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78" r:id="rId6"/>
    <p:sldId id="263" r:id="rId7"/>
    <p:sldId id="279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6" r:id="rId17"/>
    <p:sldId id="277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A9A"/>
    <a:srgbClr val="A6CAEC"/>
    <a:srgbClr val="BC5555"/>
    <a:srgbClr val="4D61E6"/>
    <a:srgbClr val="108F74"/>
    <a:srgbClr val="9EC0EB"/>
    <a:srgbClr val="3E7999"/>
    <a:srgbClr val="61ADC8"/>
    <a:srgbClr val="4A95B5"/>
    <a:srgbClr val="C927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91553" autoAdjust="0"/>
  </p:normalViewPr>
  <p:slideViewPr>
    <p:cSldViewPr snapToGrid="0">
      <p:cViewPr>
        <p:scale>
          <a:sx n="75" d="100"/>
          <a:sy n="75" d="100"/>
        </p:scale>
        <p:origin x="211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i Muller" userId="b31b370b-f30a-41ea-a488-eff8ff16edf2" providerId="ADAL" clId="{F9B24EDE-12CC-4235-A331-196F8FF1932F}"/>
    <pc:docChg chg="modSld">
      <pc:chgData name="Elsi Muller" userId="b31b370b-f30a-41ea-a488-eff8ff16edf2" providerId="ADAL" clId="{F9B24EDE-12CC-4235-A331-196F8FF1932F}" dt="2024-12-10T20:17:04.247" v="0" actId="14100"/>
      <pc:docMkLst>
        <pc:docMk/>
      </pc:docMkLst>
      <pc:sldChg chg="modSp mod">
        <pc:chgData name="Elsi Muller" userId="b31b370b-f30a-41ea-a488-eff8ff16edf2" providerId="ADAL" clId="{F9B24EDE-12CC-4235-A331-196F8FF1932F}" dt="2024-12-10T20:17:04.247" v="0" actId="14100"/>
        <pc:sldMkLst>
          <pc:docMk/>
          <pc:sldMk cId="2441800947" sldId="256"/>
        </pc:sldMkLst>
        <pc:grpChg chg="mod">
          <ac:chgData name="Elsi Muller" userId="b31b370b-f30a-41ea-a488-eff8ff16edf2" providerId="ADAL" clId="{F9B24EDE-12CC-4235-A331-196F8FF1932F}" dt="2024-12-10T20:17:04.247" v="0" actId="14100"/>
          <ac:grpSpMkLst>
            <pc:docMk/>
            <pc:sldMk cId="2441800947" sldId="256"/>
            <ac:grpSpMk id="2305" creationId="{35900E7B-4DF8-3186-B39C-1102F7475202}"/>
          </ac:grpSpMkLst>
        </pc:grpChg>
      </pc:sldChg>
    </pc:docChg>
  </pc:docChgLst>
  <pc:docChgLst>
    <pc:chgData name="Karl Parry" userId="6a046d50-cecb-4fb6-8ddb-ffbb4f4894a0" providerId="ADAL" clId="{436CA433-1324-4FD9-9F2E-3AF63060B3E5}"/>
    <pc:docChg chg="custSel modSld">
      <pc:chgData name="Karl Parry" userId="6a046d50-cecb-4fb6-8ddb-ffbb4f4894a0" providerId="ADAL" clId="{436CA433-1324-4FD9-9F2E-3AF63060B3E5}" dt="2024-12-11T09:24:43.212" v="30" actId="20577"/>
      <pc:docMkLst>
        <pc:docMk/>
      </pc:docMkLst>
      <pc:sldChg chg="delSp mod">
        <pc:chgData name="Karl Parry" userId="6a046d50-cecb-4fb6-8ddb-ffbb4f4894a0" providerId="ADAL" clId="{436CA433-1324-4FD9-9F2E-3AF63060B3E5}" dt="2024-12-11T09:23:50.390" v="0" actId="478"/>
        <pc:sldMkLst>
          <pc:docMk/>
          <pc:sldMk cId="2441800947" sldId="256"/>
        </pc:sldMkLst>
        <pc:spChg chg="del">
          <ac:chgData name="Karl Parry" userId="6a046d50-cecb-4fb6-8ddb-ffbb4f4894a0" providerId="ADAL" clId="{436CA433-1324-4FD9-9F2E-3AF63060B3E5}" dt="2024-12-11T09:23:50.390" v="0" actId="478"/>
          <ac:spMkLst>
            <pc:docMk/>
            <pc:sldMk cId="2441800947" sldId="256"/>
            <ac:spMk id="5" creationId="{F1A8F640-E6A9-7BB1-6F3B-5C503F1B1372}"/>
          </ac:spMkLst>
        </pc:spChg>
      </pc:sldChg>
      <pc:sldChg chg="modSp mod">
        <pc:chgData name="Karl Parry" userId="6a046d50-cecb-4fb6-8ddb-ffbb4f4894a0" providerId="ADAL" clId="{436CA433-1324-4FD9-9F2E-3AF63060B3E5}" dt="2024-12-11T09:24:43.212" v="30" actId="20577"/>
        <pc:sldMkLst>
          <pc:docMk/>
          <pc:sldMk cId="1097569939" sldId="277"/>
        </pc:sldMkLst>
        <pc:spChg chg="mod">
          <ac:chgData name="Karl Parry" userId="6a046d50-cecb-4fb6-8ddb-ffbb4f4894a0" providerId="ADAL" clId="{436CA433-1324-4FD9-9F2E-3AF63060B3E5}" dt="2024-12-11T09:24:43.212" v="30" actId="20577"/>
          <ac:spMkLst>
            <pc:docMk/>
            <pc:sldMk cId="1097569939" sldId="277"/>
            <ac:spMk id="2" creationId="{8ACA4737-6814-C600-3E4E-DDCD20EC5FD4}"/>
          </ac:spMkLst>
        </pc:spChg>
        <pc:spChg chg="mod">
          <ac:chgData name="Karl Parry" userId="6a046d50-cecb-4fb6-8ddb-ffbb4f4894a0" providerId="ADAL" clId="{436CA433-1324-4FD9-9F2E-3AF63060B3E5}" dt="2024-12-11T09:24:31.247" v="26" actId="12788"/>
          <ac:spMkLst>
            <pc:docMk/>
            <pc:sldMk cId="1097569939" sldId="277"/>
            <ac:spMk id="7539" creationId="{053E078A-DD30-CDAC-BE40-691AB39CB2E9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0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1 504 24575,'2'-6'0,"0"0"0,1 0 0,0 0 0,0 0 0,0 0 0,1 1 0,0 0 0,0 0 0,0 0 0,1 0 0,8-7 0,17-21 0,-6-1 0,1 1 0,1 2 0,2 1 0,2 1 0,0 1 0,40-27 0,-35 27 0,3-3 0,53-33 0,-35 30-1365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1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0 304 24575,'32'-28'0,"0"1"0,44-27 0,-1 1 0,-50 37 0,0 2 0,1 0 0,0 2 0,1 1 0,42-12 0,22-10 0,-36 15-1365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2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1 170 24575,'5'-2'0,"0"0"0,0-1 0,1 1 0,-2-1 0,1 0 0,0-1 0,0 1 0,7-8 0,12-8 0,6 1 0,1 1 0,0 2 0,2 1 0,-1 2 0,2 1 0,-1 1 0,65-9 0,-91 18-1365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3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534 504 24575,'-2'-6'0,"0"0"0,-1 0 0,0 0 0,0 0 0,0 0 0,-1 1 0,0 0 0,0 0 0,-1 0 0,1 0 0,-9-7 0,-17-21 0,6-1 0,-1 1 0,-2 2 0,0 1 0,-3 1 0,0 1 0,-40-27 0,35 27 0,-3-3 0,-53-33 0,34 30-1365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4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560 304 24575,'-32'-28'0,"0"1"0,-44-27 0,1 1 0,50 37 0,0 2 0,0 0 0,-2 2 0,1 1 0,-44-12 0,-21-10 0,36 15-1365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5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407 170 24575,'-6'-2'0,"1"0"0,0-1 0,0 1 0,0-1 0,0 0 0,0-1 0,1 1 0,-8-8 0,-13-8 0,-5 1 0,0 1 0,-2 2 0,0 1 0,-1 2 0,0 1 0,-1 1 0,-63-9 0,89 18-1365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290 1 24575,'-5'0'0,"0"9"0,-9 10 0,-6 7 0,-3 7 0,-3 7 0,-1 0 0,1 2 0,-1 2 0,-3-2 0,-1-8 0,1-2 0,4-6-8191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325 1 24575,'4'4'0,"2"6"0,-1 5 0,-1 4 0,0 4 0,-2 1 0,-6 6 0,-9 10 0,-8 6 0,-13 9 0,-8 2 0,-15 5 0,-5 9 0,-1 0 0,10-12-8191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 1 24575,'0'5'0,"0"5"0,0 5 0,0 4 0,0 4 0,0 1 0,0 2 0,-9 8 0,-2 3 0,-8 3 0,0-4-8191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381 1 24575,'-5'0'0,"-4"4"0,-10 6 0,-11 5 0,-7 4 0,-7 4 0,-4 5 0,2-1 0,1-1 0,3-2 0,9 1 0,10-5-8191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426 1 24575,'-5'0'0,"-5"9"0,-5 6 0,-9 10 0,-8 8 0,-8 8 0,-8 4 0,-2 4 0,0 2 0,4-4 0,2-2 0,8-3 0,10-10-8191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496 1 24575,'-5'4'0,"-5"6"0,-13 9 0,-12 6 0,-8 11 0,-5 4 0,-7 8 0,-7-1 0,-1 1 0,6 0 0,4 1 0,11-9-8191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1 24575,'0'5'0,"0"5"0,0 5 0,0 4 0,-4 4 0,-2 5 0,-3 7 0,-9 2 0,-2 7 0,-5 4 0,-3-1 0,-5 3 0,-1-2 0,5-10-8191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512 1 24575,'0'5'0,"-8"0"0,-3 9 0,-4 2 0,-3 6 0,-8-1 0,-2 9 0,-6 4 0,-6 4 0,-3 9 0,-8 8 0,-3 4 0,-2 4 0,6-9 0,6-4 0,11-12-8191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529 1 24575,'-4'4'0,"-6"14"0,0 9 0,-4 3 0,-7 5 0,-5 5 0,-1-4 0,-6 0 0,-4 2 0,-6 0 0,-7-4 0,1-2 0,-1 1 0,1-5 0,4-7 0,10-3 0,10-4-8191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273 1 24575,'0'5'0,"-4"4"0,-2 6 0,-4 5 0,-4 2 0,-4 3 0,-3 4 0,-6 3 0,1-1 0,-4 3 0,0 0 0,-4-2 0,4-2 0,7-5-8191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410 1 24575,'0'5'0,"0"4"0,0 6 0,0 9 0,-4 4 0,-10 6 0,-6 5 0,-9 14 0,-12 5 0,-7 2 0,-4-2 0,-2-5 0,5-4 0,6-6 0,10-7 0,11-8-8191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186 1 24575,'0'4'0,"0"6"0,-4 5 0,-6 4 0,-5 4 0,-4 5 0,-8 3 0,-7 5 0,-6-1 0,3-5-8191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1 24575,'0'4'0,"0"10"0,-8 11 0,-4 10 0,-7 7 0,-1 0 0,-1-2 0,3-8-8191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210 1 24575,'0'5'0,"0"5"0,0 9 0,0 6 0,-4 7 0,-6 2 0,-5 4 0,-5 0 0,-6 1 0,-5-5 0,1-5 0,0-7 0,5-3 0,7-5-8191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24575,'0'5'0,"0"4"0,0 6 0,-4 5 0,-6 7 0,-9 7 0,-6 6 0,-3 1 0,-5 2 0,4-3 0,1-7 0,2-2 0,-3-1 0,4-2 0,-3-6 0,3-6-8191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264 1 24575,'-4'0'0,"-6"5"0,-5 4 0,0 11 0,-6 4 0,-4 8 0,-1 2 0,-1 0 0,-4-6 0,-1-4 0,1-1 0,5-5-8191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759 1 24575,'-4'0'0,"-10"0"0,-3 9 0,-10 6 0,-15 5 0,-11 12 0,-14 1 0,-12 6 0,-6 2 0,-1-2 0,3 0 0,5-1 0,9-9 0,15-8-8191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413 1 24575,'0'5'0,"0"5"0,-4 13 0,-2 16 0,-8 10 0,-10 9 0,-9 11 0,-8 6 0,-5 0 0,-3-5 0,2-7 0,6-8 0,1-7 0,2-10 0,9-12-8191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1 24575,'0'5'0,"0"4"0,-4 2 0,-2 3 0,-3 7 0,-5 5 0,0 2 0,-2 4 0,2 1 0,-1 4 0,-2-1 0,2-6-8191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715 1 24575,'-4'0'0,"-10"0"0,-15 9 0,-15 10 0,-13 11 0,-14 13 0,-7 12 0,-7 0 0,-2 0 0,2-6 0,-2 2 0,14-8-8191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1 24575,'0'5'0,"0"5"0,-4 1 0,-2 3 0,-4-2 0,-4 7 0,-4 4 0,-4 2 0,-1 1 0,2-4-8191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453 1 24575,'0'5'0,"0"5"0,0 5 0,-4 4 0,-6 4 0,-9 1 0,-6-3 0,-3 0 0,-1-1 0,-3 5 0,-6 3 0,1 5 0,-3-3 0,-3 1 0,-6 0 0,-4-5 0,8-7-8191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1 24575,'0'5'0,"0"5"0,0 5 0,0 9 0,0 4 0,-4 1 0,-6 1 0,-10 3 0,-5 1 0,-3-6 0,-1 0 0,5-4-8191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532 1 24575,'0'4'0,"0"6"0,0 5 0,-4 8 0,-6 5 0,-5 2 0,-13 0 0,-5 3 0,-11 0 0,-9 3 0,-14 0 0,-2 2 0,-4-2 0,-1-2 0,12-7-8191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24575,'-4'0'0,"-10"0"0,-7 0 0,-4 0 0,-2 0 0,-8 5 0,-8 0 0,-4 5 0,-3 0 0,7-1-8191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1 24575,'4'0'0,"2"5"0,-1 4 0,-9 11 0,-8 5 0,-11 3 0,-5 0 0,-3 1 0,1-6 0,0-6 0,6-6-8191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143 1 24575,'0'5'0,"0"9"0,0 6 0,-9 5 0,-2 2 0,-3 0 0,-5 5 0,-2-4 0,-2-2 0,-1-2 0,3-4-8191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1 24575,'0'5'0,"-4"0"0,-2 5 0,1 4 0,-4 8 0,-4 1 0,1 0 0,1-3-8191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425 1 24575,'-4'5'0,"-1"5"0,-4 1 0,-5 3 0,-4 3 0,-8-1 0,-3 0 0,-5 3 0,-10-3 0,-5 1 0,-3 1 0,-2-2 0,6 0 0,9-2-8191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1 24575,'0'4'0,"0"6"0,0 5 0,-4 0 0,-5 2 0,-10 2 0,-6-2 0,-3-4 0,-1-4 0,5-4-8191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24575,'13'409'-1365,"-13"-398"-5461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24575,'0'3'0,"0"1"0,2 6 0,3 5 0,0 6 0,0 3 0,1 3 0,-1 2 0,-1 1 0,1 1 0,0 3 0,-2-2 0,0-1 0,-2 0 0,0-3 0,-1-6-8191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24575,'2'3'0,"1"4"0,2 5 0,2 7 0,2 5 0,2 2 0,-2 1 0,1 0 0,2 2 0,-1 0 0,3 4 0,4 6 0,2 3 0,3 3 0,-2-6-8191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4 0,0 3 0,0 4 0,0 4 0,0 1 0,0 2 0,0 6 0,0 3 0,0-5-8191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24575,'0'4'0,"0"4"0,2 4 0,3 4 0,0 5 0,4 10 0,0 4 0,-1 6 0,-2-6-8191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145 1 24575,'-2'0'0,"-3"0"0,-2 5 0,-1 2 0,-2 3 0,-7 13 0,-2 8 0,-2 3 0,3 2 0,2 0 0,3-3 0,5-7-8191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1 24575,'0'2'0,"0"3"0,0 8 0,-2 14 0,-3 14 0,0 4 0,0 5 0,1 3 0,2-2 0,1-5 0,0-6 0,1-10-8191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1 24575,'0'2'0,"0"7"0,0 4 0,0 2 0,0 3 0,0 0 0,0-1 0,0 1 0,0 2 0,0 3 0,-2 5 0,-1-1 0,0-5-8191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24575,'2'2'0,"3"3"0,1 2 0,1 3 0,1 3 0,2 2 0,3 2 0,0 3 0,-3-2-8191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24575,'0'3'0,"2"2"0,3 2 0,0 5 0,0 2 0,1 3 0,1 3 0,2 2 0,0 1 0,-1 4 0,0 0 0,-1 1 0,2 2 0,-2 2 0,3 1 0,2 0 0,-2-6-8191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 24575,'0'2'0,"0"3"0,0 5 0,0 6 0,0 8 0,0 6 0,0 7 0,-2 5 0,-3 1 0,-2-2 0,-1-5 0,0-3 0,0-4 0,2-6-8191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24575,'0'2'0,"0"5"0,0 3 0,0 3 0,0 4 0,0 4 0,0 1 0,0 3 0,0 5 0,0 0 0,2-3 0,1-4 0,0-6-8191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24575,'0'2'0,"0"3"0,0 3 0,0 1 0,0 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24575,'0'2'0,"0"3"0,4 11 0,4 9 0,4 8 0,3 10 0,-2-3-8191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24575,'0'2'0,"2"3"0,3 5 0,3 4 0,3 7 0,1 4 0,0 2 0,0-2 0,-1-1 0,-4-2 0,0-3 0,-2-3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24575,'-2'0'0,"-1"2"0,1 3 0,-1 2 0,0 11 0,-1 4 0,1-1-8191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24575,'0'2'0,"2"1"0,1 2 0,2 2 0,4 2 0,7 8 0,11 11 0,10 8 0,8 8 0,6 4 0,-2 0 0,-3-6 0,-5-5 0,-6-4 0,-3-7 0,-9-5 0,-5-3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 24575,'-2'3'0,"-1"1"0,1 6 0,0 5 0,0 8 0,1 6 0,-1 6 0,-3 6 0,-1 3 0,1-6-8191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1 24575,'-3'2'0,"-1"6"0,-4 8 0,-2 7 0,1-1-8191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24575,'0'590'-1365,"0"-545"-5461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24575,'0'2'0,"2"7"0,3 6 0,7 9 0,12 13 0,5 7 0,8 4 0,2 0 0,0 0 0,1-1 0,4 7 0,-5-4-8191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24575,'0'4'0,"2"1"0,3 5 0,1 4 0,1 6 0,3 7 0,1 4 0,0 3 0,2 5 0,2 1 0,-3-3 0,-2-8-8191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24575,'0'2'0,"0"5"0,2 4 0,1 1 0,0 1 0,-1 5 0,2 4 0,-1 3 0,1 3 0,-2 2 0,-1 3 0,0 0 0,-1-6-8191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5 0,0 5 0,0 6 0,0 6 0,2 5 0,1 6 0,-1 3 0,2 4 0,1 6 0,1 4 0,-1-1 0,0 8 0,-2-3 0,-1-8 0,-1-10 0,-1-14-8191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24575,'-2'0'0,"-1"4"0,0 6 0,-1 5 0,0 4 0,0 4 0,-1 1 0,1-3-8191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24575,'0'4'0,"0"4"0,0 4 0,0 7 0,0 6 0,2 5 0,3 4 0,0 3 0,2 3 0,0 1 0,-2-7-8191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24575,'3'5'0,"-1"0"0,-1 0 0,1 0 0,-1 0 0,1 0 0,-2 1 0,1-1 0,0 0 0,-1 0 0,0 1 0,-1 7 0,1-9 0,3 211-32,14 261-1301,-14-437-5493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24575,'2'5'0,"3"0"0,0 5 0,0 2 0,1 3 0,1 2 0,0-1 0,-1 4 0,0 2 0,1 3 0,0 0 0,-2 0 0,1 3 0,3 0 0,3 2 0,-2-4-8191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 24575,'0'2'0,"0"3"0,0 2 0,0 5 0,0 4 0,0 6 0,0 9 0,0 9 0,0 5 0,0 3 0,0-1 0,0-4 0,-2-2 0,-3-6 0,0-5 0,0-5 0,1-7-8191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1 24575,'-3'0'0,"1"2"0,-3 5 0,-2 8 0,0 5 0,1 4 0,2 1 0,1-1 0,0 2 0,-1-2 0,2-2 0,0-6-8191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24575,'2'0'0,"1"4"0,2 4 0,2 6 0,2 6 0,0 0 0,2 0 0,-1 1 0,0-4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24575,'5'42'0,"1"1"0,2-1 0,2 0 0,1 0 0,3-2 0,26 57 0,7 28 0,21 94-1365,-60-189-5461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24575,'2'2'0,"5"5"0,4 5 0,3 6 0,2 3 0,3 0 0,-3 1 0,-1-3 0,-1-1 0,-4-4-8191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24575,'2'0'0,"3"2"0,5 3 0,4 2 0,3 1 0,0 2 0,6 3 0,5 0 0,6 2 0,6 4 0,2 0 0,1-2 0,-1 0 0,-2 0 0,-2-3 0,-9-3-8191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24575,'0'6'0,"0"11"0,0 10 0,2 8 0,1 5 0,0 3 0,-1 0 0,-1-2 0,0-8 0,0-3 0,-1-9-8191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0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1 504 24575,'2'-6'0,"0"0"0,1 0 0,0 0 0,0 0 0,0 0 0,1 1 0,0 0 0,0 0 0,0 0 0,1 0 0,8-7 0,17-21 0,-6-1 0,1 1 0,1 2 0,2 1 0,2 1 0,0 1 0,40-27 0,-35 27 0,3-3 0,53-33 0,-35 30-1365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1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0 304 24575,'32'-28'0,"0"1"0,44-27 0,-1 1 0,-50 37 0,0 2 0,1 0 0,0 2 0,1 1 0,42-12 0,22-10 0,-36 15-1365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2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1 170 24575,'5'-2'0,"0"0"0,0-1 0,1 1 0,-2-1 0,1 0 0,0-1 0,0 1 0,7-8 0,12-8 0,6 1 0,1 1 0,0 2 0,2 1 0,-1 2 0,2 1 0,-1 1 0,65-9 0,-91 18-1365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3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534 504 24575,'-2'-6'0,"0"0"0,-1 0 0,0 0 0,0 0 0,0 0 0,-1 1 0,0 0 0,0 0 0,-1 0 0,1 0 0,-9-7 0,-17-21 0,6-1 0,-1 1 0,-2 2 0,0 1 0,-3 1 0,0 1 0,-40-27 0,35 27 0,-3-3 0,-53-33 0,34 30-1365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4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560 304 24575,'-32'-28'0,"0"1"0,-44-27 0,1 1 0,50 37 0,0 2 0,0 0 0,-2 2 0,1 1 0,-44-12 0,-21-10 0,36 15-1365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5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407 170 24575,'-6'-2'0,"1"0"0,0-1 0,0 1 0,0-1 0,0 0 0,0-1 0,1 1 0,-8-8 0,-13-8 0,-5 1 0,0 1 0,-2 2 0,0 1 0,-1 2 0,0 1 0,-1 1 0,-63-9 0,89 18-1365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290 1 24575,'-5'0'0,"0"9"0,-9 10 0,-6 7 0,-3 7 0,-3 7 0,-1 0 0,1 2 0,-1 2 0,-3-2 0,-1-8 0,1-2 0,4-6-8191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325 1 24575,'4'4'0,"2"6"0,-1 5 0,-1 4 0,0 4 0,-2 1 0,-6 6 0,-9 10 0,-8 6 0,-13 9 0,-8 2 0,-15 5 0,-5 9 0,-1 0 0,10-12-8191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 1 24575,'0'5'0,"0"5"0,0 5 0,0 4 0,0 4 0,0 1 0,0 2 0,-9 8 0,-2 3 0,-8 3 0,0-4-8191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381 1 24575,'-5'0'0,"-4"4"0,-10 6 0,-11 5 0,-7 4 0,-7 4 0,-4 5 0,2-1 0,1-1 0,3-2 0,9 1 0,10-5-8191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426 1 24575,'-5'0'0,"-5"9"0,-5 6 0,-9 10 0,-8 8 0,-8 8 0,-8 4 0,-2 4 0,0 2 0,4-4 0,2-2 0,8-3 0,10-10-8191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496 1 24575,'-5'4'0,"-5"6"0,-13 9 0,-12 6 0,-8 11 0,-5 4 0,-7 8 0,-7-1 0,-1 1 0,6 0 0,4 1 0,11-9-8191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1 24575,'0'5'0,"0"5"0,0 5 0,0 4 0,-4 4 0,-2 5 0,-3 7 0,-9 2 0,-2 7 0,-5 4 0,-3-1 0,-5 3 0,-1-2 0,5-10-8191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512 1 24575,'0'5'0,"-8"0"0,-3 9 0,-4 2 0,-3 6 0,-8-1 0,-2 9 0,-6 4 0,-6 4 0,-3 9 0,-8 8 0,-3 4 0,-2 4 0,6-9 0,6-4 0,11-12-8191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529 1 24575,'-4'4'0,"-6"14"0,0 9 0,-4 3 0,-7 5 0,-5 5 0,-1-4 0,-6 0 0,-4 2 0,-6 0 0,-7-4 0,1-2 0,-1 1 0,1-5 0,4-7 0,10-3 0,10-4-8191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273 1 24575,'0'5'0,"-4"4"0,-2 6 0,-4 5 0,-4 2 0,-4 3 0,-3 4 0,-6 3 0,1-1 0,-4 3 0,0 0 0,-4-2 0,4-2 0,7-5-8191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410 1 24575,'0'5'0,"0"4"0,0 6 0,0 9 0,-4 4 0,-10 6 0,-6 5 0,-9 14 0,-12 5 0,-7 2 0,-4-2 0,-2-5 0,5-4 0,6-6 0,10-7 0,11-8-8191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186 1 24575,'0'4'0,"0"6"0,-4 5 0,-6 4 0,-5 4 0,-4 5 0,-8 3 0,-7 5 0,-6-1 0,3-5-8191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1 24575,'0'4'0,"0"10"0,-8 11 0,-4 10 0,-7 7 0,-1 0 0,-1-2 0,3-8-8191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210 1 24575,'0'5'0,"0"5"0,0 9 0,0 6 0,-4 7 0,-6 2 0,-5 4 0,-5 0 0,-6 1 0,-5-5 0,1-5 0,0-7 0,5-3 0,7-5-8191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24575,'0'5'0,"0"4"0,0 6 0,-4 5 0,-6 7 0,-9 7 0,-6 6 0,-3 1 0,-5 2 0,4-3 0,1-7 0,2-2 0,-3-1 0,4-2 0,-3-6 0,3-6-8191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264 1 24575,'-4'0'0,"-6"5"0,-5 4 0,0 11 0,-6 4 0,-4 8 0,-1 2 0,-1 0 0,-4-6 0,-1-4 0,1-1 0,5-5-8191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759 1 24575,'-4'0'0,"-10"0"0,-3 9 0,-10 6 0,-15 5 0,-11 12 0,-14 1 0,-12 6 0,-6 2 0,-1-2 0,3 0 0,5-1 0,9-9 0,15-8-8191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413 1 24575,'0'5'0,"0"5"0,-4 13 0,-2 16 0,-8 10 0,-10 9 0,-9 11 0,-8 6 0,-5 0 0,-3-5 0,2-7 0,6-8 0,1-7 0,2-10 0,9-12-8191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1 24575,'0'5'0,"0"4"0,-4 2 0,-2 3 0,-3 7 0,-5 5 0,0 2 0,-2 4 0,2 1 0,-1 4 0,-2-1 0,2-6-8191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715 1 24575,'-4'0'0,"-10"0"0,-15 9 0,-15 10 0,-13 11 0,-14 13 0,-7 12 0,-7 0 0,-2 0 0,2-6 0,-2 2 0,14-8-8191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1 24575,'0'5'0,"0"5"0,-4 1 0,-2 3 0,-4-2 0,-4 7 0,-4 4 0,-4 2 0,-1 1 0,2-4-8191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453 1 24575,'0'5'0,"0"5"0,0 5 0,-4 4 0,-6 4 0,-9 1 0,-6-3 0,-3 0 0,-1-1 0,-3 5 0,-6 3 0,1 5 0,-3-3 0,-3 1 0,-6 0 0,-4-5 0,8-7-8191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1 24575,'0'5'0,"0"5"0,0 5 0,0 9 0,0 4 0,-4 1 0,-6 1 0,-10 3 0,-5 1 0,-3-6 0,-1 0 0,5-4-8191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532 1 24575,'0'4'0,"0"6"0,0 5 0,-4 8 0,-6 5 0,-5 2 0,-13 0 0,-5 3 0,-11 0 0,-9 3 0,-14 0 0,-2 2 0,-4-2 0,-1-2 0,12-7-8191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24575,'-4'0'0,"-10"0"0,-7 0 0,-4 0 0,-2 0 0,-8 5 0,-8 0 0,-4 5 0,-3 0 0,7-1-8191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1 24575,'4'0'0,"2"5"0,-1 4 0,-9 11 0,-8 5 0,-11 3 0,-5 0 0,-3 1 0,1-6 0,0-6 0,6-6-8191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143 1 24575,'0'5'0,"0"9"0,0 6 0,-9 5 0,-2 2 0,-3 0 0,-5 5 0,-2-4 0,-2-2 0,-1-2 0,3-4-8191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1 24575,'0'5'0,"-4"0"0,-2 5 0,1 4 0,-4 8 0,-4 1 0,1 0 0,1-3-8191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425 1 24575,'-4'5'0,"-1"5"0,-4 1 0,-5 3 0,-4 3 0,-8-1 0,-3 0 0,-5 3 0,-10-3 0,-5 1 0,-3 1 0,-2-2 0,6 0 0,9-2-8191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1 24575,'0'4'0,"0"6"0,0 5 0,-4 0 0,-5 2 0,-10 2 0,-6-2 0,-3-4 0,-1-4 0,5-4-8191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24575,'13'409'-1365,"-13"-398"-5461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24575,'0'3'0,"0"1"0,2 6 0,3 5 0,0 6 0,0 3 0,1 3 0,-1 2 0,-1 1 0,1 1 0,0 3 0,-2-2 0,0-1 0,-2 0 0,0-3 0,-1-6-8191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24575,'2'3'0,"1"4"0,2 5 0,2 7 0,2 5 0,2 2 0,-2 1 0,1 0 0,2 2 0,-1 0 0,3 4 0,4 6 0,2 3 0,3 3 0,-2-6-8191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4 0,0 3 0,0 4 0,0 4 0,0 1 0,0 2 0,0 6 0,0 3 0,0-5-8191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24575,'0'4'0,"0"4"0,2 4 0,3 4 0,0 5 0,4 10 0,0 4 0,-1 6 0,-2-6-8191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145 1 24575,'-2'0'0,"-3"0"0,-2 5 0,-1 2 0,-2 3 0,-7 13 0,-2 8 0,-2 3 0,3 2 0,2 0 0,3-3 0,5-7-8191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1 24575,'0'2'0,"0"3"0,0 8 0,-2 14 0,-3 14 0,0 4 0,0 5 0,1 3 0,2-2 0,1-5 0,0-6 0,1-10-8191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1 24575,'0'2'0,"0"7"0,0 4 0,0 2 0,0 3 0,0 0 0,0-1 0,0 1 0,0 2 0,0 3 0,-2 5 0,-1-1 0,0-5-8191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24575,'2'2'0,"3"3"0,1 2 0,1 3 0,1 3 0,2 2 0,3 2 0,0 3 0,-3-2-8191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24575,'0'3'0,"2"2"0,3 2 0,0 5 0,0 2 0,1 3 0,1 3 0,2 2 0,0 1 0,-1 4 0,0 0 0,-1 1 0,2 2 0,-2 2 0,3 1 0,2 0 0,-2-6-8191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 24575,'0'2'0,"0"3"0,0 5 0,0 6 0,0 8 0,0 6 0,0 7 0,-2 5 0,-3 1 0,-2-2 0,-1-5 0,0-3 0,0-4 0,2-6-8191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24575,'0'2'0,"0"5"0,0 3 0,0 3 0,0 4 0,0 4 0,0 1 0,0 3 0,0 5 0,0 0 0,2-3 0,1-4 0,0-6-8191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24575,'0'2'0,"0"3"0,0 3 0,0 1 0,0 3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24575,'0'2'0,"0"3"0,4 11 0,4 9 0,4 8 0,3 10 0,-2-3-8191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24575,'0'2'0,"2"3"0,3 5 0,3 4 0,3 7 0,1 4 0,0 2 0,0-2 0,-1-1 0,-4-2 0,0-3 0,-2-3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2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24575,'-2'0'0,"-1"2"0,1 3 0,-1 2 0,0 11 0,-1 4 0,1-1-8191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24575,'0'2'0,"2"1"0,1 2 0,2 2 0,4 2 0,7 8 0,11 11 0,10 8 0,8 8 0,6 4 0,-2 0 0,-3-6 0,-5-5 0,-6-4 0,-3-7 0,-9-5 0,-5-3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 24575,'-2'3'0,"-1"1"0,1 6 0,0 5 0,0 8 0,1 6 0,-1 6 0,-3 6 0,-1 3 0,1-6-8191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1 24575,'-3'2'0,"-1"6"0,-4 8 0,-2 7 0,1-1-8191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24575,'0'590'-1365,"0"-545"-5461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24575,'0'2'0,"2"7"0,3 6 0,7 9 0,12 13 0,5 7 0,8 4 0,2 0 0,0 0 0,1-1 0,4 7 0,-5-4-8191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24575,'0'4'0,"2"1"0,3 5 0,1 4 0,1 6 0,3 7 0,1 4 0,0 3 0,2 5 0,2 1 0,-3-3 0,-2-8-8191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24575,'0'2'0,"0"5"0,2 4 0,1 1 0,0 1 0,-1 5 0,2 4 0,-1 3 0,1 3 0,-2 2 0,-1 3 0,0 0 0,-1-6-8191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5 0,0 5 0,0 6 0,0 6 0,2 5 0,1 6 0,-1 3 0,2 4 0,1 6 0,1 4 0,-1-1 0,0 8 0,-2-3 0,-1-8 0,-1-10 0,-1-14-8191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24575,'-2'0'0,"-1"4"0,0 6 0,-1 5 0,0 4 0,0 4 0,-1 1 0,1-3-8191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24575,'0'4'0,"0"4"0,0 4 0,0 7 0,0 6 0,2 5 0,3 4 0,0 3 0,2 3 0,0 1 0,-2-7-8191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24575,'3'5'0,"-1"0"0,-1 0 0,1 0 0,-1 0 0,1 0 0,-2 1 0,1-1 0,0 0 0,-1 0 0,0 1 0,-1 7 0,1-9 0,3 211-32,14 261-1301,-14-437-5493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24575,'2'5'0,"3"0"0,0 5 0,0 2 0,1 3 0,1 2 0,0-1 0,-1 4 0,0 2 0,1 3 0,0 0 0,-2 0 0,1 3 0,3 0 0,3 2 0,-2-4-8191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 24575,'0'2'0,"0"3"0,0 2 0,0 5 0,0 4 0,0 6 0,0 9 0,0 9 0,0 5 0,0 3 0,0-1 0,0-4 0,-2-2 0,-3-6 0,0-5 0,0-5 0,1-7-8191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1 24575,'-3'0'0,"1"2"0,-3 5 0,-2 8 0,0 5 0,1 4 0,2 1 0,1-1 0,0 2 0,-1-2 0,2-2 0,0-6-8191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24575,'2'0'0,"1"4"0,2 4 0,2 6 0,2 6 0,0 0 0,2 0 0,-1 1 0,0-4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24575,'5'42'0,"1"1"0,2-1 0,2 0 0,1 0 0,3-2 0,26 57 0,7 28 0,21 94-1365,-60-189-5461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24575,'2'2'0,"5"5"0,4 5 0,3 6 0,2 3 0,3 0 0,-3 1 0,-1-3 0,-1-1 0,-4-4-8191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24575,'2'0'0,"3"2"0,5 3 0,4 2 0,3 1 0,0 2 0,6 3 0,5 0 0,6 2 0,6 4 0,2 0 0,1-2 0,-1 0 0,-2 0 0,-2-3 0,-9-3-8191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2:43:11.3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24575,'0'6'0,"0"11"0,0 10 0,2 8 0,1 5 0,0 3 0,-1 0 0,-1-2 0,0-8 0,0-3 0,-1-9-8191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2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1 504 24575,'2'-6'0,"0"0"0,1 0 0,0 0 0,0 0 0,0 0 0,1 1 0,0 0 0,0 0 0,0 0 0,1 0 0,8-7 0,17-21 0,-6-1 0,1 1 0,1 2 0,2 1 0,2 1 0,0 1 0,40-27 0,-35 27 0,3-3 0,53-33 0,-35 30-1365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3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0 304 24575,'32'-28'0,"0"1"0,44-27 0,-1 1 0,-50 37 0,0 2 0,1 0 0,0 2 0,1 1 0,42-12 0,22-10 0,-36 15-1365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4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1 170 24575,'5'-2'0,"0"0"0,0-1 0,1 1 0,-2-1 0,1 0 0,0-1 0,0 1 0,7-8 0,12-8 0,6 1 0,1 1 0,0 2 0,2 1 0,-1 2 0,2 1 0,-1 1 0,65-9 0,-91 18-1365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5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534 504 24575,'-2'-6'0,"0"0"0,-1 0 0,0 0 0,0 0 0,0 0 0,-1 1 0,0 0 0,0 0 0,-1 0 0,1 0 0,-9-7 0,-17-21 0,6-1 0,-1 1 0,-2 2 0,0 1 0,-3 1 0,0 1 0,-40-27 0,35 27 0,-3-3 0,-53-33 0,34 30-1365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6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560 304 24575,'-32'-28'0,"0"1"0,-44-27 0,1 1 0,50 37 0,0 2 0,0 0 0,-2 2 0,1 1 0,-44-12 0,-21-10 0,36 15-1365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7"/>
    </inkml:context>
    <inkml:brush xml:id="br0">
      <inkml:brushProperty name="width" value="0.05" units="cm"/>
      <inkml:brushProperty name="height" value="0.05" units="cm"/>
      <inkml:brushProperty name="color" value="#3E7999"/>
    </inkml:brush>
  </inkml:definitions>
  <inkml:trace contextRef="#ctx0" brushRef="#br0">407 170 24575,'-6'-2'0,"1"0"0,0-1 0,0 1 0,0-1 0,0 0 0,0-1 0,1 1 0,-8-8 0,-13-8 0,-5 1 0,0 1 0,-2 2 0,0 1 0,-1 2 0,0 1 0,-1 1 0,-63-9 0,89 18-1365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290 1 24575,'-5'0'0,"0"9"0,-9 10 0,-6 7 0,-3 7 0,-3 7 0,-1 0 0,1 2 0,-1 2 0,-3-2 0,-1-8 0,1-2 0,4-6-8191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325 1 24575,'4'4'0,"2"6"0,-1 5 0,-1 4 0,0 4 0,-2 1 0,-6 6 0,-9 10 0,-8 6 0,-13 9 0,-8 2 0,-15 5 0,-5 9 0,-1 0 0,10-12-8191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 1 24575,'0'5'0,"0"5"0,0 5 0,0 4 0,0 4 0,0 1 0,0 2 0,-9 8 0,-2 3 0,-8 3 0,0-4-8191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381 1 24575,'-5'0'0,"-4"4"0,-10 6 0,-11 5 0,-7 4 0,-7 4 0,-4 5 0,2-1 0,1-1 0,3-2 0,9 1 0,10-5-8191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426 1 24575,'-5'0'0,"-5"9"0,-5 6 0,-9 10 0,-8 8 0,-8 8 0,-8 4 0,-2 4 0,0 2 0,4-4 0,2-2 0,8-3 0,10-10-8191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496 1 24575,'-5'4'0,"-5"6"0,-13 9 0,-12 6 0,-8 11 0,-5 4 0,-7 8 0,-7-1 0,-1 1 0,6 0 0,4 1 0,11-9-8191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1 24575,'0'5'0,"0"5"0,0 5 0,0 4 0,-4 4 0,-2 5 0,-3 7 0,-9 2 0,-2 7 0,-5 4 0,-3-1 0,-5 3 0,-1-2 0,5-10-8191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512 1 24575,'0'5'0,"-8"0"0,-3 9 0,-4 2 0,-3 6 0,-8-1 0,-2 9 0,-6 4 0,-6 4 0,-3 9 0,-8 8 0,-3 4 0,-2 4 0,6-9 0,6-4 0,11-12-8191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529 1 24575,'-4'4'0,"-6"14"0,0 9 0,-4 3 0,-7 5 0,-5 5 0,-1-4 0,-6 0 0,-4 2 0,-6 0 0,-7-4 0,1-2 0,-1 1 0,1-5 0,4-7 0,10-3 0,10-4-8191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273 1 24575,'0'5'0,"-4"4"0,-2 6 0,-4 5 0,-4 2 0,-4 3 0,-3 4 0,-6 3 0,1-1 0,-4 3 0,0 0 0,-4-2 0,4-2 0,7-5-8191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410 1 24575,'0'5'0,"0"4"0,0 6 0,0 9 0,-4 4 0,-10 6 0,-6 5 0,-9 14 0,-12 5 0,-7 2 0,-4-2 0,-2-5 0,5-4 0,6-6 0,10-7 0,11-8-8191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4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186 1 24575,'0'4'0,"0"6"0,-4 5 0,-6 4 0,-5 4 0,-4 5 0,-8 3 0,-7 5 0,-6-1 0,3-5-8191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1 24575,'0'4'0,"0"10"0,-8 11 0,-4 10 0,-7 7 0,-1 0 0,-1-2 0,3-8-8191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210 1 24575,'0'5'0,"0"5"0,0 9 0,0 6 0,-4 7 0,-6 2 0,-5 4 0,-5 0 0,-6 1 0,-5-5 0,1-5 0,0-7 0,5-3 0,7-5-8191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24575,'0'5'0,"0"4"0,0 6 0,-4 5 0,-6 7 0,-9 7 0,-6 6 0,-3 1 0,-5 2 0,4-3 0,1-7 0,2-2 0,-3-1 0,4-2 0,-3-6 0,3-6-8191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264 1 24575,'-4'0'0,"-6"5"0,-5 4 0,0 11 0,-6 4 0,-4 8 0,-1 2 0,-1 0 0,-4-6 0,-1-4 0,1-1 0,5-5-8191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759 1 24575,'-4'0'0,"-10"0"0,-3 9 0,-10 6 0,-15 5 0,-11 12 0,-14 1 0,-12 6 0,-6 2 0,-1-2 0,3 0 0,5-1 0,9-9 0,15-8-8191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413 1 24575,'0'5'0,"0"5"0,-4 13 0,-2 16 0,-8 10 0,-10 9 0,-9 11 0,-8 6 0,-5 0 0,-3-5 0,2-7 0,6-8 0,1-7 0,2-10 0,9-12-8191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1 24575,'0'5'0,"0"4"0,-4 2 0,-2 3 0,-3 7 0,-5 5 0,0 2 0,-2 4 0,2 1 0,-1 4 0,-2-1 0,2-6-8191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715 1 24575,'-4'0'0,"-10"0"0,-15 9 0,-15 10 0,-13 11 0,-14 13 0,-7 12 0,-7 0 0,-2 0 0,2-6 0,-2 2 0,14-8-8191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1 24575,'0'5'0,"0"5"0,-4 1 0,-2 3 0,-4-2 0,-4 7 0,-4 4 0,-4 2 0,-1 1 0,2-4-8191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453 1 24575,'0'5'0,"0"5"0,0 5 0,-4 4 0,-6 4 0,-9 1 0,-6-3 0,-3 0 0,-1-1 0,-3 5 0,-6 3 0,1 5 0,-3-3 0,-3 1 0,-6 0 0,-4-5 0,8-7-8191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1 24575,'0'5'0,"0"5"0,0 5 0,0 9 0,0 4 0,-4 1 0,-6 1 0,-10 3 0,-5 1 0,-3-6 0,-1 0 0,5-4-8191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532 1 24575,'0'4'0,"0"6"0,0 5 0,-4 8 0,-6 5 0,-5 2 0,-13 0 0,-5 3 0,-11 0 0,-9 3 0,-14 0 0,-2 2 0,-4-2 0,-1-2 0,12-7-8191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1 24575,'-4'0'0,"-10"0"0,-7 0 0,-4 0 0,-2 0 0,-8 5 0,-8 0 0,-4 5 0,-3 0 0,7-1-8191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1 24575,'4'0'0,"2"5"0,-1 4 0,-9 11 0,-8 5 0,-11 3 0,-5 0 0,-3 1 0,1-6 0,0-6 0,6-6-8191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143 1 24575,'0'5'0,"0"9"0,0 6 0,-9 5 0,-2 2 0,-3 0 0,-5 5 0,-2-4 0,-2-2 0,-1-2 0,3-4-8191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1 24575,'0'5'0,"-4"0"0,-2 5 0,1 4 0,-4 8 0,-4 1 0,1 0 0,1-3-8191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425 1 24575,'-4'5'0,"-1"5"0,-4 1 0,-5 3 0,-4 3 0,-8-1 0,-3 0 0,-5 3 0,-10-3 0,-5 1 0,-3 1 0,-2-2 0,6 0 0,9-2-8191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1 24575,'0'4'0,"0"6"0,0 5 0,-4 0 0,-5 2 0,-10 2 0,-6-2 0,-3-4 0,-1-4 0,5-4-8191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24575,'13'409'-1365,"-13"-398"-5461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24575,'0'3'0,"0"1"0,2 6 0,3 5 0,0 6 0,0 3 0,1 3 0,-1 2 0,-1 1 0,1 1 0,0 3 0,-2-2 0,0-1 0,-2 0 0,0-3 0,-1-6-8191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24575,'2'3'0,"1"4"0,2 5 0,2 7 0,2 5 0,2 2 0,-2 1 0,1 0 0,2 2 0,-1 0 0,3 4 0,4 6 0,2 3 0,3 3 0,-2-6-8191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4 0,0 3 0,0 4 0,0 4 0,0 1 0,0 2 0,0 6 0,0 3 0,0-5-8191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24575,'0'4'0,"0"4"0,2 4 0,3 4 0,0 5 0,4 10 0,0 4 0,-1 6 0,-2-6-8191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145 1 24575,'-2'0'0,"-3"0"0,-2 5 0,-1 2 0,-2 3 0,-7 13 0,-2 8 0,-2 3 0,3 2 0,2 0 0,3-3 0,5-7-8191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1 24575,'0'2'0,"0"3"0,0 8 0,-2 14 0,-3 14 0,0 4 0,0 5 0,1 3 0,2-2 0,1-5 0,0-6 0,1-10-8191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1 24575,'0'2'0,"0"7"0,0 4 0,0 2 0,0 3 0,0 0 0,0-1 0,0 1 0,0 2 0,0 3 0,-2 5 0,-1-1 0,0-5-8191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24575,'2'2'0,"3"3"0,1 2 0,1 3 0,1 3 0,2 2 0,3 2 0,0 3 0,-3-2-8191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24575,'0'3'0,"2"2"0,3 2 0,0 5 0,0 2 0,1 3 0,1 3 0,2 2 0,0 1 0,-1 4 0,0 0 0,-1 1 0,2 2 0,-2 2 0,3 1 0,2 0 0,-2-6-8191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 24575,'0'2'0,"0"3"0,0 5 0,0 6 0,0 8 0,0 6 0,0 7 0,-2 5 0,-3 1 0,-2-2 0,-1-5 0,0-3 0,0-4 0,2-6-8191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24575,'0'2'0,"0"5"0,0 3 0,0 3 0,0 4 0,0 4 0,0 1 0,0 3 0,0 5 0,0 0 0,2-3 0,1-4 0,0-6-8191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24575,'0'2'0,"0"3"0,0 3 0,0 1 0,0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24575,'0'2'0,"0"3"0,4 11 0,4 9 0,4 8 0,3 10 0,-2-3-8191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24575,'0'2'0,"2"3"0,3 5 0,3 4 0,3 7 0,1 4 0,0 2 0,0-2 0,-1-1 0,-4-2 0,0-3 0,-2-3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1 24575,'-2'0'0,"-1"2"0,1 3 0,-1 2 0,0 11 0,-1 4 0,1-1-8191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24575,'0'2'0,"2"1"0,1 2 0,2 2 0,4 2 0,7 8 0,11 11 0,10 8 0,8 8 0,6 4 0,-2 0 0,-3-6 0,-5-5 0,-6-4 0,-3-7 0,-9-5 0,-5-3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 24575,'-2'3'0,"-1"1"0,1 6 0,0 5 0,0 8 0,1 6 0,-1 6 0,-3 6 0,-1 3 0,1-6-8191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1 24575,'-3'2'0,"-1"6"0,-4 8 0,-2 7 0,1-1-8191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24575,'0'590'-1365,"0"-545"-5461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24575,'0'2'0,"2"7"0,3 6 0,7 9 0,12 13 0,5 7 0,8 4 0,2 0 0,0 0 0,1-1 0,4 7 0,-5-4-8191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24575,'0'4'0,"2"1"0,3 5 0,1 4 0,1 6 0,3 7 0,1 4 0,0 3 0,2 5 0,2 1 0,-3-3 0,-2-8-8191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24575,'0'2'0,"0"5"0,2 4 0,1 1 0,0 1 0,-1 5 0,2 4 0,-1 3 0,1 3 0,-2 2 0,-1 3 0,0 0 0,-1-6-8191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24575,'0'2'0,"0"5"0,0 5 0,0 5 0,0 6 0,0 6 0,2 5 0,1 6 0,-1 3 0,2 4 0,1 6 0,1 4 0,-1-1 0,0 8 0,-2-3 0,-1-8 0,-1-10 0,-1-14-8191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 24575,'-2'0'0,"-1"4"0,0 6 0,-1 5 0,0 4 0,0 4 0,-1 1 0,1-3-8191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24575,'0'4'0,"0"4"0,0 4 0,0 7 0,0 6 0,2 5 0,3 4 0,0 3 0,2 3 0,0 1 0,-2-7-8191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24575,'3'5'0,"-1"0"0,-1 0 0,1 0 0,-1 0 0,1 0 0,-2 1 0,1-1 0,0 0 0,-1 0 0,0 1 0,-1 7 0,1-9 0,3 211-32,14 261-1301,-14-437-5493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24575,'2'5'0,"3"0"0,0 5 0,0 2 0,1 3 0,1 2 0,0-1 0,-1 4 0,0 2 0,1 3 0,0 0 0,-2 0 0,1 3 0,3 0 0,3 2 0,-2-4-8191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 24575,'0'2'0,"0"3"0,0 2 0,0 5 0,0 4 0,0 6 0,0 9 0,0 9 0,0 5 0,0 3 0,0-1 0,0-4 0,-2-2 0,-3-6 0,0-5 0,0-5 0,1-7-8191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1 24575,'-3'0'0,"1"2"0,-3 5 0,-2 8 0,0 5 0,1 4 0,2 1 0,1-1 0,0 2 0,-1-2 0,2-2 0,0-6-8191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24575,'2'0'0,"1"4"0,2 4 0,2 6 0,2 6 0,0 0 0,2 0 0,-1 1 0,0-4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24575,'5'42'0,"1"1"0,2-1 0,2 0 0,1 0 0,3-2 0,26 57 0,7 28 0,21 94-1365,-60-189-5461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24575,'2'2'0,"5"5"0,4 5 0,3 6 0,2 3 0,3 0 0,-3 1 0,-1-3 0,-1-1 0,-4-4-8191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24575,'2'0'0,"3"2"0,5 3 0,4 2 0,3 1 0,0 2 0,6 3 0,5 0 0,6 2 0,6 4 0,2 0 0,1-2 0,-1 0 0,-2 0 0,-2-3 0,-9-3-8191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4T13:43:41.5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24575,'0'6'0,"0"11"0,0 10 0,2 8 0,1 5 0,0 3 0,-1 0 0,-1-2 0,0-8 0,0-3 0,-1-9-8191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0E797-2E06-467E-B6B4-76D126C96232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5C1BD-A4AA-4F91-9A37-6F7706A7A5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37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68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8C548-A0CB-6CCF-8E04-5DDE2995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71FBAA-F4AF-1B3F-5000-27C134A3A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D4C9F3-7211-4B66-640C-DF9DE783F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D1E42-0120-8FAD-066B-0693ECDDD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868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E5D8-AD85-C050-8046-F23880506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3693AA-23E9-F481-F782-AE884563E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7421C-3663-B19C-A0BF-780C7000C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69CBD-FBD2-31F6-32E0-6CED1F36F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17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4404C-AED1-8E35-BB8A-E08ED466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C0C67-7A5B-5396-EAD2-5DBED067E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F867A-6828-0386-BEA9-505245F0A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2EFCA-393B-019F-9088-2E068EFB5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964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D5C67-6A95-1447-54A2-4F41EA025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179ECA-DE60-69BB-956D-32588C994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7CD0E-827F-1EDA-03FA-E42375AD3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9694B-ED1D-6DA5-55FA-B77BB76B1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27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8089A-BC28-7687-D954-C26620DE8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68D36-0CF8-B653-219C-61A0C48F0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B9954-772D-E485-1A86-B87895DDD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77D0A-DFED-6BC7-16E7-3D9FD6FC8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645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7DDC5-C3B5-124A-B64D-CF20B808D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106A9-ABA5-8E16-C561-5B7B5A5A9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8675D-63B3-E69E-A924-9C4FA390A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3CAA9-CFC4-02DD-84E4-63E449D68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0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8F94E-3F50-7ADC-1061-BFE7D978B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A9794-49E7-19C4-F94B-EAF79E897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A724E-6046-DFDB-C8D9-8EC414156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50630-2E54-7CE4-4F0D-45E73B3364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579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21CC-6607-6090-51A5-A308AE2AD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0AAED-48E1-53AD-ADA5-D3E0D5DAE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AD4C09-9420-58B0-5B2A-65B42246D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B1322-A593-4BA2-75B3-90735E043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379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FC302-771F-513F-1117-90CFDEA8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DD1BA-F506-C7DB-A750-AC4413C8A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C194B2-9841-F13F-9A3F-0AD744184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3131D-C401-147C-BDE1-E0CD9C292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90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1D74E-ED93-033D-E927-D0C981840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5A052-CCA9-8193-02A1-728C44405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19C1E-CD5C-943B-F718-1F06B6A3F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49068-5FBD-D043-97C1-803810699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007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3C315-7BD2-DFDD-0837-6C1CB033B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1F39B-5550-2607-D2E5-9038E68A6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71F47-D6BD-030F-20DA-317A4FD7A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E7FBF-3606-FE2B-CFC5-7EB147881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850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5E82E-2330-7800-F9D9-7DF1FDEE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D1AE6-0828-A3DE-4E4C-7E6361829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5DF88-2058-9E11-E004-64B2F315A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FE9B3-4F58-6B4C-825B-5373D4128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88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DE13-635B-7523-1D3B-774C8E075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DD4B8-4E7F-7DBE-9965-86E2750FD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660ED-885C-A1DC-48B6-1AFB8DC42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elf factory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E2EAF-9B1C-48D3-C264-FBDA29CE4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C1BD-A4AA-4F91-9A37-6F7706A7A5C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55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5EE6-4845-3733-BA1A-6422B414D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76A00-BCCB-6D00-7E74-9A0A17454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2CE7-30F5-F0B9-128D-E7CB1111D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57B84-D9AA-82D3-0C07-6726D5C4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3582-8AF1-A3AF-7B05-52A02CA0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72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2674-137C-97DE-A6BA-3DF7AC53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27646-EE30-D6D4-4BF9-ED3536930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F2225-60E7-2D32-134F-1C0A05FF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2897E-4710-0433-77C9-72F0E65FB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A4C82-5476-3E81-7864-B3D501A9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105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DBC21-B41C-CA25-B492-C5AA2596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7AD9-FCCB-7ACB-E79C-1B3844C3A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F9A22-33ED-9B5D-AD8D-816CCC143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6175C-D562-5E7F-0E37-8A35D365F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298AA-2498-976C-2E88-DD006A15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935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02BA-4EE4-F5C1-EF9E-80B98A44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30D1C-3FD8-4F83-95E7-6856F938D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0FF9E-0094-F7D1-287F-4E486DF18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7153C-A380-25F7-9782-41498B571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30A1E-6B33-BD06-523A-542530BB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C8EB8-0E95-154D-0BCB-E12A83FD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78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D6DD-C03E-BE66-89DF-1E77AC0E9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0048C-71E3-E5BA-3D45-AF0D852CD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87E33-8551-2B5F-E2B0-1FD3E0C05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E54B8-B022-D43C-D872-EA2C6D7FB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EDAEC-ECB7-8E36-1EAE-683C9714D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1A82B5-41CC-8B1F-250D-2F62397A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4C35D8-B69E-0DC8-3A20-877CBF3A6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F0F595-E3D1-7AAA-43B1-9EA3472B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91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F160-E84D-0802-FDDE-530F896D5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31C72-7B1C-63B2-8FC1-7DE5A802A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01EE2-3B78-1E39-E001-2F0D8C47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EE856-94AF-1956-EF06-ED3515A6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50BDBD-E896-C9EA-A73E-DE4E1561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FC79CD-1E1D-27DE-83FA-D9E7603B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342EB-82A3-B6EB-F05B-1F01BFE1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9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8E03-1D89-8DEE-B593-ECAFECD4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35268-B3D1-525D-13F4-D488E2417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199BF-648C-D4EC-BE83-7CA377BEE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19EEC-A2FC-8599-F037-F549DA1E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5141FE-0047-57F4-3873-24A968F2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18451-120B-C80C-3263-0636774D5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633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0643B-C1D4-E728-5FD6-92A60AE1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57315-1037-1476-DDDF-57E4E4A76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9DB8F-EFC5-0D89-1FCD-1A355BC63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60F59-41E2-5D44-239D-A27C1D59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5D413-302C-4842-C6C7-4DE7BD5A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EBBE0-2E42-B270-265F-49E9413E7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347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DCC3-046D-AB72-17AD-E9380DA8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1C156-F437-2976-9E4C-5EA5658AB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DC06A-EFA5-E917-EF4E-CB968590A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ADE1F-30C3-DF84-A70E-0F040377D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1AD2E-AC16-FF35-3F5E-9B0D50D61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929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D16F-DAC8-5AC3-EF44-024EA6DB7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78FEC5-EBD1-A612-0285-66429233E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A172D-8846-518C-095D-5E2409B3D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F8900-0257-E8C6-698D-407CF6DA9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98611-C3E2-240B-BE9B-658228AC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17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AF2B4-D498-4C10-4F51-E9EE08CF9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9B55D-20FB-AD65-D526-A13CF5341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6C1E-8451-ECFA-61B9-EDA82591E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B04798-5C60-4727-8D71-49B3A2276D35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D82C4-B12A-6FAD-707F-0E2E593CE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1EBD4-CFCC-3E71-7A5A-130FFAD5A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F760A-6B6B-4F47-BD27-1B2E89E008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24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7.xml"/><Relationship Id="rId21" Type="http://schemas.openxmlformats.org/officeDocument/2006/relationships/customXml" Target="../ink/ink9.xml"/><Relationship Id="rId42" Type="http://schemas.openxmlformats.org/officeDocument/2006/relationships/image" Target="../media/image32.png"/><Relationship Id="rId63" Type="http://schemas.openxmlformats.org/officeDocument/2006/relationships/customXml" Target="../ink/ink30.xml"/><Relationship Id="rId84" Type="http://schemas.openxmlformats.org/officeDocument/2006/relationships/image" Target="../media/image53.png"/><Relationship Id="rId138" Type="http://schemas.openxmlformats.org/officeDocument/2006/relationships/image" Target="../media/image80.png"/><Relationship Id="rId107" Type="http://schemas.openxmlformats.org/officeDocument/2006/relationships/customXml" Target="../ink/ink52.xml"/><Relationship Id="rId11" Type="http://schemas.openxmlformats.org/officeDocument/2006/relationships/customXml" Target="../ink/ink4.xml"/><Relationship Id="rId32" Type="http://schemas.openxmlformats.org/officeDocument/2006/relationships/image" Target="../media/image27.png"/><Relationship Id="rId53" Type="http://schemas.openxmlformats.org/officeDocument/2006/relationships/customXml" Target="../ink/ink25.xml"/><Relationship Id="rId74" Type="http://schemas.openxmlformats.org/officeDocument/2006/relationships/image" Target="../media/image48.png"/><Relationship Id="rId128" Type="http://schemas.openxmlformats.org/officeDocument/2006/relationships/image" Target="../media/image75.png"/><Relationship Id="rId149" Type="http://schemas.openxmlformats.org/officeDocument/2006/relationships/image" Target="../media/image7.svg"/><Relationship Id="rId5" Type="http://schemas.openxmlformats.org/officeDocument/2006/relationships/customXml" Target="../ink/ink1.xml"/><Relationship Id="rId95" Type="http://schemas.openxmlformats.org/officeDocument/2006/relationships/customXml" Target="../ink/ink46.xml"/><Relationship Id="rId22" Type="http://schemas.openxmlformats.org/officeDocument/2006/relationships/image" Target="../media/image22.png"/><Relationship Id="rId27" Type="http://schemas.openxmlformats.org/officeDocument/2006/relationships/customXml" Target="../ink/ink12.xml"/><Relationship Id="rId43" Type="http://schemas.openxmlformats.org/officeDocument/2006/relationships/customXml" Target="../ink/ink20.xml"/><Relationship Id="rId48" Type="http://schemas.openxmlformats.org/officeDocument/2006/relationships/image" Target="../media/image35.png"/><Relationship Id="rId64" Type="http://schemas.openxmlformats.org/officeDocument/2006/relationships/image" Target="../media/image43.png"/><Relationship Id="rId69" Type="http://schemas.openxmlformats.org/officeDocument/2006/relationships/customXml" Target="../ink/ink33.xml"/><Relationship Id="rId113" Type="http://schemas.openxmlformats.org/officeDocument/2006/relationships/customXml" Target="../ink/ink55.xml"/><Relationship Id="rId118" Type="http://schemas.openxmlformats.org/officeDocument/2006/relationships/image" Target="../media/image70.png"/><Relationship Id="rId134" Type="http://schemas.openxmlformats.org/officeDocument/2006/relationships/image" Target="../media/image78.png"/><Relationship Id="rId139" Type="http://schemas.openxmlformats.org/officeDocument/2006/relationships/customXml" Target="../ink/ink68.xml"/><Relationship Id="rId80" Type="http://schemas.openxmlformats.org/officeDocument/2006/relationships/image" Target="../media/image51.png"/><Relationship Id="rId85" Type="http://schemas.openxmlformats.org/officeDocument/2006/relationships/customXml" Target="../ink/ink41.xml"/><Relationship Id="rId150" Type="http://schemas.openxmlformats.org/officeDocument/2006/relationships/image" Target="../media/image8.png"/><Relationship Id="rId12" Type="http://schemas.openxmlformats.org/officeDocument/2006/relationships/image" Target="../media/image17.png"/><Relationship Id="rId17" Type="http://schemas.openxmlformats.org/officeDocument/2006/relationships/customXml" Target="../ink/ink7.xml"/><Relationship Id="rId33" Type="http://schemas.openxmlformats.org/officeDocument/2006/relationships/customXml" Target="../ink/ink15.xml"/><Relationship Id="rId38" Type="http://schemas.openxmlformats.org/officeDocument/2006/relationships/image" Target="../media/image30.png"/><Relationship Id="rId59" Type="http://schemas.openxmlformats.org/officeDocument/2006/relationships/customXml" Target="../ink/ink28.xml"/><Relationship Id="rId103" Type="http://schemas.openxmlformats.org/officeDocument/2006/relationships/customXml" Target="../ink/ink50.xml"/><Relationship Id="rId108" Type="http://schemas.openxmlformats.org/officeDocument/2006/relationships/image" Target="../media/image65.png"/><Relationship Id="rId124" Type="http://schemas.openxmlformats.org/officeDocument/2006/relationships/image" Target="../media/image73.png"/><Relationship Id="rId129" Type="http://schemas.openxmlformats.org/officeDocument/2006/relationships/customXml" Target="../ink/ink63.xml"/><Relationship Id="rId54" Type="http://schemas.openxmlformats.org/officeDocument/2006/relationships/image" Target="../media/image38.png"/><Relationship Id="rId70" Type="http://schemas.openxmlformats.org/officeDocument/2006/relationships/image" Target="../media/image46.png"/><Relationship Id="rId75" Type="http://schemas.openxmlformats.org/officeDocument/2006/relationships/customXml" Target="../ink/ink36.xml"/><Relationship Id="rId91" Type="http://schemas.openxmlformats.org/officeDocument/2006/relationships/customXml" Target="../ink/ink44.xml"/><Relationship Id="rId96" Type="http://schemas.openxmlformats.org/officeDocument/2006/relationships/image" Target="../media/image59.png"/><Relationship Id="rId140" Type="http://schemas.openxmlformats.org/officeDocument/2006/relationships/image" Target="../media/image81.png"/><Relationship Id="rId145" Type="http://schemas.openxmlformats.org/officeDocument/2006/relationships/customXml" Target="../ink/ink71.xml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23" Type="http://schemas.openxmlformats.org/officeDocument/2006/relationships/customXml" Target="../ink/ink10.xml"/><Relationship Id="rId28" Type="http://schemas.openxmlformats.org/officeDocument/2006/relationships/image" Target="../media/image25.png"/><Relationship Id="rId49" Type="http://schemas.openxmlformats.org/officeDocument/2006/relationships/customXml" Target="../ink/ink23.xml"/><Relationship Id="rId114" Type="http://schemas.openxmlformats.org/officeDocument/2006/relationships/image" Target="../media/image68.png"/><Relationship Id="rId119" Type="http://schemas.openxmlformats.org/officeDocument/2006/relationships/customXml" Target="../ink/ink58.xml"/><Relationship Id="rId44" Type="http://schemas.openxmlformats.org/officeDocument/2006/relationships/image" Target="../media/image33.png"/><Relationship Id="rId60" Type="http://schemas.openxmlformats.org/officeDocument/2006/relationships/image" Target="../media/image41.png"/><Relationship Id="rId65" Type="http://schemas.openxmlformats.org/officeDocument/2006/relationships/customXml" Target="../ink/ink31.xml"/><Relationship Id="rId81" Type="http://schemas.openxmlformats.org/officeDocument/2006/relationships/customXml" Target="../ink/ink39.xml"/><Relationship Id="rId86" Type="http://schemas.openxmlformats.org/officeDocument/2006/relationships/image" Target="../media/image54.png"/><Relationship Id="rId130" Type="http://schemas.openxmlformats.org/officeDocument/2006/relationships/image" Target="../media/image76.png"/><Relationship Id="rId135" Type="http://schemas.openxmlformats.org/officeDocument/2006/relationships/customXml" Target="../ink/ink66.xml"/><Relationship Id="rId151" Type="http://schemas.openxmlformats.org/officeDocument/2006/relationships/image" Target="../media/image9.svg"/><Relationship Id="rId13" Type="http://schemas.openxmlformats.org/officeDocument/2006/relationships/customXml" Target="../ink/ink5.xml"/><Relationship Id="rId18" Type="http://schemas.openxmlformats.org/officeDocument/2006/relationships/image" Target="../media/image20.png"/><Relationship Id="rId39" Type="http://schemas.openxmlformats.org/officeDocument/2006/relationships/customXml" Target="../ink/ink18.xml"/><Relationship Id="rId109" Type="http://schemas.openxmlformats.org/officeDocument/2006/relationships/customXml" Target="../ink/ink53.xm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customXml" Target="../ink/ink26.xml"/><Relationship Id="rId76" Type="http://schemas.openxmlformats.org/officeDocument/2006/relationships/image" Target="../media/image49.png"/><Relationship Id="rId97" Type="http://schemas.openxmlformats.org/officeDocument/2006/relationships/customXml" Target="../ink/ink47.xml"/><Relationship Id="rId104" Type="http://schemas.openxmlformats.org/officeDocument/2006/relationships/image" Target="../media/image63.png"/><Relationship Id="rId120" Type="http://schemas.openxmlformats.org/officeDocument/2006/relationships/image" Target="../media/image71.png"/><Relationship Id="rId125" Type="http://schemas.openxmlformats.org/officeDocument/2006/relationships/customXml" Target="../ink/ink61.xml"/><Relationship Id="rId141" Type="http://schemas.openxmlformats.org/officeDocument/2006/relationships/customXml" Target="../ink/ink69.xml"/><Relationship Id="rId146" Type="http://schemas.openxmlformats.org/officeDocument/2006/relationships/image" Target="../media/image84.png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92" Type="http://schemas.openxmlformats.org/officeDocument/2006/relationships/image" Target="../media/image57.png"/><Relationship Id="rId2" Type="http://schemas.openxmlformats.org/officeDocument/2006/relationships/slideLayout" Target="../slideLayouts/slideLayout1.xml"/><Relationship Id="rId29" Type="http://schemas.openxmlformats.org/officeDocument/2006/relationships/customXml" Target="../ink/ink13.xml"/><Relationship Id="rId24" Type="http://schemas.openxmlformats.org/officeDocument/2006/relationships/image" Target="../media/image23.png"/><Relationship Id="rId40" Type="http://schemas.openxmlformats.org/officeDocument/2006/relationships/image" Target="../media/image31.png"/><Relationship Id="rId45" Type="http://schemas.openxmlformats.org/officeDocument/2006/relationships/customXml" Target="../ink/ink21.xml"/><Relationship Id="rId66" Type="http://schemas.openxmlformats.org/officeDocument/2006/relationships/image" Target="../media/image44.png"/><Relationship Id="rId87" Type="http://schemas.openxmlformats.org/officeDocument/2006/relationships/customXml" Target="../ink/ink42.xml"/><Relationship Id="rId110" Type="http://schemas.openxmlformats.org/officeDocument/2006/relationships/image" Target="../media/image66.png"/><Relationship Id="rId115" Type="http://schemas.openxmlformats.org/officeDocument/2006/relationships/customXml" Target="../ink/ink56.xml"/><Relationship Id="rId131" Type="http://schemas.openxmlformats.org/officeDocument/2006/relationships/customXml" Target="../ink/ink64.xml"/><Relationship Id="rId136" Type="http://schemas.openxmlformats.org/officeDocument/2006/relationships/image" Target="../media/image79.png"/><Relationship Id="rId61" Type="http://schemas.openxmlformats.org/officeDocument/2006/relationships/customXml" Target="../ink/ink29.xml"/><Relationship Id="rId82" Type="http://schemas.openxmlformats.org/officeDocument/2006/relationships/image" Target="../media/image52.png"/><Relationship Id="rId152" Type="http://schemas.openxmlformats.org/officeDocument/2006/relationships/image" Target="../media/image10.png"/><Relationship Id="rId19" Type="http://schemas.openxmlformats.org/officeDocument/2006/relationships/customXml" Target="../ink/ink8.xml"/><Relationship Id="rId14" Type="http://schemas.openxmlformats.org/officeDocument/2006/relationships/image" Target="../media/image18.png"/><Relationship Id="rId30" Type="http://schemas.openxmlformats.org/officeDocument/2006/relationships/image" Target="../media/image26.png"/><Relationship Id="rId35" Type="http://schemas.openxmlformats.org/officeDocument/2006/relationships/customXml" Target="../ink/ink16.xml"/><Relationship Id="rId56" Type="http://schemas.openxmlformats.org/officeDocument/2006/relationships/image" Target="../media/image39.png"/><Relationship Id="rId77" Type="http://schemas.openxmlformats.org/officeDocument/2006/relationships/customXml" Target="../ink/ink37.xml"/><Relationship Id="rId100" Type="http://schemas.openxmlformats.org/officeDocument/2006/relationships/image" Target="../media/image61.png"/><Relationship Id="rId105" Type="http://schemas.openxmlformats.org/officeDocument/2006/relationships/customXml" Target="../ink/ink51.xml"/><Relationship Id="rId126" Type="http://schemas.openxmlformats.org/officeDocument/2006/relationships/image" Target="../media/image74.png"/><Relationship Id="rId147" Type="http://schemas.openxmlformats.org/officeDocument/2006/relationships/image" Target="../media/image5.png"/><Relationship Id="rId8" Type="http://schemas.openxmlformats.org/officeDocument/2006/relationships/image" Target="../media/image15.png"/><Relationship Id="rId51" Type="http://schemas.openxmlformats.org/officeDocument/2006/relationships/customXml" Target="../ink/ink24.xml"/><Relationship Id="rId72" Type="http://schemas.openxmlformats.org/officeDocument/2006/relationships/image" Target="../media/image47.png"/><Relationship Id="rId93" Type="http://schemas.openxmlformats.org/officeDocument/2006/relationships/customXml" Target="../ink/ink45.xml"/><Relationship Id="rId98" Type="http://schemas.openxmlformats.org/officeDocument/2006/relationships/image" Target="../media/image60.png"/><Relationship Id="rId121" Type="http://schemas.openxmlformats.org/officeDocument/2006/relationships/customXml" Target="../ink/ink59.xml"/><Relationship Id="rId142" Type="http://schemas.openxmlformats.org/officeDocument/2006/relationships/image" Target="../media/image82.png"/><Relationship Id="rId3" Type="http://schemas.openxmlformats.org/officeDocument/2006/relationships/notesSlide" Target="../notesSlides/notesSlide11.xml"/><Relationship Id="rId25" Type="http://schemas.openxmlformats.org/officeDocument/2006/relationships/customXml" Target="../ink/ink11.xml"/><Relationship Id="rId46" Type="http://schemas.openxmlformats.org/officeDocument/2006/relationships/image" Target="../media/image34.png"/><Relationship Id="rId67" Type="http://schemas.openxmlformats.org/officeDocument/2006/relationships/customXml" Target="../ink/ink32.xml"/><Relationship Id="rId116" Type="http://schemas.openxmlformats.org/officeDocument/2006/relationships/image" Target="../media/image69.png"/><Relationship Id="rId137" Type="http://schemas.openxmlformats.org/officeDocument/2006/relationships/customXml" Target="../ink/ink67.xml"/><Relationship Id="rId20" Type="http://schemas.openxmlformats.org/officeDocument/2006/relationships/image" Target="../media/image21.png"/><Relationship Id="rId41" Type="http://schemas.openxmlformats.org/officeDocument/2006/relationships/customXml" Target="../ink/ink19.xml"/><Relationship Id="rId62" Type="http://schemas.openxmlformats.org/officeDocument/2006/relationships/image" Target="../media/image42.png"/><Relationship Id="rId83" Type="http://schemas.openxmlformats.org/officeDocument/2006/relationships/customXml" Target="../ink/ink40.xml"/><Relationship Id="rId88" Type="http://schemas.openxmlformats.org/officeDocument/2006/relationships/image" Target="../media/image55.png"/><Relationship Id="rId111" Type="http://schemas.openxmlformats.org/officeDocument/2006/relationships/customXml" Target="../ink/ink54.xml"/><Relationship Id="rId132" Type="http://schemas.openxmlformats.org/officeDocument/2006/relationships/image" Target="../media/image77.png"/><Relationship Id="rId153" Type="http://schemas.openxmlformats.org/officeDocument/2006/relationships/image" Target="../media/image11.svg"/><Relationship Id="rId15" Type="http://schemas.openxmlformats.org/officeDocument/2006/relationships/customXml" Target="../ink/ink6.xml"/><Relationship Id="rId36" Type="http://schemas.openxmlformats.org/officeDocument/2006/relationships/image" Target="../media/image29.png"/><Relationship Id="rId57" Type="http://schemas.openxmlformats.org/officeDocument/2006/relationships/customXml" Target="../ink/ink27.xml"/><Relationship Id="rId106" Type="http://schemas.openxmlformats.org/officeDocument/2006/relationships/image" Target="../media/image64.png"/><Relationship Id="rId127" Type="http://schemas.openxmlformats.org/officeDocument/2006/relationships/customXml" Target="../ink/ink62.xml"/><Relationship Id="rId10" Type="http://schemas.openxmlformats.org/officeDocument/2006/relationships/image" Target="../media/image16.png"/><Relationship Id="rId31" Type="http://schemas.openxmlformats.org/officeDocument/2006/relationships/customXml" Target="../ink/ink14.xml"/><Relationship Id="rId52" Type="http://schemas.openxmlformats.org/officeDocument/2006/relationships/image" Target="../media/image37.png"/><Relationship Id="rId73" Type="http://schemas.openxmlformats.org/officeDocument/2006/relationships/customXml" Target="../ink/ink35.xml"/><Relationship Id="rId78" Type="http://schemas.openxmlformats.org/officeDocument/2006/relationships/image" Target="../media/image50.png"/><Relationship Id="rId94" Type="http://schemas.openxmlformats.org/officeDocument/2006/relationships/image" Target="../media/image58.png"/><Relationship Id="rId99" Type="http://schemas.openxmlformats.org/officeDocument/2006/relationships/customXml" Target="../ink/ink48.xml"/><Relationship Id="rId101" Type="http://schemas.openxmlformats.org/officeDocument/2006/relationships/customXml" Target="../ink/ink49.xml"/><Relationship Id="rId122" Type="http://schemas.openxmlformats.org/officeDocument/2006/relationships/image" Target="../media/image72.png"/><Relationship Id="rId143" Type="http://schemas.openxmlformats.org/officeDocument/2006/relationships/customXml" Target="../ink/ink70.xml"/><Relationship Id="rId148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customXml" Target="../ink/ink3.xml"/><Relationship Id="rId26" Type="http://schemas.openxmlformats.org/officeDocument/2006/relationships/image" Target="../media/image24.png"/><Relationship Id="rId47" Type="http://schemas.openxmlformats.org/officeDocument/2006/relationships/customXml" Target="../ink/ink22.xml"/><Relationship Id="rId68" Type="http://schemas.openxmlformats.org/officeDocument/2006/relationships/image" Target="../media/image45.png"/><Relationship Id="rId89" Type="http://schemas.openxmlformats.org/officeDocument/2006/relationships/customXml" Target="../ink/ink43.xml"/><Relationship Id="rId112" Type="http://schemas.openxmlformats.org/officeDocument/2006/relationships/image" Target="../media/image67.png"/><Relationship Id="rId133" Type="http://schemas.openxmlformats.org/officeDocument/2006/relationships/customXml" Target="../ink/ink65.xml"/><Relationship Id="rId16" Type="http://schemas.openxmlformats.org/officeDocument/2006/relationships/image" Target="../media/image19.png"/><Relationship Id="rId37" Type="http://schemas.openxmlformats.org/officeDocument/2006/relationships/customXml" Target="../ink/ink17.xml"/><Relationship Id="rId58" Type="http://schemas.openxmlformats.org/officeDocument/2006/relationships/image" Target="../media/image40.png"/><Relationship Id="rId79" Type="http://schemas.openxmlformats.org/officeDocument/2006/relationships/customXml" Target="../ink/ink38.xml"/><Relationship Id="rId102" Type="http://schemas.openxmlformats.org/officeDocument/2006/relationships/image" Target="../media/image62.png"/><Relationship Id="rId123" Type="http://schemas.openxmlformats.org/officeDocument/2006/relationships/customXml" Target="../ink/ink60.xml"/><Relationship Id="rId144" Type="http://schemas.openxmlformats.org/officeDocument/2006/relationships/image" Target="../media/image83.png"/><Relationship Id="rId90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8.xml"/><Relationship Id="rId21" Type="http://schemas.openxmlformats.org/officeDocument/2006/relationships/customXml" Target="../ink/ink80.xml"/><Relationship Id="rId42" Type="http://schemas.openxmlformats.org/officeDocument/2006/relationships/image" Target="../media/image100.png"/><Relationship Id="rId63" Type="http://schemas.openxmlformats.org/officeDocument/2006/relationships/customXml" Target="../ink/ink101.xml"/><Relationship Id="rId84" Type="http://schemas.openxmlformats.org/officeDocument/2006/relationships/image" Target="../media/image53.png"/><Relationship Id="rId138" Type="http://schemas.openxmlformats.org/officeDocument/2006/relationships/image" Target="../media/image147.png"/><Relationship Id="rId107" Type="http://schemas.openxmlformats.org/officeDocument/2006/relationships/customXml" Target="../ink/ink123.xml"/><Relationship Id="rId11" Type="http://schemas.openxmlformats.org/officeDocument/2006/relationships/customXml" Target="../ink/ink75.xml"/><Relationship Id="rId32" Type="http://schemas.openxmlformats.org/officeDocument/2006/relationships/image" Target="../media/image95.png"/><Relationship Id="rId53" Type="http://schemas.openxmlformats.org/officeDocument/2006/relationships/customXml" Target="../ink/ink96.xml"/><Relationship Id="rId74" Type="http://schemas.openxmlformats.org/officeDocument/2006/relationships/image" Target="../media/image116.png"/><Relationship Id="rId128" Type="http://schemas.openxmlformats.org/officeDocument/2006/relationships/image" Target="../media/image142.png"/><Relationship Id="rId5" Type="http://schemas.openxmlformats.org/officeDocument/2006/relationships/customXml" Target="../ink/ink72.xml"/><Relationship Id="rId90" Type="http://schemas.openxmlformats.org/officeDocument/2006/relationships/image" Target="../media/image123.png"/><Relationship Id="rId95" Type="http://schemas.openxmlformats.org/officeDocument/2006/relationships/customXml" Target="../ink/ink117.xml"/><Relationship Id="rId22" Type="http://schemas.openxmlformats.org/officeDocument/2006/relationships/image" Target="../media/image90.png"/><Relationship Id="rId27" Type="http://schemas.openxmlformats.org/officeDocument/2006/relationships/customXml" Target="../ink/ink83.xml"/><Relationship Id="rId43" Type="http://schemas.openxmlformats.org/officeDocument/2006/relationships/customXml" Target="../ink/ink91.xml"/><Relationship Id="rId48" Type="http://schemas.openxmlformats.org/officeDocument/2006/relationships/image" Target="../media/image103.png"/><Relationship Id="rId64" Type="http://schemas.openxmlformats.org/officeDocument/2006/relationships/image" Target="../media/image111.png"/><Relationship Id="rId69" Type="http://schemas.openxmlformats.org/officeDocument/2006/relationships/customXml" Target="../ink/ink104.xml"/><Relationship Id="rId113" Type="http://schemas.openxmlformats.org/officeDocument/2006/relationships/customXml" Target="../ink/ink126.xml"/><Relationship Id="rId118" Type="http://schemas.openxmlformats.org/officeDocument/2006/relationships/image" Target="../media/image137.png"/><Relationship Id="rId134" Type="http://schemas.openxmlformats.org/officeDocument/2006/relationships/image" Target="../media/image145.png"/><Relationship Id="rId139" Type="http://schemas.openxmlformats.org/officeDocument/2006/relationships/customXml" Target="../ink/ink139.xml"/><Relationship Id="rId80" Type="http://schemas.openxmlformats.org/officeDocument/2006/relationships/image" Target="../media/image119.png"/><Relationship Id="rId85" Type="http://schemas.openxmlformats.org/officeDocument/2006/relationships/customXml" Target="../ink/ink112.xml"/><Relationship Id="rId12" Type="http://schemas.openxmlformats.org/officeDocument/2006/relationships/image" Target="../media/image85.png"/><Relationship Id="rId17" Type="http://schemas.openxmlformats.org/officeDocument/2006/relationships/customXml" Target="../ink/ink78.xml"/><Relationship Id="rId33" Type="http://schemas.openxmlformats.org/officeDocument/2006/relationships/customXml" Target="../ink/ink86.xml"/><Relationship Id="rId38" Type="http://schemas.openxmlformats.org/officeDocument/2006/relationships/image" Target="../media/image98.png"/><Relationship Id="rId59" Type="http://schemas.openxmlformats.org/officeDocument/2006/relationships/customXml" Target="../ink/ink99.xml"/><Relationship Id="rId103" Type="http://schemas.openxmlformats.org/officeDocument/2006/relationships/customXml" Target="../ink/ink121.xml"/><Relationship Id="rId108" Type="http://schemas.openxmlformats.org/officeDocument/2006/relationships/image" Target="../media/image132.png"/><Relationship Id="rId124" Type="http://schemas.openxmlformats.org/officeDocument/2006/relationships/image" Target="../media/image140.png"/><Relationship Id="rId129" Type="http://schemas.openxmlformats.org/officeDocument/2006/relationships/customXml" Target="../ink/ink134.xml"/><Relationship Id="rId54" Type="http://schemas.openxmlformats.org/officeDocument/2006/relationships/image" Target="../media/image106.png"/><Relationship Id="rId70" Type="http://schemas.openxmlformats.org/officeDocument/2006/relationships/image" Target="../media/image114.png"/><Relationship Id="rId75" Type="http://schemas.openxmlformats.org/officeDocument/2006/relationships/customXml" Target="../ink/ink107.xml"/><Relationship Id="rId91" Type="http://schemas.openxmlformats.org/officeDocument/2006/relationships/customXml" Target="../ink/ink115.xml"/><Relationship Id="rId96" Type="http://schemas.openxmlformats.org/officeDocument/2006/relationships/image" Target="../media/image126.png"/><Relationship Id="rId140" Type="http://schemas.openxmlformats.org/officeDocument/2006/relationships/image" Target="../media/image148.png"/><Relationship Id="rId145" Type="http://schemas.openxmlformats.org/officeDocument/2006/relationships/customXml" Target="../ink/ink142.xml"/><Relationship Id="rId1" Type="http://schemas.openxmlformats.org/officeDocument/2006/relationships/tags" Target="../tags/tag13.xml"/><Relationship Id="rId6" Type="http://schemas.openxmlformats.org/officeDocument/2006/relationships/image" Target="../media/image14.png"/><Relationship Id="rId23" Type="http://schemas.openxmlformats.org/officeDocument/2006/relationships/customXml" Target="../ink/ink81.xml"/><Relationship Id="rId28" Type="http://schemas.openxmlformats.org/officeDocument/2006/relationships/image" Target="../media/image93.png"/><Relationship Id="rId49" Type="http://schemas.openxmlformats.org/officeDocument/2006/relationships/customXml" Target="../ink/ink94.xml"/><Relationship Id="rId114" Type="http://schemas.openxmlformats.org/officeDocument/2006/relationships/image" Target="../media/image135.png"/><Relationship Id="rId119" Type="http://schemas.openxmlformats.org/officeDocument/2006/relationships/customXml" Target="../ink/ink129.xml"/><Relationship Id="rId44" Type="http://schemas.openxmlformats.org/officeDocument/2006/relationships/image" Target="../media/image101.png"/><Relationship Id="rId60" Type="http://schemas.openxmlformats.org/officeDocument/2006/relationships/image" Target="../media/image109.png"/><Relationship Id="rId65" Type="http://schemas.openxmlformats.org/officeDocument/2006/relationships/customXml" Target="../ink/ink102.xml"/><Relationship Id="rId81" Type="http://schemas.openxmlformats.org/officeDocument/2006/relationships/customXml" Target="../ink/ink110.xml"/><Relationship Id="rId86" Type="http://schemas.openxmlformats.org/officeDocument/2006/relationships/image" Target="../media/image121.png"/><Relationship Id="rId130" Type="http://schemas.openxmlformats.org/officeDocument/2006/relationships/image" Target="../media/image143.png"/><Relationship Id="rId135" Type="http://schemas.openxmlformats.org/officeDocument/2006/relationships/customXml" Target="../ink/ink137.xml"/><Relationship Id="rId13" Type="http://schemas.openxmlformats.org/officeDocument/2006/relationships/customXml" Target="../ink/ink76.xml"/><Relationship Id="rId18" Type="http://schemas.openxmlformats.org/officeDocument/2006/relationships/image" Target="../media/image88.png"/><Relationship Id="rId39" Type="http://schemas.openxmlformats.org/officeDocument/2006/relationships/customXml" Target="../ink/ink89.xml"/><Relationship Id="rId109" Type="http://schemas.openxmlformats.org/officeDocument/2006/relationships/customXml" Target="../ink/ink124.xml"/><Relationship Id="rId34" Type="http://schemas.openxmlformats.org/officeDocument/2006/relationships/image" Target="../media/image96.png"/><Relationship Id="rId50" Type="http://schemas.openxmlformats.org/officeDocument/2006/relationships/image" Target="../media/image104.png"/><Relationship Id="rId55" Type="http://schemas.openxmlformats.org/officeDocument/2006/relationships/customXml" Target="../ink/ink97.xml"/><Relationship Id="rId76" Type="http://schemas.openxmlformats.org/officeDocument/2006/relationships/image" Target="../media/image117.png"/><Relationship Id="rId97" Type="http://schemas.openxmlformats.org/officeDocument/2006/relationships/customXml" Target="../ink/ink118.xml"/><Relationship Id="rId104" Type="http://schemas.openxmlformats.org/officeDocument/2006/relationships/image" Target="../media/image130.png"/><Relationship Id="rId120" Type="http://schemas.openxmlformats.org/officeDocument/2006/relationships/image" Target="../media/image138.png"/><Relationship Id="rId125" Type="http://schemas.openxmlformats.org/officeDocument/2006/relationships/customXml" Target="../ink/ink132.xml"/><Relationship Id="rId141" Type="http://schemas.openxmlformats.org/officeDocument/2006/relationships/customXml" Target="../ink/ink140.xml"/><Relationship Id="rId146" Type="http://schemas.openxmlformats.org/officeDocument/2006/relationships/image" Target="../media/image151.png"/><Relationship Id="rId7" Type="http://schemas.openxmlformats.org/officeDocument/2006/relationships/customXml" Target="../ink/ink73.xml"/><Relationship Id="rId71" Type="http://schemas.openxmlformats.org/officeDocument/2006/relationships/customXml" Target="../ink/ink105.xml"/><Relationship Id="rId92" Type="http://schemas.openxmlformats.org/officeDocument/2006/relationships/image" Target="../media/image124.png"/><Relationship Id="rId2" Type="http://schemas.openxmlformats.org/officeDocument/2006/relationships/slideLayout" Target="../slideLayouts/slideLayout1.xml"/><Relationship Id="rId29" Type="http://schemas.openxmlformats.org/officeDocument/2006/relationships/customXml" Target="../ink/ink84.xml"/><Relationship Id="rId24" Type="http://schemas.openxmlformats.org/officeDocument/2006/relationships/image" Target="../media/image91.png"/><Relationship Id="rId40" Type="http://schemas.openxmlformats.org/officeDocument/2006/relationships/image" Target="../media/image99.png"/><Relationship Id="rId45" Type="http://schemas.openxmlformats.org/officeDocument/2006/relationships/customXml" Target="../ink/ink92.xml"/><Relationship Id="rId66" Type="http://schemas.openxmlformats.org/officeDocument/2006/relationships/image" Target="../media/image112.png"/><Relationship Id="rId87" Type="http://schemas.openxmlformats.org/officeDocument/2006/relationships/customXml" Target="../ink/ink113.xml"/><Relationship Id="rId110" Type="http://schemas.openxmlformats.org/officeDocument/2006/relationships/image" Target="../media/image133.png"/><Relationship Id="rId115" Type="http://schemas.openxmlformats.org/officeDocument/2006/relationships/customXml" Target="../ink/ink127.xml"/><Relationship Id="rId131" Type="http://schemas.openxmlformats.org/officeDocument/2006/relationships/customXml" Target="../ink/ink135.xml"/><Relationship Id="rId136" Type="http://schemas.openxmlformats.org/officeDocument/2006/relationships/image" Target="../media/image146.png"/><Relationship Id="rId61" Type="http://schemas.openxmlformats.org/officeDocument/2006/relationships/customXml" Target="../ink/ink100.xml"/><Relationship Id="rId82" Type="http://schemas.openxmlformats.org/officeDocument/2006/relationships/image" Target="../media/image120.png"/><Relationship Id="rId19" Type="http://schemas.openxmlformats.org/officeDocument/2006/relationships/customXml" Target="../ink/ink79.xml"/><Relationship Id="rId14" Type="http://schemas.openxmlformats.org/officeDocument/2006/relationships/image" Target="../media/image86.png"/><Relationship Id="rId30" Type="http://schemas.openxmlformats.org/officeDocument/2006/relationships/image" Target="../media/image94.png"/><Relationship Id="rId35" Type="http://schemas.openxmlformats.org/officeDocument/2006/relationships/customXml" Target="../ink/ink87.xml"/><Relationship Id="rId56" Type="http://schemas.openxmlformats.org/officeDocument/2006/relationships/image" Target="../media/image107.png"/><Relationship Id="rId77" Type="http://schemas.openxmlformats.org/officeDocument/2006/relationships/customXml" Target="../ink/ink108.xml"/><Relationship Id="rId100" Type="http://schemas.openxmlformats.org/officeDocument/2006/relationships/image" Target="../media/image128.png"/><Relationship Id="rId105" Type="http://schemas.openxmlformats.org/officeDocument/2006/relationships/customXml" Target="../ink/ink122.xml"/><Relationship Id="rId126" Type="http://schemas.openxmlformats.org/officeDocument/2006/relationships/image" Target="../media/image141.png"/><Relationship Id="rId8" Type="http://schemas.openxmlformats.org/officeDocument/2006/relationships/image" Target="../media/image15.png"/><Relationship Id="rId51" Type="http://schemas.openxmlformats.org/officeDocument/2006/relationships/customXml" Target="../ink/ink95.xml"/><Relationship Id="rId72" Type="http://schemas.openxmlformats.org/officeDocument/2006/relationships/image" Target="../media/image115.png"/><Relationship Id="rId93" Type="http://schemas.openxmlformats.org/officeDocument/2006/relationships/customXml" Target="../ink/ink116.xml"/><Relationship Id="rId98" Type="http://schemas.openxmlformats.org/officeDocument/2006/relationships/image" Target="../media/image127.png"/><Relationship Id="rId121" Type="http://schemas.openxmlformats.org/officeDocument/2006/relationships/customXml" Target="../ink/ink130.xml"/><Relationship Id="rId142" Type="http://schemas.openxmlformats.org/officeDocument/2006/relationships/image" Target="../media/image149.png"/><Relationship Id="rId3" Type="http://schemas.openxmlformats.org/officeDocument/2006/relationships/notesSlide" Target="../notesSlides/notesSlide12.xml"/><Relationship Id="rId25" Type="http://schemas.openxmlformats.org/officeDocument/2006/relationships/customXml" Target="../ink/ink82.xml"/><Relationship Id="rId46" Type="http://schemas.openxmlformats.org/officeDocument/2006/relationships/image" Target="../media/image102.png"/><Relationship Id="rId67" Type="http://schemas.openxmlformats.org/officeDocument/2006/relationships/customXml" Target="../ink/ink103.xml"/><Relationship Id="rId116" Type="http://schemas.openxmlformats.org/officeDocument/2006/relationships/image" Target="../media/image136.png"/><Relationship Id="rId137" Type="http://schemas.openxmlformats.org/officeDocument/2006/relationships/customXml" Target="../ink/ink138.xml"/><Relationship Id="rId20" Type="http://schemas.openxmlformats.org/officeDocument/2006/relationships/image" Target="../media/image89.png"/><Relationship Id="rId41" Type="http://schemas.openxmlformats.org/officeDocument/2006/relationships/customXml" Target="../ink/ink90.xml"/><Relationship Id="rId62" Type="http://schemas.openxmlformats.org/officeDocument/2006/relationships/image" Target="../media/image110.png"/><Relationship Id="rId83" Type="http://schemas.openxmlformats.org/officeDocument/2006/relationships/customXml" Target="../ink/ink111.xml"/><Relationship Id="rId88" Type="http://schemas.openxmlformats.org/officeDocument/2006/relationships/image" Target="../media/image122.png"/><Relationship Id="rId111" Type="http://schemas.openxmlformats.org/officeDocument/2006/relationships/customXml" Target="../ink/ink125.xml"/><Relationship Id="rId132" Type="http://schemas.openxmlformats.org/officeDocument/2006/relationships/image" Target="../media/image144.png"/><Relationship Id="rId15" Type="http://schemas.openxmlformats.org/officeDocument/2006/relationships/customXml" Target="../ink/ink77.xml"/><Relationship Id="rId36" Type="http://schemas.openxmlformats.org/officeDocument/2006/relationships/image" Target="../media/image97.png"/><Relationship Id="rId57" Type="http://schemas.openxmlformats.org/officeDocument/2006/relationships/customXml" Target="../ink/ink98.xml"/><Relationship Id="rId106" Type="http://schemas.openxmlformats.org/officeDocument/2006/relationships/image" Target="../media/image131.png"/><Relationship Id="rId127" Type="http://schemas.openxmlformats.org/officeDocument/2006/relationships/customXml" Target="../ink/ink133.xml"/><Relationship Id="rId10" Type="http://schemas.openxmlformats.org/officeDocument/2006/relationships/image" Target="../media/image16.png"/><Relationship Id="rId31" Type="http://schemas.openxmlformats.org/officeDocument/2006/relationships/customXml" Target="../ink/ink85.xml"/><Relationship Id="rId52" Type="http://schemas.openxmlformats.org/officeDocument/2006/relationships/image" Target="../media/image105.png"/><Relationship Id="rId73" Type="http://schemas.openxmlformats.org/officeDocument/2006/relationships/customXml" Target="../ink/ink106.xml"/><Relationship Id="rId78" Type="http://schemas.openxmlformats.org/officeDocument/2006/relationships/image" Target="../media/image118.png"/><Relationship Id="rId94" Type="http://schemas.openxmlformats.org/officeDocument/2006/relationships/image" Target="../media/image125.png"/><Relationship Id="rId99" Type="http://schemas.openxmlformats.org/officeDocument/2006/relationships/customXml" Target="../ink/ink119.xml"/><Relationship Id="rId101" Type="http://schemas.openxmlformats.org/officeDocument/2006/relationships/customXml" Target="../ink/ink120.xml"/><Relationship Id="rId122" Type="http://schemas.openxmlformats.org/officeDocument/2006/relationships/image" Target="../media/image139.png"/><Relationship Id="rId143" Type="http://schemas.openxmlformats.org/officeDocument/2006/relationships/customXml" Target="../ink/ink141.xml"/><Relationship Id="rId4" Type="http://schemas.openxmlformats.org/officeDocument/2006/relationships/image" Target="../media/image4.png"/><Relationship Id="rId9" Type="http://schemas.openxmlformats.org/officeDocument/2006/relationships/customXml" Target="../ink/ink74.xml"/><Relationship Id="rId26" Type="http://schemas.openxmlformats.org/officeDocument/2006/relationships/image" Target="../media/image92.png"/><Relationship Id="rId47" Type="http://schemas.openxmlformats.org/officeDocument/2006/relationships/customXml" Target="../ink/ink93.xml"/><Relationship Id="rId68" Type="http://schemas.openxmlformats.org/officeDocument/2006/relationships/image" Target="../media/image113.png"/><Relationship Id="rId89" Type="http://schemas.openxmlformats.org/officeDocument/2006/relationships/customXml" Target="../ink/ink114.xml"/><Relationship Id="rId112" Type="http://schemas.openxmlformats.org/officeDocument/2006/relationships/image" Target="../media/image134.png"/><Relationship Id="rId133" Type="http://schemas.openxmlformats.org/officeDocument/2006/relationships/customXml" Target="../ink/ink136.xml"/><Relationship Id="rId16" Type="http://schemas.openxmlformats.org/officeDocument/2006/relationships/image" Target="../media/image87.png"/><Relationship Id="rId37" Type="http://schemas.openxmlformats.org/officeDocument/2006/relationships/customXml" Target="../ink/ink88.xml"/><Relationship Id="rId58" Type="http://schemas.openxmlformats.org/officeDocument/2006/relationships/image" Target="../media/image108.png"/><Relationship Id="rId79" Type="http://schemas.openxmlformats.org/officeDocument/2006/relationships/customXml" Target="../ink/ink109.xml"/><Relationship Id="rId102" Type="http://schemas.openxmlformats.org/officeDocument/2006/relationships/image" Target="../media/image129.png"/><Relationship Id="rId123" Type="http://schemas.openxmlformats.org/officeDocument/2006/relationships/customXml" Target="../ink/ink131.xml"/><Relationship Id="rId144" Type="http://schemas.openxmlformats.org/officeDocument/2006/relationships/image" Target="../media/image15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6.png"/><Relationship Id="rId21" Type="http://schemas.openxmlformats.org/officeDocument/2006/relationships/image" Target="../media/image89.png"/><Relationship Id="rId42" Type="http://schemas.openxmlformats.org/officeDocument/2006/relationships/customXml" Target="../ink/ink161.xml"/><Relationship Id="rId63" Type="http://schemas.openxmlformats.org/officeDocument/2006/relationships/image" Target="../media/image110.png"/><Relationship Id="rId84" Type="http://schemas.openxmlformats.org/officeDocument/2006/relationships/customXml" Target="../ink/ink182.xml"/><Relationship Id="rId138" Type="http://schemas.openxmlformats.org/officeDocument/2006/relationships/customXml" Target="../ink/ink209.xml"/><Relationship Id="rId107" Type="http://schemas.openxmlformats.org/officeDocument/2006/relationships/image" Target="../media/image131.png"/><Relationship Id="rId11" Type="http://schemas.openxmlformats.org/officeDocument/2006/relationships/image" Target="../media/image16.png"/><Relationship Id="rId32" Type="http://schemas.openxmlformats.org/officeDocument/2006/relationships/customXml" Target="../ink/ink156.xml"/><Relationship Id="rId53" Type="http://schemas.openxmlformats.org/officeDocument/2006/relationships/image" Target="../media/image105.png"/><Relationship Id="rId74" Type="http://schemas.openxmlformats.org/officeDocument/2006/relationships/customXml" Target="../ink/ink177.xml"/><Relationship Id="rId128" Type="http://schemas.openxmlformats.org/officeDocument/2006/relationships/customXml" Target="../ink/ink204.xml"/><Relationship Id="rId5" Type="http://schemas.openxmlformats.org/officeDocument/2006/relationships/image" Target="../media/image4.png"/><Relationship Id="rId90" Type="http://schemas.openxmlformats.org/officeDocument/2006/relationships/customXml" Target="../ink/ink185.xml"/><Relationship Id="rId95" Type="http://schemas.openxmlformats.org/officeDocument/2006/relationships/image" Target="../media/image125.png"/><Relationship Id="rId22" Type="http://schemas.openxmlformats.org/officeDocument/2006/relationships/customXml" Target="../ink/ink151.xml"/><Relationship Id="rId27" Type="http://schemas.openxmlformats.org/officeDocument/2006/relationships/image" Target="../media/image92.png"/><Relationship Id="rId43" Type="http://schemas.openxmlformats.org/officeDocument/2006/relationships/image" Target="../media/image100.png"/><Relationship Id="rId48" Type="http://schemas.openxmlformats.org/officeDocument/2006/relationships/customXml" Target="../ink/ink164.xml"/><Relationship Id="rId64" Type="http://schemas.openxmlformats.org/officeDocument/2006/relationships/customXml" Target="../ink/ink172.xml"/><Relationship Id="rId69" Type="http://schemas.openxmlformats.org/officeDocument/2006/relationships/image" Target="../media/image113.png"/><Relationship Id="rId113" Type="http://schemas.openxmlformats.org/officeDocument/2006/relationships/image" Target="../media/image134.png"/><Relationship Id="rId118" Type="http://schemas.openxmlformats.org/officeDocument/2006/relationships/customXml" Target="../ink/ink199.xml"/><Relationship Id="rId134" Type="http://schemas.openxmlformats.org/officeDocument/2006/relationships/customXml" Target="../ink/ink207.xml"/><Relationship Id="rId139" Type="http://schemas.openxmlformats.org/officeDocument/2006/relationships/image" Target="../media/image147.png"/><Relationship Id="rId80" Type="http://schemas.openxmlformats.org/officeDocument/2006/relationships/customXml" Target="../ink/ink180.xml"/><Relationship Id="rId85" Type="http://schemas.openxmlformats.org/officeDocument/2006/relationships/image" Target="../media/image53.png"/><Relationship Id="rId12" Type="http://schemas.openxmlformats.org/officeDocument/2006/relationships/customXml" Target="../ink/ink146.xml"/><Relationship Id="rId17" Type="http://schemas.openxmlformats.org/officeDocument/2006/relationships/image" Target="../media/image87.png"/><Relationship Id="rId33" Type="http://schemas.openxmlformats.org/officeDocument/2006/relationships/image" Target="../media/image95.png"/><Relationship Id="rId38" Type="http://schemas.openxmlformats.org/officeDocument/2006/relationships/customXml" Target="../ink/ink159.xml"/><Relationship Id="rId59" Type="http://schemas.openxmlformats.org/officeDocument/2006/relationships/image" Target="../media/image108.png"/><Relationship Id="rId103" Type="http://schemas.openxmlformats.org/officeDocument/2006/relationships/image" Target="../media/image129.png"/><Relationship Id="rId108" Type="http://schemas.openxmlformats.org/officeDocument/2006/relationships/customXml" Target="../ink/ink194.xml"/><Relationship Id="rId124" Type="http://schemas.openxmlformats.org/officeDocument/2006/relationships/customXml" Target="../ink/ink202.xml"/><Relationship Id="rId129" Type="http://schemas.openxmlformats.org/officeDocument/2006/relationships/image" Target="../media/image142.png"/><Relationship Id="rId54" Type="http://schemas.openxmlformats.org/officeDocument/2006/relationships/customXml" Target="../ink/ink167.xml"/><Relationship Id="rId70" Type="http://schemas.openxmlformats.org/officeDocument/2006/relationships/customXml" Target="../ink/ink175.xml"/><Relationship Id="rId75" Type="http://schemas.openxmlformats.org/officeDocument/2006/relationships/image" Target="../media/image116.png"/><Relationship Id="rId91" Type="http://schemas.openxmlformats.org/officeDocument/2006/relationships/image" Target="../media/image123.png"/><Relationship Id="rId96" Type="http://schemas.openxmlformats.org/officeDocument/2006/relationships/customXml" Target="../ink/ink188.xml"/><Relationship Id="rId140" Type="http://schemas.openxmlformats.org/officeDocument/2006/relationships/customXml" Target="../ink/ink210.xml"/><Relationship Id="rId145" Type="http://schemas.openxmlformats.org/officeDocument/2006/relationships/image" Target="../media/image150.png"/><Relationship Id="rId1" Type="http://schemas.openxmlformats.org/officeDocument/2006/relationships/tags" Target="../tags/tag14.xml"/><Relationship Id="rId6" Type="http://schemas.openxmlformats.org/officeDocument/2006/relationships/customXml" Target="../ink/ink143.xml"/><Relationship Id="rId23" Type="http://schemas.openxmlformats.org/officeDocument/2006/relationships/image" Target="../media/image90.png"/><Relationship Id="rId28" Type="http://schemas.openxmlformats.org/officeDocument/2006/relationships/customXml" Target="../ink/ink154.xml"/><Relationship Id="rId49" Type="http://schemas.openxmlformats.org/officeDocument/2006/relationships/image" Target="../media/image103.png"/><Relationship Id="rId114" Type="http://schemas.openxmlformats.org/officeDocument/2006/relationships/customXml" Target="../ink/ink197.xml"/><Relationship Id="rId119" Type="http://schemas.openxmlformats.org/officeDocument/2006/relationships/image" Target="../media/image137.png"/><Relationship Id="rId44" Type="http://schemas.openxmlformats.org/officeDocument/2006/relationships/customXml" Target="../ink/ink162.xml"/><Relationship Id="rId60" Type="http://schemas.openxmlformats.org/officeDocument/2006/relationships/customXml" Target="../ink/ink170.xml"/><Relationship Id="rId65" Type="http://schemas.openxmlformats.org/officeDocument/2006/relationships/image" Target="../media/image111.png"/><Relationship Id="rId81" Type="http://schemas.openxmlformats.org/officeDocument/2006/relationships/image" Target="../media/image119.png"/><Relationship Id="rId86" Type="http://schemas.openxmlformats.org/officeDocument/2006/relationships/customXml" Target="../ink/ink183.xml"/><Relationship Id="rId130" Type="http://schemas.openxmlformats.org/officeDocument/2006/relationships/customXml" Target="../ink/ink205.xml"/><Relationship Id="rId135" Type="http://schemas.openxmlformats.org/officeDocument/2006/relationships/image" Target="../media/image145.png"/><Relationship Id="rId13" Type="http://schemas.openxmlformats.org/officeDocument/2006/relationships/image" Target="../media/image85.png"/><Relationship Id="rId18" Type="http://schemas.openxmlformats.org/officeDocument/2006/relationships/customXml" Target="../ink/ink149.xml"/><Relationship Id="rId39" Type="http://schemas.openxmlformats.org/officeDocument/2006/relationships/image" Target="../media/image98.png"/><Relationship Id="rId109" Type="http://schemas.openxmlformats.org/officeDocument/2006/relationships/image" Target="../media/image132.png"/><Relationship Id="rId34" Type="http://schemas.openxmlformats.org/officeDocument/2006/relationships/customXml" Target="../ink/ink157.xml"/><Relationship Id="rId50" Type="http://schemas.openxmlformats.org/officeDocument/2006/relationships/customXml" Target="../ink/ink165.xml"/><Relationship Id="rId55" Type="http://schemas.openxmlformats.org/officeDocument/2006/relationships/image" Target="../media/image106.png"/><Relationship Id="rId76" Type="http://schemas.openxmlformats.org/officeDocument/2006/relationships/customXml" Target="../ink/ink178.xml"/><Relationship Id="rId97" Type="http://schemas.openxmlformats.org/officeDocument/2006/relationships/image" Target="../media/image126.png"/><Relationship Id="rId104" Type="http://schemas.openxmlformats.org/officeDocument/2006/relationships/customXml" Target="../ink/ink192.xml"/><Relationship Id="rId120" Type="http://schemas.openxmlformats.org/officeDocument/2006/relationships/customXml" Target="../ink/ink200.xml"/><Relationship Id="rId125" Type="http://schemas.openxmlformats.org/officeDocument/2006/relationships/image" Target="../media/image140.png"/><Relationship Id="rId141" Type="http://schemas.openxmlformats.org/officeDocument/2006/relationships/image" Target="../media/image148.png"/><Relationship Id="rId146" Type="http://schemas.openxmlformats.org/officeDocument/2006/relationships/customXml" Target="../ink/ink213.xml"/><Relationship Id="rId7" Type="http://schemas.openxmlformats.org/officeDocument/2006/relationships/image" Target="../media/image14.png"/><Relationship Id="rId71" Type="http://schemas.openxmlformats.org/officeDocument/2006/relationships/image" Target="../media/image114.png"/><Relationship Id="rId92" Type="http://schemas.openxmlformats.org/officeDocument/2006/relationships/customXml" Target="../ink/ink186.xml"/><Relationship Id="rId2" Type="http://schemas.openxmlformats.org/officeDocument/2006/relationships/slideLayout" Target="../slideLayouts/slideLayout1.xml"/><Relationship Id="rId29" Type="http://schemas.openxmlformats.org/officeDocument/2006/relationships/image" Target="../media/image93.png"/><Relationship Id="rId24" Type="http://schemas.openxmlformats.org/officeDocument/2006/relationships/customXml" Target="../ink/ink152.xml"/><Relationship Id="rId40" Type="http://schemas.openxmlformats.org/officeDocument/2006/relationships/customXml" Target="../ink/ink160.xml"/><Relationship Id="rId45" Type="http://schemas.openxmlformats.org/officeDocument/2006/relationships/image" Target="../media/image101.png"/><Relationship Id="rId66" Type="http://schemas.openxmlformats.org/officeDocument/2006/relationships/customXml" Target="../ink/ink173.xml"/><Relationship Id="rId87" Type="http://schemas.openxmlformats.org/officeDocument/2006/relationships/image" Target="../media/image121.png"/><Relationship Id="rId110" Type="http://schemas.openxmlformats.org/officeDocument/2006/relationships/customXml" Target="../ink/ink195.xml"/><Relationship Id="rId115" Type="http://schemas.openxmlformats.org/officeDocument/2006/relationships/image" Target="../media/image135.png"/><Relationship Id="rId131" Type="http://schemas.openxmlformats.org/officeDocument/2006/relationships/image" Target="../media/image143.png"/><Relationship Id="rId136" Type="http://schemas.openxmlformats.org/officeDocument/2006/relationships/customXml" Target="../ink/ink208.xml"/><Relationship Id="rId61" Type="http://schemas.openxmlformats.org/officeDocument/2006/relationships/image" Target="../media/image109.png"/><Relationship Id="rId82" Type="http://schemas.openxmlformats.org/officeDocument/2006/relationships/customXml" Target="../ink/ink181.xml"/><Relationship Id="rId19" Type="http://schemas.openxmlformats.org/officeDocument/2006/relationships/image" Target="../media/image88.png"/><Relationship Id="rId14" Type="http://schemas.openxmlformats.org/officeDocument/2006/relationships/customXml" Target="../ink/ink147.xml"/><Relationship Id="rId30" Type="http://schemas.openxmlformats.org/officeDocument/2006/relationships/customXml" Target="../ink/ink155.xml"/><Relationship Id="rId35" Type="http://schemas.openxmlformats.org/officeDocument/2006/relationships/image" Target="../media/image96.png"/><Relationship Id="rId56" Type="http://schemas.openxmlformats.org/officeDocument/2006/relationships/customXml" Target="../ink/ink168.xml"/><Relationship Id="rId77" Type="http://schemas.openxmlformats.org/officeDocument/2006/relationships/image" Target="../media/image117.png"/><Relationship Id="rId100" Type="http://schemas.openxmlformats.org/officeDocument/2006/relationships/customXml" Target="../ink/ink190.xml"/><Relationship Id="rId105" Type="http://schemas.openxmlformats.org/officeDocument/2006/relationships/image" Target="../media/image130.png"/><Relationship Id="rId126" Type="http://schemas.openxmlformats.org/officeDocument/2006/relationships/customXml" Target="../ink/ink203.xml"/><Relationship Id="rId147" Type="http://schemas.openxmlformats.org/officeDocument/2006/relationships/image" Target="../media/image151.png"/><Relationship Id="rId8" Type="http://schemas.openxmlformats.org/officeDocument/2006/relationships/customXml" Target="../ink/ink144.xml"/><Relationship Id="rId51" Type="http://schemas.openxmlformats.org/officeDocument/2006/relationships/image" Target="../media/image104.png"/><Relationship Id="rId72" Type="http://schemas.openxmlformats.org/officeDocument/2006/relationships/customXml" Target="../ink/ink176.xml"/><Relationship Id="rId93" Type="http://schemas.openxmlformats.org/officeDocument/2006/relationships/image" Target="../media/image124.png"/><Relationship Id="rId98" Type="http://schemas.openxmlformats.org/officeDocument/2006/relationships/customXml" Target="../ink/ink189.xml"/><Relationship Id="rId121" Type="http://schemas.openxmlformats.org/officeDocument/2006/relationships/image" Target="../media/image138.png"/><Relationship Id="rId142" Type="http://schemas.openxmlformats.org/officeDocument/2006/relationships/customXml" Target="../ink/ink211.xml"/><Relationship Id="rId3" Type="http://schemas.openxmlformats.org/officeDocument/2006/relationships/notesSlide" Target="../notesSlides/notesSlide13.xml"/><Relationship Id="rId25" Type="http://schemas.openxmlformats.org/officeDocument/2006/relationships/image" Target="../media/image91.png"/><Relationship Id="rId46" Type="http://schemas.openxmlformats.org/officeDocument/2006/relationships/customXml" Target="../ink/ink163.xml"/><Relationship Id="rId67" Type="http://schemas.openxmlformats.org/officeDocument/2006/relationships/image" Target="../media/image112.png"/><Relationship Id="rId116" Type="http://schemas.openxmlformats.org/officeDocument/2006/relationships/customXml" Target="../ink/ink198.xml"/><Relationship Id="rId137" Type="http://schemas.openxmlformats.org/officeDocument/2006/relationships/image" Target="../media/image146.png"/><Relationship Id="rId20" Type="http://schemas.openxmlformats.org/officeDocument/2006/relationships/customXml" Target="../ink/ink150.xml"/><Relationship Id="rId41" Type="http://schemas.openxmlformats.org/officeDocument/2006/relationships/image" Target="../media/image99.png"/><Relationship Id="rId62" Type="http://schemas.openxmlformats.org/officeDocument/2006/relationships/customXml" Target="../ink/ink171.xml"/><Relationship Id="rId83" Type="http://schemas.openxmlformats.org/officeDocument/2006/relationships/image" Target="../media/image120.png"/><Relationship Id="rId88" Type="http://schemas.openxmlformats.org/officeDocument/2006/relationships/customXml" Target="../ink/ink184.xml"/><Relationship Id="rId111" Type="http://schemas.openxmlformats.org/officeDocument/2006/relationships/image" Target="../media/image133.png"/><Relationship Id="rId132" Type="http://schemas.openxmlformats.org/officeDocument/2006/relationships/customXml" Target="../ink/ink206.xml"/><Relationship Id="rId15" Type="http://schemas.openxmlformats.org/officeDocument/2006/relationships/image" Target="../media/image86.png"/><Relationship Id="rId36" Type="http://schemas.openxmlformats.org/officeDocument/2006/relationships/customXml" Target="../ink/ink158.xml"/><Relationship Id="rId57" Type="http://schemas.openxmlformats.org/officeDocument/2006/relationships/image" Target="../media/image107.png"/><Relationship Id="rId106" Type="http://schemas.openxmlformats.org/officeDocument/2006/relationships/customXml" Target="../ink/ink193.xml"/><Relationship Id="rId127" Type="http://schemas.openxmlformats.org/officeDocument/2006/relationships/image" Target="../media/image141.png"/><Relationship Id="rId10" Type="http://schemas.openxmlformats.org/officeDocument/2006/relationships/customXml" Target="../ink/ink145.xml"/><Relationship Id="rId31" Type="http://schemas.openxmlformats.org/officeDocument/2006/relationships/image" Target="../media/image94.png"/><Relationship Id="rId52" Type="http://schemas.openxmlformats.org/officeDocument/2006/relationships/customXml" Target="../ink/ink166.xml"/><Relationship Id="rId73" Type="http://schemas.openxmlformats.org/officeDocument/2006/relationships/image" Target="../media/image115.png"/><Relationship Id="rId78" Type="http://schemas.openxmlformats.org/officeDocument/2006/relationships/customXml" Target="../ink/ink179.xml"/><Relationship Id="rId94" Type="http://schemas.openxmlformats.org/officeDocument/2006/relationships/customXml" Target="../ink/ink187.xml"/><Relationship Id="rId99" Type="http://schemas.openxmlformats.org/officeDocument/2006/relationships/image" Target="../media/image127.png"/><Relationship Id="rId101" Type="http://schemas.openxmlformats.org/officeDocument/2006/relationships/image" Target="../media/image128.png"/><Relationship Id="rId122" Type="http://schemas.openxmlformats.org/officeDocument/2006/relationships/customXml" Target="../ink/ink201.xml"/><Relationship Id="rId143" Type="http://schemas.openxmlformats.org/officeDocument/2006/relationships/image" Target="../media/image149.pn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26" Type="http://schemas.openxmlformats.org/officeDocument/2006/relationships/customXml" Target="../ink/ink153.xml"/><Relationship Id="rId47" Type="http://schemas.openxmlformats.org/officeDocument/2006/relationships/image" Target="../media/image102.png"/><Relationship Id="rId68" Type="http://schemas.openxmlformats.org/officeDocument/2006/relationships/customXml" Target="../ink/ink174.xml"/><Relationship Id="rId89" Type="http://schemas.openxmlformats.org/officeDocument/2006/relationships/image" Target="../media/image122.png"/><Relationship Id="rId112" Type="http://schemas.openxmlformats.org/officeDocument/2006/relationships/customXml" Target="../ink/ink196.xml"/><Relationship Id="rId133" Type="http://schemas.openxmlformats.org/officeDocument/2006/relationships/image" Target="../media/image144.png"/><Relationship Id="rId16" Type="http://schemas.openxmlformats.org/officeDocument/2006/relationships/customXml" Target="../ink/ink148.xml"/><Relationship Id="rId37" Type="http://schemas.openxmlformats.org/officeDocument/2006/relationships/image" Target="../media/image97.png"/><Relationship Id="rId58" Type="http://schemas.openxmlformats.org/officeDocument/2006/relationships/customXml" Target="../ink/ink169.xml"/><Relationship Id="rId79" Type="http://schemas.openxmlformats.org/officeDocument/2006/relationships/image" Target="../media/image118.png"/><Relationship Id="rId102" Type="http://schemas.openxmlformats.org/officeDocument/2006/relationships/customXml" Target="../ink/ink191.xml"/><Relationship Id="rId123" Type="http://schemas.openxmlformats.org/officeDocument/2006/relationships/image" Target="../media/image139.png"/><Relationship Id="rId144" Type="http://schemas.openxmlformats.org/officeDocument/2006/relationships/customXml" Target="../ink/ink2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485BE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0CF6E20E-B72A-1ABA-E376-0B4313871DFA}"/>
              </a:ext>
            </a:extLst>
          </p:cNvPr>
          <p:cNvSpPr/>
          <p:nvPr/>
        </p:nvSpPr>
        <p:spPr>
          <a:xfrm>
            <a:off x="0" y="4943475"/>
            <a:ext cx="12230100" cy="1933575"/>
          </a:xfrm>
          <a:custGeom>
            <a:avLst/>
            <a:gdLst>
              <a:gd name="connsiteX0" fmla="*/ 0 w 12230100"/>
              <a:gd name="connsiteY0" fmla="*/ 161925 h 1933575"/>
              <a:gd name="connsiteX1" fmla="*/ 0 w 12230100"/>
              <a:gd name="connsiteY1" fmla="*/ 161925 h 1933575"/>
              <a:gd name="connsiteX2" fmla="*/ 228600 w 12230100"/>
              <a:gd name="connsiteY2" fmla="*/ 171450 h 1933575"/>
              <a:gd name="connsiteX3" fmla="*/ 257175 w 12230100"/>
              <a:gd name="connsiteY3" fmla="*/ 190500 h 1933575"/>
              <a:gd name="connsiteX4" fmla="*/ 342900 w 12230100"/>
              <a:gd name="connsiteY4" fmla="*/ 228600 h 1933575"/>
              <a:gd name="connsiteX5" fmla="*/ 466725 w 12230100"/>
              <a:gd name="connsiteY5" fmla="*/ 276225 h 1933575"/>
              <a:gd name="connsiteX6" fmla="*/ 495300 w 12230100"/>
              <a:gd name="connsiteY6" fmla="*/ 295275 h 1933575"/>
              <a:gd name="connsiteX7" fmla="*/ 619125 w 12230100"/>
              <a:gd name="connsiteY7" fmla="*/ 304800 h 1933575"/>
              <a:gd name="connsiteX8" fmla="*/ 1009650 w 12230100"/>
              <a:gd name="connsiteY8" fmla="*/ 276225 h 1933575"/>
              <a:gd name="connsiteX9" fmla="*/ 1200150 w 12230100"/>
              <a:gd name="connsiteY9" fmla="*/ 238125 h 1933575"/>
              <a:gd name="connsiteX10" fmla="*/ 1438275 w 12230100"/>
              <a:gd name="connsiteY10" fmla="*/ 200025 h 1933575"/>
              <a:gd name="connsiteX11" fmla="*/ 1685925 w 12230100"/>
              <a:gd name="connsiteY11" fmla="*/ 123825 h 1933575"/>
              <a:gd name="connsiteX12" fmla="*/ 1752600 w 12230100"/>
              <a:gd name="connsiteY12" fmla="*/ 85725 h 1933575"/>
              <a:gd name="connsiteX13" fmla="*/ 1962150 w 12230100"/>
              <a:gd name="connsiteY13" fmla="*/ 76200 h 1933575"/>
              <a:gd name="connsiteX14" fmla="*/ 2152650 w 12230100"/>
              <a:gd name="connsiteY14" fmla="*/ 123825 h 1933575"/>
              <a:gd name="connsiteX15" fmla="*/ 2324100 w 12230100"/>
              <a:gd name="connsiteY15" fmla="*/ 180975 h 1933575"/>
              <a:gd name="connsiteX16" fmla="*/ 2438400 w 12230100"/>
              <a:gd name="connsiteY16" fmla="*/ 190500 h 1933575"/>
              <a:gd name="connsiteX17" fmla="*/ 2743200 w 12230100"/>
              <a:gd name="connsiteY17" fmla="*/ 219075 h 1933575"/>
              <a:gd name="connsiteX18" fmla="*/ 2943225 w 12230100"/>
              <a:gd name="connsiteY18" fmla="*/ 190500 h 1933575"/>
              <a:gd name="connsiteX19" fmla="*/ 2990850 w 12230100"/>
              <a:gd name="connsiteY19" fmla="*/ 161925 h 1933575"/>
              <a:gd name="connsiteX20" fmla="*/ 3086100 w 12230100"/>
              <a:gd name="connsiteY20" fmla="*/ 152400 h 1933575"/>
              <a:gd name="connsiteX21" fmla="*/ 3295650 w 12230100"/>
              <a:gd name="connsiteY21" fmla="*/ 123825 h 1933575"/>
              <a:gd name="connsiteX22" fmla="*/ 3505200 w 12230100"/>
              <a:gd name="connsiteY22" fmla="*/ 133350 h 1933575"/>
              <a:gd name="connsiteX23" fmla="*/ 3743325 w 12230100"/>
              <a:gd name="connsiteY23" fmla="*/ 171450 h 1933575"/>
              <a:gd name="connsiteX24" fmla="*/ 4152900 w 12230100"/>
              <a:gd name="connsiteY24" fmla="*/ 180975 h 1933575"/>
              <a:gd name="connsiteX25" fmla="*/ 4600575 w 12230100"/>
              <a:gd name="connsiteY25" fmla="*/ 190500 h 1933575"/>
              <a:gd name="connsiteX26" fmla="*/ 4638675 w 12230100"/>
              <a:gd name="connsiteY26" fmla="*/ 152400 h 1933575"/>
              <a:gd name="connsiteX27" fmla="*/ 5019675 w 12230100"/>
              <a:gd name="connsiteY27" fmla="*/ 142875 h 1933575"/>
              <a:gd name="connsiteX28" fmla="*/ 5086350 w 12230100"/>
              <a:gd name="connsiteY28" fmla="*/ 152400 h 1933575"/>
              <a:gd name="connsiteX29" fmla="*/ 5391150 w 12230100"/>
              <a:gd name="connsiteY29" fmla="*/ 209550 h 1933575"/>
              <a:gd name="connsiteX30" fmla="*/ 5886450 w 12230100"/>
              <a:gd name="connsiteY30" fmla="*/ 190500 h 1933575"/>
              <a:gd name="connsiteX31" fmla="*/ 6057900 w 12230100"/>
              <a:gd name="connsiteY31" fmla="*/ 180975 h 1933575"/>
              <a:gd name="connsiteX32" fmla="*/ 6210300 w 12230100"/>
              <a:gd name="connsiteY32" fmla="*/ 171450 h 1933575"/>
              <a:gd name="connsiteX33" fmla="*/ 7000875 w 12230100"/>
              <a:gd name="connsiteY33" fmla="*/ 142875 h 1933575"/>
              <a:gd name="connsiteX34" fmla="*/ 7105650 w 12230100"/>
              <a:gd name="connsiteY34" fmla="*/ 95250 h 1933575"/>
              <a:gd name="connsiteX35" fmla="*/ 7267575 w 12230100"/>
              <a:gd name="connsiteY35" fmla="*/ 76200 h 1933575"/>
              <a:gd name="connsiteX36" fmla="*/ 7353300 w 12230100"/>
              <a:gd name="connsiteY36" fmla="*/ 66675 h 1933575"/>
              <a:gd name="connsiteX37" fmla="*/ 7629525 w 12230100"/>
              <a:gd name="connsiteY37" fmla="*/ 104775 h 1933575"/>
              <a:gd name="connsiteX38" fmla="*/ 7677150 w 12230100"/>
              <a:gd name="connsiteY38" fmla="*/ 123825 h 1933575"/>
              <a:gd name="connsiteX39" fmla="*/ 7934325 w 12230100"/>
              <a:gd name="connsiteY39" fmla="*/ 190500 h 1933575"/>
              <a:gd name="connsiteX40" fmla="*/ 8172450 w 12230100"/>
              <a:gd name="connsiteY40" fmla="*/ 161925 h 1933575"/>
              <a:gd name="connsiteX41" fmla="*/ 8277225 w 12230100"/>
              <a:gd name="connsiteY41" fmla="*/ 133350 h 1933575"/>
              <a:gd name="connsiteX42" fmla="*/ 8658225 w 12230100"/>
              <a:gd name="connsiteY42" fmla="*/ 104775 h 1933575"/>
              <a:gd name="connsiteX43" fmla="*/ 8791575 w 12230100"/>
              <a:gd name="connsiteY43" fmla="*/ 85725 h 1933575"/>
              <a:gd name="connsiteX44" fmla="*/ 8896350 w 12230100"/>
              <a:gd name="connsiteY44" fmla="*/ 76200 h 1933575"/>
              <a:gd name="connsiteX45" fmla="*/ 9067800 w 12230100"/>
              <a:gd name="connsiteY45" fmla="*/ 47625 h 1933575"/>
              <a:gd name="connsiteX46" fmla="*/ 9353550 w 12230100"/>
              <a:gd name="connsiteY46" fmla="*/ 57150 h 1933575"/>
              <a:gd name="connsiteX47" fmla="*/ 9429750 w 12230100"/>
              <a:gd name="connsiteY47" fmla="*/ 85725 h 1933575"/>
              <a:gd name="connsiteX48" fmla="*/ 9601200 w 12230100"/>
              <a:gd name="connsiteY48" fmla="*/ 161925 h 1933575"/>
              <a:gd name="connsiteX49" fmla="*/ 9791700 w 12230100"/>
              <a:gd name="connsiteY49" fmla="*/ 219075 h 1933575"/>
              <a:gd name="connsiteX50" fmla="*/ 10182225 w 12230100"/>
              <a:gd name="connsiteY50" fmla="*/ 190500 h 1933575"/>
              <a:gd name="connsiteX51" fmla="*/ 10458450 w 12230100"/>
              <a:gd name="connsiteY51" fmla="*/ 104775 h 1933575"/>
              <a:gd name="connsiteX52" fmla="*/ 10534650 w 12230100"/>
              <a:gd name="connsiteY52" fmla="*/ 47625 h 1933575"/>
              <a:gd name="connsiteX53" fmla="*/ 10772775 w 12230100"/>
              <a:gd name="connsiteY53" fmla="*/ 0 h 1933575"/>
              <a:gd name="connsiteX54" fmla="*/ 11010900 w 12230100"/>
              <a:gd name="connsiteY54" fmla="*/ 28575 h 1933575"/>
              <a:gd name="connsiteX55" fmla="*/ 11068050 w 12230100"/>
              <a:gd name="connsiteY55" fmla="*/ 57150 h 1933575"/>
              <a:gd name="connsiteX56" fmla="*/ 11315700 w 12230100"/>
              <a:gd name="connsiteY56" fmla="*/ 133350 h 1933575"/>
              <a:gd name="connsiteX57" fmla="*/ 11458575 w 12230100"/>
              <a:gd name="connsiteY57" fmla="*/ 152400 h 1933575"/>
              <a:gd name="connsiteX58" fmla="*/ 11544300 w 12230100"/>
              <a:gd name="connsiteY58" fmla="*/ 161925 h 1933575"/>
              <a:gd name="connsiteX59" fmla="*/ 11649075 w 12230100"/>
              <a:gd name="connsiteY59" fmla="*/ 152400 h 1933575"/>
              <a:gd name="connsiteX60" fmla="*/ 11696700 w 12230100"/>
              <a:gd name="connsiteY60" fmla="*/ 114300 h 1933575"/>
              <a:gd name="connsiteX61" fmla="*/ 11839575 w 12230100"/>
              <a:gd name="connsiteY61" fmla="*/ 66675 h 1933575"/>
              <a:gd name="connsiteX62" fmla="*/ 11934825 w 12230100"/>
              <a:gd name="connsiteY62" fmla="*/ 57150 h 1933575"/>
              <a:gd name="connsiteX63" fmla="*/ 12230100 w 12230100"/>
              <a:gd name="connsiteY63" fmla="*/ 66675 h 1933575"/>
              <a:gd name="connsiteX64" fmla="*/ 12230100 w 12230100"/>
              <a:gd name="connsiteY64" fmla="*/ 1933575 h 1933575"/>
              <a:gd name="connsiteX65" fmla="*/ 0 w 12230100"/>
              <a:gd name="connsiteY65" fmla="*/ 1914525 h 1933575"/>
              <a:gd name="connsiteX66" fmla="*/ 0 w 12230100"/>
              <a:gd name="connsiteY66" fmla="*/ 161925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2230100" h="1933575">
                <a:moveTo>
                  <a:pt x="0" y="161925"/>
                </a:moveTo>
                <a:lnTo>
                  <a:pt x="0" y="161925"/>
                </a:lnTo>
                <a:cubicBezTo>
                  <a:pt x="76200" y="165100"/>
                  <a:pt x="152800" y="163028"/>
                  <a:pt x="228600" y="171450"/>
                </a:cubicBezTo>
                <a:cubicBezTo>
                  <a:pt x="239978" y="172714"/>
                  <a:pt x="246936" y="185380"/>
                  <a:pt x="257175" y="190500"/>
                </a:cubicBezTo>
                <a:cubicBezTo>
                  <a:pt x="285144" y="204484"/>
                  <a:pt x="313958" y="216760"/>
                  <a:pt x="342900" y="228600"/>
                </a:cubicBezTo>
                <a:cubicBezTo>
                  <a:pt x="383830" y="245344"/>
                  <a:pt x="426210" y="258500"/>
                  <a:pt x="466725" y="276225"/>
                </a:cubicBezTo>
                <a:cubicBezTo>
                  <a:pt x="477213" y="280813"/>
                  <a:pt x="484048" y="293165"/>
                  <a:pt x="495300" y="295275"/>
                </a:cubicBezTo>
                <a:cubicBezTo>
                  <a:pt x="535988" y="302904"/>
                  <a:pt x="577850" y="301625"/>
                  <a:pt x="619125" y="304800"/>
                </a:cubicBezTo>
                <a:cubicBezTo>
                  <a:pt x="749300" y="295275"/>
                  <a:pt x="879978" y="291105"/>
                  <a:pt x="1009650" y="276225"/>
                </a:cubicBezTo>
                <a:cubicBezTo>
                  <a:pt x="1073985" y="268842"/>
                  <a:pt x="1135714" y="244569"/>
                  <a:pt x="1200150" y="238125"/>
                </a:cubicBezTo>
                <a:cubicBezTo>
                  <a:pt x="1297295" y="228411"/>
                  <a:pt x="1334786" y="227790"/>
                  <a:pt x="1438275" y="200025"/>
                </a:cubicBezTo>
                <a:cubicBezTo>
                  <a:pt x="1521694" y="177644"/>
                  <a:pt x="1610935" y="166676"/>
                  <a:pt x="1685925" y="123825"/>
                </a:cubicBezTo>
                <a:cubicBezTo>
                  <a:pt x="1708150" y="111125"/>
                  <a:pt x="1727375" y="90074"/>
                  <a:pt x="1752600" y="85725"/>
                </a:cubicBezTo>
                <a:cubicBezTo>
                  <a:pt x="1821505" y="73845"/>
                  <a:pt x="1892300" y="79375"/>
                  <a:pt x="1962150" y="76200"/>
                </a:cubicBezTo>
                <a:cubicBezTo>
                  <a:pt x="2025650" y="92075"/>
                  <a:pt x="2089714" y="105843"/>
                  <a:pt x="2152650" y="123825"/>
                </a:cubicBezTo>
                <a:cubicBezTo>
                  <a:pt x="2239190" y="148551"/>
                  <a:pt x="2228159" y="163531"/>
                  <a:pt x="2324100" y="180975"/>
                </a:cubicBezTo>
                <a:cubicBezTo>
                  <a:pt x="2361715" y="187814"/>
                  <a:pt x="2400402" y="186278"/>
                  <a:pt x="2438400" y="190500"/>
                </a:cubicBezTo>
                <a:cubicBezTo>
                  <a:pt x="2718368" y="221608"/>
                  <a:pt x="2439347" y="201201"/>
                  <a:pt x="2743200" y="219075"/>
                </a:cubicBezTo>
                <a:cubicBezTo>
                  <a:pt x="2809875" y="209550"/>
                  <a:pt x="2877598" y="205645"/>
                  <a:pt x="2943225" y="190500"/>
                </a:cubicBezTo>
                <a:cubicBezTo>
                  <a:pt x="2961264" y="186337"/>
                  <a:pt x="2972962" y="166695"/>
                  <a:pt x="2990850" y="161925"/>
                </a:cubicBezTo>
                <a:cubicBezTo>
                  <a:pt x="3021681" y="153703"/>
                  <a:pt x="3054545" y="157133"/>
                  <a:pt x="3086100" y="152400"/>
                </a:cubicBezTo>
                <a:cubicBezTo>
                  <a:pt x="3318394" y="117556"/>
                  <a:pt x="3031531" y="145835"/>
                  <a:pt x="3295650" y="123825"/>
                </a:cubicBezTo>
                <a:cubicBezTo>
                  <a:pt x="3365500" y="127000"/>
                  <a:pt x="3435706" y="125628"/>
                  <a:pt x="3505200" y="133350"/>
                </a:cubicBezTo>
                <a:cubicBezTo>
                  <a:pt x="3764883" y="162204"/>
                  <a:pt x="3522272" y="163263"/>
                  <a:pt x="3743325" y="171450"/>
                </a:cubicBezTo>
                <a:cubicBezTo>
                  <a:pt x="3879793" y="176504"/>
                  <a:pt x="4016375" y="177800"/>
                  <a:pt x="4152900" y="180975"/>
                </a:cubicBezTo>
                <a:cubicBezTo>
                  <a:pt x="4454235" y="218642"/>
                  <a:pt x="4304996" y="216203"/>
                  <a:pt x="4600575" y="190500"/>
                </a:cubicBezTo>
                <a:cubicBezTo>
                  <a:pt x="4613275" y="177800"/>
                  <a:pt x="4625038" y="164089"/>
                  <a:pt x="4638675" y="152400"/>
                </a:cubicBezTo>
                <a:cubicBezTo>
                  <a:pt x="4737810" y="67427"/>
                  <a:pt x="4935247" y="140593"/>
                  <a:pt x="5019675" y="142875"/>
                </a:cubicBezTo>
                <a:cubicBezTo>
                  <a:pt x="5041900" y="146050"/>
                  <a:pt x="5064252" y="148434"/>
                  <a:pt x="5086350" y="152400"/>
                </a:cubicBezTo>
                <a:lnTo>
                  <a:pt x="5391150" y="209550"/>
                </a:lnTo>
                <a:lnTo>
                  <a:pt x="5886450" y="190500"/>
                </a:lnTo>
                <a:cubicBezTo>
                  <a:pt x="5943636" y="188049"/>
                  <a:pt x="6000761" y="184336"/>
                  <a:pt x="6057900" y="180975"/>
                </a:cubicBezTo>
                <a:cubicBezTo>
                  <a:pt x="6108711" y="177986"/>
                  <a:pt x="6159442" y="173505"/>
                  <a:pt x="6210300" y="171450"/>
                </a:cubicBezTo>
                <a:lnTo>
                  <a:pt x="7000875" y="142875"/>
                </a:lnTo>
                <a:cubicBezTo>
                  <a:pt x="7035800" y="127000"/>
                  <a:pt x="7070030" y="109498"/>
                  <a:pt x="7105650" y="95250"/>
                </a:cubicBezTo>
                <a:cubicBezTo>
                  <a:pt x="7147890" y="78354"/>
                  <a:pt x="7244606" y="78288"/>
                  <a:pt x="7267575" y="76200"/>
                </a:cubicBezTo>
                <a:cubicBezTo>
                  <a:pt x="7296208" y="73597"/>
                  <a:pt x="7324725" y="69850"/>
                  <a:pt x="7353300" y="66675"/>
                </a:cubicBezTo>
                <a:cubicBezTo>
                  <a:pt x="7445375" y="79375"/>
                  <a:pt x="7537993" y="88622"/>
                  <a:pt x="7629525" y="104775"/>
                </a:cubicBezTo>
                <a:cubicBezTo>
                  <a:pt x="7646363" y="107746"/>
                  <a:pt x="7660857" y="118641"/>
                  <a:pt x="7677150" y="123825"/>
                </a:cubicBezTo>
                <a:cubicBezTo>
                  <a:pt x="7830842" y="172727"/>
                  <a:pt x="7806522" y="164939"/>
                  <a:pt x="7934325" y="190500"/>
                </a:cubicBezTo>
                <a:cubicBezTo>
                  <a:pt x="8013700" y="180975"/>
                  <a:pt x="8093593" y="175068"/>
                  <a:pt x="8172450" y="161925"/>
                </a:cubicBezTo>
                <a:cubicBezTo>
                  <a:pt x="8208158" y="155974"/>
                  <a:pt x="8241630" y="139942"/>
                  <a:pt x="8277225" y="133350"/>
                </a:cubicBezTo>
                <a:cubicBezTo>
                  <a:pt x="8409657" y="108826"/>
                  <a:pt x="8520958" y="110494"/>
                  <a:pt x="8658225" y="104775"/>
                </a:cubicBezTo>
                <a:cubicBezTo>
                  <a:pt x="8702675" y="98425"/>
                  <a:pt x="8746994" y="91075"/>
                  <a:pt x="8791575" y="85725"/>
                </a:cubicBezTo>
                <a:cubicBezTo>
                  <a:pt x="8826394" y="81547"/>
                  <a:pt x="8861610" y="80992"/>
                  <a:pt x="8896350" y="76200"/>
                </a:cubicBezTo>
                <a:cubicBezTo>
                  <a:pt x="8953745" y="68283"/>
                  <a:pt x="9010650" y="57150"/>
                  <a:pt x="9067800" y="47625"/>
                </a:cubicBezTo>
                <a:cubicBezTo>
                  <a:pt x="9163050" y="50800"/>
                  <a:pt x="9258771" y="47173"/>
                  <a:pt x="9353550" y="57150"/>
                </a:cubicBezTo>
                <a:cubicBezTo>
                  <a:pt x="9380528" y="59990"/>
                  <a:pt x="9404767" y="75155"/>
                  <a:pt x="9429750" y="85725"/>
                </a:cubicBezTo>
                <a:cubicBezTo>
                  <a:pt x="9487348" y="110093"/>
                  <a:pt x="9542784" y="139590"/>
                  <a:pt x="9601200" y="161925"/>
                </a:cubicBezTo>
                <a:cubicBezTo>
                  <a:pt x="9679067" y="191698"/>
                  <a:pt x="9723372" y="201993"/>
                  <a:pt x="9791700" y="219075"/>
                </a:cubicBezTo>
                <a:cubicBezTo>
                  <a:pt x="9921875" y="209550"/>
                  <a:pt x="10053579" y="212554"/>
                  <a:pt x="10182225" y="190500"/>
                </a:cubicBezTo>
                <a:cubicBezTo>
                  <a:pt x="10277246" y="174211"/>
                  <a:pt x="10458450" y="104775"/>
                  <a:pt x="10458450" y="104775"/>
                </a:cubicBezTo>
                <a:cubicBezTo>
                  <a:pt x="10483850" y="85725"/>
                  <a:pt x="10505696" y="60654"/>
                  <a:pt x="10534650" y="47625"/>
                </a:cubicBezTo>
                <a:cubicBezTo>
                  <a:pt x="10584914" y="25006"/>
                  <a:pt x="10721307" y="7918"/>
                  <a:pt x="10772775" y="0"/>
                </a:cubicBezTo>
                <a:cubicBezTo>
                  <a:pt x="10857792" y="5314"/>
                  <a:pt x="10931042" y="1956"/>
                  <a:pt x="11010900" y="28575"/>
                </a:cubicBezTo>
                <a:cubicBezTo>
                  <a:pt x="11031106" y="35310"/>
                  <a:pt x="11048010" y="49936"/>
                  <a:pt x="11068050" y="57150"/>
                </a:cubicBezTo>
                <a:cubicBezTo>
                  <a:pt x="11076173" y="60074"/>
                  <a:pt x="11259408" y="119277"/>
                  <a:pt x="11315700" y="133350"/>
                </a:cubicBezTo>
                <a:cubicBezTo>
                  <a:pt x="11369407" y="146777"/>
                  <a:pt x="11396897" y="145908"/>
                  <a:pt x="11458575" y="152400"/>
                </a:cubicBezTo>
                <a:lnTo>
                  <a:pt x="11544300" y="161925"/>
                </a:lnTo>
                <a:cubicBezTo>
                  <a:pt x="11579225" y="158750"/>
                  <a:pt x="11615602" y="162860"/>
                  <a:pt x="11649075" y="152400"/>
                </a:cubicBezTo>
                <a:cubicBezTo>
                  <a:pt x="11668480" y="146336"/>
                  <a:pt x="11678800" y="123938"/>
                  <a:pt x="11696700" y="114300"/>
                </a:cubicBezTo>
                <a:cubicBezTo>
                  <a:pt x="11717508" y="103096"/>
                  <a:pt x="11812456" y="71461"/>
                  <a:pt x="11839575" y="66675"/>
                </a:cubicBezTo>
                <a:cubicBezTo>
                  <a:pt x="11870998" y="61130"/>
                  <a:pt x="11871325" y="55563"/>
                  <a:pt x="11934825" y="57150"/>
                </a:cubicBezTo>
                <a:lnTo>
                  <a:pt x="12230100" y="66675"/>
                </a:lnTo>
                <a:lnTo>
                  <a:pt x="12230100" y="1933575"/>
                </a:lnTo>
                <a:lnTo>
                  <a:pt x="0" y="1914525"/>
                </a:lnTo>
                <a:lnTo>
                  <a:pt x="0" y="161925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25000"/>
                  <a:lumOff val="75000"/>
                </a:schemeClr>
              </a:gs>
              <a:gs pos="0">
                <a:schemeClr val="bg1"/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A cartoon of a castle&#10;&#10;Description automatically generated">
            <a:extLst>
              <a:ext uri="{FF2B5EF4-FFF2-40B4-BE49-F238E27FC236}">
                <a16:creationId xmlns:a16="http://schemas.microsoft.com/office/drawing/2014/main" id="{9890DFC1-9C6F-EC30-3A99-CE41770E72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4" r="13854"/>
          <a:stretch/>
        </p:blipFill>
        <p:spPr>
          <a:xfrm>
            <a:off x="3987800" y="333375"/>
            <a:ext cx="6832600" cy="6282267"/>
          </a:xfrm>
          <a:prstGeom prst="rect">
            <a:avLst/>
          </a:prstGeom>
        </p:spPr>
      </p:pic>
      <p:sp>
        <p:nvSpPr>
          <p:cNvPr id="8" name="Free-form: Shape 7">
            <a:extLst>
              <a:ext uri="{FF2B5EF4-FFF2-40B4-BE49-F238E27FC236}">
                <a16:creationId xmlns:a16="http://schemas.microsoft.com/office/drawing/2014/main" id="{3755B113-0AAE-1515-21F4-80AEAC60E074}"/>
              </a:ext>
            </a:extLst>
          </p:cNvPr>
          <p:cNvSpPr/>
          <p:nvPr/>
        </p:nvSpPr>
        <p:spPr>
          <a:xfrm>
            <a:off x="4089400" y="5114925"/>
            <a:ext cx="5626100" cy="596913"/>
          </a:xfrm>
          <a:custGeom>
            <a:avLst/>
            <a:gdLst>
              <a:gd name="connsiteX0" fmla="*/ 0 w 5626100"/>
              <a:gd name="connsiteY0" fmla="*/ 317513 h 596913"/>
              <a:gd name="connsiteX1" fmla="*/ 0 w 5626100"/>
              <a:gd name="connsiteY1" fmla="*/ 317513 h 596913"/>
              <a:gd name="connsiteX2" fmla="*/ 63500 w 5626100"/>
              <a:gd name="connsiteY2" fmla="*/ 203213 h 596913"/>
              <a:gd name="connsiteX3" fmla="*/ 203200 w 5626100"/>
              <a:gd name="connsiteY3" fmla="*/ 76213 h 596913"/>
              <a:gd name="connsiteX4" fmla="*/ 304800 w 5626100"/>
              <a:gd name="connsiteY4" fmla="*/ 88913 h 596913"/>
              <a:gd name="connsiteX5" fmla="*/ 355600 w 5626100"/>
              <a:gd name="connsiteY5" fmla="*/ 114313 h 596913"/>
              <a:gd name="connsiteX6" fmla="*/ 431800 w 5626100"/>
              <a:gd name="connsiteY6" fmla="*/ 127013 h 596913"/>
              <a:gd name="connsiteX7" fmla="*/ 520700 w 5626100"/>
              <a:gd name="connsiteY7" fmla="*/ 76213 h 596913"/>
              <a:gd name="connsiteX8" fmla="*/ 558800 w 5626100"/>
              <a:gd name="connsiteY8" fmla="*/ 50813 h 596913"/>
              <a:gd name="connsiteX9" fmla="*/ 774700 w 5626100"/>
              <a:gd name="connsiteY9" fmla="*/ 12713 h 596913"/>
              <a:gd name="connsiteX10" fmla="*/ 838200 w 5626100"/>
              <a:gd name="connsiteY10" fmla="*/ 63513 h 596913"/>
              <a:gd name="connsiteX11" fmla="*/ 876300 w 5626100"/>
              <a:gd name="connsiteY11" fmla="*/ 101613 h 596913"/>
              <a:gd name="connsiteX12" fmla="*/ 927100 w 5626100"/>
              <a:gd name="connsiteY12" fmla="*/ 127013 h 596913"/>
              <a:gd name="connsiteX13" fmla="*/ 965200 w 5626100"/>
              <a:gd name="connsiteY13" fmla="*/ 165113 h 596913"/>
              <a:gd name="connsiteX14" fmla="*/ 1003300 w 5626100"/>
              <a:gd name="connsiteY14" fmla="*/ 190513 h 596913"/>
              <a:gd name="connsiteX15" fmla="*/ 1219200 w 5626100"/>
              <a:gd name="connsiteY15" fmla="*/ 101613 h 596913"/>
              <a:gd name="connsiteX16" fmla="*/ 1397000 w 5626100"/>
              <a:gd name="connsiteY16" fmla="*/ 215913 h 596913"/>
              <a:gd name="connsiteX17" fmla="*/ 1422400 w 5626100"/>
              <a:gd name="connsiteY17" fmla="*/ 254013 h 596913"/>
              <a:gd name="connsiteX18" fmla="*/ 1485900 w 5626100"/>
              <a:gd name="connsiteY18" fmla="*/ 279413 h 596913"/>
              <a:gd name="connsiteX19" fmla="*/ 1536700 w 5626100"/>
              <a:gd name="connsiteY19" fmla="*/ 304813 h 596913"/>
              <a:gd name="connsiteX20" fmla="*/ 1727200 w 5626100"/>
              <a:gd name="connsiteY20" fmla="*/ 292113 h 596913"/>
              <a:gd name="connsiteX21" fmla="*/ 1854200 w 5626100"/>
              <a:gd name="connsiteY21" fmla="*/ 215913 h 596913"/>
              <a:gd name="connsiteX22" fmla="*/ 1917700 w 5626100"/>
              <a:gd name="connsiteY22" fmla="*/ 203213 h 596913"/>
              <a:gd name="connsiteX23" fmla="*/ 1955800 w 5626100"/>
              <a:gd name="connsiteY23" fmla="*/ 165113 h 596913"/>
              <a:gd name="connsiteX24" fmla="*/ 2044700 w 5626100"/>
              <a:gd name="connsiteY24" fmla="*/ 114313 h 596913"/>
              <a:gd name="connsiteX25" fmla="*/ 2273300 w 5626100"/>
              <a:gd name="connsiteY25" fmla="*/ 127013 h 596913"/>
              <a:gd name="connsiteX26" fmla="*/ 2311400 w 5626100"/>
              <a:gd name="connsiteY26" fmla="*/ 139713 h 596913"/>
              <a:gd name="connsiteX27" fmla="*/ 2349500 w 5626100"/>
              <a:gd name="connsiteY27" fmla="*/ 177813 h 596913"/>
              <a:gd name="connsiteX28" fmla="*/ 2425700 w 5626100"/>
              <a:gd name="connsiteY28" fmla="*/ 139713 h 596913"/>
              <a:gd name="connsiteX29" fmla="*/ 2451100 w 5626100"/>
              <a:gd name="connsiteY29" fmla="*/ 101613 h 596913"/>
              <a:gd name="connsiteX30" fmla="*/ 2552700 w 5626100"/>
              <a:gd name="connsiteY30" fmla="*/ 76213 h 596913"/>
              <a:gd name="connsiteX31" fmla="*/ 2667000 w 5626100"/>
              <a:gd name="connsiteY31" fmla="*/ 88913 h 596913"/>
              <a:gd name="connsiteX32" fmla="*/ 2743200 w 5626100"/>
              <a:gd name="connsiteY32" fmla="*/ 139713 h 596913"/>
              <a:gd name="connsiteX33" fmla="*/ 2832100 w 5626100"/>
              <a:gd name="connsiteY33" fmla="*/ 165113 h 596913"/>
              <a:gd name="connsiteX34" fmla="*/ 2921000 w 5626100"/>
              <a:gd name="connsiteY34" fmla="*/ 152413 h 596913"/>
              <a:gd name="connsiteX35" fmla="*/ 3009900 w 5626100"/>
              <a:gd name="connsiteY35" fmla="*/ 63513 h 596913"/>
              <a:gd name="connsiteX36" fmla="*/ 3098800 w 5626100"/>
              <a:gd name="connsiteY36" fmla="*/ 114313 h 596913"/>
              <a:gd name="connsiteX37" fmla="*/ 3111500 w 5626100"/>
              <a:gd name="connsiteY37" fmla="*/ 152413 h 596913"/>
              <a:gd name="connsiteX38" fmla="*/ 3149600 w 5626100"/>
              <a:gd name="connsiteY38" fmla="*/ 215913 h 596913"/>
              <a:gd name="connsiteX39" fmla="*/ 3263900 w 5626100"/>
              <a:gd name="connsiteY39" fmla="*/ 317513 h 596913"/>
              <a:gd name="connsiteX40" fmla="*/ 3314700 w 5626100"/>
              <a:gd name="connsiteY40" fmla="*/ 330213 h 596913"/>
              <a:gd name="connsiteX41" fmla="*/ 3467100 w 5626100"/>
              <a:gd name="connsiteY41" fmla="*/ 355613 h 596913"/>
              <a:gd name="connsiteX42" fmla="*/ 4191000 w 5626100"/>
              <a:gd name="connsiteY42" fmla="*/ 330213 h 596913"/>
              <a:gd name="connsiteX43" fmla="*/ 4229100 w 5626100"/>
              <a:gd name="connsiteY43" fmla="*/ 317513 h 596913"/>
              <a:gd name="connsiteX44" fmla="*/ 4406900 w 5626100"/>
              <a:gd name="connsiteY44" fmla="*/ 292113 h 596913"/>
              <a:gd name="connsiteX45" fmla="*/ 4457700 w 5626100"/>
              <a:gd name="connsiteY45" fmla="*/ 241313 h 596913"/>
              <a:gd name="connsiteX46" fmla="*/ 4495800 w 5626100"/>
              <a:gd name="connsiteY46" fmla="*/ 190513 h 596913"/>
              <a:gd name="connsiteX47" fmla="*/ 4533900 w 5626100"/>
              <a:gd name="connsiteY47" fmla="*/ 177813 h 596913"/>
              <a:gd name="connsiteX48" fmla="*/ 4559300 w 5626100"/>
              <a:gd name="connsiteY48" fmla="*/ 139713 h 596913"/>
              <a:gd name="connsiteX49" fmla="*/ 4724400 w 5626100"/>
              <a:gd name="connsiteY49" fmla="*/ 114313 h 596913"/>
              <a:gd name="connsiteX50" fmla="*/ 4889500 w 5626100"/>
              <a:gd name="connsiteY50" fmla="*/ 165113 h 596913"/>
              <a:gd name="connsiteX51" fmla="*/ 4940300 w 5626100"/>
              <a:gd name="connsiteY51" fmla="*/ 139713 h 596913"/>
              <a:gd name="connsiteX52" fmla="*/ 5067300 w 5626100"/>
              <a:gd name="connsiteY52" fmla="*/ 13 h 596913"/>
              <a:gd name="connsiteX53" fmla="*/ 5346700 w 5626100"/>
              <a:gd name="connsiteY53" fmla="*/ 76213 h 596913"/>
              <a:gd name="connsiteX54" fmla="*/ 5410200 w 5626100"/>
              <a:gd name="connsiteY54" fmla="*/ 101613 h 596913"/>
              <a:gd name="connsiteX55" fmla="*/ 5499100 w 5626100"/>
              <a:gd name="connsiteY55" fmla="*/ 114313 h 596913"/>
              <a:gd name="connsiteX56" fmla="*/ 5575300 w 5626100"/>
              <a:gd name="connsiteY56" fmla="*/ 152413 h 596913"/>
              <a:gd name="connsiteX57" fmla="*/ 5613400 w 5626100"/>
              <a:gd name="connsiteY57" fmla="*/ 215913 h 596913"/>
              <a:gd name="connsiteX58" fmla="*/ 5626100 w 5626100"/>
              <a:gd name="connsiteY58" fmla="*/ 266713 h 596913"/>
              <a:gd name="connsiteX59" fmla="*/ 5588000 w 5626100"/>
              <a:gd name="connsiteY59" fmla="*/ 342913 h 596913"/>
              <a:gd name="connsiteX60" fmla="*/ 5511800 w 5626100"/>
              <a:gd name="connsiteY60" fmla="*/ 406413 h 596913"/>
              <a:gd name="connsiteX61" fmla="*/ 5461000 w 5626100"/>
              <a:gd name="connsiteY61" fmla="*/ 419113 h 596913"/>
              <a:gd name="connsiteX62" fmla="*/ 5346700 w 5626100"/>
              <a:gd name="connsiteY62" fmla="*/ 444513 h 596913"/>
              <a:gd name="connsiteX63" fmla="*/ 5232400 w 5626100"/>
              <a:gd name="connsiteY63" fmla="*/ 457213 h 596913"/>
              <a:gd name="connsiteX64" fmla="*/ 4483100 w 5626100"/>
              <a:gd name="connsiteY64" fmla="*/ 482613 h 596913"/>
              <a:gd name="connsiteX65" fmla="*/ 4356100 w 5626100"/>
              <a:gd name="connsiteY65" fmla="*/ 533413 h 596913"/>
              <a:gd name="connsiteX66" fmla="*/ 4152900 w 5626100"/>
              <a:gd name="connsiteY66" fmla="*/ 571513 h 596913"/>
              <a:gd name="connsiteX67" fmla="*/ 3924300 w 5626100"/>
              <a:gd name="connsiteY67" fmla="*/ 596913 h 596913"/>
              <a:gd name="connsiteX68" fmla="*/ 3683000 w 5626100"/>
              <a:gd name="connsiteY68" fmla="*/ 584213 h 596913"/>
              <a:gd name="connsiteX69" fmla="*/ 3568700 w 5626100"/>
              <a:gd name="connsiteY69" fmla="*/ 571513 h 596913"/>
              <a:gd name="connsiteX70" fmla="*/ 3390900 w 5626100"/>
              <a:gd name="connsiteY70" fmla="*/ 546113 h 596913"/>
              <a:gd name="connsiteX71" fmla="*/ 3225800 w 5626100"/>
              <a:gd name="connsiteY71" fmla="*/ 533413 h 596913"/>
              <a:gd name="connsiteX72" fmla="*/ 3124200 w 5626100"/>
              <a:gd name="connsiteY72" fmla="*/ 546113 h 596913"/>
              <a:gd name="connsiteX73" fmla="*/ 3073400 w 5626100"/>
              <a:gd name="connsiteY73" fmla="*/ 571513 h 596913"/>
              <a:gd name="connsiteX74" fmla="*/ 2844800 w 5626100"/>
              <a:gd name="connsiteY74" fmla="*/ 584213 h 596913"/>
              <a:gd name="connsiteX75" fmla="*/ 2527300 w 5626100"/>
              <a:gd name="connsiteY75" fmla="*/ 558813 h 596913"/>
              <a:gd name="connsiteX76" fmla="*/ 2222500 w 5626100"/>
              <a:gd name="connsiteY76" fmla="*/ 482613 h 596913"/>
              <a:gd name="connsiteX77" fmla="*/ 2120900 w 5626100"/>
              <a:gd name="connsiteY77" fmla="*/ 469913 h 596913"/>
              <a:gd name="connsiteX78" fmla="*/ 1981200 w 5626100"/>
              <a:gd name="connsiteY78" fmla="*/ 444513 h 596913"/>
              <a:gd name="connsiteX79" fmla="*/ 1587500 w 5626100"/>
              <a:gd name="connsiteY79" fmla="*/ 469913 h 596913"/>
              <a:gd name="connsiteX80" fmla="*/ 1409700 w 5626100"/>
              <a:gd name="connsiteY80" fmla="*/ 482613 h 596913"/>
              <a:gd name="connsiteX81" fmla="*/ 1295400 w 5626100"/>
              <a:gd name="connsiteY81" fmla="*/ 495313 h 596913"/>
              <a:gd name="connsiteX82" fmla="*/ 685800 w 5626100"/>
              <a:gd name="connsiteY82" fmla="*/ 520713 h 596913"/>
              <a:gd name="connsiteX83" fmla="*/ 419100 w 5626100"/>
              <a:gd name="connsiteY83" fmla="*/ 508013 h 596913"/>
              <a:gd name="connsiteX84" fmla="*/ 342900 w 5626100"/>
              <a:gd name="connsiteY84" fmla="*/ 495313 h 596913"/>
              <a:gd name="connsiteX85" fmla="*/ 292100 w 5626100"/>
              <a:gd name="connsiteY85" fmla="*/ 469913 h 596913"/>
              <a:gd name="connsiteX86" fmla="*/ 241300 w 5626100"/>
              <a:gd name="connsiteY86" fmla="*/ 457213 h 596913"/>
              <a:gd name="connsiteX87" fmla="*/ 177800 w 5626100"/>
              <a:gd name="connsiteY87" fmla="*/ 419113 h 596913"/>
              <a:gd name="connsiteX88" fmla="*/ 127000 w 5626100"/>
              <a:gd name="connsiteY88" fmla="*/ 393713 h 596913"/>
              <a:gd name="connsiteX89" fmla="*/ 76200 w 5626100"/>
              <a:gd name="connsiteY89" fmla="*/ 355613 h 596913"/>
              <a:gd name="connsiteX90" fmla="*/ 0 w 5626100"/>
              <a:gd name="connsiteY90" fmla="*/ 317513 h 596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626100" h="596913">
                <a:moveTo>
                  <a:pt x="0" y="317513"/>
                </a:moveTo>
                <a:lnTo>
                  <a:pt x="0" y="317513"/>
                </a:lnTo>
                <a:cubicBezTo>
                  <a:pt x="21167" y="279413"/>
                  <a:pt x="37024" y="237835"/>
                  <a:pt x="63500" y="203213"/>
                </a:cubicBezTo>
                <a:cubicBezTo>
                  <a:pt x="121944" y="126786"/>
                  <a:pt x="142442" y="116718"/>
                  <a:pt x="203200" y="76213"/>
                </a:cubicBezTo>
                <a:cubicBezTo>
                  <a:pt x="237067" y="80446"/>
                  <a:pt x="271689" y="80635"/>
                  <a:pt x="304800" y="88913"/>
                </a:cubicBezTo>
                <a:cubicBezTo>
                  <a:pt x="323167" y="93505"/>
                  <a:pt x="337466" y="108873"/>
                  <a:pt x="355600" y="114313"/>
                </a:cubicBezTo>
                <a:cubicBezTo>
                  <a:pt x="380264" y="121712"/>
                  <a:pt x="406400" y="122780"/>
                  <a:pt x="431800" y="127013"/>
                </a:cubicBezTo>
                <a:cubicBezTo>
                  <a:pt x="461433" y="110080"/>
                  <a:pt x="491434" y="93773"/>
                  <a:pt x="520700" y="76213"/>
                </a:cubicBezTo>
                <a:cubicBezTo>
                  <a:pt x="533788" y="68360"/>
                  <a:pt x="543992" y="54515"/>
                  <a:pt x="558800" y="50813"/>
                </a:cubicBezTo>
                <a:cubicBezTo>
                  <a:pt x="629697" y="33089"/>
                  <a:pt x="774700" y="12713"/>
                  <a:pt x="774700" y="12713"/>
                </a:cubicBezTo>
                <a:cubicBezTo>
                  <a:pt x="795867" y="29646"/>
                  <a:pt x="817800" y="45663"/>
                  <a:pt x="838200" y="63513"/>
                </a:cubicBezTo>
                <a:cubicBezTo>
                  <a:pt x="851717" y="75340"/>
                  <a:pt x="861685" y="91174"/>
                  <a:pt x="876300" y="101613"/>
                </a:cubicBezTo>
                <a:cubicBezTo>
                  <a:pt x="891706" y="112617"/>
                  <a:pt x="911694" y="116009"/>
                  <a:pt x="927100" y="127013"/>
                </a:cubicBezTo>
                <a:cubicBezTo>
                  <a:pt x="941715" y="137452"/>
                  <a:pt x="951402" y="153615"/>
                  <a:pt x="965200" y="165113"/>
                </a:cubicBezTo>
                <a:cubicBezTo>
                  <a:pt x="976926" y="174884"/>
                  <a:pt x="990600" y="182046"/>
                  <a:pt x="1003300" y="190513"/>
                </a:cubicBezTo>
                <a:cubicBezTo>
                  <a:pt x="1179118" y="131907"/>
                  <a:pt x="1109783" y="167263"/>
                  <a:pt x="1219200" y="101613"/>
                </a:cubicBezTo>
                <a:cubicBezTo>
                  <a:pt x="1286490" y="128529"/>
                  <a:pt x="1351565" y="147761"/>
                  <a:pt x="1397000" y="215913"/>
                </a:cubicBezTo>
                <a:cubicBezTo>
                  <a:pt x="1405467" y="228613"/>
                  <a:pt x="1409980" y="245141"/>
                  <a:pt x="1422400" y="254013"/>
                </a:cubicBezTo>
                <a:cubicBezTo>
                  <a:pt x="1440951" y="267264"/>
                  <a:pt x="1465068" y="270154"/>
                  <a:pt x="1485900" y="279413"/>
                </a:cubicBezTo>
                <a:cubicBezTo>
                  <a:pt x="1503200" y="287102"/>
                  <a:pt x="1519767" y="296346"/>
                  <a:pt x="1536700" y="304813"/>
                </a:cubicBezTo>
                <a:cubicBezTo>
                  <a:pt x="1600200" y="300580"/>
                  <a:pt x="1665916" y="309273"/>
                  <a:pt x="1727200" y="292113"/>
                </a:cubicBezTo>
                <a:cubicBezTo>
                  <a:pt x="1774740" y="278802"/>
                  <a:pt x="1805790" y="225595"/>
                  <a:pt x="1854200" y="215913"/>
                </a:cubicBezTo>
                <a:lnTo>
                  <a:pt x="1917700" y="203213"/>
                </a:lnTo>
                <a:cubicBezTo>
                  <a:pt x="1930400" y="190513"/>
                  <a:pt x="1942002" y="176611"/>
                  <a:pt x="1955800" y="165113"/>
                </a:cubicBezTo>
                <a:cubicBezTo>
                  <a:pt x="1982726" y="142674"/>
                  <a:pt x="2013646" y="129840"/>
                  <a:pt x="2044700" y="114313"/>
                </a:cubicBezTo>
                <a:cubicBezTo>
                  <a:pt x="2120900" y="118546"/>
                  <a:pt x="2197326" y="119777"/>
                  <a:pt x="2273300" y="127013"/>
                </a:cubicBezTo>
                <a:cubicBezTo>
                  <a:pt x="2286627" y="128282"/>
                  <a:pt x="2300261" y="132287"/>
                  <a:pt x="2311400" y="139713"/>
                </a:cubicBezTo>
                <a:cubicBezTo>
                  <a:pt x="2326344" y="149676"/>
                  <a:pt x="2336800" y="165113"/>
                  <a:pt x="2349500" y="177813"/>
                </a:cubicBezTo>
                <a:cubicBezTo>
                  <a:pt x="2374900" y="165113"/>
                  <a:pt x="2402982" y="156752"/>
                  <a:pt x="2425700" y="139713"/>
                </a:cubicBezTo>
                <a:cubicBezTo>
                  <a:pt x="2437911" y="130555"/>
                  <a:pt x="2439181" y="111148"/>
                  <a:pt x="2451100" y="101613"/>
                </a:cubicBezTo>
                <a:cubicBezTo>
                  <a:pt x="2464117" y="91199"/>
                  <a:pt x="2549538" y="76845"/>
                  <a:pt x="2552700" y="76213"/>
                </a:cubicBezTo>
                <a:cubicBezTo>
                  <a:pt x="2590800" y="80446"/>
                  <a:pt x="2630633" y="76791"/>
                  <a:pt x="2667000" y="88913"/>
                </a:cubicBezTo>
                <a:cubicBezTo>
                  <a:pt x="2695960" y="98566"/>
                  <a:pt x="2716515" y="124888"/>
                  <a:pt x="2743200" y="139713"/>
                </a:cubicBezTo>
                <a:cubicBezTo>
                  <a:pt x="2758107" y="147995"/>
                  <a:pt x="2820143" y="162124"/>
                  <a:pt x="2832100" y="165113"/>
                </a:cubicBezTo>
                <a:cubicBezTo>
                  <a:pt x="2861733" y="160880"/>
                  <a:pt x="2895010" y="167265"/>
                  <a:pt x="2921000" y="152413"/>
                </a:cubicBezTo>
                <a:cubicBezTo>
                  <a:pt x="2957386" y="131621"/>
                  <a:pt x="3009900" y="63513"/>
                  <a:pt x="3009900" y="63513"/>
                </a:cubicBezTo>
                <a:cubicBezTo>
                  <a:pt x="3039533" y="80446"/>
                  <a:pt x="3073114" y="91838"/>
                  <a:pt x="3098800" y="114313"/>
                </a:cubicBezTo>
                <a:cubicBezTo>
                  <a:pt x="3108875" y="123128"/>
                  <a:pt x="3105513" y="140439"/>
                  <a:pt x="3111500" y="152413"/>
                </a:cubicBezTo>
                <a:cubicBezTo>
                  <a:pt x="3122539" y="174491"/>
                  <a:pt x="3134445" y="196428"/>
                  <a:pt x="3149600" y="215913"/>
                </a:cubicBezTo>
                <a:cubicBezTo>
                  <a:pt x="3167877" y="239412"/>
                  <a:pt x="3240210" y="304352"/>
                  <a:pt x="3263900" y="317513"/>
                </a:cubicBezTo>
                <a:cubicBezTo>
                  <a:pt x="3279158" y="325990"/>
                  <a:pt x="3297544" y="326996"/>
                  <a:pt x="3314700" y="330213"/>
                </a:cubicBezTo>
                <a:cubicBezTo>
                  <a:pt x="3365319" y="339704"/>
                  <a:pt x="3467100" y="355613"/>
                  <a:pt x="3467100" y="355613"/>
                </a:cubicBezTo>
                <a:cubicBezTo>
                  <a:pt x="3533291" y="354074"/>
                  <a:pt x="4007569" y="351793"/>
                  <a:pt x="4191000" y="330213"/>
                </a:cubicBezTo>
                <a:cubicBezTo>
                  <a:pt x="4204295" y="328649"/>
                  <a:pt x="4215917" y="319839"/>
                  <a:pt x="4229100" y="317513"/>
                </a:cubicBezTo>
                <a:cubicBezTo>
                  <a:pt x="4288057" y="307109"/>
                  <a:pt x="4347633" y="300580"/>
                  <a:pt x="4406900" y="292113"/>
                </a:cubicBezTo>
                <a:cubicBezTo>
                  <a:pt x="4423833" y="275180"/>
                  <a:pt x="4441931" y="259335"/>
                  <a:pt x="4457700" y="241313"/>
                </a:cubicBezTo>
                <a:cubicBezTo>
                  <a:pt x="4471638" y="225383"/>
                  <a:pt x="4479539" y="204064"/>
                  <a:pt x="4495800" y="190513"/>
                </a:cubicBezTo>
                <a:cubicBezTo>
                  <a:pt x="4506084" y="181943"/>
                  <a:pt x="4521200" y="182046"/>
                  <a:pt x="4533900" y="177813"/>
                </a:cubicBezTo>
                <a:cubicBezTo>
                  <a:pt x="4542367" y="165113"/>
                  <a:pt x="4547089" y="148871"/>
                  <a:pt x="4559300" y="139713"/>
                </a:cubicBezTo>
                <a:cubicBezTo>
                  <a:pt x="4633441" y="84107"/>
                  <a:pt x="4637780" y="101939"/>
                  <a:pt x="4724400" y="114313"/>
                </a:cubicBezTo>
                <a:cubicBezTo>
                  <a:pt x="4814171" y="204084"/>
                  <a:pt x="4773115" y="207435"/>
                  <a:pt x="4889500" y="165113"/>
                </a:cubicBezTo>
                <a:cubicBezTo>
                  <a:pt x="4907292" y="158643"/>
                  <a:pt x="4923367" y="148180"/>
                  <a:pt x="4940300" y="139713"/>
                </a:cubicBezTo>
                <a:cubicBezTo>
                  <a:pt x="4959603" y="110758"/>
                  <a:pt x="5021626" y="2089"/>
                  <a:pt x="5067300" y="13"/>
                </a:cubicBezTo>
                <a:cubicBezTo>
                  <a:pt x="5088884" y="-968"/>
                  <a:pt x="5283872" y="51082"/>
                  <a:pt x="5346700" y="76213"/>
                </a:cubicBezTo>
                <a:cubicBezTo>
                  <a:pt x="5367867" y="84680"/>
                  <a:pt x="5388083" y="96084"/>
                  <a:pt x="5410200" y="101613"/>
                </a:cubicBezTo>
                <a:cubicBezTo>
                  <a:pt x="5439240" y="108873"/>
                  <a:pt x="5469467" y="110080"/>
                  <a:pt x="5499100" y="114313"/>
                </a:cubicBezTo>
                <a:cubicBezTo>
                  <a:pt x="5525769" y="123203"/>
                  <a:pt x="5555605" y="129435"/>
                  <a:pt x="5575300" y="152413"/>
                </a:cubicBezTo>
                <a:cubicBezTo>
                  <a:pt x="5591364" y="171155"/>
                  <a:pt x="5600700" y="194746"/>
                  <a:pt x="5613400" y="215913"/>
                </a:cubicBezTo>
                <a:cubicBezTo>
                  <a:pt x="5617633" y="232846"/>
                  <a:pt x="5626100" y="249259"/>
                  <a:pt x="5626100" y="266713"/>
                </a:cubicBezTo>
                <a:cubicBezTo>
                  <a:pt x="5626100" y="287371"/>
                  <a:pt x="5600842" y="330071"/>
                  <a:pt x="5588000" y="342913"/>
                </a:cubicBezTo>
                <a:cubicBezTo>
                  <a:pt x="5564621" y="366292"/>
                  <a:pt x="5540152" y="389402"/>
                  <a:pt x="5511800" y="406413"/>
                </a:cubicBezTo>
                <a:cubicBezTo>
                  <a:pt x="5496833" y="415393"/>
                  <a:pt x="5478007" y="415188"/>
                  <a:pt x="5461000" y="419113"/>
                </a:cubicBezTo>
                <a:cubicBezTo>
                  <a:pt x="5422970" y="427889"/>
                  <a:pt x="5385198" y="438097"/>
                  <a:pt x="5346700" y="444513"/>
                </a:cubicBezTo>
                <a:cubicBezTo>
                  <a:pt x="5308887" y="450815"/>
                  <a:pt x="5270697" y="455523"/>
                  <a:pt x="5232400" y="457213"/>
                </a:cubicBezTo>
                <a:cubicBezTo>
                  <a:pt x="4982733" y="468228"/>
                  <a:pt x="4732867" y="474146"/>
                  <a:pt x="4483100" y="482613"/>
                </a:cubicBezTo>
                <a:cubicBezTo>
                  <a:pt x="4440767" y="499546"/>
                  <a:pt x="4400809" y="524471"/>
                  <a:pt x="4356100" y="533413"/>
                </a:cubicBezTo>
                <a:cubicBezTo>
                  <a:pt x="4322390" y="540155"/>
                  <a:pt x="4200979" y="565857"/>
                  <a:pt x="4152900" y="571513"/>
                </a:cubicBezTo>
                <a:cubicBezTo>
                  <a:pt x="3803604" y="612607"/>
                  <a:pt x="4174584" y="561158"/>
                  <a:pt x="3924300" y="596913"/>
                </a:cubicBezTo>
                <a:lnTo>
                  <a:pt x="3683000" y="584213"/>
                </a:lnTo>
                <a:cubicBezTo>
                  <a:pt x="3644763" y="581482"/>
                  <a:pt x="3606712" y="576471"/>
                  <a:pt x="3568700" y="571513"/>
                </a:cubicBezTo>
                <a:cubicBezTo>
                  <a:pt x="3509334" y="563770"/>
                  <a:pt x="3450592" y="550705"/>
                  <a:pt x="3390900" y="546113"/>
                </a:cubicBezTo>
                <a:lnTo>
                  <a:pt x="3225800" y="533413"/>
                </a:lnTo>
                <a:cubicBezTo>
                  <a:pt x="3191933" y="537646"/>
                  <a:pt x="3157311" y="537835"/>
                  <a:pt x="3124200" y="546113"/>
                </a:cubicBezTo>
                <a:cubicBezTo>
                  <a:pt x="3105833" y="550705"/>
                  <a:pt x="3092158" y="568955"/>
                  <a:pt x="3073400" y="571513"/>
                </a:cubicBezTo>
                <a:cubicBezTo>
                  <a:pt x="2997782" y="581825"/>
                  <a:pt x="2921000" y="579980"/>
                  <a:pt x="2844800" y="584213"/>
                </a:cubicBezTo>
                <a:cubicBezTo>
                  <a:pt x="2738967" y="575746"/>
                  <a:pt x="2632610" y="572314"/>
                  <a:pt x="2527300" y="558813"/>
                </a:cubicBezTo>
                <a:cubicBezTo>
                  <a:pt x="2298693" y="529504"/>
                  <a:pt x="2413091" y="524967"/>
                  <a:pt x="2222500" y="482613"/>
                </a:cubicBezTo>
                <a:cubicBezTo>
                  <a:pt x="2189183" y="475209"/>
                  <a:pt x="2154687" y="474740"/>
                  <a:pt x="2120900" y="469913"/>
                </a:cubicBezTo>
                <a:cubicBezTo>
                  <a:pt x="2064030" y="461789"/>
                  <a:pt x="2035898" y="455453"/>
                  <a:pt x="1981200" y="444513"/>
                </a:cubicBezTo>
                <a:cubicBezTo>
                  <a:pt x="1591982" y="464998"/>
                  <a:pt x="1881565" y="447293"/>
                  <a:pt x="1587500" y="469913"/>
                </a:cubicBezTo>
                <a:lnTo>
                  <a:pt x="1409700" y="482613"/>
                </a:lnTo>
                <a:cubicBezTo>
                  <a:pt x="1371510" y="485934"/>
                  <a:pt x="1333622" y="492373"/>
                  <a:pt x="1295400" y="495313"/>
                </a:cubicBezTo>
                <a:cubicBezTo>
                  <a:pt x="1089029" y="511188"/>
                  <a:pt x="895467" y="513950"/>
                  <a:pt x="685800" y="520713"/>
                </a:cubicBezTo>
                <a:cubicBezTo>
                  <a:pt x="596900" y="516480"/>
                  <a:pt x="507858" y="514588"/>
                  <a:pt x="419100" y="508013"/>
                </a:cubicBezTo>
                <a:cubicBezTo>
                  <a:pt x="393420" y="506111"/>
                  <a:pt x="367564" y="502712"/>
                  <a:pt x="342900" y="495313"/>
                </a:cubicBezTo>
                <a:cubicBezTo>
                  <a:pt x="324766" y="489873"/>
                  <a:pt x="309827" y="476560"/>
                  <a:pt x="292100" y="469913"/>
                </a:cubicBezTo>
                <a:cubicBezTo>
                  <a:pt x="275757" y="463784"/>
                  <a:pt x="258233" y="461446"/>
                  <a:pt x="241300" y="457213"/>
                </a:cubicBezTo>
                <a:cubicBezTo>
                  <a:pt x="220133" y="444513"/>
                  <a:pt x="199378" y="431101"/>
                  <a:pt x="177800" y="419113"/>
                </a:cubicBezTo>
                <a:cubicBezTo>
                  <a:pt x="161250" y="409919"/>
                  <a:pt x="143054" y="403747"/>
                  <a:pt x="127000" y="393713"/>
                </a:cubicBezTo>
                <a:cubicBezTo>
                  <a:pt x="109051" y="382495"/>
                  <a:pt x="93424" y="367916"/>
                  <a:pt x="76200" y="355613"/>
                </a:cubicBezTo>
                <a:cubicBezTo>
                  <a:pt x="40441" y="330071"/>
                  <a:pt x="12700" y="323863"/>
                  <a:pt x="0" y="317513"/>
                </a:cubicBezTo>
                <a:close/>
              </a:path>
            </a:pathLst>
          </a:custGeom>
          <a:gradFill>
            <a:gsLst>
              <a:gs pos="0">
                <a:srgbClr val="E9F2FA"/>
              </a:gs>
              <a:gs pos="21000">
                <a:srgbClr val="C0DAF2"/>
              </a:gs>
              <a:gs pos="97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16" name="bIG bIG SNOWFLAKES">
            <a:extLst>
              <a:ext uri="{FF2B5EF4-FFF2-40B4-BE49-F238E27FC236}">
                <a16:creationId xmlns:a16="http://schemas.microsoft.com/office/drawing/2014/main" id="{98336B12-68F7-F7A8-3949-E15E8B33DC8A}"/>
              </a:ext>
            </a:extLst>
          </p:cNvPr>
          <p:cNvGrpSpPr/>
          <p:nvPr/>
        </p:nvGrpSpPr>
        <p:grpSpPr>
          <a:xfrm>
            <a:off x="-1079398" y="-24772036"/>
            <a:ext cx="15963695" cy="29604430"/>
            <a:chOff x="13263562" y="-26730891"/>
            <a:chExt cx="15963695" cy="29604430"/>
          </a:xfrm>
          <a:solidFill>
            <a:schemeClr val="bg1">
              <a:alpha val="71000"/>
            </a:schemeClr>
          </a:solidFill>
        </p:grpSpPr>
        <p:grpSp>
          <p:nvGrpSpPr>
            <p:cNvPr id="1723" name="Big snowflakes">
              <a:extLst>
                <a:ext uri="{FF2B5EF4-FFF2-40B4-BE49-F238E27FC236}">
                  <a16:creationId xmlns:a16="http://schemas.microsoft.com/office/drawing/2014/main" id="{689CFD7E-080B-BAEC-69FF-B03655CFC6A8}"/>
                </a:ext>
              </a:extLst>
            </p:cNvPr>
            <p:cNvGrpSpPr/>
            <p:nvPr/>
          </p:nvGrpSpPr>
          <p:grpSpPr>
            <a:xfrm flipH="1">
              <a:off x="13365162" y="-6918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1724" name="Oval 1723">
                <a:extLst>
                  <a:ext uri="{FF2B5EF4-FFF2-40B4-BE49-F238E27FC236}">
                    <a16:creationId xmlns:a16="http://schemas.microsoft.com/office/drawing/2014/main" id="{EDE9563E-2C8E-84C5-CBEF-8522E0D7F60A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5" name="Oval 1724">
                <a:extLst>
                  <a:ext uri="{FF2B5EF4-FFF2-40B4-BE49-F238E27FC236}">
                    <a16:creationId xmlns:a16="http://schemas.microsoft.com/office/drawing/2014/main" id="{3B3C02AA-16C9-ED11-5709-FECEED30D919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6" name="Oval 1725">
                <a:extLst>
                  <a:ext uri="{FF2B5EF4-FFF2-40B4-BE49-F238E27FC236}">
                    <a16:creationId xmlns:a16="http://schemas.microsoft.com/office/drawing/2014/main" id="{86410F57-2DC1-FEA4-94C6-7C373B5B03A0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7" name="Oval 1726">
                <a:extLst>
                  <a:ext uri="{FF2B5EF4-FFF2-40B4-BE49-F238E27FC236}">
                    <a16:creationId xmlns:a16="http://schemas.microsoft.com/office/drawing/2014/main" id="{B907D885-F303-3D1D-941D-6EF22A210DA7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8" name="Oval 1727">
                <a:extLst>
                  <a:ext uri="{FF2B5EF4-FFF2-40B4-BE49-F238E27FC236}">
                    <a16:creationId xmlns:a16="http://schemas.microsoft.com/office/drawing/2014/main" id="{5CFE7F83-37A7-A205-6F05-DB4C012EECE8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9" name="Oval 1728">
                <a:extLst>
                  <a:ext uri="{FF2B5EF4-FFF2-40B4-BE49-F238E27FC236}">
                    <a16:creationId xmlns:a16="http://schemas.microsoft.com/office/drawing/2014/main" id="{DC35C508-742D-BC84-2D33-765C0A5E98F9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0" name="Oval 1729">
                <a:extLst>
                  <a:ext uri="{FF2B5EF4-FFF2-40B4-BE49-F238E27FC236}">
                    <a16:creationId xmlns:a16="http://schemas.microsoft.com/office/drawing/2014/main" id="{1F1491B7-AC08-0973-5FDA-FDFE6B288A94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1" name="Oval 1730">
                <a:extLst>
                  <a:ext uri="{FF2B5EF4-FFF2-40B4-BE49-F238E27FC236}">
                    <a16:creationId xmlns:a16="http://schemas.microsoft.com/office/drawing/2014/main" id="{767E5126-CEF7-732D-C433-23E7BA28001B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2" name="Oval 1731">
                <a:extLst>
                  <a:ext uri="{FF2B5EF4-FFF2-40B4-BE49-F238E27FC236}">
                    <a16:creationId xmlns:a16="http://schemas.microsoft.com/office/drawing/2014/main" id="{7387BFF9-C23C-6C4C-C4A9-0CC6FC963342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3" name="Oval 1732">
                <a:extLst>
                  <a:ext uri="{FF2B5EF4-FFF2-40B4-BE49-F238E27FC236}">
                    <a16:creationId xmlns:a16="http://schemas.microsoft.com/office/drawing/2014/main" id="{832D1162-4736-C5BD-23A9-B7FFC4EC3CF7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4" name="Oval 1733">
                <a:extLst>
                  <a:ext uri="{FF2B5EF4-FFF2-40B4-BE49-F238E27FC236}">
                    <a16:creationId xmlns:a16="http://schemas.microsoft.com/office/drawing/2014/main" id="{9852EDE4-7EF0-8847-3CB8-A3DE8B5EE025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5" name="Oval 1734">
                <a:extLst>
                  <a:ext uri="{FF2B5EF4-FFF2-40B4-BE49-F238E27FC236}">
                    <a16:creationId xmlns:a16="http://schemas.microsoft.com/office/drawing/2014/main" id="{07582448-05F8-BE6B-6BC6-A899C4D83977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6" name="Oval 1735">
                <a:extLst>
                  <a:ext uri="{FF2B5EF4-FFF2-40B4-BE49-F238E27FC236}">
                    <a16:creationId xmlns:a16="http://schemas.microsoft.com/office/drawing/2014/main" id="{AD7B0AA1-EFBE-12F9-CE3C-78931A6EA3FC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7" name="Oval 1736">
                <a:extLst>
                  <a:ext uri="{FF2B5EF4-FFF2-40B4-BE49-F238E27FC236}">
                    <a16:creationId xmlns:a16="http://schemas.microsoft.com/office/drawing/2014/main" id="{25E4443F-A0A3-BF12-5CBD-2F8960AC61D5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8" name="Oval 1737">
                <a:extLst>
                  <a:ext uri="{FF2B5EF4-FFF2-40B4-BE49-F238E27FC236}">
                    <a16:creationId xmlns:a16="http://schemas.microsoft.com/office/drawing/2014/main" id="{609EA88A-2654-028A-AEC0-5BEB26897375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9" name="Oval 1738">
                <a:extLst>
                  <a:ext uri="{FF2B5EF4-FFF2-40B4-BE49-F238E27FC236}">
                    <a16:creationId xmlns:a16="http://schemas.microsoft.com/office/drawing/2014/main" id="{529E7464-6CBE-6CC3-9DA4-6E0E02EE3B70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0" name="Oval 1739">
                <a:extLst>
                  <a:ext uri="{FF2B5EF4-FFF2-40B4-BE49-F238E27FC236}">
                    <a16:creationId xmlns:a16="http://schemas.microsoft.com/office/drawing/2014/main" id="{5551989B-17E5-2431-026F-CF5AA5B1DE85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1" name="Oval 1740">
                <a:extLst>
                  <a:ext uri="{FF2B5EF4-FFF2-40B4-BE49-F238E27FC236}">
                    <a16:creationId xmlns:a16="http://schemas.microsoft.com/office/drawing/2014/main" id="{76771648-4C07-612D-4BFE-562F909AC09B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2" name="Oval 1741">
                <a:extLst>
                  <a:ext uri="{FF2B5EF4-FFF2-40B4-BE49-F238E27FC236}">
                    <a16:creationId xmlns:a16="http://schemas.microsoft.com/office/drawing/2014/main" id="{70EF1CD7-5980-3E18-3E89-616A43AFCDC8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3" name="Oval 1742">
                <a:extLst>
                  <a:ext uri="{FF2B5EF4-FFF2-40B4-BE49-F238E27FC236}">
                    <a16:creationId xmlns:a16="http://schemas.microsoft.com/office/drawing/2014/main" id="{2AEE6B64-1793-F778-FC58-32D16FB5C7D1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4" name="Oval 1743">
                <a:extLst>
                  <a:ext uri="{FF2B5EF4-FFF2-40B4-BE49-F238E27FC236}">
                    <a16:creationId xmlns:a16="http://schemas.microsoft.com/office/drawing/2014/main" id="{934151E7-C6A5-0EE0-F99E-0F9B01CD4C2A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5" name="Oval 1744">
                <a:extLst>
                  <a:ext uri="{FF2B5EF4-FFF2-40B4-BE49-F238E27FC236}">
                    <a16:creationId xmlns:a16="http://schemas.microsoft.com/office/drawing/2014/main" id="{80F03081-0390-9409-A50C-A8390DCBC9A4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6" name="Oval 1745">
                <a:extLst>
                  <a:ext uri="{FF2B5EF4-FFF2-40B4-BE49-F238E27FC236}">
                    <a16:creationId xmlns:a16="http://schemas.microsoft.com/office/drawing/2014/main" id="{6209C793-AEAC-8445-4DD7-27EE0A8087F7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7" name="Oval 1746">
                <a:extLst>
                  <a:ext uri="{FF2B5EF4-FFF2-40B4-BE49-F238E27FC236}">
                    <a16:creationId xmlns:a16="http://schemas.microsoft.com/office/drawing/2014/main" id="{F921770A-2D94-6EC0-E8DF-01412D8C8960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8" name="Oval 1747">
                <a:extLst>
                  <a:ext uri="{FF2B5EF4-FFF2-40B4-BE49-F238E27FC236}">
                    <a16:creationId xmlns:a16="http://schemas.microsoft.com/office/drawing/2014/main" id="{E658C94F-2E1C-D801-64E1-A69F21D8B018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9" name="Oval 1748">
                <a:extLst>
                  <a:ext uri="{FF2B5EF4-FFF2-40B4-BE49-F238E27FC236}">
                    <a16:creationId xmlns:a16="http://schemas.microsoft.com/office/drawing/2014/main" id="{81519CF1-4E2A-C819-DE07-E5680B42DD00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0" name="Oval 1749">
                <a:extLst>
                  <a:ext uri="{FF2B5EF4-FFF2-40B4-BE49-F238E27FC236}">
                    <a16:creationId xmlns:a16="http://schemas.microsoft.com/office/drawing/2014/main" id="{908E5286-AAF4-FFDD-C99E-BCDE95DD14CB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1" name="Oval 1750">
                <a:extLst>
                  <a:ext uri="{FF2B5EF4-FFF2-40B4-BE49-F238E27FC236}">
                    <a16:creationId xmlns:a16="http://schemas.microsoft.com/office/drawing/2014/main" id="{20867086-CCF4-8ACC-0D6A-FED57BF329B2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2" name="Oval 1751">
                <a:extLst>
                  <a:ext uri="{FF2B5EF4-FFF2-40B4-BE49-F238E27FC236}">
                    <a16:creationId xmlns:a16="http://schemas.microsoft.com/office/drawing/2014/main" id="{123B1844-2ADE-FA14-2D78-38C019381019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3" name="Oval 1752">
                <a:extLst>
                  <a:ext uri="{FF2B5EF4-FFF2-40B4-BE49-F238E27FC236}">
                    <a16:creationId xmlns:a16="http://schemas.microsoft.com/office/drawing/2014/main" id="{2AD79A15-8470-CF17-58C9-85981A567BAE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4" name="Oval 1753">
                <a:extLst>
                  <a:ext uri="{FF2B5EF4-FFF2-40B4-BE49-F238E27FC236}">
                    <a16:creationId xmlns:a16="http://schemas.microsoft.com/office/drawing/2014/main" id="{5C8E048B-C0B0-8426-6821-F7A2E2AF6988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5" name="Oval 1754">
                <a:extLst>
                  <a:ext uri="{FF2B5EF4-FFF2-40B4-BE49-F238E27FC236}">
                    <a16:creationId xmlns:a16="http://schemas.microsoft.com/office/drawing/2014/main" id="{12345BF8-6321-7512-14C2-36F97CFF868F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6" name="Oval 1755">
                <a:extLst>
                  <a:ext uri="{FF2B5EF4-FFF2-40B4-BE49-F238E27FC236}">
                    <a16:creationId xmlns:a16="http://schemas.microsoft.com/office/drawing/2014/main" id="{3C3D456C-FB40-6895-8457-3BCE3B3B6CE0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7" name="Oval 1756">
                <a:extLst>
                  <a:ext uri="{FF2B5EF4-FFF2-40B4-BE49-F238E27FC236}">
                    <a16:creationId xmlns:a16="http://schemas.microsoft.com/office/drawing/2014/main" id="{7C801D93-608B-A1C9-CC88-40FBBE0EF1A3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8" name="Oval 1757">
                <a:extLst>
                  <a:ext uri="{FF2B5EF4-FFF2-40B4-BE49-F238E27FC236}">
                    <a16:creationId xmlns:a16="http://schemas.microsoft.com/office/drawing/2014/main" id="{7D45E6F0-5B5F-6CA3-72AD-FE1C7347E85D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9" name="Oval 1758">
                <a:extLst>
                  <a:ext uri="{FF2B5EF4-FFF2-40B4-BE49-F238E27FC236}">
                    <a16:creationId xmlns:a16="http://schemas.microsoft.com/office/drawing/2014/main" id="{68F03DB0-9935-5F06-50B9-A46CC637BD42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0" name="Oval 1759">
                <a:extLst>
                  <a:ext uri="{FF2B5EF4-FFF2-40B4-BE49-F238E27FC236}">
                    <a16:creationId xmlns:a16="http://schemas.microsoft.com/office/drawing/2014/main" id="{EF766578-AAA7-AE9E-138A-8C500DA26BD7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1" name="Oval 1760">
                <a:extLst>
                  <a:ext uri="{FF2B5EF4-FFF2-40B4-BE49-F238E27FC236}">
                    <a16:creationId xmlns:a16="http://schemas.microsoft.com/office/drawing/2014/main" id="{2A523586-F340-6DA8-4936-AA430ACB6861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2" name="Oval 1761">
                <a:extLst>
                  <a:ext uri="{FF2B5EF4-FFF2-40B4-BE49-F238E27FC236}">
                    <a16:creationId xmlns:a16="http://schemas.microsoft.com/office/drawing/2014/main" id="{4A82CB43-F4FA-29A2-2397-970772AE8923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3" name="Oval 1762">
                <a:extLst>
                  <a:ext uri="{FF2B5EF4-FFF2-40B4-BE49-F238E27FC236}">
                    <a16:creationId xmlns:a16="http://schemas.microsoft.com/office/drawing/2014/main" id="{1086FA44-E256-36D9-4392-55C2FF96D535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4" name="Oval 1763">
                <a:extLst>
                  <a:ext uri="{FF2B5EF4-FFF2-40B4-BE49-F238E27FC236}">
                    <a16:creationId xmlns:a16="http://schemas.microsoft.com/office/drawing/2014/main" id="{24FBF56D-A687-7942-2508-D1CF77AE505E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5" name="Oval 1764">
                <a:extLst>
                  <a:ext uri="{FF2B5EF4-FFF2-40B4-BE49-F238E27FC236}">
                    <a16:creationId xmlns:a16="http://schemas.microsoft.com/office/drawing/2014/main" id="{6246C7A3-8005-E5A3-B90E-0C3271DDBF52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6" name="Oval 1765">
                <a:extLst>
                  <a:ext uri="{FF2B5EF4-FFF2-40B4-BE49-F238E27FC236}">
                    <a16:creationId xmlns:a16="http://schemas.microsoft.com/office/drawing/2014/main" id="{75AF141A-332B-7836-FB2C-459CC89C078D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7" name="Oval 1766">
                <a:extLst>
                  <a:ext uri="{FF2B5EF4-FFF2-40B4-BE49-F238E27FC236}">
                    <a16:creationId xmlns:a16="http://schemas.microsoft.com/office/drawing/2014/main" id="{0689D476-7390-8ED2-48BA-8D71ACD3C28B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8" name="Oval 1767">
                <a:extLst>
                  <a:ext uri="{FF2B5EF4-FFF2-40B4-BE49-F238E27FC236}">
                    <a16:creationId xmlns:a16="http://schemas.microsoft.com/office/drawing/2014/main" id="{6ED85F91-D9F9-37CE-9A83-D826B014631B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9" name="Oval 1768">
                <a:extLst>
                  <a:ext uri="{FF2B5EF4-FFF2-40B4-BE49-F238E27FC236}">
                    <a16:creationId xmlns:a16="http://schemas.microsoft.com/office/drawing/2014/main" id="{5835E497-BBD2-D200-994E-C02109688406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0" name="Oval 1769">
                <a:extLst>
                  <a:ext uri="{FF2B5EF4-FFF2-40B4-BE49-F238E27FC236}">
                    <a16:creationId xmlns:a16="http://schemas.microsoft.com/office/drawing/2014/main" id="{BA064EF8-A049-068D-D8CA-34CFCA889252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1" name="Oval 1770">
                <a:extLst>
                  <a:ext uri="{FF2B5EF4-FFF2-40B4-BE49-F238E27FC236}">
                    <a16:creationId xmlns:a16="http://schemas.microsoft.com/office/drawing/2014/main" id="{7700680F-2403-D155-E58B-5244767AE664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2" name="Oval 1771">
                <a:extLst>
                  <a:ext uri="{FF2B5EF4-FFF2-40B4-BE49-F238E27FC236}">
                    <a16:creationId xmlns:a16="http://schemas.microsoft.com/office/drawing/2014/main" id="{BD45B63B-DD08-B6EA-E6EE-6667099F4E5F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3" name="Oval 1772">
                <a:extLst>
                  <a:ext uri="{FF2B5EF4-FFF2-40B4-BE49-F238E27FC236}">
                    <a16:creationId xmlns:a16="http://schemas.microsoft.com/office/drawing/2014/main" id="{6A14B7BA-704C-2611-B154-B12FA022CC50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4" name="Oval 1773">
                <a:extLst>
                  <a:ext uri="{FF2B5EF4-FFF2-40B4-BE49-F238E27FC236}">
                    <a16:creationId xmlns:a16="http://schemas.microsoft.com/office/drawing/2014/main" id="{E22AA76D-48DC-82D0-59F2-44C6717EB0FA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5" name="Oval 1774">
                <a:extLst>
                  <a:ext uri="{FF2B5EF4-FFF2-40B4-BE49-F238E27FC236}">
                    <a16:creationId xmlns:a16="http://schemas.microsoft.com/office/drawing/2014/main" id="{282E20DE-303B-9108-8B72-4619DC5C0803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6" name="Oval 1775">
                <a:extLst>
                  <a:ext uri="{FF2B5EF4-FFF2-40B4-BE49-F238E27FC236}">
                    <a16:creationId xmlns:a16="http://schemas.microsoft.com/office/drawing/2014/main" id="{E73F47AC-39EB-E830-696C-1B8032AF8511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7" name="Oval 1776">
                <a:extLst>
                  <a:ext uri="{FF2B5EF4-FFF2-40B4-BE49-F238E27FC236}">
                    <a16:creationId xmlns:a16="http://schemas.microsoft.com/office/drawing/2014/main" id="{F26743A5-8C0A-A3E5-E26E-67ACDE9A993F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8" name="Oval 1777">
                <a:extLst>
                  <a:ext uri="{FF2B5EF4-FFF2-40B4-BE49-F238E27FC236}">
                    <a16:creationId xmlns:a16="http://schemas.microsoft.com/office/drawing/2014/main" id="{A53CA86D-A3DC-176B-9A30-2BEA76DD587E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9" name="Oval 1778">
                <a:extLst>
                  <a:ext uri="{FF2B5EF4-FFF2-40B4-BE49-F238E27FC236}">
                    <a16:creationId xmlns:a16="http://schemas.microsoft.com/office/drawing/2014/main" id="{67E6D2CF-1D19-1C1F-B893-21BF7E8DEB44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0" name="Oval 1779">
                <a:extLst>
                  <a:ext uri="{FF2B5EF4-FFF2-40B4-BE49-F238E27FC236}">
                    <a16:creationId xmlns:a16="http://schemas.microsoft.com/office/drawing/2014/main" id="{893F12B5-75D9-9154-554A-0F317D625D1D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1" name="Oval 1780">
                <a:extLst>
                  <a:ext uri="{FF2B5EF4-FFF2-40B4-BE49-F238E27FC236}">
                    <a16:creationId xmlns:a16="http://schemas.microsoft.com/office/drawing/2014/main" id="{E8B9A8B3-CC0A-BEA5-2383-5E2F550CFABE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2" name="Oval 1781">
                <a:extLst>
                  <a:ext uri="{FF2B5EF4-FFF2-40B4-BE49-F238E27FC236}">
                    <a16:creationId xmlns:a16="http://schemas.microsoft.com/office/drawing/2014/main" id="{EFC13F2C-F7A6-5044-C354-8E868B0D0EB4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3" name="Oval 1782">
                <a:extLst>
                  <a:ext uri="{FF2B5EF4-FFF2-40B4-BE49-F238E27FC236}">
                    <a16:creationId xmlns:a16="http://schemas.microsoft.com/office/drawing/2014/main" id="{563777C9-255D-3F9E-8415-C14806DE4DB9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4" name="Oval 1783">
                <a:extLst>
                  <a:ext uri="{FF2B5EF4-FFF2-40B4-BE49-F238E27FC236}">
                    <a16:creationId xmlns:a16="http://schemas.microsoft.com/office/drawing/2014/main" id="{65C6E805-DBB9-9FE8-ED8B-FEC2BF49CD1E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5" name="Oval 1784">
                <a:extLst>
                  <a:ext uri="{FF2B5EF4-FFF2-40B4-BE49-F238E27FC236}">
                    <a16:creationId xmlns:a16="http://schemas.microsoft.com/office/drawing/2014/main" id="{E58AA539-A0DF-9021-E5D8-2A65BADAFD65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6" name="Oval 1785">
                <a:extLst>
                  <a:ext uri="{FF2B5EF4-FFF2-40B4-BE49-F238E27FC236}">
                    <a16:creationId xmlns:a16="http://schemas.microsoft.com/office/drawing/2014/main" id="{E2AF1F31-E094-332A-54BC-762AC7496213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7" name="Oval 1786">
                <a:extLst>
                  <a:ext uri="{FF2B5EF4-FFF2-40B4-BE49-F238E27FC236}">
                    <a16:creationId xmlns:a16="http://schemas.microsoft.com/office/drawing/2014/main" id="{23BA3584-5796-5543-F9B2-CAEAF2747032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8" name="Oval 1787">
                <a:extLst>
                  <a:ext uri="{FF2B5EF4-FFF2-40B4-BE49-F238E27FC236}">
                    <a16:creationId xmlns:a16="http://schemas.microsoft.com/office/drawing/2014/main" id="{6327E3F6-99D5-35DF-D2E3-CBD9DEE0F7E4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9" name="Oval 1788">
                <a:extLst>
                  <a:ext uri="{FF2B5EF4-FFF2-40B4-BE49-F238E27FC236}">
                    <a16:creationId xmlns:a16="http://schemas.microsoft.com/office/drawing/2014/main" id="{F6A479A1-E755-EE66-ADA2-942284B776E0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0" name="Oval 1789">
                <a:extLst>
                  <a:ext uri="{FF2B5EF4-FFF2-40B4-BE49-F238E27FC236}">
                    <a16:creationId xmlns:a16="http://schemas.microsoft.com/office/drawing/2014/main" id="{7B419A7E-6C54-4DCB-2E6D-56F252ECC5EA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1" name="Oval 1790">
                <a:extLst>
                  <a:ext uri="{FF2B5EF4-FFF2-40B4-BE49-F238E27FC236}">
                    <a16:creationId xmlns:a16="http://schemas.microsoft.com/office/drawing/2014/main" id="{5544F1AF-5107-EAC3-03B2-F05708470F64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Big snowflakes">
              <a:extLst>
                <a:ext uri="{FF2B5EF4-FFF2-40B4-BE49-F238E27FC236}">
                  <a16:creationId xmlns:a16="http://schemas.microsoft.com/office/drawing/2014/main" id="{ECBBC2AF-323D-2317-9BBA-56F5778F49F3}"/>
                </a:ext>
              </a:extLst>
            </p:cNvPr>
            <p:cNvGrpSpPr/>
            <p:nvPr/>
          </p:nvGrpSpPr>
          <p:grpSpPr>
            <a:xfrm flipH="1">
              <a:off x="13314362" y="-16824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7AEB2E7-6E5C-7D83-3FC1-736FFB5783C2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7D078A4-5E9C-59AA-874F-AA25339DB005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008C802-257E-CED7-6A06-4145577D2CAB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35A94A2-90B8-D730-91F4-3E993E16FD7B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7C697B7-C0FF-EAFB-01A9-0D4999B82311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F5035D9-A033-7EE4-26AF-DF0134576BE1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A6A9CE6-1ABE-B30E-3C4B-5C9D69DBA60F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EF1FE72-C227-57A5-E216-69DBFFE7BB39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3850517-8A61-5A9E-6178-71BD184C0ED7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CEFCB91C-28E0-C8E2-1102-6807D2B17A7F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F9C574D-717D-5D0A-18C4-05D09C85D779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0E8B6D2-07D2-245D-B542-1A07FA6C0648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66D5560-5F6B-D64C-0331-42C71D119B54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552B3C0-A164-E1F8-42EF-40B8040086D0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1B2E2463-4BE7-3B46-7687-63B973E93190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72CB6AD-16F0-C4C0-917A-C6B4767E1779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110A5C0-A0F2-22CA-C2E3-AEE15B9FF976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7AD4CC3-4607-6E37-7A1F-9466B629631C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6170C31B-DE50-75E6-7C89-F029D8FA6344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A28C448-6E65-282F-8A36-4FFEACD47B39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5B028F4-CB49-9115-F86A-810938941550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E47CB85-5CAC-1428-CBE3-222D21CD40C1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1C72CB3-0273-233E-F4E7-B5124C1B0A17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714E0E4-A1FD-21E3-A824-FC9C0E97C75B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6F868B8-7FC1-52FF-54C7-67C95BDDC010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7704D24A-5F1B-FC3F-4843-FC5235E030F8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54B81FB-66D6-7E36-8EA7-8DB289F4F707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2" name="Oval 1471">
                <a:extLst>
                  <a:ext uri="{FF2B5EF4-FFF2-40B4-BE49-F238E27FC236}">
                    <a16:creationId xmlns:a16="http://schemas.microsoft.com/office/drawing/2014/main" id="{725FFBE3-0A80-A49B-6A43-1A65882DB1AE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3" name="Oval 1472">
                <a:extLst>
                  <a:ext uri="{FF2B5EF4-FFF2-40B4-BE49-F238E27FC236}">
                    <a16:creationId xmlns:a16="http://schemas.microsoft.com/office/drawing/2014/main" id="{6E34A391-37B7-1335-163C-E0BB57036086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4" name="Oval 1473">
                <a:extLst>
                  <a:ext uri="{FF2B5EF4-FFF2-40B4-BE49-F238E27FC236}">
                    <a16:creationId xmlns:a16="http://schemas.microsoft.com/office/drawing/2014/main" id="{B136E08F-FF8A-E2EB-B479-4CA7125A1D56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5" name="Oval 1474">
                <a:extLst>
                  <a:ext uri="{FF2B5EF4-FFF2-40B4-BE49-F238E27FC236}">
                    <a16:creationId xmlns:a16="http://schemas.microsoft.com/office/drawing/2014/main" id="{0BAC2C1C-C6C5-9211-4767-1C2F0309C9DD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6" name="Oval 1475">
                <a:extLst>
                  <a:ext uri="{FF2B5EF4-FFF2-40B4-BE49-F238E27FC236}">
                    <a16:creationId xmlns:a16="http://schemas.microsoft.com/office/drawing/2014/main" id="{6AAC79C8-6A52-2185-D6E3-60CF283B1677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7" name="Oval 1476">
                <a:extLst>
                  <a:ext uri="{FF2B5EF4-FFF2-40B4-BE49-F238E27FC236}">
                    <a16:creationId xmlns:a16="http://schemas.microsoft.com/office/drawing/2014/main" id="{EFADD67C-7D78-0DC0-29D9-DD4085671BBE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8" name="Oval 1477">
                <a:extLst>
                  <a:ext uri="{FF2B5EF4-FFF2-40B4-BE49-F238E27FC236}">
                    <a16:creationId xmlns:a16="http://schemas.microsoft.com/office/drawing/2014/main" id="{535F82C8-08AD-3F21-4DA7-6D7911C35238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9" name="Oval 1478">
                <a:extLst>
                  <a:ext uri="{FF2B5EF4-FFF2-40B4-BE49-F238E27FC236}">
                    <a16:creationId xmlns:a16="http://schemas.microsoft.com/office/drawing/2014/main" id="{E06FA6AA-E456-770A-EC7B-B7B5AD96FE3B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0" name="Oval 1479">
                <a:extLst>
                  <a:ext uri="{FF2B5EF4-FFF2-40B4-BE49-F238E27FC236}">
                    <a16:creationId xmlns:a16="http://schemas.microsoft.com/office/drawing/2014/main" id="{E3C73689-5D29-B312-8C1F-0167AFEF318B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1" name="Oval 1480">
                <a:extLst>
                  <a:ext uri="{FF2B5EF4-FFF2-40B4-BE49-F238E27FC236}">
                    <a16:creationId xmlns:a16="http://schemas.microsoft.com/office/drawing/2014/main" id="{4B0F34ED-6B9C-1EF0-5D05-CBF3838FAD54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2" name="Oval 1481">
                <a:extLst>
                  <a:ext uri="{FF2B5EF4-FFF2-40B4-BE49-F238E27FC236}">
                    <a16:creationId xmlns:a16="http://schemas.microsoft.com/office/drawing/2014/main" id="{88CB0F95-AAD0-64A6-3498-1EF38C279C21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3" name="Oval 1482">
                <a:extLst>
                  <a:ext uri="{FF2B5EF4-FFF2-40B4-BE49-F238E27FC236}">
                    <a16:creationId xmlns:a16="http://schemas.microsoft.com/office/drawing/2014/main" id="{D620D487-1358-2161-171D-57D56E337F1E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4" name="Oval 1483">
                <a:extLst>
                  <a:ext uri="{FF2B5EF4-FFF2-40B4-BE49-F238E27FC236}">
                    <a16:creationId xmlns:a16="http://schemas.microsoft.com/office/drawing/2014/main" id="{42E18B63-D732-16A3-DAA6-B44000C2A396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5" name="Oval 1484">
                <a:extLst>
                  <a:ext uri="{FF2B5EF4-FFF2-40B4-BE49-F238E27FC236}">
                    <a16:creationId xmlns:a16="http://schemas.microsoft.com/office/drawing/2014/main" id="{6999711B-D90C-E3E7-FBE9-919BA025B829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6" name="Oval 1485">
                <a:extLst>
                  <a:ext uri="{FF2B5EF4-FFF2-40B4-BE49-F238E27FC236}">
                    <a16:creationId xmlns:a16="http://schemas.microsoft.com/office/drawing/2014/main" id="{F18412BD-9D1D-CD6F-96BF-9A6EE8CBF75C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7" name="Oval 1486">
                <a:extLst>
                  <a:ext uri="{FF2B5EF4-FFF2-40B4-BE49-F238E27FC236}">
                    <a16:creationId xmlns:a16="http://schemas.microsoft.com/office/drawing/2014/main" id="{DEAD1DE4-0AD6-8D94-15E7-092AA7AFA5AB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8" name="Oval 1487">
                <a:extLst>
                  <a:ext uri="{FF2B5EF4-FFF2-40B4-BE49-F238E27FC236}">
                    <a16:creationId xmlns:a16="http://schemas.microsoft.com/office/drawing/2014/main" id="{BB928F33-74A3-5433-8F98-08649A0919F0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9" name="Oval 1488">
                <a:extLst>
                  <a:ext uri="{FF2B5EF4-FFF2-40B4-BE49-F238E27FC236}">
                    <a16:creationId xmlns:a16="http://schemas.microsoft.com/office/drawing/2014/main" id="{01C26AA5-21BA-2236-E4C9-A27E13D902C5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0" name="Oval 1489">
                <a:extLst>
                  <a:ext uri="{FF2B5EF4-FFF2-40B4-BE49-F238E27FC236}">
                    <a16:creationId xmlns:a16="http://schemas.microsoft.com/office/drawing/2014/main" id="{848397E7-A028-267D-77F4-801E52013746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1" name="Oval 1490">
                <a:extLst>
                  <a:ext uri="{FF2B5EF4-FFF2-40B4-BE49-F238E27FC236}">
                    <a16:creationId xmlns:a16="http://schemas.microsoft.com/office/drawing/2014/main" id="{E2E4B8A8-CF4A-8C30-A5D9-C3B612B353D9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2" name="Oval 1491">
                <a:extLst>
                  <a:ext uri="{FF2B5EF4-FFF2-40B4-BE49-F238E27FC236}">
                    <a16:creationId xmlns:a16="http://schemas.microsoft.com/office/drawing/2014/main" id="{F1083297-A2CB-4442-B199-1E01A2CFE652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3" name="Oval 1492">
                <a:extLst>
                  <a:ext uri="{FF2B5EF4-FFF2-40B4-BE49-F238E27FC236}">
                    <a16:creationId xmlns:a16="http://schemas.microsoft.com/office/drawing/2014/main" id="{12755395-02CA-70DF-5218-A0793023DFA4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4" name="Oval 1493">
                <a:extLst>
                  <a:ext uri="{FF2B5EF4-FFF2-40B4-BE49-F238E27FC236}">
                    <a16:creationId xmlns:a16="http://schemas.microsoft.com/office/drawing/2014/main" id="{F4F57195-EC95-7AA6-EBB4-6379D28E4E88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5" name="Oval 1494">
                <a:extLst>
                  <a:ext uri="{FF2B5EF4-FFF2-40B4-BE49-F238E27FC236}">
                    <a16:creationId xmlns:a16="http://schemas.microsoft.com/office/drawing/2014/main" id="{30301292-137A-CB88-2DBA-28B6000ECB61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6" name="Oval 1495">
                <a:extLst>
                  <a:ext uri="{FF2B5EF4-FFF2-40B4-BE49-F238E27FC236}">
                    <a16:creationId xmlns:a16="http://schemas.microsoft.com/office/drawing/2014/main" id="{33B86BE5-82CF-4B0D-1C89-55729F1BB548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7" name="Oval 1496">
                <a:extLst>
                  <a:ext uri="{FF2B5EF4-FFF2-40B4-BE49-F238E27FC236}">
                    <a16:creationId xmlns:a16="http://schemas.microsoft.com/office/drawing/2014/main" id="{F32E4D73-990C-279E-F37C-E6E6882A3234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8" name="Oval 1497">
                <a:extLst>
                  <a:ext uri="{FF2B5EF4-FFF2-40B4-BE49-F238E27FC236}">
                    <a16:creationId xmlns:a16="http://schemas.microsoft.com/office/drawing/2014/main" id="{4376AC3F-6602-014C-AD67-300DBF72F12D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9" name="Oval 1498">
                <a:extLst>
                  <a:ext uri="{FF2B5EF4-FFF2-40B4-BE49-F238E27FC236}">
                    <a16:creationId xmlns:a16="http://schemas.microsoft.com/office/drawing/2014/main" id="{238E8F5B-DC7B-A938-92B4-78AA1EE8B4A3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0" name="Oval 1499">
                <a:extLst>
                  <a:ext uri="{FF2B5EF4-FFF2-40B4-BE49-F238E27FC236}">
                    <a16:creationId xmlns:a16="http://schemas.microsoft.com/office/drawing/2014/main" id="{FA343C15-1DAB-D373-3CEC-17817D1BF0A9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1" name="Oval 1500">
                <a:extLst>
                  <a:ext uri="{FF2B5EF4-FFF2-40B4-BE49-F238E27FC236}">
                    <a16:creationId xmlns:a16="http://schemas.microsoft.com/office/drawing/2014/main" id="{55FA1A88-4478-94AA-BFF8-20E865CA9BFE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2" name="Oval 1501">
                <a:extLst>
                  <a:ext uri="{FF2B5EF4-FFF2-40B4-BE49-F238E27FC236}">
                    <a16:creationId xmlns:a16="http://schemas.microsoft.com/office/drawing/2014/main" id="{34B2C2A5-0BB4-2FB2-0C07-9608EA9A49AA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3" name="Oval 1502">
                <a:extLst>
                  <a:ext uri="{FF2B5EF4-FFF2-40B4-BE49-F238E27FC236}">
                    <a16:creationId xmlns:a16="http://schemas.microsoft.com/office/drawing/2014/main" id="{75174025-B37A-7E08-4CEE-4496CE247564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4" name="Oval 1503">
                <a:extLst>
                  <a:ext uri="{FF2B5EF4-FFF2-40B4-BE49-F238E27FC236}">
                    <a16:creationId xmlns:a16="http://schemas.microsoft.com/office/drawing/2014/main" id="{638100A3-87D3-01DA-5ADA-EB1F9E37AB1F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5" name="Oval 1504">
                <a:extLst>
                  <a:ext uri="{FF2B5EF4-FFF2-40B4-BE49-F238E27FC236}">
                    <a16:creationId xmlns:a16="http://schemas.microsoft.com/office/drawing/2014/main" id="{D17D4F74-63E9-0776-612A-985BDE24DC72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6" name="Oval 1505">
                <a:extLst>
                  <a:ext uri="{FF2B5EF4-FFF2-40B4-BE49-F238E27FC236}">
                    <a16:creationId xmlns:a16="http://schemas.microsoft.com/office/drawing/2014/main" id="{3823B2DA-4ABA-C86F-B272-537E2C535A35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7" name="Oval 1506">
                <a:extLst>
                  <a:ext uri="{FF2B5EF4-FFF2-40B4-BE49-F238E27FC236}">
                    <a16:creationId xmlns:a16="http://schemas.microsoft.com/office/drawing/2014/main" id="{EAF08025-8AE6-A5B6-227E-8CFFB29485C3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8" name="Oval 1507">
                <a:extLst>
                  <a:ext uri="{FF2B5EF4-FFF2-40B4-BE49-F238E27FC236}">
                    <a16:creationId xmlns:a16="http://schemas.microsoft.com/office/drawing/2014/main" id="{0B171D73-64D8-7A95-7F97-6121B4022E77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9" name="Oval 1508">
                <a:extLst>
                  <a:ext uri="{FF2B5EF4-FFF2-40B4-BE49-F238E27FC236}">
                    <a16:creationId xmlns:a16="http://schemas.microsoft.com/office/drawing/2014/main" id="{98C0500B-6869-078A-CCCD-7D3EE5FCA6D3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0" name="Oval 1509">
                <a:extLst>
                  <a:ext uri="{FF2B5EF4-FFF2-40B4-BE49-F238E27FC236}">
                    <a16:creationId xmlns:a16="http://schemas.microsoft.com/office/drawing/2014/main" id="{86BAC222-A043-3EB3-9C85-4C272F82D523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1" name="Oval 1510">
                <a:extLst>
                  <a:ext uri="{FF2B5EF4-FFF2-40B4-BE49-F238E27FC236}">
                    <a16:creationId xmlns:a16="http://schemas.microsoft.com/office/drawing/2014/main" id="{17A09C23-00FE-6997-E341-F2698539F36E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2" name="Oval 1511">
                <a:extLst>
                  <a:ext uri="{FF2B5EF4-FFF2-40B4-BE49-F238E27FC236}">
                    <a16:creationId xmlns:a16="http://schemas.microsoft.com/office/drawing/2014/main" id="{6EB2905F-7B72-5791-4A30-3571FEA66C36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13" name="Big snowflakes">
              <a:extLst>
                <a:ext uri="{FF2B5EF4-FFF2-40B4-BE49-F238E27FC236}">
                  <a16:creationId xmlns:a16="http://schemas.microsoft.com/office/drawing/2014/main" id="{5B4C3B42-AE0C-4420-768C-48CDD6E28300}"/>
                </a:ext>
              </a:extLst>
            </p:cNvPr>
            <p:cNvGrpSpPr/>
            <p:nvPr/>
          </p:nvGrpSpPr>
          <p:grpSpPr>
            <a:xfrm flipH="1">
              <a:off x="13263562" y="-26730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1514" name="Oval 1513">
                <a:extLst>
                  <a:ext uri="{FF2B5EF4-FFF2-40B4-BE49-F238E27FC236}">
                    <a16:creationId xmlns:a16="http://schemas.microsoft.com/office/drawing/2014/main" id="{4F3ED940-315D-3A14-63E2-50131C3D746E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E6101FC6-21EC-8F43-061E-ACAFDCCEE8E8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29824A46-3654-9F52-C34B-D38126D24621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742B975E-7F97-DD6D-9242-708E3E501242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1" name="Oval 1060">
                <a:extLst>
                  <a:ext uri="{FF2B5EF4-FFF2-40B4-BE49-F238E27FC236}">
                    <a16:creationId xmlns:a16="http://schemas.microsoft.com/office/drawing/2014/main" id="{7B220DD4-2C15-253C-AAAF-E984D927053C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05CD7857-D4B2-8877-E7B1-539E489277F8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6" name="Oval 1305">
                <a:extLst>
                  <a:ext uri="{FF2B5EF4-FFF2-40B4-BE49-F238E27FC236}">
                    <a16:creationId xmlns:a16="http://schemas.microsoft.com/office/drawing/2014/main" id="{6685A388-D9BB-CD35-83AE-A9347014C7D9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7" name="Oval 1306">
                <a:extLst>
                  <a:ext uri="{FF2B5EF4-FFF2-40B4-BE49-F238E27FC236}">
                    <a16:creationId xmlns:a16="http://schemas.microsoft.com/office/drawing/2014/main" id="{3A4B179D-9A26-C7A5-2884-82495955AF3E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8" name="Oval 1307">
                <a:extLst>
                  <a:ext uri="{FF2B5EF4-FFF2-40B4-BE49-F238E27FC236}">
                    <a16:creationId xmlns:a16="http://schemas.microsoft.com/office/drawing/2014/main" id="{783206D1-64D4-FE88-D49B-6937BE7A673E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9" name="Oval 1308">
                <a:extLst>
                  <a:ext uri="{FF2B5EF4-FFF2-40B4-BE49-F238E27FC236}">
                    <a16:creationId xmlns:a16="http://schemas.microsoft.com/office/drawing/2014/main" id="{ADC59D84-20FC-5ACF-7903-BF925891743D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0" name="Oval 1309">
                <a:extLst>
                  <a:ext uri="{FF2B5EF4-FFF2-40B4-BE49-F238E27FC236}">
                    <a16:creationId xmlns:a16="http://schemas.microsoft.com/office/drawing/2014/main" id="{2707904A-7CCF-CAB1-AF1C-31DB00BC3F33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1" name="Oval 1310">
                <a:extLst>
                  <a:ext uri="{FF2B5EF4-FFF2-40B4-BE49-F238E27FC236}">
                    <a16:creationId xmlns:a16="http://schemas.microsoft.com/office/drawing/2014/main" id="{53B1E209-E8A1-8AC0-243B-5FE0348AD431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2" name="Oval 1311">
                <a:extLst>
                  <a:ext uri="{FF2B5EF4-FFF2-40B4-BE49-F238E27FC236}">
                    <a16:creationId xmlns:a16="http://schemas.microsoft.com/office/drawing/2014/main" id="{C3B740C0-2C5D-B817-C90A-9520D8FD7196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3" name="Oval 1312">
                <a:extLst>
                  <a:ext uri="{FF2B5EF4-FFF2-40B4-BE49-F238E27FC236}">
                    <a16:creationId xmlns:a16="http://schemas.microsoft.com/office/drawing/2014/main" id="{30B2FBC2-1A89-396B-9F38-1C5F59AF50FA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4" name="Oval 1313">
                <a:extLst>
                  <a:ext uri="{FF2B5EF4-FFF2-40B4-BE49-F238E27FC236}">
                    <a16:creationId xmlns:a16="http://schemas.microsoft.com/office/drawing/2014/main" id="{E31586AA-1EA3-F187-C9D4-7DC212A4BEB1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5" name="Oval 1314">
                <a:extLst>
                  <a:ext uri="{FF2B5EF4-FFF2-40B4-BE49-F238E27FC236}">
                    <a16:creationId xmlns:a16="http://schemas.microsoft.com/office/drawing/2014/main" id="{0DE10BEA-325C-2FD7-3E61-29D7E385353F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6" name="Oval 1315">
                <a:extLst>
                  <a:ext uri="{FF2B5EF4-FFF2-40B4-BE49-F238E27FC236}">
                    <a16:creationId xmlns:a16="http://schemas.microsoft.com/office/drawing/2014/main" id="{A8DC6561-3D1B-C345-D865-9625B377BD60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7" name="Oval 1316">
                <a:extLst>
                  <a:ext uri="{FF2B5EF4-FFF2-40B4-BE49-F238E27FC236}">
                    <a16:creationId xmlns:a16="http://schemas.microsoft.com/office/drawing/2014/main" id="{A51BDE28-7B9D-D8C6-ACCF-E7F828B45955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8" name="Oval 1317">
                <a:extLst>
                  <a:ext uri="{FF2B5EF4-FFF2-40B4-BE49-F238E27FC236}">
                    <a16:creationId xmlns:a16="http://schemas.microsoft.com/office/drawing/2014/main" id="{0BF6F4E9-A505-CC48-BF12-07F10F7DDEFD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9" name="Oval 1318">
                <a:extLst>
                  <a:ext uri="{FF2B5EF4-FFF2-40B4-BE49-F238E27FC236}">
                    <a16:creationId xmlns:a16="http://schemas.microsoft.com/office/drawing/2014/main" id="{EE362D6E-BBF1-4D4A-BA41-35A8AFF3EC40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0" name="Oval 1319">
                <a:extLst>
                  <a:ext uri="{FF2B5EF4-FFF2-40B4-BE49-F238E27FC236}">
                    <a16:creationId xmlns:a16="http://schemas.microsoft.com/office/drawing/2014/main" id="{E5615A64-DF17-88FF-8190-1772298B2EF8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1" name="Oval 1320">
                <a:extLst>
                  <a:ext uri="{FF2B5EF4-FFF2-40B4-BE49-F238E27FC236}">
                    <a16:creationId xmlns:a16="http://schemas.microsoft.com/office/drawing/2014/main" id="{126E11C4-8972-05F6-E60C-D04B78416DA6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2" name="Oval 1321">
                <a:extLst>
                  <a:ext uri="{FF2B5EF4-FFF2-40B4-BE49-F238E27FC236}">
                    <a16:creationId xmlns:a16="http://schemas.microsoft.com/office/drawing/2014/main" id="{0A01C1C5-225B-C17A-ABAC-636764BD3B06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3" name="Oval 1322">
                <a:extLst>
                  <a:ext uri="{FF2B5EF4-FFF2-40B4-BE49-F238E27FC236}">
                    <a16:creationId xmlns:a16="http://schemas.microsoft.com/office/drawing/2014/main" id="{C129A8B2-A567-78DB-3BA0-DB5DB8F429C4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4" name="Oval 1323">
                <a:extLst>
                  <a:ext uri="{FF2B5EF4-FFF2-40B4-BE49-F238E27FC236}">
                    <a16:creationId xmlns:a16="http://schemas.microsoft.com/office/drawing/2014/main" id="{6B1C63FD-9646-71FD-4283-DB46F9DE997E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5" name="Oval 1324">
                <a:extLst>
                  <a:ext uri="{FF2B5EF4-FFF2-40B4-BE49-F238E27FC236}">
                    <a16:creationId xmlns:a16="http://schemas.microsoft.com/office/drawing/2014/main" id="{C71AA79C-79C5-9825-FE46-2B6B9B28EE3A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6" name="Oval 1325">
                <a:extLst>
                  <a:ext uri="{FF2B5EF4-FFF2-40B4-BE49-F238E27FC236}">
                    <a16:creationId xmlns:a16="http://schemas.microsoft.com/office/drawing/2014/main" id="{76C7D5B3-B22B-D637-BE23-C1F01E969B1E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7" name="Oval 1326">
                <a:extLst>
                  <a:ext uri="{FF2B5EF4-FFF2-40B4-BE49-F238E27FC236}">
                    <a16:creationId xmlns:a16="http://schemas.microsoft.com/office/drawing/2014/main" id="{07755ADD-0FDC-E62F-2AC7-AB166C9663E6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8" name="Oval 1327">
                <a:extLst>
                  <a:ext uri="{FF2B5EF4-FFF2-40B4-BE49-F238E27FC236}">
                    <a16:creationId xmlns:a16="http://schemas.microsoft.com/office/drawing/2014/main" id="{2EF9D5F2-9EE0-C1BD-632B-7F54FA604251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9" name="Oval 1328">
                <a:extLst>
                  <a:ext uri="{FF2B5EF4-FFF2-40B4-BE49-F238E27FC236}">
                    <a16:creationId xmlns:a16="http://schemas.microsoft.com/office/drawing/2014/main" id="{BDBF94A8-25D1-448E-030D-2356E30C9135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0" name="Oval 1329">
                <a:extLst>
                  <a:ext uri="{FF2B5EF4-FFF2-40B4-BE49-F238E27FC236}">
                    <a16:creationId xmlns:a16="http://schemas.microsoft.com/office/drawing/2014/main" id="{6AC83414-8C9B-DFC1-65E9-C682B19F3A82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1" name="Oval 1330">
                <a:extLst>
                  <a:ext uri="{FF2B5EF4-FFF2-40B4-BE49-F238E27FC236}">
                    <a16:creationId xmlns:a16="http://schemas.microsoft.com/office/drawing/2014/main" id="{FFD75551-BF7D-C2B8-6831-682911B82F10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2" name="Oval 1331">
                <a:extLst>
                  <a:ext uri="{FF2B5EF4-FFF2-40B4-BE49-F238E27FC236}">
                    <a16:creationId xmlns:a16="http://schemas.microsoft.com/office/drawing/2014/main" id="{5685F578-0660-2A11-D9C9-7A527E00EA52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3" name="Oval 1332">
                <a:extLst>
                  <a:ext uri="{FF2B5EF4-FFF2-40B4-BE49-F238E27FC236}">
                    <a16:creationId xmlns:a16="http://schemas.microsoft.com/office/drawing/2014/main" id="{16DDC4B9-DF3C-5D96-1324-424774CA98EC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4" name="Oval 1333">
                <a:extLst>
                  <a:ext uri="{FF2B5EF4-FFF2-40B4-BE49-F238E27FC236}">
                    <a16:creationId xmlns:a16="http://schemas.microsoft.com/office/drawing/2014/main" id="{804787E0-AFED-5685-ABCC-D8E12C00FCB4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5" name="Oval 1334">
                <a:extLst>
                  <a:ext uri="{FF2B5EF4-FFF2-40B4-BE49-F238E27FC236}">
                    <a16:creationId xmlns:a16="http://schemas.microsoft.com/office/drawing/2014/main" id="{B56CD2F5-03A2-E411-7AB0-19D721C4173D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6" name="Oval 1335">
                <a:extLst>
                  <a:ext uri="{FF2B5EF4-FFF2-40B4-BE49-F238E27FC236}">
                    <a16:creationId xmlns:a16="http://schemas.microsoft.com/office/drawing/2014/main" id="{513AD6D0-6F5F-14B2-626C-81BEB6E8DFAA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7" name="Oval 1336">
                <a:extLst>
                  <a:ext uri="{FF2B5EF4-FFF2-40B4-BE49-F238E27FC236}">
                    <a16:creationId xmlns:a16="http://schemas.microsoft.com/office/drawing/2014/main" id="{F7752649-8822-7735-91BE-1BFB991B6265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8" name="Oval 1337">
                <a:extLst>
                  <a:ext uri="{FF2B5EF4-FFF2-40B4-BE49-F238E27FC236}">
                    <a16:creationId xmlns:a16="http://schemas.microsoft.com/office/drawing/2014/main" id="{7A444C71-5434-0C03-08E9-513B7DAAF4D1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9" name="Oval 1338">
                <a:extLst>
                  <a:ext uri="{FF2B5EF4-FFF2-40B4-BE49-F238E27FC236}">
                    <a16:creationId xmlns:a16="http://schemas.microsoft.com/office/drawing/2014/main" id="{D718CD04-6418-ACE1-E50F-347725FCA40B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0" name="Oval 1339">
                <a:extLst>
                  <a:ext uri="{FF2B5EF4-FFF2-40B4-BE49-F238E27FC236}">
                    <a16:creationId xmlns:a16="http://schemas.microsoft.com/office/drawing/2014/main" id="{47BF3FBE-C35F-C521-F573-136454BB5ACE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1" name="Oval 1340">
                <a:extLst>
                  <a:ext uri="{FF2B5EF4-FFF2-40B4-BE49-F238E27FC236}">
                    <a16:creationId xmlns:a16="http://schemas.microsoft.com/office/drawing/2014/main" id="{A464956E-4FA7-BE5A-2BDA-7A302744ECBD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2" name="Oval 1341">
                <a:extLst>
                  <a:ext uri="{FF2B5EF4-FFF2-40B4-BE49-F238E27FC236}">
                    <a16:creationId xmlns:a16="http://schemas.microsoft.com/office/drawing/2014/main" id="{B0DD5198-B70F-1E6D-652A-48C5B27C1BE6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3" name="Oval 1342">
                <a:extLst>
                  <a:ext uri="{FF2B5EF4-FFF2-40B4-BE49-F238E27FC236}">
                    <a16:creationId xmlns:a16="http://schemas.microsoft.com/office/drawing/2014/main" id="{30C69F90-75AE-7756-554B-4EB756A55490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2" name="Oval 1791">
                <a:extLst>
                  <a:ext uri="{FF2B5EF4-FFF2-40B4-BE49-F238E27FC236}">
                    <a16:creationId xmlns:a16="http://schemas.microsoft.com/office/drawing/2014/main" id="{79A9B6D2-56D2-DEB1-D658-DC144CBA35CC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3" name="Oval 1792">
                <a:extLst>
                  <a:ext uri="{FF2B5EF4-FFF2-40B4-BE49-F238E27FC236}">
                    <a16:creationId xmlns:a16="http://schemas.microsoft.com/office/drawing/2014/main" id="{566EF7B1-D157-4DFE-FFF3-134480B8D5C5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4" name="Oval 1793">
                <a:extLst>
                  <a:ext uri="{FF2B5EF4-FFF2-40B4-BE49-F238E27FC236}">
                    <a16:creationId xmlns:a16="http://schemas.microsoft.com/office/drawing/2014/main" id="{5AEF9453-D6CB-0D08-414E-913F6FA708DC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5" name="Oval 1794">
                <a:extLst>
                  <a:ext uri="{FF2B5EF4-FFF2-40B4-BE49-F238E27FC236}">
                    <a16:creationId xmlns:a16="http://schemas.microsoft.com/office/drawing/2014/main" id="{014AD0EC-A071-7E82-0F0B-F7D62EAA0539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6" name="Oval 1795">
                <a:extLst>
                  <a:ext uri="{FF2B5EF4-FFF2-40B4-BE49-F238E27FC236}">
                    <a16:creationId xmlns:a16="http://schemas.microsoft.com/office/drawing/2014/main" id="{A679279C-6A38-9178-9D0B-BFDD5CCBCC5E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7" name="Oval 1796">
                <a:extLst>
                  <a:ext uri="{FF2B5EF4-FFF2-40B4-BE49-F238E27FC236}">
                    <a16:creationId xmlns:a16="http://schemas.microsoft.com/office/drawing/2014/main" id="{6B0E68EF-19E9-BD79-5CDB-79DE3CECA232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8" name="Oval 1797">
                <a:extLst>
                  <a:ext uri="{FF2B5EF4-FFF2-40B4-BE49-F238E27FC236}">
                    <a16:creationId xmlns:a16="http://schemas.microsoft.com/office/drawing/2014/main" id="{68DA5885-0193-C55B-4E1D-D2BD71D850F3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9" name="Oval 1798">
                <a:extLst>
                  <a:ext uri="{FF2B5EF4-FFF2-40B4-BE49-F238E27FC236}">
                    <a16:creationId xmlns:a16="http://schemas.microsoft.com/office/drawing/2014/main" id="{E815E688-4152-E35B-6672-7AB64341C1F2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0" name="Oval 1799">
                <a:extLst>
                  <a:ext uri="{FF2B5EF4-FFF2-40B4-BE49-F238E27FC236}">
                    <a16:creationId xmlns:a16="http://schemas.microsoft.com/office/drawing/2014/main" id="{AF644433-80D6-694A-7250-6A978C8D9BB1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1" name="Oval 1800">
                <a:extLst>
                  <a:ext uri="{FF2B5EF4-FFF2-40B4-BE49-F238E27FC236}">
                    <a16:creationId xmlns:a16="http://schemas.microsoft.com/office/drawing/2014/main" id="{F960DF9E-D16F-204F-47D4-30EE1B86C8E0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2" name="Oval 1801">
                <a:extLst>
                  <a:ext uri="{FF2B5EF4-FFF2-40B4-BE49-F238E27FC236}">
                    <a16:creationId xmlns:a16="http://schemas.microsoft.com/office/drawing/2014/main" id="{AABF10B1-8E18-EBB2-15F4-F2403EA8EE3D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3" name="Oval 1802">
                <a:extLst>
                  <a:ext uri="{FF2B5EF4-FFF2-40B4-BE49-F238E27FC236}">
                    <a16:creationId xmlns:a16="http://schemas.microsoft.com/office/drawing/2014/main" id="{41F5CC4F-D165-08FC-63C0-0B5E8FEE9376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4" name="Oval 1803">
                <a:extLst>
                  <a:ext uri="{FF2B5EF4-FFF2-40B4-BE49-F238E27FC236}">
                    <a16:creationId xmlns:a16="http://schemas.microsoft.com/office/drawing/2014/main" id="{5B5EF88D-3EC9-DCD6-5F16-E037909904C0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5" name="Oval 1804">
                <a:extLst>
                  <a:ext uri="{FF2B5EF4-FFF2-40B4-BE49-F238E27FC236}">
                    <a16:creationId xmlns:a16="http://schemas.microsoft.com/office/drawing/2014/main" id="{2CB664C0-48D4-29D8-0455-223A4B8049EC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6" name="Oval 1805">
                <a:extLst>
                  <a:ext uri="{FF2B5EF4-FFF2-40B4-BE49-F238E27FC236}">
                    <a16:creationId xmlns:a16="http://schemas.microsoft.com/office/drawing/2014/main" id="{E31C158B-47D1-E419-A397-41304255E84D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7" name="Oval 1806">
                <a:extLst>
                  <a:ext uri="{FF2B5EF4-FFF2-40B4-BE49-F238E27FC236}">
                    <a16:creationId xmlns:a16="http://schemas.microsoft.com/office/drawing/2014/main" id="{D23764FA-9750-C6DA-83E5-80C7464DCC5D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8" name="Oval 1807">
                <a:extLst>
                  <a:ext uri="{FF2B5EF4-FFF2-40B4-BE49-F238E27FC236}">
                    <a16:creationId xmlns:a16="http://schemas.microsoft.com/office/drawing/2014/main" id="{1B9615B8-35C4-F2AD-6441-10348249580F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9" name="Oval 1808">
                <a:extLst>
                  <a:ext uri="{FF2B5EF4-FFF2-40B4-BE49-F238E27FC236}">
                    <a16:creationId xmlns:a16="http://schemas.microsoft.com/office/drawing/2014/main" id="{D5DBD031-22A6-EBB1-769A-82B96D88C057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0" name="Oval 1809">
                <a:extLst>
                  <a:ext uri="{FF2B5EF4-FFF2-40B4-BE49-F238E27FC236}">
                    <a16:creationId xmlns:a16="http://schemas.microsoft.com/office/drawing/2014/main" id="{CE113CA4-BF04-B331-F621-843E75E45FCC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1" name="Oval 1810">
                <a:extLst>
                  <a:ext uri="{FF2B5EF4-FFF2-40B4-BE49-F238E27FC236}">
                    <a16:creationId xmlns:a16="http://schemas.microsoft.com/office/drawing/2014/main" id="{60164847-EEC1-B3A1-3A19-781359C6AB15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2" name="Oval 1811">
                <a:extLst>
                  <a:ext uri="{FF2B5EF4-FFF2-40B4-BE49-F238E27FC236}">
                    <a16:creationId xmlns:a16="http://schemas.microsoft.com/office/drawing/2014/main" id="{260A17F7-AA55-7038-1074-E3D8E9C43BE4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3" name="Oval 1812">
                <a:extLst>
                  <a:ext uri="{FF2B5EF4-FFF2-40B4-BE49-F238E27FC236}">
                    <a16:creationId xmlns:a16="http://schemas.microsoft.com/office/drawing/2014/main" id="{C6AF35FC-7217-5C13-7377-746CEC935EAF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4" name="Oval 1813">
                <a:extLst>
                  <a:ext uri="{FF2B5EF4-FFF2-40B4-BE49-F238E27FC236}">
                    <a16:creationId xmlns:a16="http://schemas.microsoft.com/office/drawing/2014/main" id="{6D90AA29-7CCB-B08A-915B-0EA8C5EA7180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5" name="Oval 1814">
                <a:extLst>
                  <a:ext uri="{FF2B5EF4-FFF2-40B4-BE49-F238E27FC236}">
                    <a16:creationId xmlns:a16="http://schemas.microsoft.com/office/drawing/2014/main" id="{393704A3-5681-9ECF-17EC-F595E3762FFC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234" name="Big small snowflakes">
            <a:extLst>
              <a:ext uri="{FF2B5EF4-FFF2-40B4-BE49-F238E27FC236}">
                <a16:creationId xmlns:a16="http://schemas.microsoft.com/office/drawing/2014/main" id="{F84ECC14-3176-E4C9-5D76-E894C46E51A5}"/>
              </a:ext>
            </a:extLst>
          </p:cNvPr>
          <p:cNvGrpSpPr/>
          <p:nvPr/>
        </p:nvGrpSpPr>
        <p:grpSpPr>
          <a:xfrm>
            <a:off x="-5495946" y="-19569397"/>
            <a:ext cx="24796791" cy="33445291"/>
            <a:chOff x="-238125" y="-27173010"/>
            <a:chExt cx="24796791" cy="33445291"/>
          </a:xfrm>
          <a:solidFill>
            <a:schemeClr val="bg1">
              <a:alpha val="89000"/>
            </a:schemeClr>
          </a:solidFill>
        </p:grpSpPr>
        <p:grpSp>
          <p:nvGrpSpPr>
            <p:cNvPr id="6" name="Big small snowflakes">
              <a:extLst>
                <a:ext uri="{FF2B5EF4-FFF2-40B4-BE49-F238E27FC236}">
                  <a16:creationId xmlns:a16="http://schemas.microsoft.com/office/drawing/2014/main" id="{2606EE97-2A26-9166-2AF1-598AA1F7C877}"/>
                </a:ext>
              </a:extLst>
            </p:cNvPr>
            <p:cNvGrpSpPr/>
            <p:nvPr/>
          </p:nvGrpSpPr>
          <p:grpSpPr>
            <a:xfrm>
              <a:off x="-238125" y="-26810991"/>
              <a:ext cx="12449175" cy="33083272"/>
              <a:chOff x="-238125" y="-26810991"/>
              <a:chExt cx="12449175" cy="33083272"/>
            </a:xfrm>
            <a:grpFill/>
          </p:grpSpPr>
          <p:grpSp>
            <p:nvGrpSpPr>
              <p:cNvPr id="1305" name="Small snowflakes">
                <a:extLst>
                  <a:ext uri="{FF2B5EF4-FFF2-40B4-BE49-F238E27FC236}">
                    <a16:creationId xmlns:a16="http://schemas.microsoft.com/office/drawing/2014/main" id="{FB5AA24F-1CEA-F2DB-46FE-EE87EAC7B004}"/>
                  </a:ext>
                </a:extLst>
              </p:cNvPr>
              <p:cNvGrpSpPr/>
              <p:nvPr/>
            </p:nvGrpSpPr>
            <p:grpSpPr>
              <a:xfrm>
                <a:off x="-19050" y="-10287263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1097" name="Group 1096">
                  <a:extLst>
                    <a:ext uri="{FF2B5EF4-FFF2-40B4-BE49-F238E27FC236}">
                      <a16:creationId xmlns:a16="http://schemas.microsoft.com/office/drawing/2014/main" id="{54A4E7D9-0566-A20E-FE45-B4A4AA480A20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024" name="Oval 1023">
                    <a:extLst>
                      <a:ext uri="{FF2B5EF4-FFF2-40B4-BE49-F238E27FC236}">
                        <a16:creationId xmlns:a16="http://schemas.microsoft.com/office/drawing/2014/main" id="{E8C154A1-65D5-8325-1888-C70CB581AF81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5" name="Oval 1024">
                    <a:extLst>
                      <a:ext uri="{FF2B5EF4-FFF2-40B4-BE49-F238E27FC236}">
                        <a16:creationId xmlns:a16="http://schemas.microsoft.com/office/drawing/2014/main" id="{0FA16133-D709-A848-BAC5-5C8712D6E6E6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7" name="Oval 1026">
                    <a:extLst>
                      <a:ext uri="{FF2B5EF4-FFF2-40B4-BE49-F238E27FC236}">
                        <a16:creationId xmlns:a16="http://schemas.microsoft.com/office/drawing/2014/main" id="{6C5D7F37-ECDA-FE26-0944-78A2859779E5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8" name="Oval 1027">
                    <a:extLst>
                      <a:ext uri="{FF2B5EF4-FFF2-40B4-BE49-F238E27FC236}">
                        <a16:creationId xmlns:a16="http://schemas.microsoft.com/office/drawing/2014/main" id="{884A7515-DB8A-EE3C-8DCB-572CDC302986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9" name="Oval 1028">
                    <a:extLst>
                      <a:ext uri="{FF2B5EF4-FFF2-40B4-BE49-F238E27FC236}">
                        <a16:creationId xmlns:a16="http://schemas.microsoft.com/office/drawing/2014/main" id="{5AFAE95F-87BA-E820-2D68-D53BE9CA174B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0" name="Oval 1029">
                    <a:extLst>
                      <a:ext uri="{FF2B5EF4-FFF2-40B4-BE49-F238E27FC236}">
                        <a16:creationId xmlns:a16="http://schemas.microsoft.com/office/drawing/2014/main" id="{A5155B80-7488-E173-4812-2F0A37B13075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1" name="Oval 1030">
                    <a:extLst>
                      <a:ext uri="{FF2B5EF4-FFF2-40B4-BE49-F238E27FC236}">
                        <a16:creationId xmlns:a16="http://schemas.microsoft.com/office/drawing/2014/main" id="{B24E3D0E-98CB-4283-FB99-21A337826DCC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2" name="Oval 1031">
                    <a:extLst>
                      <a:ext uri="{FF2B5EF4-FFF2-40B4-BE49-F238E27FC236}">
                        <a16:creationId xmlns:a16="http://schemas.microsoft.com/office/drawing/2014/main" id="{83178818-0E5F-6802-02E1-5C53B37FEB00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3" name="Oval 1032">
                    <a:extLst>
                      <a:ext uri="{FF2B5EF4-FFF2-40B4-BE49-F238E27FC236}">
                        <a16:creationId xmlns:a16="http://schemas.microsoft.com/office/drawing/2014/main" id="{D8DBB178-0630-EC6E-EDE5-B0BF6A54E83F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4" name="Oval 1033">
                    <a:extLst>
                      <a:ext uri="{FF2B5EF4-FFF2-40B4-BE49-F238E27FC236}">
                        <a16:creationId xmlns:a16="http://schemas.microsoft.com/office/drawing/2014/main" id="{F1A8CD94-DA23-02E3-566D-D4DC9D628651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5" name="Oval 1034">
                    <a:extLst>
                      <a:ext uri="{FF2B5EF4-FFF2-40B4-BE49-F238E27FC236}">
                        <a16:creationId xmlns:a16="http://schemas.microsoft.com/office/drawing/2014/main" id="{7D4C0E32-DE94-BB73-6920-E3885DC8B561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6" name="Oval 1035">
                    <a:extLst>
                      <a:ext uri="{FF2B5EF4-FFF2-40B4-BE49-F238E27FC236}">
                        <a16:creationId xmlns:a16="http://schemas.microsoft.com/office/drawing/2014/main" id="{5906C3D7-735B-4DE6-7D7E-83119CC67DCA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7" name="Oval 1036">
                    <a:extLst>
                      <a:ext uri="{FF2B5EF4-FFF2-40B4-BE49-F238E27FC236}">
                        <a16:creationId xmlns:a16="http://schemas.microsoft.com/office/drawing/2014/main" id="{9F818784-9E51-74C6-BAAE-C903DF921972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8" name="Oval 1037">
                    <a:extLst>
                      <a:ext uri="{FF2B5EF4-FFF2-40B4-BE49-F238E27FC236}">
                        <a16:creationId xmlns:a16="http://schemas.microsoft.com/office/drawing/2014/main" id="{351B7CFE-5A14-6BD9-84D6-19104C871C55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9" name="Oval 1038">
                    <a:extLst>
                      <a:ext uri="{FF2B5EF4-FFF2-40B4-BE49-F238E27FC236}">
                        <a16:creationId xmlns:a16="http://schemas.microsoft.com/office/drawing/2014/main" id="{9A2459CC-EAD4-82D7-50E5-6A4995ECBCCE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0" name="Oval 1039">
                    <a:extLst>
                      <a:ext uri="{FF2B5EF4-FFF2-40B4-BE49-F238E27FC236}">
                        <a16:creationId xmlns:a16="http://schemas.microsoft.com/office/drawing/2014/main" id="{37D06156-E6DE-E337-FCE6-E1D510D4929F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1" name="Oval 1040">
                    <a:extLst>
                      <a:ext uri="{FF2B5EF4-FFF2-40B4-BE49-F238E27FC236}">
                        <a16:creationId xmlns:a16="http://schemas.microsoft.com/office/drawing/2014/main" id="{8997F307-3DE9-966B-BE04-F0EF1AB291EE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4" name="Oval 1043">
                    <a:extLst>
                      <a:ext uri="{FF2B5EF4-FFF2-40B4-BE49-F238E27FC236}">
                        <a16:creationId xmlns:a16="http://schemas.microsoft.com/office/drawing/2014/main" id="{7FAD20F9-618A-1210-6213-F73122D5C4B9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5" name="Oval 1044">
                    <a:extLst>
                      <a:ext uri="{FF2B5EF4-FFF2-40B4-BE49-F238E27FC236}">
                        <a16:creationId xmlns:a16="http://schemas.microsoft.com/office/drawing/2014/main" id="{192F200A-276E-426C-920B-DC6FA552CCEA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6" name="Oval 1045">
                    <a:extLst>
                      <a:ext uri="{FF2B5EF4-FFF2-40B4-BE49-F238E27FC236}">
                        <a16:creationId xmlns:a16="http://schemas.microsoft.com/office/drawing/2014/main" id="{69C5D7E2-1642-A15C-2372-51BF70EE7240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7" name="Oval 1046">
                    <a:extLst>
                      <a:ext uri="{FF2B5EF4-FFF2-40B4-BE49-F238E27FC236}">
                        <a16:creationId xmlns:a16="http://schemas.microsoft.com/office/drawing/2014/main" id="{24CC6E04-C598-B295-46EC-85C2E97BE62D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8" name="Oval 1047">
                    <a:extLst>
                      <a:ext uri="{FF2B5EF4-FFF2-40B4-BE49-F238E27FC236}">
                        <a16:creationId xmlns:a16="http://schemas.microsoft.com/office/drawing/2014/main" id="{F4D459C0-69C7-43C3-0628-5CE8C93AAB0C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9" name="Oval 1048">
                    <a:extLst>
                      <a:ext uri="{FF2B5EF4-FFF2-40B4-BE49-F238E27FC236}">
                        <a16:creationId xmlns:a16="http://schemas.microsoft.com/office/drawing/2014/main" id="{2D166538-5988-7898-56A3-0B214A79634F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0" name="Oval 1049">
                    <a:extLst>
                      <a:ext uri="{FF2B5EF4-FFF2-40B4-BE49-F238E27FC236}">
                        <a16:creationId xmlns:a16="http://schemas.microsoft.com/office/drawing/2014/main" id="{0532A0E9-417E-2489-7B82-92340CBB3159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1" name="Oval 1050">
                    <a:extLst>
                      <a:ext uri="{FF2B5EF4-FFF2-40B4-BE49-F238E27FC236}">
                        <a16:creationId xmlns:a16="http://schemas.microsoft.com/office/drawing/2014/main" id="{0C974950-E57B-3790-1991-380C8CFA1123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2" name="Oval 1051">
                    <a:extLst>
                      <a:ext uri="{FF2B5EF4-FFF2-40B4-BE49-F238E27FC236}">
                        <a16:creationId xmlns:a16="http://schemas.microsoft.com/office/drawing/2014/main" id="{453B0C9F-63B0-E75E-D76C-2B95611A55C3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3" name="Oval 1052">
                    <a:extLst>
                      <a:ext uri="{FF2B5EF4-FFF2-40B4-BE49-F238E27FC236}">
                        <a16:creationId xmlns:a16="http://schemas.microsoft.com/office/drawing/2014/main" id="{7EBA9E44-91F8-850F-C502-1F27B35861BA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4" name="Oval 1053">
                    <a:extLst>
                      <a:ext uri="{FF2B5EF4-FFF2-40B4-BE49-F238E27FC236}">
                        <a16:creationId xmlns:a16="http://schemas.microsoft.com/office/drawing/2014/main" id="{4EB249F3-EE3C-E2C7-119F-491AC82CC395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5" name="Oval 1054">
                    <a:extLst>
                      <a:ext uri="{FF2B5EF4-FFF2-40B4-BE49-F238E27FC236}">
                        <a16:creationId xmlns:a16="http://schemas.microsoft.com/office/drawing/2014/main" id="{120CE575-B212-43D1-2480-8A647FBB7379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6" name="Oval 1055">
                    <a:extLst>
                      <a:ext uri="{FF2B5EF4-FFF2-40B4-BE49-F238E27FC236}">
                        <a16:creationId xmlns:a16="http://schemas.microsoft.com/office/drawing/2014/main" id="{3D843640-FAA0-FFD5-5254-83519FBDDA82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7" name="Oval 1056">
                    <a:extLst>
                      <a:ext uri="{FF2B5EF4-FFF2-40B4-BE49-F238E27FC236}">
                        <a16:creationId xmlns:a16="http://schemas.microsoft.com/office/drawing/2014/main" id="{D1F060A2-5420-F80B-C5B9-2E1E99DB5789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8" name="Oval 1057">
                    <a:extLst>
                      <a:ext uri="{FF2B5EF4-FFF2-40B4-BE49-F238E27FC236}">
                        <a16:creationId xmlns:a16="http://schemas.microsoft.com/office/drawing/2014/main" id="{63D140A1-8639-D08F-D45F-3881BCF4875C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9" name="Oval 1058">
                    <a:extLst>
                      <a:ext uri="{FF2B5EF4-FFF2-40B4-BE49-F238E27FC236}">
                        <a16:creationId xmlns:a16="http://schemas.microsoft.com/office/drawing/2014/main" id="{37772893-FF7F-516B-CC82-75D8A01756D7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0" name="Oval 1059">
                    <a:extLst>
                      <a:ext uri="{FF2B5EF4-FFF2-40B4-BE49-F238E27FC236}">
                        <a16:creationId xmlns:a16="http://schemas.microsoft.com/office/drawing/2014/main" id="{38B81DC0-48E9-1F3A-1293-D5CB9AD9159E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2" name="Oval 1061">
                    <a:extLst>
                      <a:ext uri="{FF2B5EF4-FFF2-40B4-BE49-F238E27FC236}">
                        <a16:creationId xmlns:a16="http://schemas.microsoft.com/office/drawing/2014/main" id="{6D95AE95-D3CA-C9EA-6309-8B86C9FEDC87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3" name="Oval 1062">
                    <a:extLst>
                      <a:ext uri="{FF2B5EF4-FFF2-40B4-BE49-F238E27FC236}">
                        <a16:creationId xmlns:a16="http://schemas.microsoft.com/office/drawing/2014/main" id="{66E1251A-24C6-EA09-7DD8-BFE6A6631EB0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4" name="Oval 1063">
                    <a:extLst>
                      <a:ext uri="{FF2B5EF4-FFF2-40B4-BE49-F238E27FC236}">
                        <a16:creationId xmlns:a16="http://schemas.microsoft.com/office/drawing/2014/main" id="{4AAFBA5C-1A82-116C-8997-6005C7CAC5C4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5" name="Oval 1064">
                    <a:extLst>
                      <a:ext uri="{FF2B5EF4-FFF2-40B4-BE49-F238E27FC236}">
                        <a16:creationId xmlns:a16="http://schemas.microsoft.com/office/drawing/2014/main" id="{8D7022BD-3ADE-D108-9DE3-21E5F1DCE04B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6" name="Oval 1065">
                    <a:extLst>
                      <a:ext uri="{FF2B5EF4-FFF2-40B4-BE49-F238E27FC236}">
                        <a16:creationId xmlns:a16="http://schemas.microsoft.com/office/drawing/2014/main" id="{584CFE33-6B82-02D5-1E83-9337F8659128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7" name="Oval 1066">
                    <a:extLst>
                      <a:ext uri="{FF2B5EF4-FFF2-40B4-BE49-F238E27FC236}">
                        <a16:creationId xmlns:a16="http://schemas.microsoft.com/office/drawing/2014/main" id="{D76A7695-A906-93BB-7E2B-06F4107F7F78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8" name="Oval 1067">
                    <a:extLst>
                      <a:ext uri="{FF2B5EF4-FFF2-40B4-BE49-F238E27FC236}">
                        <a16:creationId xmlns:a16="http://schemas.microsoft.com/office/drawing/2014/main" id="{B85824AC-DDC8-43F0-4E34-5E325C0AAD7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9" name="Oval 1068">
                    <a:extLst>
                      <a:ext uri="{FF2B5EF4-FFF2-40B4-BE49-F238E27FC236}">
                        <a16:creationId xmlns:a16="http://schemas.microsoft.com/office/drawing/2014/main" id="{18A24219-40DB-C54C-FA2C-3557EA7C45BE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0" name="Oval 1069">
                    <a:extLst>
                      <a:ext uri="{FF2B5EF4-FFF2-40B4-BE49-F238E27FC236}">
                        <a16:creationId xmlns:a16="http://schemas.microsoft.com/office/drawing/2014/main" id="{0CBB2E31-F56A-0897-153A-B2A5BD6198BC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1" name="Oval 1070">
                    <a:extLst>
                      <a:ext uri="{FF2B5EF4-FFF2-40B4-BE49-F238E27FC236}">
                        <a16:creationId xmlns:a16="http://schemas.microsoft.com/office/drawing/2014/main" id="{7337922E-B12B-8CD9-4829-4275068EC875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2" name="Oval 1071">
                    <a:extLst>
                      <a:ext uri="{FF2B5EF4-FFF2-40B4-BE49-F238E27FC236}">
                        <a16:creationId xmlns:a16="http://schemas.microsoft.com/office/drawing/2014/main" id="{245B221E-0442-D9F8-D63D-1D5BDF41648A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3" name="Oval 1072">
                    <a:extLst>
                      <a:ext uri="{FF2B5EF4-FFF2-40B4-BE49-F238E27FC236}">
                        <a16:creationId xmlns:a16="http://schemas.microsoft.com/office/drawing/2014/main" id="{B5F3B555-5261-5185-0107-2D94B6045747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4" name="Oval 1073">
                    <a:extLst>
                      <a:ext uri="{FF2B5EF4-FFF2-40B4-BE49-F238E27FC236}">
                        <a16:creationId xmlns:a16="http://schemas.microsoft.com/office/drawing/2014/main" id="{8B9F468C-7F91-24E0-12F7-2B1FDD6D3172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5" name="Oval 1074">
                    <a:extLst>
                      <a:ext uri="{FF2B5EF4-FFF2-40B4-BE49-F238E27FC236}">
                        <a16:creationId xmlns:a16="http://schemas.microsoft.com/office/drawing/2014/main" id="{BE9FAF05-7E24-DDCF-2437-C459AE026F96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6" name="Oval 1075">
                    <a:extLst>
                      <a:ext uri="{FF2B5EF4-FFF2-40B4-BE49-F238E27FC236}">
                        <a16:creationId xmlns:a16="http://schemas.microsoft.com/office/drawing/2014/main" id="{09741928-4C7D-BB63-5D91-0F937BFBE852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7" name="Oval 1076">
                    <a:extLst>
                      <a:ext uri="{FF2B5EF4-FFF2-40B4-BE49-F238E27FC236}">
                        <a16:creationId xmlns:a16="http://schemas.microsoft.com/office/drawing/2014/main" id="{D29012A5-E8E4-4010-4C29-BD50F70FE23D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8" name="Oval 1077">
                    <a:extLst>
                      <a:ext uri="{FF2B5EF4-FFF2-40B4-BE49-F238E27FC236}">
                        <a16:creationId xmlns:a16="http://schemas.microsoft.com/office/drawing/2014/main" id="{ECB61A2B-2D05-E280-CB64-EDA3F4C44B3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0" name="Oval 1079">
                    <a:extLst>
                      <a:ext uri="{FF2B5EF4-FFF2-40B4-BE49-F238E27FC236}">
                        <a16:creationId xmlns:a16="http://schemas.microsoft.com/office/drawing/2014/main" id="{9A932567-2F75-F0EF-215C-0BE71812103C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1" name="Oval 1080">
                    <a:extLst>
                      <a:ext uri="{FF2B5EF4-FFF2-40B4-BE49-F238E27FC236}">
                        <a16:creationId xmlns:a16="http://schemas.microsoft.com/office/drawing/2014/main" id="{2593A3A1-4EF6-9DD7-1FA8-058AE539A6CB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2" name="Oval 1081">
                    <a:extLst>
                      <a:ext uri="{FF2B5EF4-FFF2-40B4-BE49-F238E27FC236}">
                        <a16:creationId xmlns:a16="http://schemas.microsoft.com/office/drawing/2014/main" id="{9F13DA2F-7A85-E311-F986-0C17FB52D519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3" name="Oval 1082">
                    <a:extLst>
                      <a:ext uri="{FF2B5EF4-FFF2-40B4-BE49-F238E27FC236}">
                        <a16:creationId xmlns:a16="http://schemas.microsoft.com/office/drawing/2014/main" id="{4E4B4961-8CAC-2736-863B-296031FB200A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4" name="Oval 1083">
                    <a:extLst>
                      <a:ext uri="{FF2B5EF4-FFF2-40B4-BE49-F238E27FC236}">
                        <a16:creationId xmlns:a16="http://schemas.microsoft.com/office/drawing/2014/main" id="{25BCA40C-DD7F-E8DC-2846-2AACDCD99317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5" name="Oval 1084">
                    <a:extLst>
                      <a:ext uri="{FF2B5EF4-FFF2-40B4-BE49-F238E27FC236}">
                        <a16:creationId xmlns:a16="http://schemas.microsoft.com/office/drawing/2014/main" id="{E8C279BE-EB48-351F-5AEA-D23F7E1881F7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6" name="Oval 1085">
                    <a:extLst>
                      <a:ext uri="{FF2B5EF4-FFF2-40B4-BE49-F238E27FC236}">
                        <a16:creationId xmlns:a16="http://schemas.microsoft.com/office/drawing/2014/main" id="{05C6A947-5481-6CA6-6467-EB25EAC08215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7" name="Oval 1086">
                    <a:extLst>
                      <a:ext uri="{FF2B5EF4-FFF2-40B4-BE49-F238E27FC236}">
                        <a16:creationId xmlns:a16="http://schemas.microsoft.com/office/drawing/2014/main" id="{7ADAB20B-AD41-4DBA-9231-94E4EE756526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8" name="Oval 1087">
                    <a:extLst>
                      <a:ext uri="{FF2B5EF4-FFF2-40B4-BE49-F238E27FC236}">
                        <a16:creationId xmlns:a16="http://schemas.microsoft.com/office/drawing/2014/main" id="{31AEBB0F-9CC1-FFB3-ED44-7BAA6360E6B5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9" name="Oval 1088">
                    <a:extLst>
                      <a:ext uri="{FF2B5EF4-FFF2-40B4-BE49-F238E27FC236}">
                        <a16:creationId xmlns:a16="http://schemas.microsoft.com/office/drawing/2014/main" id="{35B68259-2F97-3568-8456-B579B38320D8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0" name="Oval 1089">
                    <a:extLst>
                      <a:ext uri="{FF2B5EF4-FFF2-40B4-BE49-F238E27FC236}">
                        <a16:creationId xmlns:a16="http://schemas.microsoft.com/office/drawing/2014/main" id="{C77C888C-79D7-A473-DA4F-DCB6532E8728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1" name="Oval 1090">
                    <a:extLst>
                      <a:ext uri="{FF2B5EF4-FFF2-40B4-BE49-F238E27FC236}">
                        <a16:creationId xmlns:a16="http://schemas.microsoft.com/office/drawing/2014/main" id="{B1379AB4-58F8-948A-B01A-FD244640885B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2" name="Oval 1091">
                    <a:extLst>
                      <a:ext uri="{FF2B5EF4-FFF2-40B4-BE49-F238E27FC236}">
                        <a16:creationId xmlns:a16="http://schemas.microsoft.com/office/drawing/2014/main" id="{85AC6A87-2C2F-6768-0854-42F6B352C9CA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3" name="Oval 1092">
                    <a:extLst>
                      <a:ext uri="{FF2B5EF4-FFF2-40B4-BE49-F238E27FC236}">
                        <a16:creationId xmlns:a16="http://schemas.microsoft.com/office/drawing/2014/main" id="{74CCCE58-7BB2-22D7-F9C8-50C717B4F995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4" name="Oval 1093">
                    <a:extLst>
                      <a:ext uri="{FF2B5EF4-FFF2-40B4-BE49-F238E27FC236}">
                        <a16:creationId xmlns:a16="http://schemas.microsoft.com/office/drawing/2014/main" id="{6E1A5718-9FB0-4634-7065-60B225034311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5" name="Oval 1094">
                    <a:extLst>
                      <a:ext uri="{FF2B5EF4-FFF2-40B4-BE49-F238E27FC236}">
                        <a16:creationId xmlns:a16="http://schemas.microsoft.com/office/drawing/2014/main" id="{313342EF-16AD-9D38-87EF-A729163C4455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6" name="Oval 1095">
                    <a:extLst>
                      <a:ext uri="{FF2B5EF4-FFF2-40B4-BE49-F238E27FC236}">
                        <a16:creationId xmlns:a16="http://schemas.microsoft.com/office/drawing/2014/main" id="{2CC2EF3B-47E8-C5F1-15D7-A08D50C45CE0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167" name="Group 1166">
                  <a:extLst>
                    <a:ext uri="{FF2B5EF4-FFF2-40B4-BE49-F238E27FC236}">
                      <a16:creationId xmlns:a16="http://schemas.microsoft.com/office/drawing/2014/main" id="{507723CA-952E-9F99-4CB1-B0D7CEE99598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168" name="Oval 1167">
                    <a:extLst>
                      <a:ext uri="{FF2B5EF4-FFF2-40B4-BE49-F238E27FC236}">
                        <a16:creationId xmlns:a16="http://schemas.microsoft.com/office/drawing/2014/main" id="{5D5F6A44-36C8-CAF5-5D30-83BFDEACE9BE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69" name="Oval 1168">
                    <a:extLst>
                      <a:ext uri="{FF2B5EF4-FFF2-40B4-BE49-F238E27FC236}">
                        <a16:creationId xmlns:a16="http://schemas.microsoft.com/office/drawing/2014/main" id="{14772A75-6CCF-CE16-4AC2-DEBE64C41C72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0" name="Oval 1169">
                    <a:extLst>
                      <a:ext uri="{FF2B5EF4-FFF2-40B4-BE49-F238E27FC236}">
                        <a16:creationId xmlns:a16="http://schemas.microsoft.com/office/drawing/2014/main" id="{6C92F4D4-EE6E-3E4D-80E4-CD98CC904A46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1" name="Oval 1170">
                    <a:extLst>
                      <a:ext uri="{FF2B5EF4-FFF2-40B4-BE49-F238E27FC236}">
                        <a16:creationId xmlns:a16="http://schemas.microsoft.com/office/drawing/2014/main" id="{DA2EB9B3-7D9D-E11D-0346-A0255FD35277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2" name="Oval 1171">
                    <a:extLst>
                      <a:ext uri="{FF2B5EF4-FFF2-40B4-BE49-F238E27FC236}">
                        <a16:creationId xmlns:a16="http://schemas.microsoft.com/office/drawing/2014/main" id="{107EB6F8-3CEB-2D0B-13E9-7603E1D15EE8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3" name="Oval 1172">
                    <a:extLst>
                      <a:ext uri="{FF2B5EF4-FFF2-40B4-BE49-F238E27FC236}">
                        <a16:creationId xmlns:a16="http://schemas.microsoft.com/office/drawing/2014/main" id="{1B48B60D-F84C-A65D-4D19-65B74EE94495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4" name="Oval 1173">
                    <a:extLst>
                      <a:ext uri="{FF2B5EF4-FFF2-40B4-BE49-F238E27FC236}">
                        <a16:creationId xmlns:a16="http://schemas.microsoft.com/office/drawing/2014/main" id="{DABAFD7F-8D5D-7AD0-3EAF-0DBA17D9F7DD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5" name="Oval 1174">
                    <a:extLst>
                      <a:ext uri="{FF2B5EF4-FFF2-40B4-BE49-F238E27FC236}">
                        <a16:creationId xmlns:a16="http://schemas.microsoft.com/office/drawing/2014/main" id="{37617B0C-076A-DADE-0071-A4FDE88DE08C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6" name="Oval 1175">
                    <a:extLst>
                      <a:ext uri="{FF2B5EF4-FFF2-40B4-BE49-F238E27FC236}">
                        <a16:creationId xmlns:a16="http://schemas.microsoft.com/office/drawing/2014/main" id="{E64B7E7B-D21E-B80B-ED2B-871275C69432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7" name="Oval 1176">
                    <a:extLst>
                      <a:ext uri="{FF2B5EF4-FFF2-40B4-BE49-F238E27FC236}">
                        <a16:creationId xmlns:a16="http://schemas.microsoft.com/office/drawing/2014/main" id="{21997C4D-4DBA-1788-AACF-C44F816034D7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8" name="Oval 1177">
                    <a:extLst>
                      <a:ext uri="{FF2B5EF4-FFF2-40B4-BE49-F238E27FC236}">
                        <a16:creationId xmlns:a16="http://schemas.microsoft.com/office/drawing/2014/main" id="{D1D65D55-9A2C-C3FE-95BA-4606AA1F5499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9" name="Oval 1178">
                    <a:extLst>
                      <a:ext uri="{FF2B5EF4-FFF2-40B4-BE49-F238E27FC236}">
                        <a16:creationId xmlns:a16="http://schemas.microsoft.com/office/drawing/2014/main" id="{4F6D7190-B4B1-EB35-32EC-59C7CABD2BF9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0" name="Oval 1179">
                    <a:extLst>
                      <a:ext uri="{FF2B5EF4-FFF2-40B4-BE49-F238E27FC236}">
                        <a16:creationId xmlns:a16="http://schemas.microsoft.com/office/drawing/2014/main" id="{F80C6CDE-CEB1-8692-DBA4-2E30A35E55B8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1" name="Oval 1180">
                    <a:extLst>
                      <a:ext uri="{FF2B5EF4-FFF2-40B4-BE49-F238E27FC236}">
                        <a16:creationId xmlns:a16="http://schemas.microsoft.com/office/drawing/2014/main" id="{B6D5844F-62C1-D6CA-33DC-B084D22056C6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2" name="Oval 1181">
                    <a:extLst>
                      <a:ext uri="{FF2B5EF4-FFF2-40B4-BE49-F238E27FC236}">
                        <a16:creationId xmlns:a16="http://schemas.microsoft.com/office/drawing/2014/main" id="{ABFADB93-3778-483E-3178-1882F52A5FF5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3" name="Oval 1182">
                    <a:extLst>
                      <a:ext uri="{FF2B5EF4-FFF2-40B4-BE49-F238E27FC236}">
                        <a16:creationId xmlns:a16="http://schemas.microsoft.com/office/drawing/2014/main" id="{651CCCB8-056D-6BD0-4D40-9F6E6B3E7A69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4" name="Oval 1183">
                    <a:extLst>
                      <a:ext uri="{FF2B5EF4-FFF2-40B4-BE49-F238E27FC236}">
                        <a16:creationId xmlns:a16="http://schemas.microsoft.com/office/drawing/2014/main" id="{D348E2C7-C286-D686-949D-B8C8B42AFBDD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5" name="Oval 1184">
                    <a:extLst>
                      <a:ext uri="{FF2B5EF4-FFF2-40B4-BE49-F238E27FC236}">
                        <a16:creationId xmlns:a16="http://schemas.microsoft.com/office/drawing/2014/main" id="{E2010EB6-787D-C7D1-75BB-4972C4D74E48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6" name="Oval 1185">
                    <a:extLst>
                      <a:ext uri="{FF2B5EF4-FFF2-40B4-BE49-F238E27FC236}">
                        <a16:creationId xmlns:a16="http://schemas.microsoft.com/office/drawing/2014/main" id="{85E768F1-4D79-CCEE-1DF1-36B5D2CCEC7E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7" name="Oval 1186">
                    <a:extLst>
                      <a:ext uri="{FF2B5EF4-FFF2-40B4-BE49-F238E27FC236}">
                        <a16:creationId xmlns:a16="http://schemas.microsoft.com/office/drawing/2014/main" id="{F94AD9A1-7BDA-ECCA-C8D2-F56C44CDABFC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8" name="Oval 1187">
                    <a:extLst>
                      <a:ext uri="{FF2B5EF4-FFF2-40B4-BE49-F238E27FC236}">
                        <a16:creationId xmlns:a16="http://schemas.microsoft.com/office/drawing/2014/main" id="{9F1AE7B6-5E46-7D69-4026-D323E11A13DC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9" name="Oval 1188">
                    <a:extLst>
                      <a:ext uri="{FF2B5EF4-FFF2-40B4-BE49-F238E27FC236}">
                        <a16:creationId xmlns:a16="http://schemas.microsoft.com/office/drawing/2014/main" id="{6CA02C7C-82E7-7462-FBCF-E51632DA98FA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0" name="Oval 1189">
                    <a:extLst>
                      <a:ext uri="{FF2B5EF4-FFF2-40B4-BE49-F238E27FC236}">
                        <a16:creationId xmlns:a16="http://schemas.microsoft.com/office/drawing/2014/main" id="{71E25F68-D5BE-5B5F-6E64-449331DBD0CC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1" name="Oval 1190">
                    <a:extLst>
                      <a:ext uri="{FF2B5EF4-FFF2-40B4-BE49-F238E27FC236}">
                        <a16:creationId xmlns:a16="http://schemas.microsoft.com/office/drawing/2014/main" id="{A00566A7-9986-09E1-64F3-4254CE168FE5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2" name="Oval 1191">
                    <a:extLst>
                      <a:ext uri="{FF2B5EF4-FFF2-40B4-BE49-F238E27FC236}">
                        <a16:creationId xmlns:a16="http://schemas.microsoft.com/office/drawing/2014/main" id="{BBB92CF6-D681-29AE-9AC7-5C31BDDAB8AE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3" name="Oval 1192">
                    <a:extLst>
                      <a:ext uri="{FF2B5EF4-FFF2-40B4-BE49-F238E27FC236}">
                        <a16:creationId xmlns:a16="http://schemas.microsoft.com/office/drawing/2014/main" id="{55136A4A-0BB6-BA0A-1B03-2477DE29D40B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4" name="Oval 1193">
                    <a:extLst>
                      <a:ext uri="{FF2B5EF4-FFF2-40B4-BE49-F238E27FC236}">
                        <a16:creationId xmlns:a16="http://schemas.microsoft.com/office/drawing/2014/main" id="{1DE53F4C-5CDD-E246-B645-0AA94373546C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5" name="Oval 1194">
                    <a:extLst>
                      <a:ext uri="{FF2B5EF4-FFF2-40B4-BE49-F238E27FC236}">
                        <a16:creationId xmlns:a16="http://schemas.microsoft.com/office/drawing/2014/main" id="{1BC24081-5722-B1F4-23BF-F9CAB5DA2151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6" name="Oval 1195">
                    <a:extLst>
                      <a:ext uri="{FF2B5EF4-FFF2-40B4-BE49-F238E27FC236}">
                        <a16:creationId xmlns:a16="http://schemas.microsoft.com/office/drawing/2014/main" id="{F7540146-353A-8BA5-4DDC-F158984A8972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7" name="Oval 1196">
                    <a:extLst>
                      <a:ext uri="{FF2B5EF4-FFF2-40B4-BE49-F238E27FC236}">
                        <a16:creationId xmlns:a16="http://schemas.microsoft.com/office/drawing/2014/main" id="{211BEBCA-D889-67F2-97E1-C07835BDB64A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8" name="Oval 1197">
                    <a:extLst>
                      <a:ext uri="{FF2B5EF4-FFF2-40B4-BE49-F238E27FC236}">
                        <a16:creationId xmlns:a16="http://schemas.microsoft.com/office/drawing/2014/main" id="{669AE32D-CAD8-C809-00DA-9B75BD7FAA61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9" name="Oval 1198">
                    <a:extLst>
                      <a:ext uri="{FF2B5EF4-FFF2-40B4-BE49-F238E27FC236}">
                        <a16:creationId xmlns:a16="http://schemas.microsoft.com/office/drawing/2014/main" id="{DD1EA4E1-1FB3-430C-DCF3-F3850D472E3A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0" name="Oval 1199">
                    <a:extLst>
                      <a:ext uri="{FF2B5EF4-FFF2-40B4-BE49-F238E27FC236}">
                        <a16:creationId xmlns:a16="http://schemas.microsoft.com/office/drawing/2014/main" id="{20F5E626-A5D8-B83D-60F2-B10A311451E9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1" name="Oval 1200">
                    <a:extLst>
                      <a:ext uri="{FF2B5EF4-FFF2-40B4-BE49-F238E27FC236}">
                        <a16:creationId xmlns:a16="http://schemas.microsoft.com/office/drawing/2014/main" id="{4AE9EEF6-86B0-C0F3-07BB-4AA569796563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2" name="Oval 1201">
                    <a:extLst>
                      <a:ext uri="{FF2B5EF4-FFF2-40B4-BE49-F238E27FC236}">
                        <a16:creationId xmlns:a16="http://schemas.microsoft.com/office/drawing/2014/main" id="{047A0173-4A3A-ED25-42F9-44673DD19036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3" name="Oval 1202">
                    <a:extLst>
                      <a:ext uri="{FF2B5EF4-FFF2-40B4-BE49-F238E27FC236}">
                        <a16:creationId xmlns:a16="http://schemas.microsoft.com/office/drawing/2014/main" id="{3E1E7BA8-1ABA-DF67-08C3-46C79420986A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4" name="Oval 1203">
                    <a:extLst>
                      <a:ext uri="{FF2B5EF4-FFF2-40B4-BE49-F238E27FC236}">
                        <a16:creationId xmlns:a16="http://schemas.microsoft.com/office/drawing/2014/main" id="{BFF5A8E4-BB35-0A76-A320-2BEECB1EEBB5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5" name="Oval 1204">
                    <a:extLst>
                      <a:ext uri="{FF2B5EF4-FFF2-40B4-BE49-F238E27FC236}">
                        <a16:creationId xmlns:a16="http://schemas.microsoft.com/office/drawing/2014/main" id="{D14A480F-55ED-1683-0A70-0D6638E943FC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6" name="Oval 1205">
                    <a:extLst>
                      <a:ext uri="{FF2B5EF4-FFF2-40B4-BE49-F238E27FC236}">
                        <a16:creationId xmlns:a16="http://schemas.microsoft.com/office/drawing/2014/main" id="{36CAF6A3-2E95-CA1E-5AD9-5A0EE737DC3A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7" name="Oval 1206">
                    <a:extLst>
                      <a:ext uri="{FF2B5EF4-FFF2-40B4-BE49-F238E27FC236}">
                        <a16:creationId xmlns:a16="http://schemas.microsoft.com/office/drawing/2014/main" id="{7EBAAA97-FB09-49D9-5FA1-C3324FBC7DB8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8" name="Oval 1207">
                    <a:extLst>
                      <a:ext uri="{FF2B5EF4-FFF2-40B4-BE49-F238E27FC236}">
                        <a16:creationId xmlns:a16="http://schemas.microsoft.com/office/drawing/2014/main" id="{81CA5344-F53C-D465-F611-5F50D10AE945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9" name="Oval 1208">
                    <a:extLst>
                      <a:ext uri="{FF2B5EF4-FFF2-40B4-BE49-F238E27FC236}">
                        <a16:creationId xmlns:a16="http://schemas.microsoft.com/office/drawing/2014/main" id="{C0E8D3BA-9943-8F21-764B-B3632872849C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0" name="Oval 1209">
                    <a:extLst>
                      <a:ext uri="{FF2B5EF4-FFF2-40B4-BE49-F238E27FC236}">
                        <a16:creationId xmlns:a16="http://schemas.microsoft.com/office/drawing/2014/main" id="{59ECF45F-248D-032F-2F45-AF2D252ACA80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1" name="Oval 1210">
                    <a:extLst>
                      <a:ext uri="{FF2B5EF4-FFF2-40B4-BE49-F238E27FC236}">
                        <a16:creationId xmlns:a16="http://schemas.microsoft.com/office/drawing/2014/main" id="{EA1C93E4-4BB3-2D39-BBC9-84B9F46FEE3C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2" name="Oval 1211">
                    <a:extLst>
                      <a:ext uri="{FF2B5EF4-FFF2-40B4-BE49-F238E27FC236}">
                        <a16:creationId xmlns:a16="http://schemas.microsoft.com/office/drawing/2014/main" id="{55C98A58-B481-B01E-44B4-CACE8F13607B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3" name="Oval 1212">
                    <a:extLst>
                      <a:ext uri="{FF2B5EF4-FFF2-40B4-BE49-F238E27FC236}">
                        <a16:creationId xmlns:a16="http://schemas.microsoft.com/office/drawing/2014/main" id="{615D4E40-E184-C2C0-187D-F484E17C5F48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4" name="Oval 1213">
                    <a:extLst>
                      <a:ext uri="{FF2B5EF4-FFF2-40B4-BE49-F238E27FC236}">
                        <a16:creationId xmlns:a16="http://schemas.microsoft.com/office/drawing/2014/main" id="{E192AA74-3E19-A9E0-E883-315A52410BA4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5" name="Oval 1214">
                    <a:extLst>
                      <a:ext uri="{FF2B5EF4-FFF2-40B4-BE49-F238E27FC236}">
                        <a16:creationId xmlns:a16="http://schemas.microsoft.com/office/drawing/2014/main" id="{75A185ED-5E9A-A2E8-9429-1548DF56C2A3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6" name="Oval 1215">
                    <a:extLst>
                      <a:ext uri="{FF2B5EF4-FFF2-40B4-BE49-F238E27FC236}">
                        <a16:creationId xmlns:a16="http://schemas.microsoft.com/office/drawing/2014/main" id="{6DF00CA6-5166-B9A4-30C8-4A413A0DEAD0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7" name="Oval 1216">
                    <a:extLst>
                      <a:ext uri="{FF2B5EF4-FFF2-40B4-BE49-F238E27FC236}">
                        <a16:creationId xmlns:a16="http://schemas.microsoft.com/office/drawing/2014/main" id="{7A031400-856E-35B7-8CCC-DEA76DFEE15E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8" name="Oval 1217">
                    <a:extLst>
                      <a:ext uri="{FF2B5EF4-FFF2-40B4-BE49-F238E27FC236}">
                        <a16:creationId xmlns:a16="http://schemas.microsoft.com/office/drawing/2014/main" id="{A9DAA7AE-B2AB-2018-3AC1-315B0B0405E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9" name="Oval 1218">
                    <a:extLst>
                      <a:ext uri="{FF2B5EF4-FFF2-40B4-BE49-F238E27FC236}">
                        <a16:creationId xmlns:a16="http://schemas.microsoft.com/office/drawing/2014/main" id="{F7699493-D4B1-05A1-0349-ED98E1853201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0" name="Oval 1219">
                    <a:extLst>
                      <a:ext uri="{FF2B5EF4-FFF2-40B4-BE49-F238E27FC236}">
                        <a16:creationId xmlns:a16="http://schemas.microsoft.com/office/drawing/2014/main" id="{B8A672B0-29AC-C146-B0DF-1C2FDEB61113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1" name="Oval 1220">
                    <a:extLst>
                      <a:ext uri="{FF2B5EF4-FFF2-40B4-BE49-F238E27FC236}">
                        <a16:creationId xmlns:a16="http://schemas.microsoft.com/office/drawing/2014/main" id="{F202016A-C64C-58E4-9C27-3902D0EE79B3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2" name="Oval 1221">
                    <a:extLst>
                      <a:ext uri="{FF2B5EF4-FFF2-40B4-BE49-F238E27FC236}">
                        <a16:creationId xmlns:a16="http://schemas.microsoft.com/office/drawing/2014/main" id="{AD42BC9B-439C-0965-E23B-AA3B53F05E78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3" name="Oval 1222">
                    <a:extLst>
                      <a:ext uri="{FF2B5EF4-FFF2-40B4-BE49-F238E27FC236}">
                        <a16:creationId xmlns:a16="http://schemas.microsoft.com/office/drawing/2014/main" id="{1A98175F-65F8-3F70-37BC-459ED87551C0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4" name="Oval 1223">
                    <a:extLst>
                      <a:ext uri="{FF2B5EF4-FFF2-40B4-BE49-F238E27FC236}">
                        <a16:creationId xmlns:a16="http://schemas.microsoft.com/office/drawing/2014/main" id="{3DAE0634-FBF9-CA26-D81D-B284360CB42D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5" name="Oval 1224">
                    <a:extLst>
                      <a:ext uri="{FF2B5EF4-FFF2-40B4-BE49-F238E27FC236}">
                        <a16:creationId xmlns:a16="http://schemas.microsoft.com/office/drawing/2014/main" id="{538D5CAE-7628-C559-3AE1-EB0E4EE443ED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6" name="Oval 1225">
                    <a:extLst>
                      <a:ext uri="{FF2B5EF4-FFF2-40B4-BE49-F238E27FC236}">
                        <a16:creationId xmlns:a16="http://schemas.microsoft.com/office/drawing/2014/main" id="{2D3DCBDC-FC78-B276-F849-81F027A1B297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7" name="Oval 1226">
                    <a:extLst>
                      <a:ext uri="{FF2B5EF4-FFF2-40B4-BE49-F238E27FC236}">
                        <a16:creationId xmlns:a16="http://schemas.microsoft.com/office/drawing/2014/main" id="{AE5EFEF6-7892-8AD3-93DA-23812D23301D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8" name="Oval 1227">
                    <a:extLst>
                      <a:ext uri="{FF2B5EF4-FFF2-40B4-BE49-F238E27FC236}">
                        <a16:creationId xmlns:a16="http://schemas.microsoft.com/office/drawing/2014/main" id="{1B2839B7-19CC-CC77-A7A4-56A8CA52F136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9" name="Oval 1228">
                    <a:extLst>
                      <a:ext uri="{FF2B5EF4-FFF2-40B4-BE49-F238E27FC236}">
                        <a16:creationId xmlns:a16="http://schemas.microsoft.com/office/drawing/2014/main" id="{9FD29146-99BA-4FCF-7886-6AC45295DE1F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0" name="Oval 1229">
                    <a:extLst>
                      <a:ext uri="{FF2B5EF4-FFF2-40B4-BE49-F238E27FC236}">
                        <a16:creationId xmlns:a16="http://schemas.microsoft.com/office/drawing/2014/main" id="{D32B2A11-BCF7-2398-0550-716399B2DAD9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1" name="Oval 1230">
                    <a:extLst>
                      <a:ext uri="{FF2B5EF4-FFF2-40B4-BE49-F238E27FC236}">
                        <a16:creationId xmlns:a16="http://schemas.microsoft.com/office/drawing/2014/main" id="{A5DA9FB7-40BB-4B37-C17F-AB78FD212CBA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2" name="Oval 1231">
                    <a:extLst>
                      <a:ext uri="{FF2B5EF4-FFF2-40B4-BE49-F238E27FC236}">
                        <a16:creationId xmlns:a16="http://schemas.microsoft.com/office/drawing/2014/main" id="{51498B91-FE03-4543-51F0-F1BA3812924E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3" name="Oval 1232">
                    <a:extLst>
                      <a:ext uri="{FF2B5EF4-FFF2-40B4-BE49-F238E27FC236}">
                        <a16:creationId xmlns:a16="http://schemas.microsoft.com/office/drawing/2014/main" id="{873D447E-5379-90B2-B668-2566A9BC80BF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4" name="Oval 1233">
                    <a:extLst>
                      <a:ext uri="{FF2B5EF4-FFF2-40B4-BE49-F238E27FC236}">
                        <a16:creationId xmlns:a16="http://schemas.microsoft.com/office/drawing/2014/main" id="{4BD04C09-239A-599D-5A90-24A8312CE0BA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5" name="Oval 1234">
                    <a:extLst>
                      <a:ext uri="{FF2B5EF4-FFF2-40B4-BE49-F238E27FC236}">
                        <a16:creationId xmlns:a16="http://schemas.microsoft.com/office/drawing/2014/main" id="{59A77E88-A915-2E3D-693F-53BF28A3792E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236" name="Group 1235">
                  <a:extLst>
                    <a:ext uri="{FF2B5EF4-FFF2-40B4-BE49-F238E27FC236}">
                      <a16:creationId xmlns:a16="http://schemas.microsoft.com/office/drawing/2014/main" id="{45BFD593-236D-3D20-9160-D6A005CC9EEA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237" name="Oval 1236">
                    <a:extLst>
                      <a:ext uri="{FF2B5EF4-FFF2-40B4-BE49-F238E27FC236}">
                        <a16:creationId xmlns:a16="http://schemas.microsoft.com/office/drawing/2014/main" id="{F689F245-4C69-8C40-FE3D-2FED453B6351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8" name="Oval 1237">
                    <a:extLst>
                      <a:ext uri="{FF2B5EF4-FFF2-40B4-BE49-F238E27FC236}">
                        <a16:creationId xmlns:a16="http://schemas.microsoft.com/office/drawing/2014/main" id="{C34F58D9-7C4D-0759-2148-A2BC819A1202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9" name="Oval 1238">
                    <a:extLst>
                      <a:ext uri="{FF2B5EF4-FFF2-40B4-BE49-F238E27FC236}">
                        <a16:creationId xmlns:a16="http://schemas.microsoft.com/office/drawing/2014/main" id="{2296E0D3-599E-D609-7356-6E20A793B9DB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0" name="Oval 1239">
                    <a:extLst>
                      <a:ext uri="{FF2B5EF4-FFF2-40B4-BE49-F238E27FC236}">
                        <a16:creationId xmlns:a16="http://schemas.microsoft.com/office/drawing/2014/main" id="{25D9FD0B-9946-0195-CD1B-4CE7D0F0EAC4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1" name="Oval 1240">
                    <a:extLst>
                      <a:ext uri="{FF2B5EF4-FFF2-40B4-BE49-F238E27FC236}">
                        <a16:creationId xmlns:a16="http://schemas.microsoft.com/office/drawing/2014/main" id="{3A153B0E-D8B6-EB75-FEFD-A2E6B0442526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2" name="Oval 1241">
                    <a:extLst>
                      <a:ext uri="{FF2B5EF4-FFF2-40B4-BE49-F238E27FC236}">
                        <a16:creationId xmlns:a16="http://schemas.microsoft.com/office/drawing/2014/main" id="{9D762617-0F2F-E60F-FF1F-D4F70E851132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3" name="Oval 1242">
                    <a:extLst>
                      <a:ext uri="{FF2B5EF4-FFF2-40B4-BE49-F238E27FC236}">
                        <a16:creationId xmlns:a16="http://schemas.microsoft.com/office/drawing/2014/main" id="{A1897D15-0CA1-57FE-56E4-5068CD46595C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4" name="Oval 1243">
                    <a:extLst>
                      <a:ext uri="{FF2B5EF4-FFF2-40B4-BE49-F238E27FC236}">
                        <a16:creationId xmlns:a16="http://schemas.microsoft.com/office/drawing/2014/main" id="{2D31B7AB-B3DB-A1FB-BF12-03072C16B682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5" name="Oval 1244">
                    <a:extLst>
                      <a:ext uri="{FF2B5EF4-FFF2-40B4-BE49-F238E27FC236}">
                        <a16:creationId xmlns:a16="http://schemas.microsoft.com/office/drawing/2014/main" id="{AA599A96-C778-3127-5F15-455FC8ED1B4B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6" name="Oval 1245">
                    <a:extLst>
                      <a:ext uri="{FF2B5EF4-FFF2-40B4-BE49-F238E27FC236}">
                        <a16:creationId xmlns:a16="http://schemas.microsoft.com/office/drawing/2014/main" id="{B8740F33-0BFC-E6F6-38F6-CD7852DBC7E3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7" name="Oval 1246">
                    <a:extLst>
                      <a:ext uri="{FF2B5EF4-FFF2-40B4-BE49-F238E27FC236}">
                        <a16:creationId xmlns:a16="http://schemas.microsoft.com/office/drawing/2014/main" id="{FE4631A3-C1AE-E8D9-2F06-E86351153B16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8" name="Oval 1247">
                    <a:extLst>
                      <a:ext uri="{FF2B5EF4-FFF2-40B4-BE49-F238E27FC236}">
                        <a16:creationId xmlns:a16="http://schemas.microsoft.com/office/drawing/2014/main" id="{7B383078-0988-C3AB-ABC6-C554811BBCF9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9" name="Oval 1248">
                    <a:extLst>
                      <a:ext uri="{FF2B5EF4-FFF2-40B4-BE49-F238E27FC236}">
                        <a16:creationId xmlns:a16="http://schemas.microsoft.com/office/drawing/2014/main" id="{DB6DB56B-B5C8-51BC-D1AD-7FDF3CE2AAAB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0" name="Oval 1249">
                    <a:extLst>
                      <a:ext uri="{FF2B5EF4-FFF2-40B4-BE49-F238E27FC236}">
                        <a16:creationId xmlns:a16="http://schemas.microsoft.com/office/drawing/2014/main" id="{C7F68671-3AB2-AE09-ACE6-B87EB63901C4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1" name="Oval 1250">
                    <a:extLst>
                      <a:ext uri="{FF2B5EF4-FFF2-40B4-BE49-F238E27FC236}">
                        <a16:creationId xmlns:a16="http://schemas.microsoft.com/office/drawing/2014/main" id="{9506EE41-3336-B58A-8A25-2D4E6E2E0EB9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2" name="Oval 1251">
                    <a:extLst>
                      <a:ext uri="{FF2B5EF4-FFF2-40B4-BE49-F238E27FC236}">
                        <a16:creationId xmlns:a16="http://schemas.microsoft.com/office/drawing/2014/main" id="{5157AB00-04E1-B20D-E635-542970E5AFCE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3" name="Oval 1252">
                    <a:extLst>
                      <a:ext uri="{FF2B5EF4-FFF2-40B4-BE49-F238E27FC236}">
                        <a16:creationId xmlns:a16="http://schemas.microsoft.com/office/drawing/2014/main" id="{3855ACA3-AE54-7C66-4E01-B37E636DA89F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4" name="Oval 1253">
                    <a:extLst>
                      <a:ext uri="{FF2B5EF4-FFF2-40B4-BE49-F238E27FC236}">
                        <a16:creationId xmlns:a16="http://schemas.microsoft.com/office/drawing/2014/main" id="{34E3D62B-6B6B-D0AB-0938-B07526800D08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5" name="Oval 1254">
                    <a:extLst>
                      <a:ext uri="{FF2B5EF4-FFF2-40B4-BE49-F238E27FC236}">
                        <a16:creationId xmlns:a16="http://schemas.microsoft.com/office/drawing/2014/main" id="{5785DC0C-0112-2973-5A9E-0095F344BFCE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6" name="Oval 1255">
                    <a:extLst>
                      <a:ext uri="{FF2B5EF4-FFF2-40B4-BE49-F238E27FC236}">
                        <a16:creationId xmlns:a16="http://schemas.microsoft.com/office/drawing/2014/main" id="{2DCE52A8-F588-52A5-F04F-F84378F7AF98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7" name="Oval 1256">
                    <a:extLst>
                      <a:ext uri="{FF2B5EF4-FFF2-40B4-BE49-F238E27FC236}">
                        <a16:creationId xmlns:a16="http://schemas.microsoft.com/office/drawing/2014/main" id="{B54BCD6E-0D99-9300-119A-E83AD83232BC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8" name="Oval 1257">
                    <a:extLst>
                      <a:ext uri="{FF2B5EF4-FFF2-40B4-BE49-F238E27FC236}">
                        <a16:creationId xmlns:a16="http://schemas.microsoft.com/office/drawing/2014/main" id="{B28B50D2-AF4E-3D9D-F78E-EA516D789F33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9" name="Oval 1258">
                    <a:extLst>
                      <a:ext uri="{FF2B5EF4-FFF2-40B4-BE49-F238E27FC236}">
                        <a16:creationId xmlns:a16="http://schemas.microsoft.com/office/drawing/2014/main" id="{14388A46-39E7-0C4C-BCA1-E0F011DA4C0C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0" name="Oval 1259">
                    <a:extLst>
                      <a:ext uri="{FF2B5EF4-FFF2-40B4-BE49-F238E27FC236}">
                        <a16:creationId xmlns:a16="http://schemas.microsoft.com/office/drawing/2014/main" id="{D4637B04-C2EE-F79C-9997-C415D715345D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1" name="Oval 1260">
                    <a:extLst>
                      <a:ext uri="{FF2B5EF4-FFF2-40B4-BE49-F238E27FC236}">
                        <a16:creationId xmlns:a16="http://schemas.microsoft.com/office/drawing/2014/main" id="{79FB68D6-7A6D-6EA7-4F04-1E2B30342602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2" name="Oval 1261">
                    <a:extLst>
                      <a:ext uri="{FF2B5EF4-FFF2-40B4-BE49-F238E27FC236}">
                        <a16:creationId xmlns:a16="http://schemas.microsoft.com/office/drawing/2014/main" id="{8B6A48FE-4934-C736-4CBF-4D922698EFB3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3" name="Oval 1262">
                    <a:extLst>
                      <a:ext uri="{FF2B5EF4-FFF2-40B4-BE49-F238E27FC236}">
                        <a16:creationId xmlns:a16="http://schemas.microsoft.com/office/drawing/2014/main" id="{6E8551A8-C5C7-34C4-58DB-BD3E0C48E937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4" name="Oval 1263">
                    <a:extLst>
                      <a:ext uri="{FF2B5EF4-FFF2-40B4-BE49-F238E27FC236}">
                        <a16:creationId xmlns:a16="http://schemas.microsoft.com/office/drawing/2014/main" id="{EA398A75-0DF4-F170-48CB-4A05AF779D67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5" name="Oval 1264">
                    <a:extLst>
                      <a:ext uri="{FF2B5EF4-FFF2-40B4-BE49-F238E27FC236}">
                        <a16:creationId xmlns:a16="http://schemas.microsoft.com/office/drawing/2014/main" id="{27328DA7-FF9B-F197-23F5-B4C2F1DAD27D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6" name="Oval 1265">
                    <a:extLst>
                      <a:ext uri="{FF2B5EF4-FFF2-40B4-BE49-F238E27FC236}">
                        <a16:creationId xmlns:a16="http://schemas.microsoft.com/office/drawing/2014/main" id="{0F40C74F-9BB0-AEC9-BBA5-6A5C672A8D69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7" name="Oval 1266">
                    <a:extLst>
                      <a:ext uri="{FF2B5EF4-FFF2-40B4-BE49-F238E27FC236}">
                        <a16:creationId xmlns:a16="http://schemas.microsoft.com/office/drawing/2014/main" id="{05A04195-9644-15E7-869D-8B644F6AF369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8" name="Oval 1267">
                    <a:extLst>
                      <a:ext uri="{FF2B5EF4-FFF2-40B4-BE49-F238E27FC236}">
                        <a16:creationId xmlns:a16="http://schemas.microsoft.com/office/drawing/2014/main" id="{F8D541E9-C96B-3FDA-0DC7-6E8FF36871E6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9" name="Oval 1268">
                    <a:extLst>
                      <a:ext uri="{FF2B5EF4-FFF2-40B4-BE49-F238E27FC236}">
                        <a16:creationId xmlns:a16="http://schemas.microsoft.com/office/drawing/2014/main" id="{3C56B827-17BB-639C-F627-CB3B3AE48C50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0" name="Oval 1269">
                    <a:extLst>
                      <a:ext uri="{FF2B5EF4-FFF2-40B4-BE49-F238E27FC236}">
                        <a16:creationId xmlns:a16="http://schemas.microsoft.com/office/drawing/2014/main" id="{C93FD5AC-8D01-DE04-3D5B-B8D0289F4C2C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1" name="Oval 1270">
                    <a:extLst>
                      <a:ext uri="{FF2B5EF4-FFF2-40B4-BE49-F238E27FC236}">
                        <a16:creationId xmlns:a16="http://schemas.microsoft.com/office/drawing/2014/main" id="{FE8C0483-A09B-B354-02EE-41764CB71735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2" name="Oval 1271">
                    <a:extLst>
                      <a:ext uri="{FF2B5EF4-FFF2-40B4-BE49-F238E27FC236}">
                        <a16:creationId xmlns:a16="http://schemas.microsoft.com/office/drawing/2014/main" id="{B0473DB4-6EAE-2DD4-C659-E0D4BA6AF2AA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3" name="Oval 1272">
                    <a:extLst>
                      <a:ext uri="{FF2B5EF4-FFF2-40B4-BE49-F238E27FC236}">
                        <a16:creationId xmlns:a16="http://schemas.microsoft.com/office/drawing/2014/main" id="{45DA7E39-94E4-72E3-DD57-0FAC66CBFC70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4" name="Oval 1273">
                    <a:extLst>
                      <a:ext uri="{FF2B5EF4-FFF2-40B4-BE49-F238E27FC236}">
                        <a16:creationId xmlns:a16="http://schemas.microsoft.com/office/drawing/2014/main" id="{E7240806-FAB4-E11E-8EE7-A7984790821B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5" name="Oval 1274">
                    <a:extLst>
                      <a:ext uri="{FF2B5EF4-FFF2-40B4-BE49-F238E27FC236}">
                        <a16:creationId xmlns:a16="http://schemas.microsoft.com/office/drawing/2014/main" id="{80094986-9B24-6C3F-A4BE-B2D0942B3256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6" name="Oval 1275">
                    <a:extLst>
                      <a:ext uri="{FF2B5EF4-FFF2-40B4-BE49-F238E27FC236}">
                        <a16:creationId xmlns:a16="http://schemas.microsoft.com/office/drawing/2014/main" id="{593111B8-09C9-5860-0D99-75432277B08A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7" name="Oval 1276">
                    <a:extLst>
                      <a:ext uri="{FF2B5EF4-FFF2-40B4-BE49-F238E27FC236}">
                        <a16:creationId xmlns:a16="http://schemas.microsoft.com/office/drawing/2014/main" id="{7D5151D8-D08D-4FAB-C7E3-1D0D4BFB1086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8" name="Oval 1277">
                    <a:extLst>
                      <a:ext uri="{FF2B5EF4-FFF2-40B4-BE49-F238E27FC236}">
                        <a16:creationId xmlns:a16="http://schemas.microsoft.com/office/drawing/2014/main" id="{9B0006D0-604F-563A-44D6-43E3993B5C1F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9" name="Oval 1278">
                    <a:extLst>
                      <a:ext uri="{FF2B5EF4-FFF2-40B4-BE49-F238E27FC236}">
                        <a16:creationId xmlns:a16="http://schemas.microsoft.com/office/drawing/2014/main" id="{574E9983-0096-A7A9-EC0B-26F2A2C78A35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0" name="Oval 1279">
                    <a:extLst>
                      <a:ext uri="{FF2B5EF4-FFF2-40B4-BE49-F238E27FC236}">
                        <a16:creationId xmlns:a16="http://schemas.microsoft.com/office/drawing/2014/main" id="{12A27EC7-01D8-E152-6B2F-C550A8D9414E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1" name="Oval 1280">
                    <a:extLst>
                      <a:ext uri="{FF2B5EF4-FFF2-40B4-BE49-F238E27FC236}">
                        <a16:creationId xmlns:a16="http://schemas.microsoft.com/office/drawing/2014/main" id="{A73405F8-8373-9BFA-F915-FA09497D26B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2" name="Oval 1281">
                    <a:extLst>
                      <a:ext uri="{FF2B5EF4-FFF2-40B4-BE49-F238E27FC236}">
                        <a16:creationId xmlns:a16="http://schemas.microsoft.com/office/drawing/2014/main" id="{C0D7FEBE-AC78-6063-DA07-2BBD80BFFCE2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3" name="Oval 1282">
                    <a:extLst>
                      <a:ext uri="{FF2B5EF4-FFF2-40B4-BE49-F238E27FC236}">
                        <a16:creationId xmlns:a16="http://schemas.microsoft.com/office/drawing/2014/main" id="{0F24A219-A467-BF42-1F50-E90E820A7F60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4" name="Oval 1283">
                    <a:extLst>
                      <a:ext uri="{FF2B5EF4-FFF2-40B4-BE49-F238E27FC236}">
                        <a16:creationId xmlns:a16="http://schemas.microsoft.com/office/drawing/2014/main" id="{56F3FA29-9129-87A7-5004-BCD6C6F9F438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5" name="Oval 1284">
                    <a:extLst>
                      <a:ext uri="{FF2B5EF4-FFF2-40B4-BE49-F238E27FC236}">
                        <a16:creationId xmlns:a16="http://schemas.microsoft.com/office/drawing/2014/main" id="{93850BC4-AFE2-6930-9F43-667EA299399E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6" name="Oval 1285">
                    <a:extLst>
                      <a:ext uri="{FF2B5EF4-FFF2-40B4-BE49-F238E27FC236}">
                        <a16:creationId xmlns:a16="http://schemas.microsoft.com/office/drawing/2014/main" id="{F81DB815-E148-86D6-6541-634D20A4BFDC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7" name="Oval 1286">
                    <a:extLst>
                      <a:ext uri="{FF2B5EF4-FFF2-40B4-BE49-F238E27FC236}">
                        <a16:creationId xmlns:a16="http://schemas.microsoft.com/office/drawing/2014/main" id="{F455364B-F721-31BC-CEA6-F593451808C2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8" name="Oval 1287">
                    <a:extLst>
                      <a:ext uri="{FF2B5EF4-FFF2-40B4-BE49-F238E27FC236}">
                        <a16:creationId xmlns:a16="http://schemas.microsoft.com/office/drawing/2014/main" id="{52758C65-9342-9CDF-1D1D-CD404C6BFA8A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9" name="Oval 1288">
                    <a:extLst>
                      <a:ext uri="{FF2B5EF4-FFF2-40B4-BE49-F238E27FC236}">
                        <a16:creationId xmlns:a16="http://schemas.microsoft.com/office/drawing/2014/main" id="{45EF10FD-AAD5-3E7E-7C84-AEBD5117223B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0" name="Oval 1289">
                    <a:extLst>
                      <a:ext uri="{FF2B5EF4-FFF2-40B4-BE49-F238E27FC236}">
                        <a16:creationId xmlns:a16="http://schemas.microsoft.com/office/drawing/2014/main" id="{99BEFAAB-9851-D68F-2A33-89A88AD82A8D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1" name="Oval 1290">
                    <a:extLst>
                      <a:ext uri="{FF2B5EF4-FFF2-40B4-BE49-F238E27FC236}">
                        <a16:creationId xmlns:a16="http://schemas.microsoft.com/office/drawing/2014/main" id="{C10D4F00-B039-697B-7DCE-328089205F29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2" name="Oval 1291">
                    <a:extLst>
                      <a:ext uri="{FF2B5EF4-FFF2-40B4-BE49-F238E27FC236}">
                        <a16:creationId xmlns:a16="http://schemas.microsoft.com/office/drawing/2014/main" id="{7A8B3AB1-40ED-A734-BE14-6E320D89F21E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3" name="Oval 1292">
                    <a:extLst>
                      <a:ext uri="{FF2B5EF4-FFF2-40B4-BE49-F238E27FC236}">
                        <a16:creationId xmlns:a16="http://schemas.microsoft.com/office/drawing/2014/main" id="{794F1722-E80D-F540-3154-8A4B35A09FC5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4" name="Oval 1293">
                    <a:extLst>
                      <a:ext uri="{FF2B5EF4-FFF2-40B4-BE49-F238E27FC236}">
                        <a16:creationId xmlns:a16="http://schemas.microsoft.com/office/drawing/2014/main" id="{D831E37B-3500-5600-D2BD-1CB6B38A502F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5" name="Oval 1294">
                    <a:extLst>
                      <a:ext uri="{FF2B5EF4-FFF2-40B4-BE49-F238E27FC236}">
                        <a16:creationId xmlns:a16="http://schemas.microsoft.com/office/drawing/2014/main" id="{F5E26CE8-851E-C73A-33D6-1940E3979277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6" name="Oval 1295">
                    <a:extLst>
                      <a:ext uri="{FF2B5EF4-FFF2-40B4-BE49-F238E27FC236}">
                        <a16:creationId xmlns:a16="http://schemas.microsoft.com/office/drawing/2014/main" id="{C8B2E084-C706-8365-210F-48FEEC5A0D3D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7" name="Oval 1296">
                    <a:extLst>
                      <a:ext uri="{FF2B5EF4-FFF2-40B4-BE49-F238E27FC236}">
                        <a16:creationId xmlns:a16="http://schemas.microsoft.com/office/drawing/2014/main" id="{4623ED2F-4ABF-DEB7-06EB-24948DDE2276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8" name="Oval 1297">
                    <a:extLst>
                      <a:ext uri="{FF2B5EF4-FFF2-40B4-BE49-F238E27FC236}">
                        <a16:creationId xmlns:a16="http://schemas.microsoft.com/office/drawing/2014/main" id="{C5DA9FB9-0452-8DA5-93BD-171CCFD9326B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9" name="Oval 1298">
                    <a:extLst>
                      <a:ext uri="{FF2B5EF4-FFF2-40B4-BE49-F238E27FC236}">
                        <a16:creationId xmlns:a16="http://schemas.microsoft.com/office/drawing/2014/main" id="{8632BB82-2E7E-76EF-1C12-7C37C42894A0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0" name="Oval 1299">
                    <a:extLst>
                      <a:ext uri="{FF2B5EF4-FFF2-40B4-BE49-F238E27FC236}">
                        <a16:creationId xmlns:a16="http://schemas.microsoft.com/office/drawing/2014/main" id="{53D57C80-FA59-F8BC-1C88-F708F52E44AB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1" name="Oval 1300">
                    <a:extLst>
                      <a:ext uri="{FF2B5EF4-FFF2-40B4-BE49-F238E27FC236}">
                        <a16:creationId xmlns:a16="http://schemas.microsoft.com/office/drawing/2014/main" id="{14B97D98-BBB8-ED6B-1F5B-773A5B113B08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2" name="Oval 1301">
                    <a:extLst>
                      <a:ext uri="{FF2B5EF4-FFF2-40B4-BE49-F238E27FC236}">
                        <a16:creationId xmlns:a16="http://schemas.microsoft.com/office/drawing/2014/main" id="{A84E2C70-C8F4-B567-A96B-F5543608AA08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3" name="Oval 1302">
                    <a:extLst>
                      <a:ext uri="{FF2B5EF4-FFF2-40B4-BE49-F238E27FC236}">
                        <a16:creationId xmlns:a16="http://schemas.microsoft.com/office/drawing/2014/main" id="{DF1538C5-D701-A39D-347A-C5621922CC09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4" name="Oval 1303">
                    <a:extLst>
                      <a:ext uri="{FF2B5EF4-FFF2-40B4-BE49-F238E27FC236}">
                        <a16:creationId xmlns:a16="http://schemas.microsoft.com/office/drawing/2014/main" id="{462DF47A-F245-38E4-5915-7F59953608A3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1515" name="Small snowflakes">
                <a:extLst>
                  <a:ext uri="{FF2B5EF4-FFF2-40B4-BE49-F238E27FC236}">
                    <a16:creationId xmlns:a16="http://schemas.microsoft.com/office/drawing/2014/main" id="{FE1D261B-08F0-22F8-9CEA-6E2FD375E753}"/>
                  </a:ext>
                </a:extLst>
              </p:cNvPr>
              <p:cNvGrpSpPr/>
              <p:nvPr/>
            </p:nvGrpSpPr>
            <p:grpSpPr>
              <a:xfrm>
                <a:off x="-238125" y="-26810991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1516" name="Group 1515">
                  <a:extLst>
                    <a:ext uri="{FF2B5EF4-FFF2-40B4-BE49-F238E27FC236}">
                      <a16:creationId xmlns:a16="http://schemas.microsoft.com/office/drawing/2014/main" id="{C0356B71-A74F-6067-CA26-3EE95DA2BEA0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655" name="Oval 1654">
                    <a:extLst>
                      <a:ext uri="{FF2B5EF4-FFF2-40B4-BE49-F238E27FC236}">
                        <a16:creationId xmlns:a16="http://schemas.microsoft.com/office/drawing/2014/main" id="{4DA64F9C-F7B0-CDA2-49BF-38BA9D00F863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6" name="Oval 1655">
                    <a:extLst>
                      <a:ext uri="{FF2B5EF4-FFF2-40B4-BE49-F238E27FC236}">
                        <a16:creationId xmlns:a16="http://schemas.microsoft.com/office/drawing/2014/main" id="{1AECE2B1-BB89-3243-E6C7-EC3EB7CDDA85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7" name="Oval 1656">
                    <a:extLst>
                      <a:ext uri="{FF2B5EF4-FFF2-40B4-BE49-F238E27FC236}">
                        <a16:creationId xmlns:a16="http://schemas.microsoft.com/office/drawing/2014/main" id="{87DD74C8-2D54-9E22-1816-76A324AF2993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8" name="Oval 1657">
                    <a:extLst>
                      <a:ext uri="{FF2B5EF4-FFF2-40B4-BE49-F238E27FC236}">
                        <a16:creationId xmlns:a16="http://schemas.microsoft.com/office/drawing/2014/main" id="{024FBC51-266E-B6C2-A1CA-E6AA3CCB8BAC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9" name="Oval 1658">
                    <a:extLst>
                      <a:ext uri="{FF2B5EF4-FFF2-40B4-BE49-F238E27FC236}">
                        <a16:creationId xmlns:a16="http://schemas.microsoft.com/office/drawing/2014/main" id="{9A825A21-66D9-5824-2DC2-B43D7DB3888B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0" name="Oval 1659">
                    <a:extLst>
                      <a:ext uri="{FF2B5EF4-FFF2-40B4-BE49-F238E27FC236}">
                        <a16:creationId xmlns:a16="http://schemas.microsoft.com/office/drawing/2014/main" id="{F1329015-D9BC-AAD4-CF5A-7C095F555154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1" name="Oval 1660">
                    <a:extLst>
                      <a:ext uri="{FF2B5EF4-FFF2-40B4-BE49-F238E27FC236}">
                        <a16:creationId xmlns:a16="http://schemas.microsoft.com/office/drawing/2014/main" id="{6F98E686-C1EB-BD4B-3DAF-300D8A92A112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2" name="Oval 1661">
                    <a:extLst>
                      <a:ext uri="{FF2B5EF4-FFF2-40B4-BE49-F238E27FC236}">
                        <a16:creationId xmlns:a16="http://schemas.microsoft.com/office/drawing/2014/main" id="{D927C45B-BD1A-8BC5-B1FA-E9E3D5B1FE34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3" name="Oval 1662">
                    <a:extLst>
                      <a:ext uri="{FF2B5EF4-FFF2-40B4-BE49-F238E27FC236}">
                        <a16:creationId xmlns:a16="http://schemas.microsoft.com/office/drawing/2014/main" id="{0F355A78-0F1D-310E-3526-7B75591C5D25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4" name="Oval 1663">
                    <a:extLst>
                      <a:ext uri="{FF2B5EF4-FFF2-40B4-BE49-F238E27FC236}">
                        <a16:creationId xmlns:a16="http://schemas.microsoft.com/office/drawing/2014/main" id="{7C0715A4-41E7-5683-475E-5716BAA2062B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5" name="Oval 1664">
                    <a:extLst>
                      <a:ext uri="{FF2B5EF4-FFF2-40B4-BE49-F238E27FC236}">
                        <a16:creationId xmlns:a16="http://schemas.microsoft.com/office/drawing/2014/main" id="{59D05A65-AA17-1DD5-9EA8-E153349B7D0E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6" name="Oval 1665">
                    <a:extLst>
                      <a:ext uri="{FF2B5EF4-FFF2-40B4-BE49-F238E27FC236}">
                        <a16:creationId xmlns:a16="http://schemas.microsoft.com/office/drawing/2014/main" id="{733F7F14-AE7C-4F2A-8A22-1022586EE84C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7" name="Oval 1666">
                    <a:extLst>
                      <a:ext uri="{FF2B5EF4-FFF2-40B4-BE49-F238E27FC236}">
                        <a16:creationId xmlns:a16="http://schemas.microsoft.com/office/drawing/2014/main" id="{0FF6CBB2-3F53-D206-5345-F7190E310597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8" name="Oval 1667">
                    <a:extLst>
                      <a:ext uri="{FF2B5EF4-FFF2-40B4-BE49-F238E27FC236}">
                        <a16:creationId xmlns:a16="http://schemas.microsoft.com/office/drawing/2014/main" id="{0FF13C01-73FF-DB9C-B6B3-59B40A650F06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9" name="Oval 1668">
                    <a:extLst>
                      <a:ext uri="{FF2B5EF4-FFF2-40B4-BE49-F238E27FC236}">
                        <a16:creationId xmlns:a16="http://schemas.microsoft.com/office/drawing/2014/main" id="{A050C1D7-0D9F-1381-009F-61E508B71F59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0" name="Oval 1669">
                    <a:extLst>
                      <a:ext uri="{FF2B5EF4-FFF2-40B4-BE49-F238E27FC236}">
                        <a16:creationId xmlns:a16="http://schemas.microsoft.com/office/drawing/2014/main" id="{CB8C6148-DA17-0361-8F50-2C386A4EE9EC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1" name="Oval 1670">
                    <a:extLst>
                      <a:ext uri="{FF2B5EF4-FFF2-40B4-BE49-F238E27FC236}">
                        <a16:creationId xmlns:a16="http://schemas.microsoft.com/office/drawing/2014/main" id="{1FF46779-E5BF-C0A6-E32B-B8E3EB8FF720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2" name="Oval 1671">
                    <a:extLst>
                      <a:ext uri="{FF2B5EF4-FFF2-40B4-BE49-F238E27FC236}">
                        <a16:creationId xmlns:a16="http://schemas.microsoft.com/office/drawing/2014/main" id="{79702723-6BD1-331F-3B9E-E0B54DB0EB12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3" name="Oval 1672">
                    <a:extLst>
                      <a:ext uri="{FF2B5EF4-FFF2-40B4-BE49-F238E27FC236}">
                        <a16:creationId xmlns:a16="http://schemas.microsoft.com/office/drawing/2014/main" id="{F7FDA953-76C5-81A8-B76C-1ADE545164FB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4" name="Oval 1673">
                    <a:extLst>
                      <a:ext uri="{FF2B5EF4-FFF2-40B4-BE49-F238E27FC236}">
                        <a16:creationId xmlns:a16="http://schemas.microsoft.com/office/drawing/2014/main" id="{0BB69EFC-8397-DF9F-69C6-5DE6451BFDE8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5" name="Oval 1674">
                    <a:extLst>
                      <a:ext uri="{FF2B5EF4-FFF2-40B4-BE49-F238E27FC236}">
                        <a16:creationId xmlns:a16="http://schemas.microsoft.com/office/drawing/2014/main" id="{7299BF11-F903-2961-0991-D016A5CAA186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6" name="Oval 1675">
                    <a:extLst>
                      <a:ext uri="{FF2B5EF4-FFF2-40B4-BE49-F238E27FC236}">
                        <a16:creationId xmlns:a16="http://schemas.microsoft.com/office/drawing/2014/main" id="{02F560A0-5083-83F4-80E9-F041FD93167B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7" name="Oval 1676">
                    <a:extLst>
                      <a:ext uri="{FF2B5EF4-FFF2-40B4-BE49-F238E27FC236}">
                        <a16:creationId xmlns:a16="http://schemas.microsoft.com/office/drawing/2014/main" id="{D0BF8616-AE2C-A3BB-1347-E4FACEEE0F7B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8" name="Oval 1677">
                    <a:extLst>
                      <a:ext uri="{FF2B5EF4-FFF2-40B4-BE49-F238E27FC236}">
                        <a16:creationId xmlns:a16="http://schemas.microsoft.com/office/drawing/2014/main" id="{B9E8BCE5-7DF1-20BE-1F21-1C8345F87108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9" name="Oval 1678">
                    <a:extLst>
                      <a:ext uri="{FF2B5EF4-FFF2-40B4-BE49-F238E27FC236}">
                        <a16:creationId xmlns:a16="http://schemas.microsoft.com/office/drawing/2014/main" id="{CEA68B54-EE66-C142-BA22-67BCDC5F1650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0" name="Oval 1679">
                    <a:extLst>
                      <a:ext uri="{FF2B5EF4-FFF2-40B4-BE49-F238E27FC236}">
                        <a16:creationId xmlns:a16="http://schemas.microsoft.com/office/drawing/2014/main" id="{84955FCA-8382-ACF9-976D-3821C16382B0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1" name="Oval 1680">
                    <a:extLst>
                      <a:ext uri="{FF2B5EF4-FFF2-40B4-BE49-F238E27FC236}">
                        <a16:creationId xmlns:a16="http://schemas.microsoft.com/office/drawing/2014/main" id="{0F38047F-D615-1B9D-EED1-21F64AF78AC1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2" name="Oval 1681">
                    <a:extLst>
                      <a:ext uri="{FF2B5EF4-FFF2-40B4-BE49-F238E27FC236}">
                        <a16:creationId xmlns:a16="http://schemas.microsoft.com/office/drawing/2014/main" id="{26CFD42A-A8C0-FEAE-6CB9-4AB10BDE1690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3" name="Oval 1682">
                    <a:extLst>
                      <a:ext uri="{FF2B5EF4-FFF2-40B4-BE49-F238E27FC236}">
                        <a16:creationId xmlns:a16="http://schemas.microsoft.com/office/drawing/2014/main" id="{FD03F62C-D717-06B6-B678-000F0680153A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4" name="Oval 1683">
                    <a:extLst>
                      <a:ext uri="{FF2B5EF4-FFF2-40B4-BE49-F238E27FC236}">
                        <a16:creationId xmlns:a16="http://schemas.microsoft.com/office/drawing/2014/main" id="{F13D6D1C-A348-8C89-2EFE-5ED7456C8DA7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5" name="Oval 1684">
                    <a:extLst>
                      <a:ext uri="{FF2B5EF4-FFF2-40B4-BE49-F238E27FC236}">
                        <a16:creationId xmlns:a16="http://schemas.microsoft.com/office/drawing/2014/main" id="{CA0687FD-0A87-F9F9-9DF8-498E316D233F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6" name="Oval 1685">
                    <a:extLst>
                      <a:ext uri="{FF2B5EF4-FFF2-40B4-BE49-F238E27FC236}">
                        <a16:creationId xmlns:a16="http://schemas.microsoft.com/office/drawing/2014/main" id="{89AA3288-AE19-BB7B-6336-E04D2BB8D690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7" name="Oval 1686">
                    <a:extLst>
                      <a:ext uri="{FF2B5EF4-FFF2-40B4-BE49-F238E27FC236}">
                        <a16:creationId xmlns:a16="http://schemas.microsoft.com/office/drawing/2014/main" id="{51556571-CD13-D624-530D-56B7B604FC6D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8" name="Oval 1687">
                    <a:extLst>
                      <a:ext uri="{FF2B5EF4-FFF2-40B4-BE49-F238E27FC236}">
                        <a16:creationId xmlns:a16="http://schemas.microsoft.com/office/drawing/2014/main" id="{9B64BB64-37BB-55CA-3576-0F76858BF8DF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9" name="Oval 1688">
                    <a:extLst>
                      <a:ext uri="{FF2B5EF4-FFF2-40B4-BE49-F238E27FC236}">
                        <a16:creationId xmlns:a16="http://schemas.microsoft.com/office/drawing/2014/main" id="{B48F029C-9A69-ADB8-7325-3A806651A303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0" name="Oval 1689">
                    <a:extLst>
                      <a:ext uri="{FF2B5EF4-FFF2-40B4-BE49-F238E27FC236}">
                        <a16:creationId xmlns:a16="http://schemas.microsoft.com/office/drawing/2014/main" id="{1FF033DB-5C2D-81CF-1E20-8B0DE03A81CA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1" name="Oval 1690">
                    <a:extLst>
                      <a:ext uri="{FF2B5EF4-FFF2-40B4-BE49-F238E27FC236}">
                        <a16:creationId xmlns:a16="http://schemas.microsoft.com/office/drawing/2014/main" id="{61146826-0DD6-8397-F2DC-BE3510481998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2" name="Oval 1691">
                    <a:extLst>
                      <a:ext uri="{FF2B5EF4-FFF2-40B4-BE49-F238E27FC236}">
                        <a16:creationId xmlns:a16="http://schemas.microsoft.com/office/drawing/2014/main" id="{0134E5DC-AD79-761F-8009-0C0B88E0E389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3" name="Oval 1692">
                    <a:extLst>
                      <a:ext uri="{FF2B5EF4-FFF2-40B4-BE49-F238E27FC236}">
                        <a16:creationId xmlns:a16="http://schemas.microsoft.com/office/drawing/2014/main" id="{A915D028-1D73-7EE5-96C3-F9034F67FFB2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4" name="Oval 1693">
                    <a:extLst>
                      <a:ext uri="{FF2B5EF4-FFF2-40B4-BE49-F238E27FC236}">
                        <a16:creationId xmlns:a16="http://schemas.microsoft.com/office/drawing/2014/main" id="{4149D613-B7FC-A0C7-185E-427CAC1B207C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5" name="Oval 1694">
                    <a:extLst>
                      <a:ext uri="{FF2B5EF4-FFF2-40B4-BE49-F238E27FC236}">
                        <a16:creationId xmlns:a16="http://schemas.microsoft.com/office/drawing/2014/main" id="{A49E99F5-2E81-37DC-BB0E-E652CEE4B45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6" name="Oval 1695">
                    <a:extLst>
                      <a:ext uri="{FF2B5EF4-FFF2-40B4-BE49-F238E27FC236}">
                        <a16:creationId xmlns:a16="http://schemas.microsoft.com/office/drawing/2014/main" id="{E487B40D-748D-4ED9-FBF5-501733ECA1C1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7" name="Oval 1696">
                    <a:extLst>
                      <a:ext uri="{FF2B5EF4-FFF2-40B4-BE49-F238E27FC236}">
                        <a16:creationId xmlns:a16="http://schemas.microsoft.com/office/drawing/2014/main" id="{85A707C8-069A-FEDB-2A2F-51E08CBFB18D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8" name="Oval 1697">
                    <a:extLst>
                      <a:ext uri="{FF2B5EF4-FFF2-40B4-BE49-F238E27FC236}">
                        <a16:creationId xmlns:a16="http://schemas.microsoft.com/office/drawing/2014/main" id="{A54C1D51-988C-C032-63E6-B27C5FDA2CBD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99" name="Oval 1698">
                    <a:extLst>
                      <a:ext uri="{FF2B5EF4-FFF2-40B4-BE49-F238E27FC236}">
                        <a16:creationId xmlns:a16="http://schemas.microsoft.com/office/drawing/2014/main" id="{EF843CF2-9057-74A3-7F94-A2707DA16C4F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0" name="Oval 1699">
                    <a:extLst>
                      <a:ext uri="{FF2B5EF4-FFF2-40B4-BE49-F238E27FC236}">
                        <a16:creationId xmlns:a16="http://schemas.microsoft.com/office/drawing/2014/main" id="{E3E8C86F-5915-D504-39E3-124FCB533752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1" name="Oval 1700">
                    <a:extLst>
                      <a:ext uri="{FF2B5EF4-FFF2-40B4-BE49-F238E27FC236}">
                        <a16:creationId xmlns:a16="http://schemas.microsoft.com/office/drawing/2014/main" id="{A4AE53CE-CEF9-CA44-1320-21B4DCF7E319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2" name="Oval 1701">
                    <a:extLst>
                      <a:ext uri="{FF2B5EF4-FFF2-40B4-BE49-F238E27FC236}">
                        <a16:creationId xmlns:a16="http://schemas.microsoft.com/office/drawing/2014/main" id="{5A68533D-8F40-93BE-776D-7D51CEA55046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3" name="Oval 1702">
                    <a:extLst>
                      <a:ext uri="{FF2B5EF4-FFF2-40B4-BE49-F238E27FC236}">
                        <a16:creationId xmlns:a16="http://schemas.microsoft.com/office/drawing/2014/main" id="{8A7D241A-9289-AC2D-2650-21C180EA1A8B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4" name="Oval 1703">
                    <a:extLst>
                      <a:ext uri="{FF2B5EF4-FFF2-40B4-BE49-F238E27FC236}">
                        <a16:creationId xmlns:a16="http://schemas.microsoft.com/office/drawing/2014/main" id="{FC2A43BD-39BC-969C-FF20-06E7DEAB12B2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5" name="Oval 1704">
                    <a:extLst>
                      <a:ext uri="{FF2B5EF4-FFF2-40B4-BE49-F238E27FC236}">
                        <a16:creationId xmlns:a16="http://schemas.microsoft.com/office/drawing/2014/main" id="{A21C211C-61BD-3197-4AE5-3C397E9B865C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6" name="Oval 1705">
                    <a:extLst>
                      <a:ext uri="{FF2B5EF4-FFF2-40B4-BE49-F238E27FC236}">
                        <a16:creationId xmlns:a16="http://schemas.microsoft.com/office/drawing/2014/main" id="{9DA348E8-E17C-63D0-7659-2C240431FAA7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7" name="Oval 1706">
                    <a:extLst>
                      <a:ext uri="{FF2B5EF4-FFF2-40B4-BE49-F238E27FC236}">
                        <a16:creationId xmlns:a16="http://schemas.microsoft.com/office/drawing/2014/main" id="{84CC6044-4766-5E95-3514-771762CDB0A9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8" name="Oval 1707">
                    <a:extLst>
                      <a:ext uri="{FF2B5EF4-FFF2-40B4-BE49-F238E27FC236}">
                        <a16:creationId xmlns:a16="http://schemas.microsoft.com/office/drawing/2014/main" id="{B4C7E311-7E39-3D36-55D8-E7DB3FB5E4AD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09" name="Oval 1708">
                    <a:extLst>
                      <a:ext uri="{FF2B5EF4-FFF2-40B4-BE49-F238E27FC236}">
                        <a16:creationId xmlns:a16="http://schemas.microsoft.com/office/drawing/2014/main" id="{4C5049B9-4563-D42D-85F4-302E3A5A2F22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0" name="Oval 1709">
                    <a:extLst>
                      <a:ext uri="{FF2B5EF4-FFF2-40B4-BE49-F238E27FC236}">
                        <a16:creationId xmlns:a16="http://schemas.microsoft.com/office/drawing/2014/main" id="{872B766E-5746-1674-B222-E0F609757864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1" name="Oval 1710">
                    <a:extLst>
                      <a:ext uri="{FF2B5EF4-FFF2-40B4-BE49-F238E27FC236}">
                        <a16:creationId xmlns:a16="http://schemas.microsoft.com/office/drawing/2014/main" id="{F14A5D29-E26A-684C-34C6-1EA418B1FB5F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2" name="Oval 1711">
                    <a:extLst>
                      <a:ext uri="{FF2B5EF4-FFF2-40B4-BE49-F238E27FC236}">
                        <a16:creationId xmlns:a16="http://schemas.microsoft.com/office/drawing/2014/main" id="{357350AD-C53F-7A04-9CD6-41C0AB28AC49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3" name="Oval 1712">
                    <a:extLst>
                      <a:ext uri="{FF2B5EF4-FFF2-40B4-BE49-F238E27FC236}">
                        <a16:creationId xmlns:a16="http://schemas.microsoft.com/office/drawing/2014/main" id="{C7858C09-324A-4B58-5F55-527D8625FED0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4" name="Oval 1713">
                    <a:extLst>
                      <a:ext uri="{FF2B5EF4-FFF2-40B4-BE49-F238E27FC236}">
                        <a16:creationId xmlns:a16="http://schemas.microsoft.com/office/drawing/2014/main" id="{538CCAB2-A2B4-CE41-B4D1-0495DD302576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5" name="Oval 1714">
                    <a:extLst>
                      <a:ext uri="{FF2B5EF4-FFF2-40B4-BE49-F238E27FC236}">
                        <a16:creationId xmlns:a16="http://schemas.microsoft.com/office/drawing/2014/main" id="{99670BF7-D6AA-8502-209B-38583785AA62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6" name="Oval 1715">
                    <a:extLst>
                      <a:ext uri="{FF2B5EF4-FFF2-40B4-BE49-F238E27FC236}">
                        <a16:creationId xmlns:a16="http://schemas.microsoft.com/office/drawing/2014/main" id="{5756190A-5FDA-553B-78D5-A657971F5FB0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7" name="Oval 1716">
                    <a:extLst>
                      <a:ext uri="{FF2B5EF4-FFF2-40B4-BE49-F238E27FC236}">
                        <a16:creationId xmlns:a16="http://schemas.microsoft.com/office/drawing/2014/main" id="{672A2D07-739A-EB16-B9DF-D1A67BAE2B6A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8" name="Oval 1717">
                    <a:extLst>
                      <a:ext uri="{FF2B5EF4-FFF2-40B4-BE49-F238E27FC236}">
                        <a16:creationId xmlns:a16="http://schemas.microsoft.com/office/drawing/2014/main" id="{9B58967E-0B63-66FC-C85F-601D19240E0F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9" name="Oval 1718">
                    <a:extLst>
                      <a:ext uri="{FF2B5EF4-FFF2-40B4-BE49-F238E27FC236}">
                        <a16:creationId xmlns:a16="http://schemas.microsoft.com/office/drawing/2014/main" id="{78215729-270D-2CAE-4ACD-02D7943CC8C9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0" name="Oval 1719">
                    <a:extLst>
                      <a:ext uri="{FF2B5EF4-FFF2-40B4-BE49-F238E27FC236}">
                        <a16:creationId xmlns:a16="http://schemas.microsoft.com/office/drawing/2014/main" id="{8F375A9D-8DB9-BE24-75F1-8BF9FC6D1D9A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1" name="Oval 1720">
                    <a:extLst>
                      <a:ext uri="{FF2B5EF4-FFF2-40B4-BE49-F238E27FC236}">
                        <a16:creationId xmlns:a16="http://schemas.microsoft.com/office/drawing/2014/main" id="{54C7937F-C1AE-EB61-1E60-765E3EC04EDC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2" name="Oval 1721">
                    <a:extLst>
                      <a:ext uri="{FF2B5EF4-FFF2-40B4-BE49-F238E27FC236}">
                        <a16:creationId xmlns:a16="http://schemas.microsoft.com/office/drawing/2014/main" id="{50D7ABF1-AC2B-63E2-CA63-2EEDA9A6F9F2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17" name="Group 1516">
                  <a:extLst>
                    <a:ext uri="{FF2B5EF4-FFF2-40B4-BE49-F238E27FC236}">
                      <a16:creationId xmlns:a16="http://schemas.microsoft.com/office/drawing/2014/main" id="{D701DC13-DD1F-043E-6D86-34EFBF02F234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587" name="Oval 1586">
                    <a:extLst>
                      <a:ext uri="{FF2B5EF4-FFF2-40B4-BE49-F238E27FC236}">
                        <a16:creationId xmlns:a16="http://schemas.microsoft.com/office/drawing/2014/main" id="{D692C1DE-D833-70F6-514B-0181FC707808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8" name="Oval 1587">
                    <a:extLst>
                      <a:ext uri="{FF2B5EF4-FFF2-40B4-BE49-F238E27FC236}">
                        <a16:creationId xmlns:a16="http://schemas.microsoft.com/office/drawing/2014/main" id="{B80FB652-9456-53EE-D9E4-3E1F3C1D83B7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9" name="Oval 1588">
                    <a:extLst>
                      <a:ext uri="{FF2B5EF4-FFF2-40B4-BE49-F238E27FC236}">
                        <a16:creationId xmlns:a16="http://schemas.microsoft.com/office/drawing/2014/main" id="{7AA9CF9F-DE28-AA76-C258-561934CA7739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0" name="Oval 1589">
                    <a:extLst>
                      <a:ext uri="{FF2B5EF4-FFF2-40B4-BE49-F238E27FC236}">
                        <a16:creationId xmlns:a16="http://schemas.microsoft.com/office/drawing/2014/main" id="{635FFF27-1078-BB41-D9BB-B1F7F663FF63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1" name="Oval 1590">
                    <a:extLst>
                      <a:ext uri="{FF2B5EF4-FFF2-40B4-BE49-F238E27FC236}">
                        <a16:creationId xmlns:a16="http://schemas.microsoft.com/office/drawing/2014/main" id="{E2C1B091-8118-52B8-4318-BF4DA57A77FF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2" name="Oval 1591">
                    <a:extLst>
                      <a:ext uri="{FF2B5EF4-FFF2-40B4-BE49-F238E27FC236}">
                        <a16:creationId xmlns:a16="http://schemas.microsoft.com/office/drawing/2014/main" id="{63736623-D316-D56B-63C3-E8001C2E80D1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3" name="Oval 1592">
                    <a:extLst>
                      <a:ext uri="{FF2B5EF4-FFF2-40B4-BE49-F238E27FC236}">
                        <a16:creationId xmlns:a16="http://schemas.microsoft.com/office/drawing/2014/main" id="{B0AA4749-F9A4-729F-83E1-FB1D7EFB901D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4" name="Oval 1593">
                    <a:extLst>
                      <a:ext uri="{FF2B5EF4-FFF2-40B4-BE49-F238E27FC236}">
                        <a16:creationId xmlns:a16="http://schemas.microsoft.com/office/drawing/2014/main" id="{09FFBCDC-74F9-48DB-9C7D-23BE66C40FBF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5" name="Oval 1594">
                    <a:extLst>
                      <a:ext uri="{FF2B5EF4-FFF2-40B4-BE49-F238E27FC236}">
                        <a16:creationId xmlns:a16="http://schemas.microsoft.com/office/drawing/2014/main" id="{65907954-0364-EE89-BF5D-1113D682F0D5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6" name="Oval 1595">
                    <a:extLst>
                      <a:ext uri="{FF2B5EF4-FFF2-40B4-BE49-F238E27FC236}">
                        <a16:creationId xmlns:a16="http://schemas.microsoft.com/office/drawing/2014/main" id="{3F5E18A8-9B8D-731C-9645-6E5A74DEEB53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7" name="Oval 1596">
                    <a:extLst>
                      <a:ext uri="{FF2B5EF4-FFF2-40B4-BE49-F238E27FC236}">
                        <a16:creationId xmlns:a16="http://schemas.microsoft.com/office/drawing/2014/main" id="{F6ABE552-9B83-ADE5-A91C-6B7661C56FB8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8" name="Oval 1597">
                    <a:extLst>
                      <a:ext uri="{FF2B5EF4-FFF2-40B4-BE49-F238E27FC236}">
                        <a16:creationId xmlns:a16="http://schemas.microsoft.com/office/drawing/2014/main" id="{85198C36-BE04-2EE6-A9C1-4CF921539A88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9" name="Oval 1598">
                    <a:extLst>
                      <a:ext uri="{FF2B5EF4-FFF2-40B4-BE49-F238E27FC236}">
                        <a16:creationId xmlns:a16="http://schemas.microsoft.com/office/drawing/2014/main" id="{EF287143-AF40-0647-F1FA-FCC2110DBF6B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0" name="Oval 1599">
                    <a:extLst>
                      <a:ext uri="{FF2B5EF4-FFF2-40B4-BE49-F238E27FC236}">
                        <a16:creationId xmlns:a16="http://schemas.microsoft.com/office/drawing/2014/main" id="{0E453C50-FAE4-EF24-69FD-1B0264CCC761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1" name="Oval 1600">
                    <a:extLst>
                      <a:ext uri="{FF2B5EF4-FFF2-40B4-BE49-F238E27FC236}">
                        <a16:creationId xmlns:a16="http://schemas.microsoft.com/office/drawing/2014/main" id="{178CDDF7-659F-25F4-4F5C-F4A618332514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2" name="Oval 1601">
                    <a:extLst>
                      <a:ext uri="{FF2B5EF4-FFF2-40B4-BE49-F238E27FC236}">
                        <a16:creationId xmlns:a16="http://schemas.microsoft.com/office/drawing/2014/main" id="{A04BF7E0-BB8F-FD67-C333-775EDCE48721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3" name="Oval 1602">
                    <a:extLst>
                      <a:ext uri="{FF2B5EF4-FFF2-40B4-BE49-F238E27FC236}">
                        <a16:creationId xmlns:a16="http://schemas.microsoft.com/office/drawing/2014/main" id="{6E9C3BB1-EEC9-A5D2-7ABA-BA9B9CEEB432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4" name="Oval 1603">
                    <a:extLst>
                      <a:ext uri="{FF2B5EF4-FFF2-40B4-BE49-F238E27FC236}">
                        <a16:creationId xmlns:a16="http://schemas.microsoft.com/office/drawing/2014/main" id="{4F1C4AD9-A940-BE28-DDBD-1D8D5F7AF055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5" name="Oval 1604">
                    <a:extLst>
                      <a:ext uri="{FF2B5EF4-FFF2-40B4-BE49-F238E27FC236}">
                        <a16:creationId xmlns:a16="http://schemas.microsoft.com/office/drawing/2014/main" id="{5C463DD1-E48D-6B62-8FBC-CDEFED99A9A2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6" name="Oval 1605">
                    <a:extLst>
                      <a:ext uri="{FF2B5EF4-FFF2-40B4-BE49-F238E27FC236}">
                        <a16:creationId xmlns:a16="http://schemas.microsoft.com/office/drawing/2014/main" id="{07471555-3B30-981E-340D-C3685A2ADFB4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7" name="Oval 1606">
                    <a:extLst>
                      <a:ext uri="{FF2B5EF4-FFF2-40B4-BE49-F238E27FC236}">
                        <a16:creationId xmlns:a16="http://schemas.microsoft.com/office/drawing/2014/main" id="{74059DF0-2153-DDB2-1097-6C7A41F08E67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8" name="Oval 1607">
                    <a:extLst>
                      <a:ext uri="{FF2B5EF4-FFF2-40B4-BE49-F238E27FC236}">
                        <a16:creationId xmlns:a16="http://schemas.microsoft.com/office/drawing/2014/main" id="{7EF42212-DAC7-FA62-1AA1-3DA4C4B90C0B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9" name="Oval 1608">
                    <a:extLst>
                      <a:ext uri="{FF2B5EF4-FFF2-40B4-BE49-F238E27FC236}">
                        <a16:creationId xmlns:a16="http://schemas.microsoft.com/office/drawing/2014/main" id="{88624AED-F02D-C407-EB48-C6373FD4C096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0" name="Oval 1609">
                    <a:extLst>
                      <a:ext uri="{FF2B5EF4-FFF2-40B4-BE49-F238E27FC236}">
                        <a16:creationId xmlns:a16="http://schemas.microsoft.com/office/drawing/2014/main" id="{BA4503A1-8CE0-5F1A-778B-5D8FB3159B7A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1" name="Oval 1610">
                    <a:extLst>
                      <a:ext uri="{FF2B5EF4-FFF2-40B4-BE49-F238E27FC236}">
                        <a16:creationId xmlns:a16="http://schemas.microsoft.com/office/drawing/2014/main" id="{6A374F69-C8D1-A27A-503C-CC021D56BC90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2" name="Oval 1611">
                    <a:extLst>
                      <a:ext uri="{FF2B5EF4-FFF2-40B4-BE49-F238E27FC236}">
                        <a16:creationId xmlns:a16="http://schemas.microsoft.com/office/drawing/2014/main" id="{3BEF0DE6-55C3-7AF8-41AA-D66DCB44D837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3" name="Oval 1612">
                    <a:extLst>
                      <a:ext uri="{FF2B5EF4-FFF2-40B4-BE49-F238E27FC236}">
                        <a16:creationId xmlns:a16="http://schemas.microsoft.com/office/drawing/2014/main" id="{1A6CA388-6EB6-02DE-A66A-12348E339798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4" name="Oval 1613">
                    <a:extLst>
                      <a:ext uri="{FF2B5EF4-FFF2-40B4-BE49-F238E27FC236}">
                        <a16:creationId xmlns:a16="http://schemas.microsoft.com/office/drawing/2014/main" id="{5A5610E9-80D0-5291-8270-BC92705D3B91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5" name="Oval 1614">
                    <a:extLst>
                      <a:ext uri="{FF2B5EF4-FFF2-40B4-BE49-F238E27FC236}">
                        <a16:creationId xmlns:a16="http://schemas.microsoft.com/office/drawing/2014/main" id="{68745CF9-ECEC-874C-5785-9808E1CDE14C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6" name="Oval 1615">
                    <a:extLst>
                      <a:ext uri="{FF2B5EF4-FFF2-40B4-BE49-F238E27FC236}">
                        <a16:creationId xmlns:a16="http://schemas.microsoft.com/office/drawing/2014/main" id="{76D12CE1-0617-DA46-0AD9-A3CB65330675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7" name="Oval 1616">
                    <a:extLst>
                      <a:ext uri="{FF2B5EF4-FFF2-40B4-BE49-F238E27FC236}">
                        <a16:creationId xmlns:a16="http://schemas.microsoft.com/office/drawing/2014/main" id="{5B0AAD5C-4B56-90C8-10A4-E787F3811B88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8" name="Oval 1617">
                    <a:extLst>
                      <a:ext uri="{FF2B5EF4-FFF2-40B4-BE49-F238E27FC236}">
                        <a16:creationId xmlns:a16="http://schemas.microsoft.com/office/drawing/2014/main" id="{92B101E8-2018-ACA8-B6F3-D68FBADC6E88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9" name="Oval 1618">
                    <a:extLst>
                      <a:ext uri="{FF2B5EF4-FFF2-40B4-BE49-F238E27FC236}">
                        <a16:creationId xmlns:a16="http://schemas.microsoft.com/office/drawing/2014/main" id="{D5491D13-05BD-56B3-73BC-D6B5A8E5FE17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0" name="Oval 1619">
                    <a:extLst>
                      <a:ext uri="{FF2B5EF4-FFF2-40B4-BE49-F238E27FC236}">
                        <a16:creationId xmlns:a16="http://schemas.microsoft.com/office/drawing/2014/main" id="{22EFC7A3-167C-3442-70A8-BB145D5706D4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1" name="Oval 1620">
                    <a:extLst>
                      <a:ext uri="{FF2B5EF4-FFF2-40B4-BE49-F238E27FC236}">
                        <a16:creationId xmlns:a16="http://schemas.microsoft.com/office/drawing/2014/main" id="{86092DC4-B3A0-51D1-2CAA-C8CC922CE840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2" name="Oval 1621">
                    <a:extLst>
                      <a:ext uri="{FF2B5EF4-FFF2-40B4-BE49-F238E27FC236}">
                        <a16:creationId xmlns:a16="http://schemas.microsoft.com/office/drawing/2014/main" id="{9995F865-0E9D-C3D2-7962-B8A73A4D378D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3" name="Oval 1622">
                    <a:extLst>
                      <a:ext uri="{FF2B5EF4-FFF2-40B4-BE49-F238E27FC236}">
                        <a16:creationId xmlns:a16="http://schemas.microsoft.com/office/drawing/2014/main" id="{7FE06BC6-CF9C-9C43-FD97-9AC448351576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4" name="Oval 1623">
                    <a:extLst>
                      <a:ext uri="{FF2B5EF4-FFF2-40B4-BE49-F238E27FC236}">
                        <a16:creationId xmlns:a16="http://schemas.microsoft.com/office/drawing/2014/main" id="{88C29687-BA1B-8732-A3C2-81C54504229E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5" name="Oval 1624">
                    <a:extLst>
                      <a:ext uri="{FF2B5EF4-FFF2-40B4-BE49-F238E27FC236}">
                        <a16:creationId xmlns:a16="http://schemas.microsoft.com/office/drawing/2014/main" id="{448F1919-D521-1432-FE77-70D9B566EFCA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6" name="Oval 1625">
                    <a:extLst>
                      <a:ext uri="{FF2B5EF4-FFF2-40B4-BE49-F238E27FC236}">
                        <a16:creationId xmlns:a16="http://schemas.microsoft.com/office/drawing/2014/main" id="{2F0DEB05-6FA3-EF92-2EC6-7A797E8455EB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7" name="Oval 1626">
                    <a:extLst>
                      <a:ext uri="{FF2B5EF4-FFF2-40B4-BE49-F238E27FC236}">
                        <a16:creationId xmlns:a16="http://schemas.microsoft.com/office/drawing/2014/main" id="{F3EF4718-B6AB-3A3A-104F-FA2915DCE725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8" name="Oval 1627">
                    <a:extLst>
                      <a:ext uri="{FF2B5EF4-FFF2-40B4-BE49-F238E27FC236}">
                        <a16:creationId xmlns:a16="http://schemas.microsoft.com/office/drawing/2014/main" id="{3EB885F6-D194-47AE-60E9-FB25430F595C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9" name="Oval 1628">
                    <a:extLst>
                      <a:ext uri="{FF2B5EF4-FFF2-40B4-BE49-F238E27FC236}">
                        <a16:creationId xmlns:a16="http://schemas.microsoft.com/office/drawing/2014/main" id="{A462CF68-CCCA-E209-FD51-CCF857826474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0" name="Oval 1629">
                    <a:extLst>
                      <a:ext uri="{FF2B5EF4-FFF2-40B4-BE49-F238E27FC236}">
                        <a16:creationId xmlns:a16="http://schemas.microsoft.com/office/drawing/2014/main" id="{EA9AA938-BCCC-D84F-BE1A-85A31F87F8C7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1" name="Oval 1630">
                    <a:extLst>
                      <a:ext uri="{FF2B5EF4-FFF2-40B4-BE49-F238E27FC236}">
                        <a16:creationId xmlns:a16="http://schemas.microsoft.com/office/drawing/2014/main" id="{44E7E86B-980E-2389-E110-2498CB0B91D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2" name="Oval 1631">
                    <a:extLst>
                      <a:ext uri="{FF2B5EF4-FFF2-40B4-BE49-F238E27FC236}">
                        <a16:creationId xmlns:a16="http://schemas.microsoft.com/office/drawing/2014/main" id="{449597FC-8403-175A-EF9B-2386BBB6AD71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3" name="Oval 1632">
                    <a:extLst>
                      <a:ext uri="{FF2B5EF4-FFF2-40B4-BE49-F238E27FC236}">
                        <a16:creationId xmlns:a16="http://schemas.microsoft.com/office/drawing/2014/main" id="{30FB9119-EF12-6920-324F-15706C4F08A7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4" name="Oval 1633">
                    <a:extLst>
                      <a:ext uri="{FF2B5EF4-FFF2-40B4-BE49-F238E27FC236}">
                        <a16:creationId xmlns:a16="http://schemas.microsoft.com/office/drawing/2014/main" id="{2E3B8360-8246-66AA-BF18-8DA3BCE27E1D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5" name="Oval 1634">
                    <a:extLst>
                      <a:ext uri="{FF2B5EF4-FFF2-40B4-BE49-F238E27FC236}">
                        <a16:creationId xmlns:a16="http://schemas.microsoft.com/office/drawing/2014/main" id="{37991563-0F62-6498-5380-A60169BAE41E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6" name="Oval 1635">
                    <a:extLst>
                      <a:ext uri="{FF2B5EF4-FFF2-40B4-BE49-F238E27FC236}">
                        <a16:creationId xmlns:a16="http://schemas.microsoft.com/office/drawing/2014/main" id="{510A55EC-2057-5FFB-1B45-2B5E0FB4E23C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7" name="Oval 1636">
                    <a:extLst>
                      <a:ext uri="{FF2B5EF4-FFF2-40B4-BE49-F238E27FC236}">
                        <a16:creationId xmlns:a16="http://schemas.microsoft.com/office/drawing/2014/main" id="{8CF36116-7742-674C-3ED5-82F959A83F7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8" name="Oval 1637">
                    <a:extLst>
                      <a:ext uri="{FF2B5EF4-FFF2-40B4-BE49-F238E27FC236}">
                        <a16:creationId xmlns:a16="http://schemas.microsoft.com/office/drawing/2014/main" id="{A154B722-FE71-CEF3-923C-2170ABF895BC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9" name="Oval 1638">
                    <a:extLst>
                      <a:ext uri="{FF2B5EF4-FFF2-40B4-BE49-F238E27FC236}">
                        <a16:creationId xmlns:a16="http://schemas.microsoft.com/office/drawing/2014/main" id="{143A2588-506D-50F6-39A8-5C82F1D79B1D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0" name="Oval 1639">
                    <a:extLst>
                      <a:ext uri="{FF2B5EF4-FFF2-40B4-BE49-F238E27FC236}">
                        <a16:creationId xmlns:a16="http://schemas.microsoft.com/office/drawing/2014/main" id="{7EB7F0DE-0E6C-7FCE-BD96-1A502891E4A9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1" name="Oval 1640">
                    <a:extLst>
                      <a:ext uri="{FF2B5EF4-FFF2-40B4-BE49-F238E27FC236}">
                        <a16:creationId xmlns:a16="http://schemas.microsoft.com/office/drawing/2014/main" id="{53AFF463-E289-0F5B-1A4E-E6AC35DC2DCE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2" name="Oval 1641">
                    <a:extLst>
                      <a:ext uri="{FF2B5EF4-FFF2-40B4-BE49-F238E27FC236}">
                        <a16:creationId xmlns:a16="http://schemas.microsoft.com/office/drawing/2014/main" id="{5B983A05-59D3-BE41-5690-15C74E7351A8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3" name="Oval 1642">
                    <a:extLst>
                      <a:ext uri="{FF2B5EF4-FFF2-40B4-BE49-F238E27FC236}">
                        <a16:creationId xmlns:a16="http://schemas.microsoft.com/office/drawing/2014/main" id="{FA2783E5-06E7-7C2C-C9CA-C360BCFFC7AE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4" name="Oval 1643">
                    <a:extLst>
                      <a:ext uri="{FF2B5EF4-FFF2-40B4-BE49-F238E27FC236}">
                        <a16:creationId xmlns:a16="http://schemas.microsoft.com/office/drawing/2014/main" id="{93655CD5-B0EF-0AAC-2631-CEF24F43555A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5" name="Oval 1644">
                    <a:extLst>
                      <a:ext uri="{FF2B5EF4-FFF2-40B4-BE49-F238E27FC236}">
                        <a16:creationId xmlns:a16="http://schemas.microsoft.com/office/drawing/2014/main" id="{CB57AC46-0E54-CE40-A6E4-D77B1C3DFD0F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6" name="Oval 1645">
                    <a:extLst>
                      <a:ext uri="{FF2B5EF4-FFF2-40B4-BE49-F238E27FC236}">
                        <a16:creationId xmlns:a16="http://schemas.microsoft.com/office/drawing/2014/main" id="{7EB00077-AB70-86EB-1BA3-5B3DBDA7D4C4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7" name="Oval 1646">
                    <a:extLst>
                      <a:ext uri="{FF2B5EF4-FFF2-40B4-BE49-F238E27FC236}">
                        <a16:creationId xmlns:a16="http://schemas.microsoft.com/office/drawing/2014/main" id="{8EB3B4D5-320C-DF00-4499-9E509872AA38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8" name="Oval 1647">
                    <a:extLst>
                      <a:ext uri="{FF2B5EF4-FFF2-40B4-BE49-F238E27FC236}">
                        <a16:creationId xmlns:a16="http://schemas.microsoft.com/office/drawing/2014/main" id="{74CF7D2D-67F4-4A9B-9BCD-8DBB99E22547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9" name="Oval 1648">
                    <a:extLst>
                      <a:ext uri="{FF2B5EF4-FFF2-40B4-BE49-F238E27FC236}">
                        <a16:creationId xmlns:a16="http://schemas.microsoft.com/office/drawing/2014/main" id="{8AB90F02-1E14-F9F9-786E-D5783C0695F2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0" name="Oval 1649">
                    <a:extLst>
                      <a:ext uri="{FF2B5EF4-FFF2-40B4-BE49-F238E27FC236}">
                        <a16:creationId xmlns:a16="http://schemas.microsoft.com/office/drawing/2014/main" id="{A082B4D8-F11E-B496-B81E-C52DBA9C90C4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1" name="Oval 1650">
                    <a:extLst>
                      <a:ext uri="{FF2B5EF4-FFF2-40B4-BE49-F238E27FC236}">
                        <a16:creationId xmlns:a16="http://schemas.microsoft.com/office/drawing/2014/main" id="{E79D952B-4BDA-ECB0-3BA8-F343521EDD87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2" name="Oval 1651">
                    <a:extLst>
                      <a:ext uri="{FF2B5EF4-FFF2-40B4-BE49-F238E27FC236}">
                        <a16:creationId xmlns:a16="http://schemas.microsoft.com/office/drawing/2014/main" id="{FF930C22-574A-2558-DC8B-51BB2960A2F7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3" name="Oval 1652">
                    <a:extLst>
                      <a:ext uri="{FF2B5EF4-FFF2-40B4-BE49-F238E27FC236}">
                        <a16:creationId xmlns:a16="http://schemas.microsoft.com/office/drawing/2014/main" id="{A4DFEA72-9BF1-355B-D749-F6685E6CD2CF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4" name="Oval 1653">
                    <a:extLst>
                      <a:ext uri="{FF2B5EF4-FFF2-40B4-BE49-F238E27FC236}">
                        <a16:creationId xmlns:a16="http://schemas.microsoft.com/office/drawing/2014/main" id="{584D85DB-D9F8-3C77-6BA8-E714129A1E40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518" name="Group 1517">
                  <a:extLst>
                    <a:ext uri="{FF2B5EF4-FFF2-40B4-BE49-F238E27FC236}">
                      <a16:creationId xmlns:a16="http://schemas.microsoft.com/office/drawing/2014/main" id="{48A30371-87DD-2C34-72EE-21F9C38E0F04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519" name="Oval 1518">
                    <a:extLst>
                      <a:ext uri="{FF2B5EF4-FFF2-40B4-BE49-F238E27FC236}">
                        <a16:creationId xmlns:a16="http://schemas.microsoft.com/office/drawing/2014/main" id="{04AD988E-5E12-E48D-F608-0DC5BE22E39E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0" name="Oval 1519">
                    <a:extLst>
                      <a:ext uri="{FF2B5EF4-FFF2-40B4-BE49-F238E27FC236}">
                        <a16:creationId xmlns:a16="http://schemas.microsoft.com/office/drawing/2014/main" id="{4F199EC8-B375-C8F5-1BC1-F8692F010F7C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1" name="Oval 1520">
                    <a:extLst>
                      <a:ext uri="{FF2B5EF4-FFF2-40B4-BE49-F238E27FC236}">
                        <a16:creationId xmlns:a16="http://schemas.microsoft.com/office/drawing/2014/main" id="{3F638584-7987-B7CC-D5CD-055739A6FCA4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2" name="Oval 1521">
                    <a:extLst>
                      <a:ext uri="{FF2B5EF4-FFF2-40B4-BE49-F238E27FC236}">
                        <a16:creationId xmlns:a16="http://schemas.microsoft.com/office/drawing/2014/main" id="{6D19A56B-19F3-730E-FF97-3462E648B658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3" name="Oval 1522">
                    <a:extLst>
                      <a:ext uri="{FF2B5EF4-FFF2-40B4-BE49-F238E27FC236}">
                        <a16:creationId xmlns:a16="http://schemas.microsoft.com/office/drawing/2014/main" id="{CFD98B74-F9FE-2648-4969-03CF7E08D010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4" name="Oval 1523">
                    <a:extLst>
                      <a:ext uri="{FF2B5EF4-FFF2-40B4-BE49-F238E27FC236}">
                        <a16:creationId xmlns:a16="http://schemas.microsoft.com/office/drawing/2014/main" id="{E648FD7D-76A1-6FC8-CC64-9BC2BCC7744A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5" name="Oval 1524">
                    <a:extLst>
                      <a:ext uri="{FF2B5EF4-FFF2-40B4-BE49-F238E27FC236}">
                        <a16:creationId xmlns:a16="http://schemas.microsoft.com/office/drawing/2014/main" id="{446AF30E-4A64-B5D5-BADA-2B42187C166F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6" name="Oval 1525">
                    <a:extLst>
                      <a:ext uri="{FF2B5EF4-FFF2-40B4-BE49-F238E27FC236}">
                        <a16:creationId xmlns:a16="http://schemas.microsoft.com/office/drawing/2014/main" id="{0E8B5928-093F-8E98-FE5C-A147BDCE34B4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7" name="Oval 1526">
                    <a:extLst>
                      <a:ext uri="{FF2B5EF4-FFF2-40B4-BE49-F238E27FC236}">
                        <a16:creationId xmlns:a16="http://schemas.microsoft.com/office/drawing/2014/main" id="{A5092715-357E-0F2F-E619-F6F82BB4E75F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8" name="Oval 1527">
                    <a:extLst>
                      <a:ext uri="{FF2B5EF4-FFF2-40B4-BE49-F238E27FC236}">
                        <a16:creationId xmlns:a16="http://schemas.microsoft.com/office/drawing/2014/main" id="{ABC19F15-11F5-52DE-E375-9BD541219AFA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29" name="Oval 1528">
                    <a:extLst>
                      <a:ext uri="{FF2B5EF4-FFF2-40B4-BE49-F238E27FC236}">
                        <a16:creationId xmlns:a16="http://schemas.microsoft.com/office/drawing/2014/main" id="{A5994D23-04F4-34F0-AE0E-273D35EB3D99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0" name="Oval 1529">
                    <a:extLst>
                      <a:ext uri="{FF2B5EF4-FFF2-40B4-BE49-F238E27FC236}">
                        <a16:creationId xmlns:a16="http://schemas.microsoft.com/office/drawing/2014/main" id="{F073FF88-5196-6BC9-665D-4CA333AF9EDE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1" name="Oval 1530">
                    <a:extLst>
                      <a:ext uri="{FF2B5EF4-FFF2-40B4-BE49-F238E27FC236}">
                        <a16:creationId xmlns:a16="http://schemas.microsoft.com/office/drawing/2014/main" id="{8CCEAA7A-E8B4-E7CA-67A9-AF0C9208B2CC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2" name="Oval 1531">
                    <a:extLst>
                      <a:ext uri="{FF2B5EF4-FFF2-40B4-BE49-F238E27FC236}">
                        <a16:creationId xmlns:a16="http://schemas.microsoft.com/office/drawing/2014/main" id="{6EE2DF4D-CC0C-A465-A6F0-73FAC027ADAC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3" name="Oval 1532">
                    <a:extLst>
                      <a:ext uri="{FF2B5EF4-FFF2-40B4-BE49-F238E27FC236}">
                        <a16:creationId xmlns:a16="http://schemas.microsoft.com/office/drawing/2014/main" id="{CAD23C1B-6BE4-2714-596D-DD39DE67D967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4" name="Oval 1533">
                    <a:extLst>
                      <a:ext uri="{FF2B5EF4-FFF2-40B4-BE49-F238E27FC236}">
                        <a16:creationId xmlns:a16="http://schemas.microsoft.com/office/drawing/2014/main" id="{6A03F5B1-4722-1AE6-8C0F-B1C4BEE2185E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5" name="Oval 1534">
                    <a:extLst>
                      <a:ext uri="{FF2B5EF4-FFF2-40B4-BE49-F238E27FC236}">
                        <a16:creationId xmlns:a16="http://schemas.microsoft.com/office/drawing/2014/main" id="{ABF6EFC5-4AC0-6088-F5A6-4F266D504340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6" name="Oval 1535">
                    <a:extLst>
                      <a:ext uri="{FF2B5EF4-FFF2-40B4-BE49-F238E27FC236}">
                        <a16:creationId xmlns:a16="http://schemas.microsoft.com/office/drawing/2014/main" id="{74B7AED3-ECC2-C316-D5CD-D4F37300742B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7" name="Oval 1536">
                    <a:extLst>
                      <a:ext uri="{FF2B5EF4-FFF2-40B4-BE49-F238E27FC236}">
                        <a16:creationId xmlns:a16="http://schemas.microsoft.com/office/drawing/2014/main" id="{5A694B67-8A61-5CC3-E87F-70A6AD230488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8" name="Oval 1537">
                    <a:extLst>
                      <a:ext uri="{FF2B5EF4-FFF2-40B4-BE49-F238E27FC236}">
                        <a16:creationId xmlns:a16="http://schemas.microsoft.com/office/drawing/2014/main" id="{26B15347-AF9E-084C-6D35-9EC87A1511F4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39" name="Oval 1538">
                    <a:extLst>
                      <a:ext uri="{FF2B5EF4-FFF2-40B4-BE49-F238E27FC236}">
                        <a16:creationId xmlns:a16="http://schemas.microsoft.com/office/drawing/2014/main" id="{B68BC6CB-01F7-FAF6-F3BE-FE573ECEB2DF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0" name="Oval 1539">
                    <a:extLst>
                      <a:ext uri="{FF2B5EF4-FFF2-40B4-BE49-F238E27FC236}">
                        <a16:creationId xmlns:a16="http://schemas.microsoft.com/office/drawing/2014/main" id="{80C863CD-F4A1-4BB3-A06E-86D4EDB64882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1" name="Oval 1540">
                    <a:extLst>
                      <a:ext uri="{FF2B5EF4-FFF2-40B4-BE49-F238E27FC236}">
                        <a16:creationId xmlns:a16="http://schemas.microsoft.com/office/drawing/2014/main" id="{30A977B1-0044-6DA1-ECF2-0685FD4A31C2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2" name="Oval 1541">
                    <a:extLst>
                      <a:ext uri="{FF2B5EF4-FFF2-40B4-BE49-F238E27FC236}">
                        <a16:creationId xmlns:a16="http://schemas.microsoft.com/office/drawing/2014/main" id="{CA87F799-6800-9CE1-0DDF-3ACB538CA612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3" name="Oval 1542">
                    <a:extLst>
                      <a:ext uri="{FF2B5EF4-FFF2-40B4-BE49-F238E27FC236}">
                        <a16:creationId xmlns:a16="http://schemas.microsoft.com/office/drawing/2014/main" id="{CACA039F-4E20-5AB4-4903-616CC509139B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4" name="Oval 1543">
                    <a:extLst>
                      <a:ext uri="{FF2B5EF4-FFF2-40B4-BE49-F238E27FC236}">
                        <a16:creationId xmlns:a16="http://schemas.microsoft.com/office/drawing/2014/main" id="{9EE3B556-A299-63AD-7274-0ACAAB617DD1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5" name="Oval 1544">
                    <a:extLst>
                      <a:ext uri="{FF2B5EF4-FFF2-40B4-BE49-F238E27FC236}">
                        <a16:creationId xmlns:a16="http://schemas.microsoft.com/office/drawing/2014/main" id="{E10DCAE7-B9C6-EA4B-F87A-24BD46BD63D4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6" name="Oval 1545">
                    <a:extLst>
                      <a:ext uri="{FF2B5EF4-FFF2-40B4-BE49-F238E27FC236}">
                        <a16:creationId xmlns:a16="http://schemas.microsoft.com/office/drawing/2014/main" id="{0D5930F7-846A-A0D8-CE50-301F65B8524F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7" name="Oval 1546">
                    <a:extLst>
                      <a:ext uri="{FF2B5EF4-FFF2-40B4-BE49-F238E27FC236}">
                        <a16:creationId xmlns:a16="http://schemas.microsoft.com/office/drawing/2014/main" id="{F0DA5AB1-9582-08E7-E436-12B44572B425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8" name="Oval 1547">
                    <a:extLst>
                      <a:ext uri="{FF2B5EF4-FFF2-40B4-BE49-F238E27FC236}">
                        <a16:creationId xmlns:a16="http://schemas.microsoft.com/office/drawing/2014/main" id="{82505BC8-A544-1B42-99FA-616021382151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9" name="Oval 1548">
                    <a:extLst>
                      <a:ext uri="{FF2B5EF4-FFF2-40B4-BE49-F238E27FC236}">
                        <a16:creationId xmlns:a16="http://schemas.microsoft.com/office/drawing/2014/main" id="{2F19EF42-B9C3-4BC9-550D-63827648E084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0" name="Oval 1549">
                    <a:extLst>
                      <a:ext uri="{FF2B5EF4-FFF2-40B4-BE49-F238E27FC236}">
                        <a16:creationId xmlns:a16="http://schemas.microsoft.com/office/drawing/2014/main" id="{0C49BDEC-896D-642E-D4CF-B36B0CA668DE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1" name="Oval 1550">
                    <a:extLst>
                      <a:ext uri="{FF2B5EF4-FFF2-40B4-BE49-F238E27FC236}">
                        <a16:creationId xmlns:a16="http://schemas.microsoft.com/office/drawing/2014/main" id="{3866D0A1-6883-DADC-AD86-6BD1F1A10DB6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2" name="Oval 1551">
                    <a:extLst>
                      <a:ext uri="{FF2B5EF4-FFF2-40B4-BE49-F238E27FC236}">
                        <a16:creationId xmlns:a16="http://schemas.microsoft.com/office/drawing/2014/main" id="{210619B3-CD00-5C4D-58E5-75294672D8A1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3" name="Oval 1552">
                    <a:extLst>
                      <a:ext uri="{FF2B5EF4-FFF2-40B4-BE49-F238E27FC236}">
                        <a16:creationId xmlns:a16="http://schemas.microsoft.com/office/drawing/2014/main" id="{A96E81AA-1CFD-2E1D-DC48-70D23BB4346A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4" name="Oval 1553">
                    <a:extLst>
                      <a:ext uri="{FF2B5EF4-FFF2-40B4-BE49-F238E27FC236}">
                        <a16:creationId xmlns:a16="http://schemas.microsoft.com/office/drawing/2014/main" id="{0EAB161D-5AF7-A167-7A84-4091594CB4C0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5" name="Oval 1554">
                    <a:extLst>
                      <a:ext uri="{FF2B5EF4-FFF2-40B4-BE49-F238E27FC236}">
                        <a16:creationId xmlns:a16="http://schemas.microsoft.com/office/drawing/2014/main" id="{0708CD43-9047-1C65-BD1B-A70FCE2CC935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6" name="Oval 1555">
                    <a:extLst>
                      <a:ext uri="{FF2B5EF4-FFF2-40B4-BE49-F238E27FC236}">
                        <a16:creationId xmlns:a16="http://schemas.microsoft.com/office/drawing/2014/main" id="{219C846D-1835-613C-6FE1-91264DC5442D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7" name="Oval 1556">
                    <a:extLst>
                      <a:ext uri="{FF2B5EF4-FFF2-40B4-BE49-F238E27FC236}">
                        <a16:creationId xmlns:a16="http://schemas.microsoft.com/office/drawing/2014/main" id="{4ADB0ACF-92EA-E521-F2AC-1DE792DD7334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8" name="Oval 1557">
                    <a:extLst>
                      <a:ext uri="{FF2B5EF4-FFF2-40B4-BE49-F238E27FC236}">
                        <a16:creationId xmlns:a16="http://schemas.microsoft.com/office/drawing/2014/main" id="{ABABD129-DFBE-303D-385E-5F3C1755A643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9" name="Oval 1558">
                    <a:extLst>
                      <a:ext uri="{FF2B5EF4-FFF2-40B4-BE49-F238E27FC236}">
                        <a16:creationId xmlns:a16="http://schemas.microsoft.com/office/drawing/2014/main" id="{6D3D1929-0934-B90F-EED9-E97746AF93C0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0" name="Oval 1559">
                    <a:extLst>
                      <a:ext uri="{FF2B5EF4-FFF2-40B4-BE49-F238E27FC236}">
                        <a16:creationId xmlns:a16="http://schemas.microsoft.com/office/drawing/2014/main" id="{AE1CD8C9-68A3-5FD9-5F54-C7B7688FF625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1" name="Oval 1560">
                    <a:extLst>
                      <a:ext uri="{FF2B5EF4-FFF2-40B4-BE49-F238E27FC236}">
                        <a16:creationId xmlns:a16="http://schemas.microsoft.com/office/drawing/2014/main" id="{9E8C517F-D392-DAAB-0149-533A664E4BF4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2" name="Oval 1561">
                    <a:extLst>
                      <a:ext uri="{FF2B5EF4-FFF2-40B4-BE49-F238E27FC236}">
                        <a16:creationId xmlns:a16="http://schemas.microsoft.com/office/drawing/2014/main" id="{1319AB6A-0B29-0EC1-BB5E-A06D9D50E32E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3" name="Oval 1562">
                    <a:extLst>
                      <a:ext uri="{FF2B5EF4-FFF2-40B4-BE49-F238E27FC236}">
                        <a16:creationId xmlns:a16="http://schemas.microsoft.com/office/drawing/2014/main" id="{951CEA98-8407-F8CE-2BDE-9D725AFA3B5B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4" name="Oval 1563">
                    <a:extLst>
                      <a:ext uri="{FF2B5EF4-FFF2-40B4-BE49-F238E27FC236}">
                        <a16:creationId xmlns:a16="http://schemas.microsoft.com/office/drawing/2014/main" id="{DF78CBDB-922A-7A7C-F315-6BB091993A2E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5" name="Oval 1564">
                    <a:extLst>
                      <a:ext uri="{FF2B5EF4-FFF2-40B4-BE49-F238E27FC236}">
                        <a16:creationId xmlns:a16="http://schemas.microsoft.com/office/drawing/2014/main" id="{F5DFB0D8-B4D1-9253-9796-EC9D27135A5C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6" name="Oval 1565">
                    <a:extLst>
                      <a:ext uri="{FF2B5EF4-FFF2-40B4-BE49-F238E27FC236}">
                        <a16:creationId xmlns:a16="http://schemas.microsoft.com/office/drawing/2014/main" id="{E61AC6B2-25F4-FE30-3815-36CC2692D9C4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7" name="Oval 1566">
                    <a:extLst>
                      <a:ext uri="{FF2B5EF4-FFF2-40B4-BE49-F238E27FC236}">
                        <a16:creationId xmlns:a16="http://schemas.microsoft.com/office/drawing/2014/main" id="{9E653D59-A3F4-FEEE-4017-BBF231A2852C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8" name="Oval 1567">
                    <a:extLst>
                      <a:ext uri="{FF2B5EF4-FFF2-40B4-BE49-F238E27FC236}">
                        <a16:creationId xmlns:a16="http://schemas.microsoft.com/office/drawing/2014/main" id="{5D2CB8B8-F553-B604-BD43-07744D691F77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9" name="Oval 1568">
                    <a:extLst>
                      <a:ext uri="{FF2B5EF4-FFF2-40B4-BE49-F238E27FC236}">
                        <a16:creationId xmlns:a16="http://schemas.microsoft.com/office/drawing/2014/main" id="{66F34B9B-57FD-C0E1-3539-18966DA203D3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0" name="Oval 1569">
                    <a:extLst>
                      <a:ext uri="{FF2B5EF4-FFF2-40B4-BE49-F238E27FC236}">
                        <a16:creationId xmlns:a16="http://schemas.microsoft.com/office/drawing/2014/main" id="{82E1B1F1-6701-7C7C-9C7A-F951804B069F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1" name="Oval 1570">
                    <a:extLst>
                      <a:ext uri="{FF2B5EF4-FFF2-40B4-BE49-F238E27FC236}">
                        <a16:creationId xmlns:a16="http://schemas.microsoft.com/office/drawing/2014/main" id="{749F6015-8480-C8F6-13FA-BDCAF97857A0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2" name="Oval 1571">
                    <a:extLst>
                      <a:ext uri="{FF2B5EF4-FFF2-40B4-BE49-F238E27FC236}">
                        <a16:creationId xmlns:a16="http://schemas.microsoft.com/office/drawing/2014/main" id="{1A0471A0-E429-96C6-228D-298F93E62DF5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3" name="Oval 1572">
                    <a:extLst>
                      <a:ext uri="{FF2B5EF4-FFF2-40B4-BE49-F238E27FC236}">
                        <a16:creationId xmlns:a16="http://schemas.microsoft.com/office/drawing/2014/main" id="{DDF50CE8-E5FD-7584-AC9A-3AD42EA64B49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4" name="Oval 1573">
                    <a:extLst>
                      <a:ext uri="{FF2B5EF4-FFF2-40B4-BE49-F238E27FC236}">
                        <a16:creationId xmlns:a16="http://schemas.microsoft.com/office/drawing/2014/main" id="{0C8710FB-42AE-D945-5CBE-F1827C3C6D6A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5" name="Oval 1574">
                    <a:extLst>
                      <a:ext uri="{FF2B5EF4-FFF2-40B4-BE49-F238E27FC236}">
                        <a16:creationId xmlns:a16="http://schemas.microsoft.com/office/drawing/2014/main" id="{1DF62DF4-A169-3F9D-54E6-9D0B0B1E3D05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6" name="Oval 1575">
                    <a:extLst>
                      <a:ext uri="{FF2B5EF4-FFF2-40B4-BE49-F238E27FC236}">
                        <a16:creationId xmlns:a16="http://schemas.microsoft.com/office/drawing/2014/main" id="{11743CB0-A4F4-14C9-2564-6C3A019F8D94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7" name="Oval 1576">
                    <a:extLst>
                      <a:ext uri="{FF2B5EF4-FFF2-40B4-BE49-F238E27FC236}">
                        <a16:creationId xmlns:a16="http://schemas.microsoft.com/office/drawing/2014/main" id="{D8DF2AF6-1DD6-F2FA-48A4-B0714D11BC1E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8" name="Oval 1577">
                    <a:extLst>
                      <a:ext uri="{FF2B5EF4-FFF2-40B4-BE49-F238E27FC236}">
                        <a16:creationId xmlns:a16="http://schemas.microsoft.com/office/drawing/2014/main" id="{B7415BA9-998E-5F80-5FF5-8F584FEFD9A4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9" name="Oval 1578">
                    <a:extLst>
                      <a:ext uri="{FF2B5EF4-FFF2-40B4-BE49-F238E27FC236}">
                        <a16:creationId xmlns:a16="http://schemas.microsoft.com/office/drawing/2014/main" id="{22035D54-B93B-8FC9-54BB-D6615BF6DC9E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0" name="Oval 1579">
                    <a:extLst>
                      <a:ext uri="{FF2B5EF4-FFF2-40B4-BE49-F238E27FC236}">
                        <a16:creationId xmlns:a16="http://schemas.microsoft.com/office/drawing/2014/main" id="{997ACEFF-689B-0791-287F-17A54D7097DF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1" name="Oval 1580">
                    <a:extLst>
                      <a:ext uri="{FF2B5EF4-FFF2-40B4-BE49-F238E27FC236}">
                        <a16:creationId xmlns:a16="http://schemas.microsoft.com/office/drawing/2014/main" id="{C47B67E4-FF00-8333-D516-DF3642382234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2" name="Oval 1581">
                    <a:extLst>
                      <a:ext uri="{FF2B5EF4-FFF2-40B4-BE49-F238E27FC236}">
                        <a16:creationId xmlns:a16="http://schemas.microsoft.com/office/drawing/2014/main" id="{9831ABCA-5438-00EC-E695-F030AAF06FFF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3" name="Oval 1582">
                    <a:extLst>
                      <a:ext uri="{FF2B5EF4-FFF2-40B4-BE49-F238E27FC236}">
                        <a16:creationId xmlns:a16="http://schemas.microsoft.com/office/drawing/2014/main" id="{4712CEC4-F50F-96F2-214C-E5D37CB70FBF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4" name="Oval 1583">
                    <a:extLst>
                      <a:ext uri="{FF2B5EF4-FFF2-40B4-BE49-F238E27FC236}">
                        <a16:creationId xmlns:a16="http://schemas.microsoft.com/office/drawing/2014/main" id="{2D2714F9-883F-A07C-536A-5B814253FEB1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5" name="Oval 1584">
                    <a:extLst>
                      <a:ext uri="{FF2B5EF4-FFF2-40B4-BE49-F238E27FC236}">
                        <a16:creationId xmlns:a16="http://schemas.microsoft.com/office/drawing/2014/main" id="{C5CC38D7-BA07-B472-0301-392F9ADDE9DE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6" name="Oval 1585">
                    <a:extLst>
                      <a:ext uri="{FF2B5EF4-FFF2-40B4-BE49-F238E27FC236}">
                        <a16:creationId xmlns:a16="http://schemas.microsoft.com/office/drawing/2014/main" id="{85BFFA69-8806-E7B8-05AF-12F16EB321A4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1817" name="Big small snowflakes">
              <a:extLst>
                <a:ext uri="{FF2B5EF4-FFF2-40B4-BE49-F238E27FC236}">
                  <a16:creationId xmlns:a16="http://schemas.microsoft.com/office/drawing/2014/main" id="{9084D259-F445-213B-9C9E-84800A6E77FA}"/>
                </a:ext>
              </a:extLst>
            </p:cNvPr>
            <p:cNvGrpSpPr/>
            <p:nvPr/>
          </p:nvGrpSpPr>
          <p:grpSpPr>
            <a:xfrm>
              <a:off x="12109491" y="-27173010"/>
              <a:ext cx="12449175" cy="33083272"/>
              <a:chOff x="-238125" y="-26810991"/>
              <a:chExt cx="12449175" cy="33083272"/>
            </a:xfrm>
            <a:grpFill/>
          </p:grpSpPr>
          <p:grpSp>
            <p:nvGrpSpPr>
              <p:cNvPr id="1818" name="Small snowflakes">
                <a:extLst>
                  <a:ext uri="{FF2B5EF4-FFF2-40B4-BE49-F238E27FC236}">
                    <a16:creationId xmlns:a16="http://schemas.microsoft.com/office/drawing/2014/main" id="{66FC5FDE-171E-8DC4-8C8B-EEEC87F2C941}"/>
                  </a:ext>
                </a:extLst>
              </p:cNvPr>
              <p:cNvGrpSpPr/>
              <p:nvPr/>
            </p:nvGrpSpPr>
            <p:grpSpPr>
              <a:xfrm>
                <a:off x="-19050" y="-10287263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2027" name="Group 2026">
                  <a:extLst>
                    <a:ext uri="{FF2B5EF4-FFF2-40B4-BE49-F238E27FC236}">
                      <a16:creationId xmlns:a16="http://schemas.microsoft.com/office/drawing/2014/main" id="{A43FBB02-DAFF-009D-103C-91A61AE59609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2166" name="Oval 2165">
                    <a:extLst>
                      <a:ext uri="{FF2B5EF4-FFF2-40B4-BE49-F238E27FC236}">
                        <a16:creationId xmlns:a16="http://schemas.microsoft.com/office/drawing/2014/main" id="{95B7BA35-AE2E-92D7-EE26-FC6300CB3A9E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7" name="Oval 2166">
                    <a:extLst>
                      <a:ext uri="{FF2B5EF4-FFF2-40B4-BE49-F238E27FC236}">
                        <a16:creationId xmlns:a16="http://schemas.microsoft.com/office/drawing/2014/main" id="{704AE25B-E98C-AAF0-DA1D-D0070730F290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8" name="Oval 2167">
                    <a:extLst>
                      <a:ext uri="{FF2B5EF4-FFF2-40B4-BE49-F238E27FC236}">
                        <a16:creationId xmlns:a16="http://schemas.microsoft.com/office/drawing/2014/main" id="{9AA03882-8C55-8EBB-2F1B-F0F8E592878E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9" name="Oval 2168">
                    <a:extLst>
                      <a:ext uri="{FF2B5EF4-FFF2-40B4-BE49-F238E27FC236}">
                        <a16:creationId xmlns:a16="http://schemas.microsoft.com/office/drawing/2014/main" id="{84ABC2F3-5D7F-478E-7214-4D156027B304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0" name="Oval 2169">
                    <a:extLst>
                      <a:ext uri="{FF2B5EF4-FFF2-40B4-BE49-F238E27FC236}">
                        <a16:creationId xmlns:a16="http://schemas.microsoft.com/office/drawing/2014/main" id="{AFF770F5-50E1-E4B2-B221-E455474EAD08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1" name="Oval 2170">
                    <a:extLst>
                      <a:ext uri="{FF2B5EF4-FFF2-40B4-BE49-F238E27FC236}">
                        <a16:creationId xmlns:a16="http://schemas.microsoft.com/office/drawing/2014/main" id="{561D1CE1-D6B5-AF1C-501F-B6648E973C82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2" name="Oval 2171">
                    <a:extLst>
                      <a:ext uri="{FF2B5EF4-FFF2-40B4-BE49-F238E27FC236}">
                        <a16:creationId xmlns:a16="http://schemas.microsoft.com/office/drawing/2014/main" id="{9AD36A24-A499-919F-9B4C-C04A14D21B7F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3" name="Oval 2172">
                    <a:extLst>
                      <a:ext uri="{FF2B5EF4-FFF2-40B4-BE49-F238E27FC236}">
                        <a16:creationId xmlns:a16="http://schemas.microsoft.com/office/drawing/2014/main" id="{D86DECDD-38C8-E178-35BE-9239A6DE3F7F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4" name="Oval 2173">
                    <a:extLst>
                      <a:ext uri="{FF2B5EF4-FFF2-40B4-BE49-F238E27FC236}">
                        <a16:creationId xmlns:a16="http://schemas.microsoft.com/office/drawing/2014/main" id="{5443E1D6-D5E4-9166-EF86-879D84967004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5" name="Oval 2174">
                    <a:extLst>
                      <a:ext uri="{FF2B5EF4-FFF2-40B4-BE49-F238E27FC236}">
                        <a16:creationId xmlns:a16="http://schemas.microsoft.com/office/drawing/2014/main" id="{9ED14C78-9477-B476-4FC2-A807B07F1FC8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6" name="Oval 2175">
                    <a:extLst>
                      <a:ext uri="{FF2B5EF4-FFF2-40B4-BE49-F238E27FC236}">
                        <a16:creationId xmlns:a16="http://schemas.microsoft.com/office/drawing/2014/main" id="{09F51D63-F06B-AE2F-DF5C-2B3FEE4DE89C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7" name="Oval 2176">
                    <a:extLst>
                      <a:ext uri="{FF2B5EF4-FFF2-40B4-BE49-F238E27FC236}">
                        <a16:creationId xmlns:a16="http://schemas.microsoft.com/office/drawing/2014/main" id="{6CDBA19E-817B-04D3-6B8C-6B68DBC4A75A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8" name="Oval 2177">
                    <a:extLst>
                      <a:ext uri="{FF2B5EF4-FFF2-40B4-BE49-F238E27FC236}">
                        <a16:creationId xmlns:a16="http://schemas.microsoft.com/office/drawing/2014/main" id="{9DBAA36C-2FD8-E781-B1B1-ACED3DB1B216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9" name="Oval 2178">
                    <a:extLst>
                      <a:ext uri="{FF2B5EF4-FFF2-40B4-BE49-F238E27FC236}">
                        <a16:creationId xmlns:a16="http://schemas.microsoft.com/office/drawing/2014/main" id="{A9A85F12-FBF7-D6B9-0BB6-57BB02CEB335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0" name="Oval 2179">
                    <a:extLst>
                      <a:ext uri="{FF2B5EF4-FFF2-40B4-BE49-F238E27FC236}">
                        <a16:creationId xmlns:a16="http://schemas.microsoft.com/office/drawing/2014/main" id="{492487E7-B655-8A80-C1EB-AE625F681129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1" name="Oval 2180">
                    <a:extLst>
                      <a:ext uri="{FF2B5EF4-FFF2-40B4-BE49-F238E27FC236}">
                        <a16:creationId xmlns:a16="http://schemas.microsoft.com/office/drawing/2014/main" id="{18CE7F04-EADA-83D9-04CE-B5BFD02A799D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2" name="Oval 2181">
                    <a:extLst>
                      <a:ext uri="{FF2B5EF4-FFF2-40B4-BE49-F238E27FC236}">
                        <a16:creationId xmlns:a16="http://schemas.microsoft.com/office/drawing/2014/main" id="{98BA1A07-38E0-E59C-EF22-F3B5A79FB575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3" name="Oval 2182">
                    <a:extLst>
                      <a:ext uri="{FF2B5EF4-FFF2-40B4-BE49-F238E27FC236}">
                        <a16:creationId xmlns:a16="http://schemas.microsoft.com/office/drawing/2014/main" id="{BD61744C-2ED6-B8E9-94E1-2E82F79D6BBF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4" name="Oval 2183">
                    <a:extLst>
                      <a:ext uri="{FF2B5EF4-FFF2-40B4-BE49-F238E27FC236}">
                        <a16:creationId xmlns:a16="http://schemas.microsoft.com/office/drawing/2014/main" id="{0E114C10-1AA2-1F03-6429-B8DA4940366C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5" name="Oval 2184">
                    <a:extLst>
                      <a:ext uri="{FF2B5EF4-FFF2-40B4-BE49-F238E27FC236}">
                        <a16:creationId xmlns:a16="http://schemas.microsoft.com/office/drawing/2014/main" id="{0F1B12C8-9C2C-A2EA-0FA3-420B86B87F80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6" name="Oval 2185">
                    <a:extLst>
                      <a:ext uri="{FF2B5EF4-FFF2-40B4-BE49-F238E27FC236}">
                        <a16:creationId xmlns:a16="http://schemas.microsoft.com/office/drawing/2014/main" id="{DA8FD281-21DF-DBE0-8FAD-597D3F63010B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7" name="Oval 2186">
                    <a:extLst>
                      <a:ext uri="{FF2B5EF4-FFF2-40B4-BE49-F238E27FC236}">
                        <a16:creationId xmlns:a16="http://schemas.microsoft.com/office/drawing/2014/main" id="{23F18639-6C4F-C954-66DB-DD626CA2201F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8" name="Oval 2187">
                    <a:extLst>
                      <a:ext uri="{FF2B5EF4-FFF2-40B4-BE49-F238E27FC236}">
                        <a16:creationId xmlns:a16="http://schemas.microsoft.com/office/drawing/2014/main" id="{14005DA7-0DF3-FA42-CB5A-0FF0915DA28F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9" name="Oval 2188">
                    <a:extLst>
                      <a:ext uri="{FF2B5EF4-FFF2-40B4-BE49-F238E27FC236}">
                        <a16:creationId xmlns:a16="http://schemas.microsoft.com/office/drawing/2014/main" id="{85108AC1-BCD1-C0A7-31DC-5896F848DDEF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0" name="Oval 2189">
                    <a:extLst>
                      <a:ext uri="{FF2B5EF4-FFF2-40B4-BE49-F238E27FC236}">
                        <a16:creationId xmlns:a16="http://schemas.microsoft.com/office/drawing/2014/main" id="{1FA90F79-83A2-EC37-D197-5063594FADD8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1" name="Oval 2190">
                    <a:extLst>
                      <a:ext uri="{FF2B5EF4-FFF2-40B4-BE49-F238E27FC236}">
                        <a16:creationId xmlns:a16="http://schemas.microsoft.com/office/drawing/2014/main" id="{EDF9194A-2A6D-97F3-82B6-F5AEF6829733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2" name="Oval 2191">
                    <a:extLst>
                      <a:ext uri="{FF2B5EF4-FFF2-40B4-BE49-F238E27FC236}">
                        <a16:creationId xmlns:a16="http://schemas.microsoft.com/office/drawing/2014/main" id="{177B68A8-D223-28DB-C516-676A9A1ABBC2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3" name="Oval 2192">
                    <a:extLst>
                      <a:ext uri="{FF2B5EF4-FFF2-40B4-BE49-F238E27FC236}">
                        <a16:creationId xmlns:a16="http://schemas.microsoft.com/office/drawing/2014/main" id="{72F2068D-CE01-53F5-9F64-14C9E5DC9677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4" name="Oval 2193">
                    <a:extLst>
                      <a:ext uri="{FF2B5EF4-FFF2-40B4-BE49-F238E27FC236}">
                        <a16:creationId xmlns:a16="http://schemas.microsoft.com/office/drawing/2014/main" id="{DDC2A04E-66EE-FCC0-1E49-A89B991481BA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5" name="Oval 2194">
                    <a:extLst>
                      <a:ext uri="{FF2B5EF4-FFF2-40B4-BE49-F238E27FC236}">
                        <a16:creationId xmlns:a16="http://schemas.microsoft.com/office/drawing/2014/main" id="{A42636F4-66CA-913E-2292-01156D0B2751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6" name="Oval 2195">
                    <a:extLst>
                      <a:ext uri="{FF2B5EF4-FFF2-40B4-BE49-F238E27FC236}">
                        <a16:creationId xmlns:a16="http://schemas.microsoft.com/office/drawing/2014/main" id="{DC9C052E-0FAC-DB40-7D44-07A043315BA7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7" name="Oval 2196">
                    <a:extLst>
                      <a:ext uri="{FF2B5EF4-FFF2-40B4-BE49-F238E27FC236}">
                        <a16:creationId xmlns:a16="http://schemas.microsoft.com/office/drawing/2014/main" id="{FBC98CAC-2519-6FEE-96CB-1D2F0887D612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8" name="Oval 2197">
                    <a:extLst>
                      <a:ext uri="{FF2B5EF4-FFF2-40B4-BE49-F238E27FC236}">
                        <a16:creationId xmlns:a16="http://schemas.microsoft.com/office/drawing/2014/main" id="{08A3DFED-1B89-2638-1ACD-4CABA9D075B1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9" name="Oval 2198">
                    <a:extLst>
                      <a:ext uri="{FF2B5EF4-FFF2-40B4-BE49-F238E27FC236}">
                        <a16:creationId xmlns:a16="http://schemas.microsoft.com/office/drawing/2014/main" id="{DD19664E-8CDC-F4B0-5C27-9B830F3878B8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0" name="Oval 2199">
                    <a:extLst>
                      <a:ext uri="{FF2B5EF4-FFF2-40B4-BE49-F238E27FC236}">
                        <a16:creationId xmlns:a16="http://schemas.microsoft.com/office/drawing/2014/main" id="{11C4B13C-2384-486D-89CA-5C2D401A9A47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1" name="Oval 2200">
                    <a:extLst>
                      <a:ext uri="{FF2B5EF4-FFF2-40B4-BE49-F238E27FC236}">
                        <a16:creationId xmlns:a16="http://schemas.microsoft.com/office/drawing/2014/main" id="{98099072-0F49-E77C-AB79-122ADFCA4F8F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2" name="Oval 2201">
                    <a:extLst>
                      <a:ext uri="{FF2B5EF4-FFF2-40B4-BE49-F238E27FC236}">
                        <a16:creationId xmlns:a16="http://schemas.microsoft.com/office/drawing/2014/main" id="{18A814F0-1D43-D37F-1CDA-C0C7CEC1A2E1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3" name="Oval 2202">
                    <a:extLst>
                      <a:ext uri="{FF2B5EF4-FFF2-40B4-BE49-F238E27FC236}">
                        <a16:creationId xmlns:a16="http://schemas.microsoft.com/office/drawing/2014/main" id="{73CE6567-E122-2260-124F-9AC6E89E78F7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4" name="Oval 2203">
                    <a:extLst>
                      <a:ext uri="{FF2B5EF4-FFF2-40B4-BE49-F238E27FC236}">
                        <a16:creationId xmlns:a16="http://schemas.microsoft.com/office/drawing/2014/main" id="{CFABD0B7-6882-7614-1E89-FE1C8CB42309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5" name="Oval 2204">
                    <a:extLst>
                      <a:ext uri="{FF2B5EF4-FFF2-40B4-BE49-F238E27FC236}">
                        <a16:creationId xmlns:a16="http://schemas.microsoft.com/office/drawing/2014/main" id="{AD316D67-935B-09B8-9142-A167C9491C07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6" name="Oval 2205">
                    <a:extLst>
                      <a:ext uri="{FF2B5EF4-FFF2-40B4-BE49-F238E27FC236}">
                        <a16:creationId xmlns:a16="http://schemas.microsoft.com/office/drawing/2014/main" id="{BE4140DC-FD18-D4F5-2494-A3BAFA27639C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7" name="Oval 2206">
                    <a:extLst>
                      <a:ext uri="{FF2B5EF4-FFF2-40B4-BE49-F238E27FC236}">
                        <a16:creationId xmlns:a16="http://schemas.microsoft.com/office/drawing/2014/main" id="{D2014CE3-A98E-6217-7993-5BD9336E2FF5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8" name="Oval 2207">
                    <a:extLst>
                      <a:ext uri="{FF2B5EF4-FFF2-40B4-BE49-F238E27FC236}">
                        <a16:creationId xmlns:a16="http://schemas.microsoft.com/office/drawing/2014/main" id="{3C54F865-29C2-2D8F-54F2-1597B83FAC47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9" name="Oval 2208">
                    <a:extLst>
                      <a:ext uri="{FF2B5EF4-FFF2-40B4-BE49-F238E27FC236}">
                        <a16:creationId xmlns:a16="http://schemas.microsoft.com/office/drawing/2014/main" id="{773FE80D-608B-4F3B-A993-C94C36DB2EE2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0" name="Oval 2209">
                    <a:extLst>
                      <a:ext uri="{FF2B5EF4-FFF2-40B4-BE49-F238E27FC236}">
                        <a16:creationId xmlns:a16="http://schemas.microsoft.com/office/drawing/2014/main" id="{E8BA40F0-A754-EAEE-7036-723E37A13EC3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1" name="Oval 2210">
                    <a:extLst>
                      <a:ext uri="{FF2B5EF4-FFF2-40B4-BE49-F238E27FC236}">
                        <a16:creationId xmlns:a16="http://schemas.microsoft.com/office/drawing/2014/main" id="{B00CC0AA-E2F2-AE5E-71CF-548D47AB1581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2" name="Oval 2211">
                    <a:extLst>
                      <a:ext uri="{FF2B5EF4-FFF2-40B4-BE49-F238E27FC236}">
                        <a16:creationId xmlns:a16="http://schemas.microsoft.com/office/drawing/2014/main" id="{7724701F-D0C1-1EC1-1F62-E4CE5D519013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3" name="Oval 2212">
                    <a:extLst>
                      <a:ext uri="{FF2B5EF4-FFF2-40B4-BE49-F238E27FC236}">
                        <a16:creationId xmlns:a16="http://schemas.microsoft.com/office/drawing/2014/main" id="{C6ACEC80-EE57-9ABF-C39B-7A7E0105FC6C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4" name="Oval 2213">
                    <a:extLst>
                      <a:ext uri="{FF2B5EF4-FFF2-40B4-BE49-F238E27FC236}">
                        <a16:creationId xmlns:a16="http://schemas.microsoft.com/office/drawing/2014/main" id="{7F36171F-3885-7C21-70BE-B7B42683C485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5" name="Oval 2214">
                    <a:extLst>
                      <a:ext uri="{FF2B5EF4-FFF2-40B4-BE49-F238E27FC236}">
                        <a16:creationId xmlns:a16="http://schemas.microsoft.com/office/drawing/2014/main" id="{7D78F0F8-B85B-778D-ACFD-3BBD3F9BBE53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6" name="Oval 2215">
                    <a:extLst>
                      <a:ext uri="{FF2B5EF4-FFF2-40B4-BE49-F238E27FC236}">
                        <a16:creationId xmlns:a16="http://schemas.microsoft.com/office/drawing/2014/main" id="{8C25B560-264B-428F-4480-0B68C6CB475E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7" name="Oval 2216">
                    <a:extLst>
                      <a:ext uri="{FF2B5EF4-FFF2-40B4-BE49-F238E27FC236}">
                        <a16:creationId xmlns:a16="http://schemas.microsoft.com/office/drawing/2014/main" id="{BA3C62E5-9B93-3C2E-3004-CA142263AC85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8" name="Oval 2217">
                    <a:extLst>
                      <a:ext uri="{FF2B5EF4-FFF2-40B4-BE49-F238E27FC236}">
                        <a16:creationId xmlns:a16="http://schemas.microsoft.com/office/drawing/2014/main" id="{37B73DCC-FBF6-CC7E-F4A4-AEB733224F43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9" name="Oval 2218">
                    <a:extLst>
                      <a:ext uri="{FF2B5EF4-FFF2-40B4-BE49-F238E27FC236}">
                        <a16:creationId xmlns:a16="http://schemas.microsoft.com/office/drawing/2014/main" id="{0FAE7EB8-29F2-0A51-849F-A2CE86C43DAB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0" name="Oval 2219">
                    <a:extLst>
                      <a:ext uri="{FF2B5EF4-FFF2-40B4-BE49-F238E27FC236}">
                        <a16:creationId xmlns:a16="http://schemas.microsoft.com/office/drawing/2014/main" id="{C4EBE080-211E-64DD-4978-79A80F872A1C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1" name="Oval 2220">
                    <a:extLst>
                      <a:ext uri="{FF2B5EF4-FFF2-40B4-BE49-F238E27FC236}">
                        <a16:creationId xmlns:a16="http://schemas.microsoft.com/office/drawing/2014/main" id="{9A98D7CF-8C19-DF25-AA0D-868938037486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2" name="Oval 2221">
                    <a:extLst>
                      <a:ext uri="{FF2B5EF4-FFF2-40B4-BE49-F238E27FC236}">
                        <a16:creationId xmlns:a16="http://schemas.microsoft.com/office/drawing/2014/main" id="{B175E520-D144-9EE3-4F97-678AF83197B1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3" name="Oval 2222">
                    <a:extLst>
                      <a:ext uri="{FF2B5EF4-FFF2-40B4-BE49-F238E27FC236}">
                        <a16:creationId xmlns:a16="http://schemas.microsoft.com/office/drawing/2014/main" id="{9A763B53-C35A-BDD4-A656-EBAA0B206277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4" name="Oval 2223">
                    <a:extLst>
                      <a:ext uri="{FF2B5EF4-FFF2-40B4-BE49-F238E27FC236}">
                        <a16:creationId xmlns:a16="http://schemas.microsoft.com/office/drawing/2014/main" id="{693C78C2-E5CC-4DC8-2389-39D259C97B0D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5" name="Oval 2224">
                    <a:extLst>
                      <a:ext uri="{FF2B5EF4-FFF2-40B4-BE49-F238E27FC236}">
                        <a16:creationId xmlns:a16="http://schemas.microsoft.com/office/drawing/2014/main" id="{E9CA8C2E-24D0-5B1F-B3BB-01A871E5E2B0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6" name="Oval 2225">
                    <a:extLst>
                      <a:ext uri="{FF2B5EF4-FFF2-40B4-BE49-F238E27FC236}">
                        <a16:creationId xmlns:a16="http://schemas.microsoft.com/office/drawing/2014/main" id="{746D42DA-3C0F-834A-6DF0-3B19EDD4B93E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7" name="Oval 2226">
                    <a:extLst>
                      <a:ext uri="{FF2B5EF4-FFF2-40B4-BE49-F238E27FC236}">
                        <a16:creationId xmlns:a16="http://schemas.microsoft.com/office/drawing/2014/main" id="{AF793961-E0DF-E839-EA25-9C7E1F04783F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8" name="Oval 2227">
                    <a:extLst>
                      <a:ext uri="{FF2B5EF4-FFF2-40B4-BE49-F238E27FC236}">
                        <a16:creationId xmlns:a16="http://schemas.microsoft.com/office/drawing/2014/main" id="{CFDD056B-26C8-4560-A8DB-59383F2C380F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9" name="Oval 2228">
                    <a:extLst>
                      <a:ext uri="{FF2B5EF4-FFF2-40B4-BE49-F238E27FC236}">
                        <a16:creationId xmlns:a16="http://schemas.microsoft.com/office/drawing/2014/main" id="{BA37FE8A-F0A5-2E17-EFAE-727FF9536298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30" name="Oval 2229">
                    <a:extLst>
                      <a:ext uri="{FF2B5EF4-FFF2-40B4-BE49-F238E27FC236}">
                        <a16:creationId xmlns:a16="http://schemas.microsoft.com/office/drawing/2014/main" id="{383A41D4-336A-D02D-831D-76F45213A9C0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31" name="Oval 2230">
                    <a:extLst>
                      <a:ext uri="{FF2B5EF4-FFF2-40B4-BE49-F238E27FC236}">
                        <a16:creationId xmlns:a16="http://schemas.microsoft.com/office/drawing/2014/main" id="{D6B4663A-A80B-6347-68DC-FCEE6AB969E5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32" name="Oval 2231">
                    <a:extLst>
                      <a:ext uri="{FF2B5EF4-FFF2-40B4-BE49-F238E27FC236}">
                        <a16:creationId xmlns:a16="http://schemas.microsoft.com/office/drawing/2014/main" id="{024FE3D6-E176-7BED-E3E2-9575DC58F7F1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33" name="Oval 2232">
                    <a:extLst>
                      <a:ext uri="{FF2B5EF4-FFF2-40B4-BE49-F238E27FC236}">
                        <a16:creationId xmlns:a16="http://schemas.microsoft.com/office/drawing/2014/main" id="{877CE5BB-4D17-8183-5F4A-D74DAC1B1DFD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28" name="Group 2027">
                  <a:extLst>
                    <a:ext uri="{FF2B5EF4-FFF2-40B4-BE49-F238E27FC236}">
                      <a16:creationId xmlns:a16="http://schemas.microsoft.com/office/drawing/2014/main" id="{90B0F343-B6F9-9F20-C347-CF8B4AC8681B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2098" name="Oval 2097">
                    <a:extLst>
                      <a:ext uri="{FF2B5EF4-FFF2-40B4-BE49-F238E27FC236}">
                        <a16:creationId xmlns:a16="http://schemas.microsoft.com/office/drawing/2014/main" id="{068593E1-B460-07C8-7A82-9C9A1A547CF6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9" name="Oval 2098">
                    <a:extLst>
                      <a:ext uri="{FF2B5EF4-FFF2-40B4-BE49-F238E27FC236}">
                        <a16:creationId xmlns:a16="http://schemas.microsoft.com/office/drawing/2014/main" id="{F8E04F9F-70A1-D51F-2DF4-B50EC166814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0" name="Oval 2099">
                    <a:extLst>
                      <a:ext uri="{FF2B5EF4-FFF2-40B4-BE49-F238E27FC236}">
                        <a16:creationId xmlns:a16="http://schemas.microsoft.com/office/drawing/2014/main" id="{2453261C-B02C-64B8-0B2D-B2ADC5C7F08E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1" name="Oval 2100">
                    <a:extLst>
                      <a:ext uri="{FF2B5EF4-FFF2-40B4-BE49-F238E27FC236}">
                        <a16:creationId xmlns:a16="http://schemas.microsoft.com/office/drawing/2014/main" id="{520B5CC0-F922-8849-3884-8A891942AD87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2" name="Oval 2101">
                    <a:extLst>
                      <a:ext uri="{FF2B5EF4-FFF2-40B4-BE49-F238E27FC236}">
                        <a16:creationId xmlns:a16="http://schemas.microsoft.com/office/drawing/2014/main" id="{15A61B6D-4480-5219-ACE7-1E1AE35B3452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3" name="Oval 2102">
                    <a:extLst>
                      <a:ext uri="{FF2B5EF4-FFF2-40B4-BE49-F238E27FC236}">
                        <a16:creationId xmlns:a16="http://schemas.microsoft.com/office/drawing/2014/main" id="{C22518B6-9682-B07C-7381-996F2CDBD85C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4" name="Oval 2103">
                    <a:extLst>
                      <a:ext uri="{FF2B5EF4-FFF2-40B4-BE49-F238E27FC236}">
                        <a16:creationId xmlns:a16="http://schemas.microsoft.com/office/drawing/2014/main" id="{C32CC244-9EB2-1A14-9F73-F5784751B57C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5" name="Oval 2104">
                    <a:extLst>
                      <a:ext uri="{FF2B5EF4-FFF2-40B4-BE49-F238E27FC236}">
                        <a16:creationId xmlns:a16="http://schemas.microsoft.com/office/drawing/2014/main" id="{440E1588-AB3F-1370-E864-F61C938411E4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6" name="Oval 2105">
                    <a:extLst>
                      <a:ext uri="{FF2B5EF4-FFF2-40B4-BE49-F238E27FC236}">
                        <a16:creationId xmlns:a16="http://schemas.microsoft.com/office/drawing/2014/main" id="{4D50A1D2-AB7B-ABF1-A210-AF7E8F2BBFD2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7" name="Oval 2106">
                    <a:extLst>
                      <a:ext uri="{FF2B5EF4-FFF2-40B4-BE49-F238E27FC236}">
                        <a16:creationId xmlns:a16="http://schemas.microsoft.com/office/drawing/2014/main" id="{BCA48E53-9DE4-D72D-7948-7DE432ABD7F0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8" name="Oval 2107">
                    <a:extLst>
                      <a:ext uri="{FF2B5EF4-FFF2-40B4-BE49-F238E27FC236}">
                        <a16:creationId xmlns:a16="http://schemas.microsoft.com/office/drawing/2014/main" id="{39772093-1B19-38AB-2D17-C8A7506C408E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9" name="Oval 2108">
                    <a:extLst>
                      <a:ext uri="{FF2B5EF4-FFF2-40B4-BE49-F238E27FC236}">
                        <a16:creationId xmlns:a16="http://schemas.microsoft.com/office/drawing/2014/main" id="{9830F6B7-29A1-FDA3-ACF4-149CD6B05D46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0" name="Oval 2109">
                    <a:extLst>
                      <a:ext uri="{FF2B5EF4-FFF2-40B4-BE49-F238E27FC236}">
                        <a16:creationId xmlns:a16="http://schemas.microsoft.com/office/drawing/2014/main" id="{CEEB4FC7-1D7F-2C15-F50A-747FF19D257E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1" name="Oval 2110">
                    <a:extLst>
                      <a:ext uri="{FF2B5EF4-FFF2-40B4-BE49-F238E27FC236}">
                        <a16:creationId xmlns:a16="http://schemas.microsoft.com/office/drawing/2014/main" id="{33E5A4F5-351B-F746-3C6C-9EAE6B53FBB0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2" name="Oval 2111">
                    <a:extLst>
                      <a:ext uri="{FF2B5EF4-FFF2-40B4-BE49-F238E27FC236}">
                        <a16:creationId xmlns:a16="http://schemas.microsoft.com/office/drawing/2014/main" id="{2562BBD2-8F9D-9592-1D7B-FB0410989F22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3" name="Oval 2112">
                    <a:extLst>
                      <a:ext uri="{FF2B5EF4-FFF2-40B4-BE49-F238E27FC236}">
                        <a16:creationId xmlns:a16="http://schemas.microsoft.com/office/drawing/2014/main" id="{DE7F0ECD-103A-73A2-B622-D32F297D66F8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4" name="Oval 2113">
                    <a:extLst>
                      <a:ext uri="{FF2B5EF4-FFF2-40B4-BE49-F238E27FC236}">
                        <a16:creationId xmlns:a16="http://schemas.microsoft.com/office/drawing/2014/main" id="{7CEF4652-B103-397B-14E3-CAB5010C61DE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5" name="Oval 2114">
                    <a:extLst>
                      <a:ext uri="{FF2B5EF4-FFF2-40B4-BE49-F238E27FC236}">
                        <a16:creationId xmlns:a16="http://schemas.microsoft.com/office/drawing/2014/main" id="{9A85DB16-8F59-B689-4D8D-61F0A86DA2AE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6" name="Oval 2115">
                    <a:extLst>
                      <a:ext uri="{FF2B5EF4-FFF2-40B4-BE49-F238E27FC236}">
                        <a16:creationId xmlns:a16="http://schemas.microsoft.com/office/drawing/2014/main" id="{B590F8A7-45D6-4E2C-179C-E523F03504D8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7" name="Oval 2116">
                    <a:extLst>
                      <a:ext uri="{FF2B5EF4-FFF2-40B4-BE49-F238E27FC236}">
                        <a16:creationId xmlns:a16="http://schemas.microsoft.com/office/drawing/2014/main" id="{A6449851-788F-28D4-954A-7A39A6868A88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8" name="Oval 2117">
                    <a:extLst>
                      <a:ext uri="{FF2B5EF4-FFF2-40B4-BE49-F238E27FC236}">
                        <a16:creationId xmlns:a16="http://schemas.microsoft.com/office/drawing/2014/main" id="{390B2AFB-6C52-9D61-D67B-476AB580E8D8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9" name="Oval 2118">
                    <a:extLst>
                      <a:ext uri="{FF2B5EF4-FFF2-40B4-BE49-F238E27FC236}">
                        <a16:creationId xmlns:a16="http://schemas.microsoft.com/office/drawing/2014/main" id="{EC5F02BA-C0F3-201E-26EE-03060D0FE81C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0" name="Oval 2119">
                    <a:extLst>
                      <a:ext uri="{FF2B5EF4-FFF2-40B4-BE49-F238E27FC236}">
                        <a16:creationId xmlns:a16="http://schemas.microsoft.com/office/drawing/2014/main" id="{2EE2B3BA-2768-36F3-5898-5226B2AD0479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1" name="Oval 2120">
                    <a:extLst>
                      <a:ext uri="{FF2B5EF4-FFF2-40B4-BE49-F238E27FC236}">
                        <a16:creationId xmlns:a16="http://schemas.microsoft.com/office/drawing/2014/main" id="{905413D1-1800-DF1F-7A93-BA3852AB981B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2" name="Oval 2121">
                    <a:extLst>
                      <a:ext uri="{FF2B5EF4-FFF2-40B4-BE49-F238E27FC236}">
                        <a16:creationId xmlns:a16="http://schemas.microsoft.com/office/drawing/2014/main" id="{579B12C5-2C68-D4C2-5A74-17D0A6964AB8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3" name="Oval 2122">
                    <a:extLst>
                      <a:ext uri="{FF2B5EF4-FFF2-40B4-BE49-F238E27FC236}">
                        <a16:creationId xmlns:a16="http://schemas.microsoft.com/office/drawing/2014/main" id="{62DA241D-789F-D5C9-B7FB-F424063F760B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4" name="Oval 2123">
                    <a:extLst>
                      <a:ext uri="{FF2B5EF4-FFF2-40B4-BE49-F238E27FC236}">
                        <a16:creationId xmlns:a16="http://schemas.microsoft.com/office/drawing/2014/main" id="{F198C512-B77A-CD8B-CA73-E65FE3FF0BFF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5" name="Oval 2124">
                    <a:extLst>
                      <a:ext uri="{FF2B5EF4-FFF2-40B4-BE49-F238E27FC236}">
                        <a16:creationId xmlns:a16="http://schemas.microsoft.com/office/drawing/2014/main" id="{871522F0-9534-0F26-3883-0FAD3B3E40CA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6" name="Oval 2125">
                    <a:extLst>
                      <a:ext uri="{FF2B5EF4-FFF2-40B4-BE49-F238E27FC236}">
                        <a16:creationId xmlns:a16="http://schemas.microsoft.com/office/drawing/2014/main" id="{55775D31-1CB9-414D-BCAA-B63C06B224F6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7" name="Oval 2126">
                    <a:extLst>
                      <a:ext uri="{FF2B5EF4-FFF2-40B4-BE49-F238E27FC236}">
                        <a16:creationId xmlns:a16="http://schemas.microsoft.com/office/drawing/2014/main" id="{6D1F2040-C7C1-0B38-03D8-73186DE0D326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8" name="Oval 2127">
                    <a:extLst>
                      <a:ext uri="{FF2B5EF4-FFF2-40B4-BE49-F238E27FC236}">
                        <a16:creationId xmlns:a16="http://schemas.microsoft.com/office/drawing/2014/main" id="{17D2221C-4208-6143-B9C0-0CAD283EDCD1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9" name="Oval 2128">
                    <a:extLst>
                      <a:ext uri="{FF2B5EF4-FFF2-40B4-BE49-F238E27FC236}">
                        <a16:creationId xmlns:a16="http://schemas.microsoft.com/office/drawing/2014/main" id="{4CF34821-FDE2-6E43-D13C-CEC51F75475A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0" name="Oval 2129">
                    <a:extLst>
                      <a:ext uri="{FF2B5EF4-FFF2-40B4-BE49-F238E27FC236}">
                        <a16:creationId xmlns:a16="http://schemas.microsoft.com/office/drawing/2014/main" id="{1E7517BC-47EC-A783-BC3B-DDC8DDA11820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1" name="Oval 2130">
                    <a:extLst>
                      <a:ext uri="{FF2B5EF4-FFF2-40B4-BE49-F238E27FC236}">
                        <a16:creationId xmlns:a16="http://schemas.microsoft.com/office/drawing/2014/main" id="{A8DDF927-1F09-82AC-DBF1-6E25E5F4A1A0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2" name="Oval 2131">
                    <a:extLst>
                      <a:ext uri="{FF2B5EF4-FFF2-40B4-BE49-F238E27FC236}">
                        <a16:creationId xmlns:a16="http://schemas.microsoft.com/office/drawing/2014/main" id="{7D055CA1-BCF6-689D-208C-BFEB38D4A211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3" name="Oval 2132">
                    <a:extLst>
                      <a:ext uri="{FF2B5EF4-FFF2-40B4-BE49-F238E27FC236}">
                        <a16:creationId xmlns:a16="http://schemas.microsoft.com/office/drawing/2014/main" id="{63CF1D39-FA54-68BB-B066-753B7ACB5186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4" name="Oval 2133">
                    <a:extLst>
                      <a:ext uri="{FF2B5EF4-FFF2-40B4-BE49-F238E27FC236}">
                        <a16:creationId xmlns:a16="http://schemas.microsoft.com/office/drawing/2014/main" id="{062E1EC2-7469-FAAC-7F46-FE08E81BF603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5" name="Oval 2134">
                    <a:extLst>
                      <a:ext uri="{FF2B5EF4-FFF2-40B4-BE49-F238E27FC236}">
                        <a16:creationId xmlns:a16="http://schemas.microsoft.com/office/drawing/2014/main" id="{B026A6C7-233C-FD06-697D-693FCF6D48E0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6" name="Oval 2135">
                    <a:extLst>
                      <a:ext uri="{FF2B5EF4-FFF2-40B4-BE49-F238E27FC236}">
                        <a16:creationId xmlns:a16="http://schemas.microsoft.com/office/drawing/2014/main" id="{58AE19D4-60D1-1023-E2EB-4A454E568A33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7" name="Oval 2136">
                    <a:extLst>
                      <a:ext uri="{FF2B5EF4-FFF2-40B4-BE49-F238E27FC236}">
                        <a16:creationId xmlns:a16="http://schemas.microsoft.com/office/drawing/2014/main" id="{654A53EB-92A4-6DEE-D2DA-3DE5846A9B01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8" name="Oval 2137">
                    <a:extLst>
                      <a:ext uri="{FF2B5EF4-FFF2-40B4-BE49-F238E27FC236}">
                        <a16:creationId xmlns:a16="http://schemas.microsoft.com/office/drawing/2014/main" id="{4CD9FA01-B426-756C-3A04-2635E867477F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9" name="Oval 2138">
                    <a:extLst>
                      <a:ext uri="{FF2B5EF4-FFF2-40B4-BE49-F238E27FC236}">
                        <a16:creationId xmlns:a16="http://schemas.microsoft.com/office/drawing/2014/main" id="{4A7A30F4-A257-1413-A080-DE890DCBE56F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0" name="Oval 2139">
                    <a:extLst>
                      <a:ext uri="{FF2B5EF4-FFF2-40B4-BE49-F238E27FC236}">
                        <a16:creationId xmlns:a16="http://schemas.microsoft.com/office/drawing/2014/main" id="{9A6D2082-5E72-F83F-7A76-2FAFFD2D73CA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1" name="Oval 2140">
                    <a:extLst>
                      <a:ext uri="{FF2B5EF4-FFF2-40B4-BE49-F238E27FC236}">
                        <a16:creationId xmlns:a16="http://schemas.microsoft.com/office/drawing/2014/main" id="{63D02735-9E4D-2E9B-8D8E-36DDBF23A0D8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2" name="Oval 2141">
                    <a:extLst>
                      <a:ext uri="{FF2B5EF4-FFF2-40B4-BE49-F238E27FC236}">
                        <a16:creationId xmlns:a16="http://schemas.microsoft.com/office/drawing/2014/main" id="{9C884166-6559-5219-4848-7271BA559FCE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3" name="Oval 2142">
                    <a:extLst>
                      <a:ext uri="{FF2B5EF4-FFF2-40B4-BE49-F238E27FC236}">
                        <a16:creationId xmlns:a16="http://schemas.microsoft.com/office/drawing/2014/main" id="{F908E581-F7BB-C14B-D14B-CD6902DF71F8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4" name="Oval 2143">
                    <a:extLst>
                      <a:ext uri="{FF2B5EF4-FFF2-40B4-BE49-F238E27FC236}">
                        <a16:creationId xmlns:a16="http://schemas.microsoft.com/office/drawing/2014/main" id="{6B77BE24-CF3A-9244-DB13-B1CA8E7DAC61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5" name="Oval 2144">
                    <a:extLst>
                      <a:ext uri="{FF2B5EF4-FFF2-40B4-BE49-F238E27FC236}">
                        <a16:creationId xmlns:a16="http://schemas.microsoft.com/office/drawing/2014/main" id="{873A94FC-0A8C-F512-4C09-470770D03A19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6" name="Oval 2145">
                    <a:extLst>
                      <a:ext uri="{FF2B5EF4-FFF2-40B4-BE49-F238E27FC236}">
                        <a16:creationId xmlns:a16="http://schemas.microsoft.com/office/drawing/2014/main" id="{69309CE3-FCC9-E28B-FBA6-5588284500FB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7" name="Oval 2146">
                    <a:extLst>
                      <a:ext uri="{FF2B5EF4-FFF2-40B4-BE49-F238E27FC236}">
                        <a16:creationId xmlns:a16="http://schemas.microsoft.com/office/drawing/2014/main" id="{36CFD731-32BA-8B26-12B7-66547A73C879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8" name="Oval 2147">
                    <a:extLst>
                      <a:ext uri="{FF2B5EF4-FFF2-40B4-BE49-F238E27FC236}">
                        <a16:creationId xmlns:a16="http://schemas.microsoft.com/office/drawing/2014/main" id="{D18CD582-24DE-3D2D-30FC-FF0EF4986812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9" name="Oval 2148">
                    <a:extLst>
                      <a:ext uri="{FF2B5EF4-FFF2-40B4-BE49-F238E27FC236}">
                        <a16:creationId xmlns:a16="http://schemas.microsoft.com/office/drawing/2014/main" id="{4AF070FB-64DE-DB98-E48D-35470A1F8B53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0" name="Oval 2149">
                    <a:extLst>
                      <a:ext uri="{FF2B5EF4-FFF2-40B4-BE49-F238E27FC236}">
                        <a16:creationId xmlns:a16="http://schemas.microsoft.com/office/drawing/2014/main" id="{C0A2DBA4-B201-AFF6-8896-1E7A1D16E8EB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1" name="Oval 2150">
                    <a:extLst>
                      <a:ext uri="{FF2B5EF4-FFF2-40B4-BE49-F238E27FC236}">
                        <a16:creationId xmlns:a16="http://schemas.microsoft.com/office/drawing/2014/main" id="{F7E9ED6F-46F1-E67B-2DAD-98DBB65E0113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2" name="Oval 2151">
                    <a:extLst>
                      <a:ext uri="{FF2B5EF4-FFF2-40B4-BE49-F238E27FC236}">
                        <a16:creationId xmlns:a16="http://schemas.microsoft.com/office/drawing/2014/main" id="{9E6C14DE-D4E0-6A28-CFCD-345217EF5675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3" name="Oval 2152">
                    <a:extLst>
                      <a:ext uri="{FF2B5EF4-FFF2-40B4-BE49-F238E27FC236}">
                        <a16:creationId xmlns:a16="http://schemas.microsoft.com/office/drawing/2014/main" id="{621473E1-C341-00B4-3B18-F340C562459E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4" name="Oval 2153">
                    <a:extLst>
                      <a:ext uri="{FF2B5EF4-FFF2-40B4-BE49-F238E27FC236}">
                        <a16:creationId xmlns:a16="http://schemas.microsoft.com/office/drawing/2014/main" id="{0B918E4A-12CC-138E-27D6-89AFD84AEB80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5" name="Oval 2154">
                    <a:extLst>
                      <a:ext uri="{FF2B5EF4-FFF2-40B4-BE49-F238E27FC236}">
                        <a16:creationId xmlns:a16="http://schemas.microsoft.com/office/drawing/2014/main" id="{071DEF43-2B31-AE2D-E251-7E58016AD5C2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6" name="Oval 2155">
                    <a:extLst>
                      <a:ext uri="{FF2B5EF4-FFF2-40B4-BE49-F238E27FC236}">
                        <a16:creationId xmlns:a16="http://schemas.microsoft.com/office/drawing/2014/main" id="{2F123E64-FD3C-6789-E5BE-AE53C879A72B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7" name="Oval 2156">
                    <a:extLst>
                      <a:ext uri="{FF2B5EF4-FFF2-40B4-BE49-F238E27FC236}">
                        <a16:creationId xmlns:a16="http://schemas.microsoft.com/office/drawing/2014/main" id="{3177FE98-DF15-2A75-FBEE-2030068DE441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8" name="Oval 2157">
                    <a:extLst>
                      <a:ext uri="{FF2B5EF4-FFF2-40B4-BE49-F238E27FC236}">
                        <a16:creationId xmlns:a16="http://schemas.microsoft.com/office/drawing/2014/main" id="{ED98725F-D0DB-C367-265F-85DA314C77D8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9" name="Oval 2158">
                    <a:extLst>
                      <a:ext uri="{FF2B5EF4-FFF2-40B4-BE49-F238E27FC236}">
                        <a16:creationId xmlns:a16="http://schemas.microsoft.com/office/drawing/2014/main" id="{3ADA3461-EB0C-6C09-6AC9-80F430E7A6C9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0" name="Oval 2159">
                    <a:extLst>
                      <a:ext uri="{FF2B5EF4-FFF2-40B4-BE49-F238E27FC236}">
                        <a16:creationId xmlns:a16="http://schemas.microsoft.com/office/drawing/2014/main" id="{41B7965B-5FC1-ACC1-D59D-C5EE66B5E82F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1" name="Oval 2160">
                    <a:extLst>
                      <a:ext uri="{FF2B5EF4-FFF2-40B4-BE49-F238E27FC236}">
                        <a16:creationId xmlns:a16="http://schemas.microsoft.com/office/drawing/2014/main" id="{8463E597-08A8-5F0A-F04A-C43AB292B8F8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2" name="Oval 2161">
                    <a:extLst>
                      <a:ext uri="{FF2B5EF4-FFF2-40B4-BE49-F238E27FC236}">
                        <a16:creationId xmlns:a16="http://schemas.microsoft.com/office/drawing/2014/main" id="{E69B1BF9-1046-8090-2B8D-988B1481DF8D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3" name="Oval 2162">
                    <a:extLst>
                      <a:ext uri="{FF2B5EF4-FFF2-40B4-BE49-F238E27FC236}">
                        <a16:creationId xmlns:a16="http://schemas.microsoft.com/office/drawing/2014/main" id="{F0876E16-5AC3-3239-8774-B8D5C9EA6E77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4" name="Oval 2163">
                    <a:extLst>
                      <a:ext uri="{FF2B5EF4-FFF2-40B4-BE49-F238E27FC236}">
                        <a16:creationId xmlns:a16="http://schemas.microsoft.com/office/drawing/2014/main" id="{6A9955CC-74AA-DCB8-DD41-7D4981676D58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5" name="Oval 2164">
                    <a:extLst>
                      <a:ext uri="{FF2B5EF4-FFF2-40B4-BE49-F238E27FC236}">
                        <a16:creationId xmlns:a16="http://schemas.microsoft.com/office/drawing/2014/main" id="{CAFAEC8A-7274-1402-B5AA-D2347E430516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029" name="Group 2028">
                  <a:extLst>
                    <a:ext uri="{FF2B5EF4-FFF2-40B4-BE49-F238E27FC236}">
                      <a16:creationId xmlns:a16="http://schemas.microsoft.com/office/drawing/2014/main" id="{1D6CE251-D76C-77EC-542F-0B21FB236CC5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2030" name="Oval 2029">
                    <a:extLst>
                      <a:ext uri="{FF2B5EF4-FFF2-40B4-BE49-F238E27FC236}">
                        <a16:creationId xmlns:a16="http://schemas.microsoft.com/office/drawing/2014/main" id="{DC987C45-DDDC-A3A5-B09E-00AAB1EF6254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1" name="Oval 2030">
                    <a:extLst>
                      <a:ext uri="{FF2B5EF4-FFF2-40B4-BE49-F238E27FC236}">
                        <a16:creationId xmlns:a16="http://schemas.microsoft.com/office/drawing/2014/main" id="{A1ECE31B-006A-99BC-17CD-539166710717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2" name="Oval 2031">
                    <a:extLst>
                      <a:ext uri="{FF2B5EF4-FFF2-40B4-BE49-F238E27FC236}">
                        <a16:creationId xmlns:a16="http://schemas.microsoft.com/office/drawing/2014/main" id="{9C6416B4-5C76-EA7F-159F-9CB6469D289C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3" name="Oval 2032">
                    <a:extLst>
                      <a:ext uri="{FF2B5EF4-FFF2-40B4-BE49-F238E27FC236}">
                        <a16:creationId xmlns:a16="http://schemas.microsoft.com/office/drawing/2014/main" id="{515006F5-CEDB-DAFB-3503-03A6C4DDFEE7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4" name="Oval 2033">
                    <a:extLst>
                      <a:ext uri="{FF2B5EF4-FFF2-40B4-BE49-F238E27FC236}">
                        <a16:creationId xmlns:a16="http://schemas.microsoft.com/office/drawing/2014/main" id="{1B567D63-2C25-1D48-8A05-99557FC859E6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5" name="Oval 2034">
                    <a:extLst>
                      <a:ext uri="{FF2B5EF4-FFF2-40B4-BE49-F238E27FC236}">
                        <a16:creationId xmlns:a16="http://schemas.microsoft.com/office/drawing/2014/main" id="{CEBA5668-2EC8-1DB3-048C-0AA8FC4DFB06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6" name="Oval 2035">
                    <a:extLst>
                      <a:ext uri="{FF2B5EF4-FFF2-40B4-BE49-F238E27FC236}">
                        <a16:creationId xmlns:a16="http://schemas.microsoft.com/office/drawing/2014/main" id="{873628D0-27B5-70DC-70F4-C924A8B67BDD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7" name="Oval 2036">
                    <a:extLst>
                      <a:ext uri="{FF2B5EF4-FFF2-40B4-BE49-F238E27FC236}">
                        <a16:creationId xmlns:a16="http://schemas.microsoft.com/office/drawing/2014/main" id="{47A83D00-B9B5-2DE8-2648-E32EDF6F6CBF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8" name="Oval 2037">
                    <a:extLst>
                      <a:ext uri="{FF2B5EF4-FFF2-40B4-BE49-F238E27FC236}">
                        <a16:creationId xmlns:a16="http://schemas.microsoft.com/office/drawing/2014/main" id="{4222AF2C-CD25-46FC-7AA9-C4AF2B5D0600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9" name="Oval 2038">
                    <a:extLst>
                      <a:ext uri="{FF2B5EF4-FFF2-40B4-BE49-F238E27FC236}">
                        <a16:creationId xmlns:a16="http://schemas.microsoft.com/office/drawing/2014/main" id="{AB1E3812-BFDF-8394-AF42-C286A7F11E46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0" name="Oval 2039">
                    <a:extLst>
                      <a:ext uri="{FF2B5EF4-FFF2-40B4-BE49-F238E27FC236}">
                        <a16:creationId xmlns:a16="http://schemas.microsoft.com/office/drawing/2014/main" id="{A528ECA1-0852-201D-D818-36B76EFF0189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1" name="Oval 2040">
                    <a:extLst>
                      <a:ext uri="{FF2B5EF4-FFF2-40B4-BE49-F238E27FC236}">
                        <a16:creationId xmlns:a16="http://schemas.microsoft.com/office/drawing/2014/main" id="{43B44B03-A0E9-4144-6845-811ADCEC65E6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2" name="Oval 2041">
                    <a:extLst>
                      <a:ext uri="{FF2B5EF4-FFF2-40B4-BE49-F238E27FC236}">
                        <a16:creationId xmlns:a16="http://schemas.microsoft.com/office/drawing/2014/main" id="{C55C6CDC-55AD-ADC0-245F-321FA39109BE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3" name="Oval 2042">
                    <a:extLst>
                      <a:ext uri="{FF2B5EF4-FFF2-40B4-BE49-F238E27FC236}">
                        <a16:creationId xmlns:a16="http://schemas.microsoft.com/office/drawing/2014/main" id="{596ADC7E-D017-32FA-CBA7-5D30A5456642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4" name="Oval 2043">
                    <a:extLst>
                      <a:ext uri="{FF2B5EF4-FFF2-40B4-BE49-F238E27FC236}">
                        <a16:creationId xmlns:a16="http://schemas.microsoft.com/office/drawing/2014/main" id="{852229C2-4400-3EE6-E27A-A2EE93A1201E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5" name="Oval 2044">
                    <a:extLst>
                      <a:ext uri="{FF2B5EF4-FFF2-40B4-BE49-F238E27FC236}">
                        <a16:creationId xmlns:a16="http://schemas.microsoft.com/office/drawing/2014/main" id="{ED9F5514-B101-77B6-3C0E-CDF17A3C72D0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6" name="Oval 2045">
                    <a:extLst>
                      <a:ext uri="{FF2B5EF4-FFF2-40B4-BE49-F238E27FC236}">
                        <a16:creationId xmlns:a16="http://schemas.microsoft.com/office/drawing/2014/main" id="{4C1718BA-1D22-29F1-8046-BC7B2A3E88BF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7" name="Oval 2046">
                    <a:extLst>
                      <a:ext uri="{FF2B5EF4-FFF2-40B4-BE49-F238E27FC236}">
                        <a16:creationId xmlns:a16="http://schemas.microsoft.com/office/drawing/2014/main" id="{5AF1A2EF-A15E-BF70-A7A9-0A89606913A0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8" name="Oval 2047">
                    <a:extLst>
                      <a:ext uri="{FF2B5EF4-FFF2-40B4-BE49-F238E27FC236}">
                        <a16:creationId xmlns:a16="http://schemas.microsoft.com/office/drawing/2014/main" id="{26107364-BD10-3B33-5173-A8B36A7B7F6F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9" name="Oval 2048">
                    <a:extLst>
                      <a:ext uri="{FF2B5EF4-FFF2-40B4-BE49-F238E27FC236}">
                        <a16:creationId xmlns:a16="http://schemas.microsoft.com/office/drawing/2014/main" id="{91851596-3449-0679-DE6B-66D914159B62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0" name="Oval 2049">
                    <a:extLst>
                      <a:ext uri="{FF2B5EF4-FFF2-40B4-BE49-F238E27FC236}">
                        <a16:creationId xmlns:a16="http://schemas.microsoft.com/office/drawing/2014/main" id="{9D2E52AD-0F30-CDBA-4FB3-09CFEB55B508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1" name="Oval 2050">
                    <a:extLst>
                      <a:ext uri="{FF2B5EF4-FFF2-40B4-BE49-F238E27FC236}">
                        <a16:creationId xmlns:a16="http://schemas.microsoft.com/office/drawing/2014/main" id="{03C3C950-C697-8278-881A-0C82DDB0C96E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2" name="Oval 2051">
                    <a:extLst>
                      <a:ext uri="{FF2B5EF4-FFF2-40B4-BE49-F238E27FC236}">
                        <a16:creationId xmlns:a16="http://schemas.microsoft.com/office/drawing/2014/main" id="{25488C9A-D3C3-E41F-B348-E548D55E690C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3" name="Oval 2052">
                    <a:extLst>
                      <a:ext uri="{FF2B5EF4-FFF2-40B4-BE49-F238E27FC236}">
                        <a16:creationId xmlns:a16="http://schemas.microsoft.com/office/drawing/2014/main" id="{7663747C-3AF3-E64F-F326-DBD1153260A1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4" name="Oval 2053">
                    <a:extLst>
                      <a:ext uri="{FF2B5EF4-FFF2-40B4-BE49-F238E27FC236}">
                        <a16:creationId xmlns:a16="http://schemas.microsoft.com/office/drawing/2014/main" id="{CE37D260-C8D8-963A-E9DC-DBB784175E1D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5" name="Oval 2054">
                    <a:extLst>
                      <a:ext uri="{FF2B5EF4-FFF2-40B4-BE49-F238E27FC236}">
                        <a16:creationId xmlns:a16="http://schemas.microsoft.com/office/drawing/2014/main" id="{E26FAFDD-933E-0484-9921-00AD4D034226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6" name="Oval 2055">
                    <a:extLst>
                      <a:ext uri="{FF2B5EF4-FFF2-40B4-BE49-F238E27FC236}">
                        <a16:creationId xmlns:a16="http://schemas.microsoft.com/office/drawing/2014/main" id="{F2016A02-C11C-A30A-8DDB-1862D9BC192F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7" name="Oval 2056">
                    <a:extLst>
                      <a:ext uri="{FF2B5EF4-FFF2-40B4-BE49-F238E27FC236}">
                        <a16:creationId xmlns:a16="http://schemas.microsoft.com/office/drawing/2014/main" id="{9063BEB1-EDB6-1AA0-0AFA-04E75DFD34DD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8" name="Oval 2057">
                    <a:extLst>
                      <a:ext uri="{FF2B5EF4-FFF2-40B4-BE49-F238E27FC236}">
                        <a16:creationId xmlns:a16="http://schemas.microsoft.com/office/drawing/2014/main" id="{5860C515-D3BD-2033-475B-BC1817FE9FBC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9" name="Oval 2058">
                    <a:extLst>
                      <a:ext uri="{FF2B5EF4-FFF2-40B4-BE49-F238E27FC236}">
                        <a16:creationId xmlns:a16="http://schemas.microsoft.com/office/drawing/2014/main" id="{9BDE3D66-1270-F819-283A-97C2709958E6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0" name="Oval 2059">
                    <a:extLst>
                      <a:ext uri="{FF2B5EF4-FFF2-40B4-BE49-F238E27FC236}">
                        <a16:creationId xmlns:a16="http://schemas.microsoft.com/office/drawing/2014/main" id="{983D732E-AAD4-1264-33E3-38C0F5652D32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1" name="Oval 2060">
                    <a:extLst>
                      <a:ext uri="{FF2B5EF4-FFF2-40B4-BE49-F238E27FC236}">
                        <a16:creationId xmlns:a16="http://schemas.microsoft.com/office/drawing/2014/main" id="{3D382BBD-F5AE-7EAE-0B5D-68400B53FB3F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2" name="Oval 2061">
                    <a:extLst>
                      <a:ext uri="{FF2B5EF4-FFF2-40B4-BE49-F238E27FC236}">
                        <a16:creationId xmlns:a16="http://schemas.microsoft.com/office/drawing/2014/main" id="{D68E3BFF-9586-1A21-BD9C-CA2098299BBA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3" name="Oval 2062">
                    <a:extLst>
                      <a:ext uri="{FF2B5EF4-FFF2-40B4-BE49-F238E27FC236}">
                        <a16:creationId xmlns:a16="http://schemas.microsoft.com/office/drawing/2014/main" id="{A0C942D7-2F73-54DD-9F4D-EA1EEE3B7256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4" name="Oval 2063">
                    <a:extLst>
                      <a:ext uri="{FF2B5EF4-FFF2-40B4-BE49-F238E27FC236}">
                        <a16:creationId xmlns:a16="http://schemas.microsoft.com/office/drawing/2014/main" id="{8406F894-D7AE-5C6F-6C78-12EB059619A0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5" name="Oval 2064">
                    <a:extLst>
                      <a:ext uri="{FF2B5EF4-FFF2-40B4-BE49-F238E27FC236}">
                        <a16:creationId xmlns:a16="http://schemas.microsoft.com/office/drawing/2014/main" id="{0209CD2F-EA71-2B84-8637-CBEA871DBA7D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6" name="Oval 2065">
                    <a:extLst>
                      <a:ext uri="{FF2B5EF4-FFF2-40B4-BE49-F238E27FC236}">
                        <a16:creationId xmlns:a16="http://schemas.microsoft.com/office/drawing/2014/main" id="{9D00EA98-BD01-3B88-9487-BFCE1B479307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7" name="Oval 2066">
                    <a:extLst>
                      <a:ext uri="{FF2B5EF4-FFF2-40B4-BE49-F238E27FC236}">
                        <a16:creationId xmlns:a16="http://schemas.microsoft.com/office/drawing/2014/main" id="{03A1BC38-F9D5-5294-2CC4-23BB43C92C44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8" name="Oval 2067">
                    <a:extLst>
                      <a:ext uri="{FF2B5EF4-FFF2-40B4-BE49-F238E27FC236}">
                        <a16:creationId xmlns:a16="http://schemas.microsoft.com/office/drawing/2014/main" id="{3E218850-2D19-EDFF-C0ED-D7E67F69644A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9" name="Oval 2068">
                    <a:extLst>
                      <a:ext uri="{FF2B5EF4-FFF2-40B4-BE49-F238E27FC236}">
                        <a16:creationId xmlns:a16="http://schemas.microsoft.com/office/drawing/2014/main" id="{210453FB-961E-54FA-26C8-69BBFC2BDCA7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0" name="Oval 2069">
                    <a:extLst>
                      <a:ext uri="{FF2B5EF4-FFF2-40B4-BE49-F238E27FC236}">
                        <a16:creationId xmlns:a16="http://schemas.microsoft.com/office/drawing/2014/main" id="{6102215E-2540-77BF-BE6C-4D1E6949E376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1" name="Oval 2070">
                    <a:extLst>
                      <a:ext uri="{FF2B5EF4-FFF2-40B4-BE49-F238E27FC236}">
                        <a16:creationId xmlns:a16="http://schemas.microsoft.com/office/drawing/2014/main" id="{80452649-094B-C601-3768-2C876A013852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2" name="Oval 2071">
                    <a:extLst>
                      <a:ext uri="{FF2B5EF4-FFF2-40B4-BE49-F238E27FC236}">
                        <a16:creationId xmlns:a16="http://schemas.microsoft.com/office/drawing/2014/main" id="{07718395-D278-C0A8-C485-083FA1DBB86C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3" name="Oval 2072">
                    <a:extLst>
                      <a:ext uri="{FF2B5EF4-FFF2-40B4-BE49-F238E27FC236}">
                        <a16:creationId xmlns:a16="http://schemas.microsoft.com/office/drawing/2014/main" id="{BB8CDD5E-AE53-FEDB-BBC2-AEE76A115ED8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4" name="Oval 2073">
                    <a:extLst>
                      <a:ext uri="{FF2B5EF4-FFF2-40B4-BE49-F238E27FC236}">
                        <a16:creationId xmlns:a16="http://schemas.microsoft.com/office/drawing/2014/main" id="{57A23035-DA2C-2365-80FE-F71CBEA7C52A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5" name="Oval 2074">
                    <a:extLst>
                      <a:ext uri="{FF2B5EF4-FFF2-40B4-BE49-F238E27FC236}">
                        <a16:creationId xmlns:a16="http://schemas.microsoft.com/office/drawing/2014/main" id="{69E5CBA5-265D-E1C2-5561-2180E519B348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6" name="Oval 2075">
                    <a:extLst>
                      <a:ext uri="{FF2B5EF4-FFF2-40B4-BE49-F238E27FC236}">
                        <a16:creationId xmlns:a16="http://schemas.microsoft.com/office/drawing/2014/main" id="{380A86A3-865A-0C69-03EE-B57C15A14DA9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7" name="Oval 2076">
                    <a:extLst>
                      <a:ext uri="{FF2B5EF4-FFF2-40B4-BE49-F238E27FC236}">
                        <a16:creationId xmlns:a16="http://schemas.microsoft.com/office/drawing/2014/main" id="{098DFBBF-BF89-129A-366C-C00C66041531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8" name="Oval 2077">
                    <a:extLst>
                      <a:ext uri="{FF2B5EF4-FFF2-40B4-BE49-F238E27FC236}">
                        <a16:creationId xmlns:a16="http://schemas.microsoft.com/office/drawing/2014/main" id="{A49D5E87-DA8E-5E24-F210-C4B6CF155607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9" name="Oval 2078">
                    <a:extLst>
                      <a:ext uri="{FF2B5EF4-FFF2-40B4-BE49-F238E27FC236}">
                        <a16:creationId xmlns:a16="http://schemas.microsoft.com/office/drawing/2014/main" id="{54D8F787-FCA2-FA86-3288-57F14B068DD4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0" name="Oval 2079">
                    <a:extLst>
                      <a:ext uri="{FF2B5EF4-FFF2-40B4-BE49-F238E27FC236}">
                        <a16:creationId xmlns:a16="http://schemas.microsoft.com/office/drawing/2014/main" id="{955F95B6-B789-A11A-0536-C06916023BD5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1" name="Oval 2080">
                    <a:extLst>
                      <a:ext uri="{FF2B5EF4-FFF2-40B4-BE49-F238E27FC236}">
                        <a16:creationId xmlns:a16="http://schemas.microsoft.com/office/drawing/2014/main" id="{D2EF385B-184D-A4EE-A2F9-DFF3C1A7203E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2" name="Oval 2081">
                    <a:extLst>
                      <a:ext uri="{FF2B5EF4-FFF2-40B4-BE49-F238E27FC236}">
                        <a16:creationId xmlns:a16="http://schemas.microsoft.com/office/drawing/2014/main" id="{474BE68A-0B29-BCE5-F555-A395CDCB1F91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3" name="Oval 2082">
                    <a:extLst>
                      <a:ext uri="{FF2B5EF4-FFF2-40B4-BE49-F238E27FC236}">
                        <a16:creationId xmlns:a16="http://schemas.microsoft.com/office/drawing/2014/main" id="{FC88CB37-21DD-323D-D4C7-79C829073B4C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4" name="Oval 2083">
                    <a:extLst>
                      <a:ext uri="{FF2B5EF4-FFF2-40B4-BE49-F238E27FC236}">
                        <a16:creationId xmlns:a16="http://schemas.microsoft.com/office/drawing/2014/main" id="{8F62024F-A719-7107-3883-84EB1A4F0B8C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5" name="Oval 2084">
                    <a:extLst>
                      <a:ext uri="{FF2B5EF4-FFF2-40B4-BE49-F238E27FC236}">
                        <a16:creationId xmlns:a16="http://schemas.microsoft.com/office/drawing/2014/main" id="{5C1DDD00-64AF-A986-12F6-F7A702DE9E22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6" name="Oval 2085">
                    <a:extLst>
                      <a:ext uri="{FF2B5EF4-FFF2-40B4-BE49-F238E27FC236}">
                        <a16:creationId xmlns:a16="http://schemas.microsoft.com/office/drawing/2014/main" id="{4CB039E7-D342-24A3-5776-137ED2A5F6C7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7" name="Oval 2086">
                    <a:extLst>
                      <a:ext uri="{FF2B5EF4-FFF2-40B4-BE49-F238E27FC236}">
                        <a16:creationId xmlns:a16="http://schemas.microsoft.com/office/drawing/2014/main" id="{D4226AA8-3774-8ABC-A5AD-14E1F564B146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8" name="Oval 2087">
                    <a:extLst>
                      <a:ext uri="{FF2B5EF4-FFF2-40B4-BE49-F238E27FC236}">
                        <a16:creationId xmlns:a16="http://schemas.microsoft.com/office/drawing/2014/main" id="{EDCB3E52-F4B4-2C2E-28F5-8D8804D3E2AE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9" name="Oval 2088">
                    <a:extLst>
                      <a:ext uri="{FF2B5EF4-FFF2-40B4-BE49-F238E27FC236}">
                        <a16:creationId xmlns:a16="http://schemas.microsoft.com/office/drawing/2014/main" id="{0DD7D789-F1C4-5508-FD42-56843173F3B5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0" name="Oval 2089">
                    <a:extLst>
                      <a:ext uri="{FF2B5EF4-FFF2-40B4-BE49-F238E27FC236}">
                        <a16:creationId xmlns:a16="http://schemas.microsoft.com/office/drawing/2014/main" id="{F294476E-479F-4262-64BF-1816F0F95594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1" name="Oval 2090">
                    <a:extLst>
                      <a:ext uri="{FF2B5EF4-FFF2-40B4-BE49-F238E27FC236}">
                        <a16:creationId xmlns:a16="http://schemas.microsoft.com/office/drawing/2014/main" id="{AFC211F1-7F66-054C-E9D7-C22D966389F2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2" name="Oval 2091">
                    <a:extLst>
                      <a:ext uri="{FF2B5EF4-FFF2-40B4-BE49-F238E27FC236}">
                        <a16:creationId xmlns:a16="http://schemas.microsoft.com/office/drawing/2014/main" id="{1C1D6531-207C-4704-16FB-D201BB742739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3" name="Oval 2092">
                    <a:extLst>
                      <a:ext uri="{FF2B5EF4-FFF2-40B4-BE49-F238E27FC236}">
                        <a16:creationId xmlns:a16="http://schemas.microsoft.com/office/drawing/2014/main" id="{C28D6C47-219C-515E-8B5F-8B9DE479F718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4" name="Oval 2093">
                    <a:extLst>
                      <a:ext uri="{FF2B5EF4-FFF2-40B4-BE49-F238E27FC236}">
                        <a16:creationId xmlns:a16="http://schemas.microsoft.com/office/drawing/2014/main" id="{67695A7C-0062-43CC-8236-08441D1950EF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5" name="Oval 2094">
                    <a:extLst>
                      <a:ext uri="{FF2B5EF4-FFF2-40B4-BE49-F238E27FC236}">
                        <a16:creationId xmlns:a16="http://schemas.microsoft.com/office/drawing/2014/main" id="{BC9B98A2-0039-D118-07DA-6739814BF945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6" name="Oval 2095">
                    <a:extLst>
                      <a:ext uri="{FF2B5EF4-FFF2-40B4-BE49-F238E27FC236}">
                        <a16:creationId xmlns:a16="http://schemas.microsoft.com/office/drawing/2014/main" id="{CC95CEAF-31A0-8F42-C393-0D7D86FCCD1D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7" name="Oval 2096">
                    <a:extLst>
                      <a:ext uri="{FF2B5EF4-FFF2-40B4-BE49-F238E27FC236}">
                        <a16:creationId xmlns:a16="http://schemas.microsoft.com/office/drawing/2014/main" id="{740CFE9C-9A7E-5D65-4EF0-2571ABA16DC0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1819" name="Small snowflakes">
                <a:extLst>
                  <a:ext uri="{FF2B5EF4-FFF2-40B4-BE49-F238E27FC236}">
                    <a16:creationId xmlns:a16="http://schemas.microsoft.com/office/drawing/2014/main" id="{3AFE32EA-EC5B-8AB2-96C0-0C1A6B6773CA}"/>
                  </a:ext>
                </a:extLst>
              </p:cNvPr>
              <p:cNvGrpSpPr/>
              <p:nvPr/>
            </p:nvGrpSpPr>
            <p:grpSpPr>
              <a:xfrm>
                <a:off x="-238125" y="-26810991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1820" name="Group 1819">
                  <a:extLst>
                    <a:ext uri="{FF2B5EF4-FFF2-40B4-BE49-F238E27FC236}">
                      <a16:creationId xmlns:a16="http://schemas.microsoft.com/office/drawing/2014/main" id="{DC7F29B9-18E4-E645-AD0E-C03B5907E154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959" name="Oval 1958">
                    <a:extLst>
                      <a:ext uri="{FF2B5EF4-FFF2-40B4-BE49-F238E27FC236}">
                        <a16:creationId xmlns:a16="http://schemas.microsoft.com/office/drawing/2014/main" id="{8B8E31F3-2380-84E1-C09A-29A9F7C56448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0" name="Oval 1959">
                    <a:extLst>
                      <a:ext uri="{FF2B5EF4-FFF2-40B4-BE49-F238E27FC236}">
                        <a16:creationId xmlns:a16="http://schemas.microsoft.com/office/drawing/2014/main" id="{D8A0DB7F-7CF9-F051-5E85-677D995EC62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1" name="Oval 1960">
                    <a:extLst>
                      <a:ext uri="{FF2B5EF4-FFF2-40B4-BE49-F238E27FC236}">
                        <a16:creationId xmlns:a16="http://schemas.microsoft.com/office/drawing/2014/main" id="{64F9C748-D45D-293E-B740-ED71031A6FCD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2" name="Oval 1961">
                    <a:extLst>
                      <a:ext uri="{FF2B5EF4-FFF2-40B4-BE49-F238E27FC236}">
                        <a16:creationId xmlns:a16="http://schemas.microsoft.com/office/drawing/2014/main" id="{7ED4339F-1254-8C2E-BDFB-230ADF550CD0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3" name="Oval 1962">
                    <a:extLst>
                      <a:ext uri="{FF2B5EF4-FFF2-40B4-BE49-F238E27FC236}">
                        <a16:creationId xmlns:a16="http://schemas.microsoft.com/office/drawing/2014/main" id="{400CC614-461A-A85E-39FB-1AD8CE0BEA45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4" name="Oval 1963">
                    <a:extLst>
                      <a:ext uri="{FF2B5EF4-FFF2-40B4-BE49-F238E27FC236}">
                        <a16:creationId xmlns:a16="http://schemas.microsoft.com/office/drawing/2014/main" id="{117F2ECA-A1FE-2CB8-7C6A-1F63E77771AA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5" name="Oval 1964">
                    <a:extLst>
                      <a:ext uri="{FF2B5EF4-FFF2-40B4-BE49-F238E27FC236}">
                        <a16:creationId xmlns:a16="http://schemas.microsoft.com/office/drawing/2014/main" id="{B7D122A3-D85D-86B1-FDF2-AA6453D2D5BD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6" name="Oval 1965">
                    <a:extLst>
                      <a:ext uri="{FF2B5EF4-FFF2-40B4-BE49-F238E27FC236}">
                        <a16:creationId xmlns:a16="http://schemas.microsoft.com/office/drawing/2014/main" id="{B2924E22-6474-0375-900A-B0137B063395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7" name="Oval 1966">
                    <a:extLst>
                      <a:ext uri="{FF2B5EF4-FFF2-40B4-BE49-F238E27FC236}">
                        <a16:creationId xmlns:a16="http://schemas.microsoft.com/office/drawing/2014/main" id="{BDA8F63D-6F27-79A5-498C-826E35523CE0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8" name="Oval 1967">
                    <a:extLst>
                      <a:ext uri="{FF2B5EF4-FFF2-40B4-BE49-F238E27FC236}">
                        <a16:creationId xmlns:a16="http://schemas.microsoft.com/office/drawing/2014/main" id="{4A47ECBC-B576-3995-A131-CA43AF8702AD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9" name="Oval 1968">
                    <a:extLst>
                      <a:ext uri="{FF2B5EF4-FFF2-40B4-BE49-F238E27FC236}">
                        <a16:creationId xmlns:a16="http://schemas.microsoft.com/office/drawing/2014/main" id="{F4836D19-96DE-5255-99D7-35CE77DFB9F3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0" name="Oval 1969">
                    <a:extLst>
                      <a:ext uri="{FF2B5EF4-FFF2-40B4-BE49-F238E27FC236}">
                        <a16:creationId xmlns:a16="http://schemas.microsoft.com/office/drawing/2014/main" id="{F7CE6C20-B8FA-E289-DFFD-4BEB64F9222B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1" name="Oval 1970">
                    <a:extLst>
                      <a:ext uri="{FF2B5EF4-FFF2-40B4-BE49-F238E27FC236}">
                        <a16:creationId xmlns:a16="http://schemas.microsoft.com/office/drawing/2014/main" id="{A026DE7A-B09C-15BB-2439-2349079FF283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2" name="Oval 1971">
                    <a:extLst>
                      <a:ext uri="{FF2B5EF4-FFF2-40B4-BE49-F238E27FC236}">
                        <a16:creationId xmlns:a16="http://schemas.microsoft.com/office/drawing/2014/main" id="{680FD6D1-6FBC-4030-0AE0-D5B28B51A53D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3" name="Oval 1972">
                    <a:extLst>
                      <a:ext uri="{FF2B5EF4-FFF2-40B4-BE49-F238E27FC236}">
                        <a16:creationId xmlns:a16="http://schemas.microsoft.com/office/drawing/2014/main" id="{09B713C5-2107-2E0F-3378-D921791CEB0F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4" name="Oval 1973">
                    <a:extLst>
                      <a:ext uri="{FF2B5EF4-FFF2-40B4-BE49-F238E27FC236}">
                        <a16:creationId xmlns:a16="http://schemas.microsoft.com/office/drawing/2014/main" id="{1D5758E0-5406-E96D-BA3E-3AE47A43EB77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5" name="Oval 1974">
                    <a:extLst>
                      <a:ext uri="{FF2B5EF4-FFF2-40B4-BE49-F238E27FC236}">
                        <a16:creationId xmlns:a16="http://schemas.microsoft.com/office/drawing/2014/main" id="{D9CC005B-ED3F-38A1-2401-43B8028E6E2A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6" name="Oval 1975">
                    <a:extLst>
                      <a:ext uri="{FF2B5EF4-FFF2-40B4-BE49-F238E27FC236}">
                        <a16:creationId xmlns:a16="http://schemas.microsoft.com/office/drawing/2014/main" id="{6A14C460-61F1-50DA-7515-BF5966DCF3DF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7" name="Oval 1976">
                    <a:extLst>
                      <a:ext uri="{FF2B5EF4-FFF2-40B4-BE49-F238E27FC236}">
                        <a16:creationId xmlns:a16="http://schemas.microsoft.com/office/drawing/2014/main" id="{5548A0C0-699B-FEF7-AEBD-EE328F2B9087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8" name="Oval 1977">
                    <a:extLst>
                      <a:ext uri="{FF2B5EF4-FFF2-40B4-BE49-F238E27FC236}">
                        <a16:creationId xmlns:a16="http://schemas.microsoft.com/office/drawing/2014/main" id="{05404082-7E75-A8B8-2B1F-4B6262F60DE9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9" name="Oval 1978">
                    <a:extLst>
                      <a:ext uri="{FF2B5EF4-FFF2-40B4-BE49-F238E27FC236}">
                        <a16:creationId xmlns:a16="http://schemas.microsoft.com/office/drawing/2014/main" id="{A549499C-329B-AFDF-3F1A-22C80F1BF3BD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0" name="Oval 1979">
                    <a:extLst>
                      <a:ext uri="{FF2B5EF4-FFF2-40B4-BE49-F238E27FC236}">
                        <a16:creationId xmlns:a16="http://schemas.microsoft.com/office/drawing/2014/main" id="{72F2FB34-47BD-5B1B-9879-5630F7B6BEF8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1" name="Oval 1980">
                    <a:extLst>
                      <a:ext uri="{FF2B5EF4-FFF2-40B4-BE49-F238E27FC236}">
                        <a16:creationId xmlns:a16="http://schemas.microsoft.com/office/drawing/2014/main" id="{76D22C03-1FF6-4727-35E2-9C99DBDB5E0C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2" name="Oval 1981">
                    <a:extLst>
                      <a:ext uri="{FF2B5EF4-FFF2-40B4-BE49-F238E27FC236}">
                        <a16:creationId xmlns:a16="http://schemas.microsoft.com/office/drawing/2014/main" id="{344ED19D-E725-4A56-A5AA-23705E90E055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3" name="Oval 1982">
                    <a:extLst>
                      <a:ext uri="{FF2B5EF4-FFF2-40B4-BE49-F238E27FC236}">
                        <a16:creationId xmlns:a16="http://schemas.microsoft.com/office/drawing/2014/main" id="{0EB14B71-B62C-8824-A221-4FED152DA5BE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4" name="Oval 1983">
                    <a:extLst>
                      <a:ext uri="{FF2B5EF4-FFF2-40B4-BE49-F238E27FC236}">
                        <a16:creationId xmlns:a16="http://schemas.microsoft.com/office/drawing/2014/main" id="{B5B43CB3-583B-D474-EF3F-A67924A6A8B6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5" name="Oval 1984">
                    <a:extLst>
                      <a:ext uri="{FF2B5EF4-FFF2-40B4-BE49-F238E27FC236}">
                        <a16:creationId xmlns:a16="http://schemas.microsoft.com/office/drawing/2014/main" id="{375D22F4-F1C3-8F66-FEBE-81C7550A9DBF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6" name="Oval 1985">
                    <a:extLst>
                      <a:ext uri="{FF2B5EF4-FFF2-40B4-BE49-F238E27FC236}">
                        <a16:creationId xmlns:a16="http://schemas.microsoft.com/office/drawing/2014/main" id="{E77F783A-405C-D8B7-A8E1-F73709A4E5FE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7" name="Oval 1986">
                    <a:extLst>
                      <a:ext uri="{FF2B5EF4-FFF2-40B4-BE49-F238E27FC236}">
                        <a16:creationId xmlns:a16="http://schemas.microsoft.com/office/drawing/2014/main" id="{41B266DD-3E41-E75E-4D97-FE81DA6B15A8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8" name="Oval 1987">
                    <a:extLst>
                      <a:ext uri="{FF2B5EF4-FFF2-40B4-BE49-F238E27FC236}">
                        <a16:creationId xmlns:a16="http://schemas.microsoft.com/office/drawing/2014/main" id="{D0F3D119-9B6B-B911-38B0-E2A69568F298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9" name="Oval 1988">
                    <a:extLst>
                      <a:ext uri="{FF2B5EF4-FFF2-40B4-BE49-F238E27FC236}">
                        <a16:creationId xmlns:a16="http://schemas.microsoft.com/office/drawing/2014/main" id="{EC4E548E-C29B-1AEC-74C6-694E05C32673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0" name="Oval 1989">
                    <a:extLst>
                      <a:ext uri="{FF2B5EF4-FFF2-40B4-BE49-F238E27FC236}">
                        <a16:creationId xmlns:a16="http://schemas.microsoft.com/office/drawing/2014/main" id="{942765ED-F450-C789-EBD3-9431174A6312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1" name="Oval 1990">
                    <a:extLst>
                      <a:ext uri="{FF2B5EF4-FFF2-40B4-BE49-F238E27FC236}">
                        <a16:creationId xmlns:a16="http://schemas.microsoft.com/office/drawing/2014/main" id="{7EBE76E8-7B8F-522A-0C9F-6AABAF83226E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2" name="Oval 1991">
                    <a:extLst>
                      <a:ext uri="{FF2B5EF4-FFF2-40B4-BE49-F238E27FC236}">
                        <a16:creationId xmlns:a16="http://schemas.microsoft.com/office/drawing/2014/main" id="{18E2318C-53AD-1AE9-019B-B5CCD83180C8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3" name="Oval 1992">
                    <a:extLst>
                      <a:ext uri="{FF2B5EF4-FFF2-40B4-BE49-F238E27FC236}">
                        <a16:creationId xmlns:a16="http://schemas.microsoft.com/office/drawing/2014/main" id="{1CAABE2A-899A-9CE0-225B-B00EE86EE309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4" name="Oval 1993">
                    <a:extLst>
                      <a:ext uri="{FF2B5EF4-FFF2-40B4-BE49-F238E27FC236}">
                        <a16:creationId xmlns:a16="http://schemas.microsoft.com/office/drawing/2014/main" id="{A33078E2-C138-8C02-01B9-DEB186775FD3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5" name="Oval 1994">
                    <a:extLst>
                      <a:ext uri="{FF2B5EF4-FFF2-40B4-BE49-F238E27FC236}">
                        <a16:creationId xmlns:a16="http://schemas.microsoft.com/office/drawing/2014/main" id="{6492E5AD-2171-7C7B-DD3E-5DADF6E9BC10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6" name="Oval 1995">
                    <a:extLst>
                      <a:ext uri="{FF2B5EF4-FFF2-40B4-BE49-F238E27FC236}">
                        <a16:creationId xmlns:a16="http://schemas.microsoft.com/office/drawing/2014/main" id="{2F9C4F6C-782B-54A6-791B-7E241D94343A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7" name="Oval 1996">
                    <a:extLst>
                      <a:ext uri="{FF2B5EF4-FFF2-40B4-BE49-F238E27FC236}">
                        <a16:creationId xmlns:a16="http://schemas.microsoft.com/office/drawing/2014/main" id="{2F2E179D-FAAB-FF19-3136-4F39E90E0202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8" name="Oval 1997">
                    <a:extLst>
                      <a:ext uri="{FF2B5EF4-FFF2-40B4-BE49-F238E27FC236}">
                        <a16:creationId xmlns:a16="http://schemas.microsoft.com/office/drawing/2014/main" id="{E769F1BF-093B-8C3E-74DD-A666F156D498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9" name="Oval 1998">
                    <a:extLst>
                      <a:ext uri="{FF2B5EF4-FFF2-40B4-BE49-F238E27FC236}">
                        <a16:creationId xmlns:a16="http://schemas.microsoft.com/office/drawing/2014/main" id="{6B2C9D3A-3E3A-2C78-72A5-DF0701C92B5F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0" name="Oval 1999">
                    <a:extLst>
                      <a:ext uri="{FF2B5EF4-FFF2-40B4-BE49-F238E27FC236}">
                        <a16:creationId xmlns:a16="http://schemas.microsoft.com/office/drawing/2014/main" id="{AC58BB1C-83C3-F3AA-1E0F-A386C567AD49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1" name="Oval 2000">
                    <a:extLst>
                      <a:ext uri="{FF2B5EF4-FFF2-40B4-BE49-F238E27FC236}">
                        <a16:creationId xmlns:a16="http://schemas.microsoft.com/office/drawing/2014/main" id="{CE34E547-73E9-C26A-6618-2E1A736A46FD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2" name="Oval 2001">
                    <a:extLst>
                      <a:ext uri="{FF2B5EF4-FFF2-40B4-BE49-F238E27FC236}">
                        <a16:creationId xmlns:a16="http://schemas.microsoft.com/office/drawing/2014/main" id="{9492230D-0D62-6DD5-18AD-B6CF312486EB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3" name="Oval 2002">
                    <a:extLst>
                      <a:ext uri="{FF2B5EF4-FFF2-40B4-BE49-F238E27FC236}">
                        <a16:creationId xmlns:a16="http://schemas.microsoft.com/office/drawing/2014/main" id="{17EE14C7-FC6B-7064-56EA-1B242A3D2A1E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4" name="Oval 2003">
                    <a:extLst>
                      <a:ext uri="{FF2B5EF4-FFF2-40B4-BE49-F238E27FC236}">
                        <a16:creationId xmlns:a16="http://schemas.microsoft.com/office/drawing/2014/main" id="{56E0968B-B9E0-2AED-1E02-7F3FF1602C0E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5" name="Oval 2004">
                    <a:extLst>
                      <a:ext uri="{FF2B5EF4-FFF2-40B4-BE49-F238E27FC236}">
                        <a16:creationId xmlns:a16="http://schemas.microsoft.com/office/drawing/2014/main" id="{03EBAEFB-4A9B-C878-406A-11253A41235E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6" name="Oval 2005">
                    <a:extLst>
                      <a:ext uri="{FF2B5EF4-FFF2-40B4-BE49-F238E27FC236}">
                        <a16:creationId xmlns:a16="http://schemas.microsoft.com/office/drawing/2014/main" id="{6990B277-D0E7-4A02-B68A-3C10722AC38E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7" name="Oval 2006">
                    <a:extLst>
                      <a:ext uri="{FF2B5EF4-FFF2-40B4-BE49-F238E27FC236}">
                        <a16:creationId xmlns:a16="http://schemas.microsoft.com/office/drawing/2014/main" id="{1B6B5F3D-ADA0-4EF4-66FD-E7CC70039651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8" name="Oval 2007">
                    <a:extLst>
                      <a:ext uri="{FF2B5EF4-FFF2-40B4-BE49-F238E27FC236}">
                        <a16:creationId xmlns:a16="http://schemas.microsoft.com/office/drawing/2014/main" id="{628770CE-8E3D-5579-CFE8-232DBC3BB8CE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9" name="Oval 2008">
                    <a:extLst>
                      <a:ext uri="{FF2B5EF4-FFF2-40B4-BE49-F238E27FC236}">
                        <a16:creationId xmlns:a16="http://schemas.microsoft.com/office/drawing/2014/main" id="{FB8A2B6A-9BCE-3B0C-01B7-6ED6A95BDD7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0" name="Oval 2009">
                    <a:extLst>
                      <a:ext uri="{FF2B5EF4-FFF2-40B4-BE49-F238E27FC236}">
                        <a16:creationId xmlns:a16="http://schemas.microsoft.com/office/drawing/2014/main" id="{06175557-4F8E-D187-A91D-261ADD11A9C1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1" name="Oval 2010">
                    <a:extLst>
                      <a:ext uri="{FF2B5EF4-FFF2-40B4-BE49-F238E27FC236}">
                        <a16:creationId xmlns:a16="http://schemas.microsoft.com/office/drawing/2014/main" id="{DC46A82B-0E0D-DE7A-4FC3-A3FDA1F71067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2" name="Oval 2011">
                    <a:extLst>
                      <a:ext uri="{FF2B5EF4-FFF2-40B4-BE49-F238E27FC236}">
                        <a16:creationId xmlns:a16="http://schemas.microsoft.com/office/drawing/2014/main" id="{91143B52-CB96-2DDD-DC92-5783ED7BDA18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3" name="Oval 2012">
                    <a:extLst>
                      <a:ext uri="{FF2B5EF4-FFF2-40B4-BE49-F238E27FC236}">
                        <a16:creationId xmlns:a16="http://schemas.microsoft.com/office/drawing/2014/main" id="{27569EA4-A9A2-8855-B0CB-F7DB34BC13AB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4" name="Oval 2013">
                    <a:extLst>
                      <a:ext uri="{FF2B5EF4-FFF2-40B4-BE49-F238E27FC236}">
                        <a16:creationId xmlns:a16="http://schemas.microsoft.com/office/drawing/2014/main" id="{D15713BD-3D38-28EE-D42B-8F6AA7099F32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5" name="Oval 2014">
                    <a:extLst>
                      <a:ext uri="{FF2B5EF4-FFF2-40B4-BE49-F238E27FC236}">
                        <a16:creationId xmlns:a16="http://schemas.microsoft.com/office/drawing/2014/main" id="{868278CA-C2E2-F337-550C-250C0A1DB415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6" name="Oval 2015">
                    <a:extLst>
                      <a:ext uri="{FF2B5EF4-FFF2-40B4-BE49-F238E27FC236}">
                        <a16:creationId xmlns:a16="http://schemas.microsoft.com/office/drawing/2014/main" id="{41B0410E-74E3-98AC-E3B5-863F41C2E7FB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7" name="Oval 2016">
                    <a:extLst>
                      <a:ext uri="{FF2B5EF4-FFF2-40B4-BE49-F238E27FC236}">
                        <a16:creationId xmlns:a16="http://schemas.microsoft.com/office/drawing/2014/main" id="{947EE41C-A452-8B0B-F387-AA4DF441942E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8" name="Oval 2017">
                    <a:extLst>
                      <a:ext uri="{FF2B5EF4-FFF2-40B4-BE49-F238E27FC236}">
                        <a16:creationId xmlns:a16="http://schemas.microsoft.com/office/drawing/2014/main" id="{7CF9F18F-C3F5-5892-7B81-B155821886AD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9" name="Oval 2018">
                    <a:extLst>
                      <a:ext uri="{FF2B5EF4-FFF2-40B4-BE49-F238E27FC236}">
                        <a16:creationId xmlns:a16="http://schemas.microsoft.com/office/drawing/2014/main" id="{402A766B-7EEE-2EC3-32FD-6932352574C3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0" name="Oval 2019">
                    <a:extLst>
                      <a:ext uri="{FF2B5EF4-FFF2-40B4-BE49-F238E27FC236}">
                        <a16:creationId xmlns:a16="http://schemas.microsoft.com/office/drawing/2014/main" id="{5CA3EE3E-237B-2468-8997-7164C2EB9759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1" name="Oval 2020">
                    <a:extLst>
                      <a:ext uri="{FF2B5EF4-FFF2-40B4-BE49-F238E27FC236}">
                        <a16:creationId xmlns:a16="http://schemas.microsoft.com/office/drawing/2014/main" id="{AA20829C-9B8F-36C2-C02F-32BBCA2256C4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2" name="Oval 2021">
                    <a:extLst>
                      <a:ext uri="{FF2B5EF4-FFF2-40B4-BE49-F238E27FC236}">
                        <a16:creationId xmlns:a16="http://schemas.microsoft.com/office/drawing/2014/main" id="{762DDD09-EEC8-794E-0927-34962A8B1E97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3" name="Oval 2022">
                    <a:extLst>
                      <a:ext uri="{FF2B5EF4-FFF2-40B4-BE49-F238E27FC236}">
                        <a16:creationId xmlns:a16="http://schemas.microsoft.com/office/drawing/2014/main" id="{A4F1B8FF-80EB-58FD-4D93-7AB5513E8853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4" name="Oval 2023">
                    <a:extLst>
                      <a:ext uri="{FF2B5EF4-FFF2-40B4-BE49-F238E27FC236}">
                        <a16:creationId xmlns:a16="http://schemas.microsoft.com/office/drawing/2014/main" id="{682A2B07-314D-B7F3-7632-0ED936C2282C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5" name="Oval 2024">
                    <a:extLst>
                      <a:ext uri="{FF2B5EF4-FFF2-40B4-BE49-F238E27FC236}">
                        <a16:creationId xmlns:a16="http://schemas.microsoft.com/office/drawing/2014/main" id="{33847240-71F3-DF31-32FA-F2BD0E380EB5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6" name="Oval 2025">
                    <a:extLst>
                      <a:ext uri="{FF2B5EF4-FFF2-40B4-BE49-F238E27FC236}">
                        <a16:creationId xmlns:a16="http://schemas.microsoft.com/office/drawing/2014/main" id="{2692ED0A-0DDB-8388-7F4E-0D1CD7C179D0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1" name="Group 1820">
                  <a:extLst>
                    <a:ext uri="{FF2B5EF4-FFF2-40B4-BE49-F238E27FC236}">
                      <a16:creationId xmlns:a16="http://schemas.microsoft.com/office/drawing/2014/main" id="{71A79DCC-32DA-AB4A-4A08-938E6C27E68C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891" name="Oval 1890">
                    <a:extLst>
                      <a:ext uri="{FF2B5EF4-FFF2-40B4-BE49-F238E27FC236}">
                        <a16:creationId xmlns:a16="http://schemas.microsoft.com/office/drawing/2014/main" id="{F10B4EC0-6BB8-0F0A-D26B-CAD64F828D75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2" name="Oval 1891">
                    <a:extLst>
                      <a:ext uri="{FF2B5EF4-FFF2-40B4-BE49-F238E27FC236}">
                        <a16:creationId xmlns:a16="http://schemas.microsoft.com/office/drawing/2014/main" id="{0BF3C67D-0627-8914-3C73-583B9F84D63C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3" name="Oval 1892">
                    <a:extLst>
                      <a:ext uri="{FF2B5EF4-FFF2-40B4-BE49-F238E27FC236}">
                        <a16:creationId xmlns:a16="http://schemas.microsoft.com/office/drawing/2014/main" id="{E2393E4C-504C-0E60-EEFD-0024E0662A0F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4" name="Oval 1893">
                    <a:extLst>
                      <a:ext uri="{FF2B5EF4-FFF2-40B4-BE49-F238E27FC236}">
                        <a16:creationId xmlns:a16="http://schemas.microsoft.com/office/drawing/2014/main" id="{BC087783-7B1A-4A4C-B9B9-E2C4CE97B3BD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5" name="Oval 1894">
                    <a:extLst>
                      <a:ext uri="{FF2B5EF4-FFF2-40B4-BE49-F238E27FC236}">
                        <a16:creationId xmlns:a16="http://schemas.microsoft.com/office/drawing/2014/main" id="{EC8297C0-70A2-2799-8538-BCF35F2E9FBA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6" name="Oval 1895">
                    <a:extLst>
                      <a:ext uri="{FF2B5EF4-FFF2-40B4-BE49-F238E27FC236}">
                        <a16:creationId xmlns:a16="http://schemas.microsoft.com/office/drawing/2014/main" id="{514F1536-49B9-FBD6-53A4-6521C8F4DD54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7" name="Oval 1896">
                    <a:extLst>
                      <a:ext uri="{FF2B5EF4-FFF2-40B4-BE49-F238E27FC236}">
                        <a16:creationId xmlns:a16="http://schemas.microsoft.com/office/drawing/2014/main" id="{5D1EC3D2-751F-0CED-2F92-413BA8C01528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8" name="Oval 1897">
                    <a:extLst>
                      <a:ext uri="{FF2B5EF4-FFF2-40B4-BE49-F238E27FC236}">
                        <a16:creationId xmlns:a16="http://schemas.microsoft.com/office/drawing/2014/main" id="{1EEF9AE2-1E53-772A-3F3F-495FF096DD3E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9" name="Oval 1898">
                    <a:extLst>
                      <a:ext uri="{FF2B5EF4-FFF2-40B4-BE49-F238E27FC236}">
                        <a16:creationId xmlns:a16="http://schemas.microsoft.com/office/drawing/2014/main" id="{790BB596-2D9C-7BB0-B0BC-6B8DDB3CD865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0" name="Oval 1899">
                    <a:extLst>
                      <a:ext uri="{FF2B5EF4-FFF2-40B4-BE49-F238E27FC236}">
                        <a16:creationId xmlns:a16="http://schemas.microsoft.com/office/drawing/2014/main" id="{ABB50D7A-3777-451B-A4A7-0B0F39195807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1" name="Oval 1900">
                    <a:extLst>
                      <a:ext uri="{FF2B5EF4-FFF2-40B4-BE49-F238E27FC236}">
                        <a16:creationId xmlns:a16="http://schemas.microsoft.com/office/drawing/2014/main" id="{6FC59C98-D991-7CA6-8B6C-64841DBC07F2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2" name="Oval 1901">
                    <a:extLst>
                      <a:ext uri="{FF2B5EF4-FFF2-40B4-BE49-F238E27FC236}">
                        <a16:creationId xmlns:a16="http://schemas.microsoft.com/office/drawing/2014/main" id="{D9CA3E8F-51E5-ECFA-4D02-8FB24551F7EC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3" name="Oval 1902">
                    <a:extLst>
                      <a:ext uri="{FF2B5EF4-FFF2-40B4-BE49-F238E27FC236}">
                        <a16:creationId xmlns:a16="http://schemas.microsoft.com/office/drawing/2014/main" id="{C752B155-657A-4A4D-354C-064C5568677A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4" name="Oval 1903">
                    <a:extLst>
                      <a:ext uri="{FF2B5EF4-FFF2-40B4-BE49-F238E27FC236}">
                        <a16:creationId xmlns:a16="http://schemas.microsoft.com/office/drawing/2014/main" id="{831F107D-50F5-368B-971D-F7A74C821D0F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5" name="Oval 1904">
                    <a:extLst>
                      <a:ext uri="{FF2B5EF4-FFF2-40B4-BE49-F238E27FC236}">
                        <a16:creationId xmlns:a16="http://schemas.microsoft.com/office/drawing/2014/main" id="{53640E74-6857-FAE0-9CAF-F02759B204AD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6" name="Oval 1905">
                    <a:extLst>
                      <a:ext uri="{FF2B5EF4-FFF2-40B4-BE49-F238E27FC236}">
                        <a16:creationId xmlns:a16="http://schemas.microsoft.com/office/drawing/2014/main" id="{CF1B34E4-337E-C21A-15E5-71F26E57120C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7" name="Oval 1906">
                    <a:extLst>
                      <a:ext uri="{FF2B5EF4-FFF2-40B4-BE49-F238E27FC236}">
                        <a16:creationId xmlns:a16="http://schemas.microsoft.com/office/drawing/2014/main" id="{ED96D8E7-945F-3FE2-4A2D-A5A6A92D7B65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8" name="Oval 1907">
                    <a:extLst>
                      <a:ext uri="{FF2B5EF4-FFF2-40B4-BE49-F238E27FC236}">
                        <a16:creationId xmlns:a16="http://schemas.microsoft.com/office/drawing/2014/main" id="{9AB24648-0938-F94F-BD38-10DCFE0B407E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9" name="Oval 1908">
                    <a:extLst>
                      <a:ext uri="{FF2B5EF4-FFF2-40B4-BE49-F238E27FC236}">
                        <a16:creationId xmlns:a16="http://schemas.microsoft.com/office/drawing/2014/main" id="{CA97954C-AF90-C083-D069-A5BF66E93B14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0" name="Oval 1909">
                    <a:extLst>
                      <a:ext uri="{FF2B5EF4-FFF2-40B4-BE49-F238E27FC236}">
                        <a16:creationId xmlns:a16="http://schemas.microsoft.com/office/drawing/2014/main" id="{51285E16-3804-A3B2-DEDE-46E091B7B200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1" name="Oval 1910">
                    <a:extLst>
                      <a:ext uri="{FF2B5EF4-FFF2-40B4-BE49-F238E27FC236}">
                        <a16:creationId xmlns:a16="http://schemas.microsoft.com/office/drawing/2014/main" id="{AC64A896-5E60-3A5B-7E17-2CE635D7FA5F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2" name="Oval 1911">
                    <a:extLst>
                      <a:ext uri="{FF2B5EF4-FFF2-40B4-BE49-F238E27FC236}">
                        <a16:creationId xmlns:a16="http://schemas.microsoft.com/office/drawing/2014/main" id="{7B2781F5-15D8-9425-50B0-0E203238FED8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3" name="Oval 1912">
                    <a:extLst>
                      <a:ext uri="{FF2B5EF4-FFF2-40B4-BE49-F238E27FC236}">
                        <a16:creationId xmlns:a16="http://schemas.microsoft.com/office/drawing/2014/main" id="{6D09B7F8-F8D4-B6AF-F61A-A9B5507195EB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4" name="Oval 1913">
                    <a:extLst>
                      <a:ext uri="{FF2B5EF4-FFF2-40B4-BE49-F238E27FC236}">
                        <a16:creationId xmlns:a16="http://schemas.microsoft.com/office/drawing/2014/main" id="{14E14D30-4DE2-FCF0-C95B-92666E406697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5" name="Oval 1914">
                    <a:extLst>
                      <a:ext uri="{FF2B5EF4-FFF2-40B4-BE49-F238E27FC236}">
                        <a16:creationId xmlns:a16="http://schemas.microsoft.com/office/drawing/2014/main" id="{72B8E549-6C89-084A-15B2-9CC94B71018E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6" name="Oval 1915">
                    <a:extLst>
                      <a:ext uri="{FF2B5EF4-FFF2-40B4-BE49-F238E27FC236}">
                        <a16:creationId xmlns:a16="http://schemas.microsoft.com/office/drawing/2014/main" id="{342445D0-18BF-43A9-96BB-777CF853FFC5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7" name="Oval 1916">
                    <a:extLst>
                      <a:ext uri="{FF2B5EF4-FFF2-40B4-BE49-F238E27FC236}">
                        <a16:creationId xmlns:a16="http://schemas.microsoft.com/office/drawing/2014/main" id="{F2FC8185-AE8E-0DA1-7662-ECA686ACFB7E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8" name="Oval 1917">
                    <a:extLst>
                      <a:ext uri="{FF2B5EF4-FFF2-40B4-BE49-F238E27FC236}">
                        <a16:creationId xmlns:a16="http://schemas.microsoft.com/office/drawing/2014/main" id="{C69D37F0-8DF4-75D6-B8E6-E0AE50B0643C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9" name="Oval 1918">
                    <a:extLst>
                      <a:ext uri="{FF2B5EF4-FFF2-40B4-BE49-F238E27FC236}">
                        <a16:creationId xmlns:a16="http://schemas.microsoft.com/office/drawing/2014/main" id="{D50D9797-8C42-1FEF-EE19-D65AFA02BE49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0" name="Oval 1919">
                    <a:extLst>
                      <a:ext uri="{FF2B5EF4-FFF2-40B4-BE49-F238E27FC236}">
                        <a16:creationId xmlns:a16="http://schemas.microsoft.com/office/drawing/2014/main" id="{36B73E40-6AF4-BE84-3029-EB57163AC34C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1" name="Oval 1920">
                    <a:extLst>
                      <a:ext uri="{FF2B5EF4-FFF2-40B4-BE49-F238E27FC236}">
                        <a16:creationId xmlns:a16="http://schemas.microsoft.com/office/drawing/2014/main" id="{3BF09CE1-88F6-8090-3C25-FE9BCA01C3A4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2" name="Oval 1921">
                    <a:extLst>
                      <a:ext uri="{FF2B5EF4-FFF2-40B4-BE49-F238E27FC236}">
                        <a16:creationId xmlns:a16="http://schemas.microsoft.com/office/drawing/2014/main" id="{A9E07D6B-DCFE-0AD8-1588-5F1F5514373F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3" name="Oval 1922">
                    <a:extLst>
                      <a:ext uri="{FF2B5EF4-FFF2-40B4-BE49-F238E27FC236}">
                        <a16:creationId xmlns:a16="http://schemas.microsoft.com/office/drawing/2014/main" id="{CEE40FF5-AB19-B3D5-B465-058CC9398356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4" name="Oval 1923">
                    <a:extLst>
                      <a:ext uri="{FF2B5EF4-FFF2-40B4-BE49-F238E27FC236}">
                        <a16:creationId xmlns:a16="http://schemas.microsoft.com/office/drawing/2014/main" id="{AE54BCB4-A5F8-22F0-670A-F46DF1738BB3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5" name="Oval 1924">
                    <a:extLst>
                      <a:ext uri="{FF2B5EF4-FFF2-40B4-BE49-F238E27FC236}">
                        <a16:creationId xmlns:a16="http://schemas.microsoft.com/office/drawing/2014/main" id="{EFD972CD-FF15-3B86-F6D4-EE999DD80795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6" name="Oval 1925">
                    <a:extLst>
                      <a:ext uri="{FF2B5EF4-FFF2-40B4-BE49-F238E27FC236}">
                        <a16:creationId xmlns:a16="http://schemas.microsoft.com/office/drawing/2014/main" id="{7896FDE7-94C3-A131-80C2-0A9AD4D39065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7" name="Oval 1926">
                    <a:extLst>
                      <a:ext uri="{FF2B5EF4-FFF2-40B4-BE49-F238E27FC236}">
                        <a16:creationId xmlns:a16="http://schemas.microsoft.com/office/drawing/2014/main" id="{F6D40C9B-C6F7-F755-5000-E041C502C79E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8" name="Oval 1927">
                    <a:extLst>
                      <a:ext uri="{FF2B5EF4-FFF2-40B4-BE49-F238E27FC236}">
                        <a16:creationId xmlns:a16="http://schemas.microsoft.com/office/drawing/2014/main" id="{6B142F7D-4585-9C0E-D055-8449F53737E7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9" name="Oval 1928">
                    <a:extLst>
                      <a:ext uri="{FF2B5EF4-FFF2-40B4-BE49-F238E27FC236}">
                        <a16:creationId xmlns:a16="http://schemas.microsoft.com/office/drawing/2014/main" id="{E8AF6945-9C43-A8E2-0B02-C059308DC338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0" name="Oval 1929">
                    <a:extLst>
                      <a:ext uri="{FF2B5EF4-FFF2-40B4-BE49-F238E27FC236}">
                        <a16:creationId xmlns:a16="http://schemas.microsoft.com/office/drawing/2014/main" id="{7A40E411-53B5-450A-326D-3024577ABC04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1" name="Oval 1930">
                    <a:extLst>
                      <a:ext uri="{FF2B5EF4-FFF2-40B4-BE49-F238E27FC236}">
                        <a16:creationId xmlns:a16="http://schemas.microsoft.com/office/drawing/2014/main" id="{3E032352-462B-AD9D-9F53-8586443D16A1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2" name="Oval 1931">
                    <a:extLst>
                      <a:ext uri="{FF2B5EF4-FFF2-40B4-BE49-F238E27FC236}">
                        <a16:creationId xmlns:a16="http://schemas.microsoft.com/office/drawing/2014/main" id="{F7F09179-2F03-FA1A-1D2E-3F276B73C696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3" name="Oval 1932">
                    <a:extLst>
                      <a:ext uri="{FF2B5EF4-FFF2-40B4-BE49-F238E27FC236}">
                        <a16:creationId xmlns:a16="http://schemas.microsoft.com/office/drawing/2014/main" id="{710F3078-B7E7-783D-991C-6F21EB0ED71E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4" name="Oval 1933">
                    <a:extLst>
                      <a:ext uri="{FF2B5EF4-FFF2-40B4-BE49-F238E27FC236}">
                        <a16:creationId xmlns:a16="http://schemas.microsoft.com/office/drawing/2014/main" id="{69350481-15B6-A325-25AA-6A4F29CF98FD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5" name="Oval 1934">
                    <a:extLst>
                      <a:ext uri="{FF2B5EF4-FFF2-40B4-BE49-F238E27FC236}">
                        <a16:creationId xmlns:a16="http://schemas.microsoft.com/office/drawing/2014/main" id="{74224021-6D43-8B49-1858-DD09258ED620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6" name="Oval 1935">
                    <a:extLst>
                      <a:ext uri="{FF2B5EF4-FFF2-40B4-BE49-F238E27FC236}">
                        <a16:creationId xmlns:a16="http://schemas.microsoft.com/office/drawing/2014/main" id="{426FF03E-189C-11CD-F1CA-B9D3F4038A09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7" name="Oval 1936">
                    <a:extLst>
                      <a:ext uri="{FF2B5EF4-FFF2-40B4-BE49-F238E27FC236}">
                        <a16:creationId xmlns:a16="http://schemas.microsoft.com/office/drawing/2014/main" id="{85AE879E-1F92-4889-951F-470A98B15D99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8" name="Oval 1937">
                    <a:extLst>
                      <a:ext uri="{FF2B5EF4-FFF2-40B4-BE49-F238E27FC236}">
                        <a16:creationId xmlns:a16="http://schemas.microsoft.com/office/drawing/2014/main" id="{C9E7595F-7AB6-5158-7D32-BCB2BCEED2A2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9" name="Oval 1938">
                    <a:extLst>
                      <a:ext uri="{FF2B5EF4-FFF2-40B4-BE49-F238E27FC236}">
                        <a16:creationId xmlns:a16="http://schemas.microsoft.com/office/drawing/2014/main" id="{C5A93E0E-6DE3-5BA7-F64C-D5B212BA979A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0" name="Oval 1939">
                    <a:extLst>
                      <a:ext uri="{FF2B5EF4-FFF2-40B4-BE49-F238E27FC236}">
                        <a16:creationId xmlns:a16="http://schemas.microsoft.com/office/drawing/2014/main" id="{92B801A7-8334-11F2-26F4-0C3D6D78EB77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1" name="Oval 1940">
                    <a:extLst>
                      <a:ext uri="{FF2B5EF4-FFF2-40B4-BE49-F238E27FC236}">
                        <a16:creationId xmlns:a16="http://schemas.microsoft.com/office/drawing/2014/main" id="{4164F63B-B898-2D9C-422A-E03E4EA10EC1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2" name="Oval 1941">
                    <a:extLst>
                      <a:ext uri="{FF2B5EF4-FFF2-40B4-BE49-F238E27FC236}">
                        <a16:creationId xmlns:a16="http://schemas.microsoft.com/office/drawing/2014/main" id="{AEE76B6D-1574-C5EE-36BD-E6BD98938DCB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3" name="Oval 1942">
                    <a:extLst>
                      <a:ext uri="{FF2B5EF4-FFF2-40B4-BE49-F238E27FC236}">
                        <a16:creationId xmlns:a16="http://schemas.microsoft.com/office/drawing/2014/main" id="{A4453FB4-3B1D-FE2E-4548-C73DB54F958D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4" name="Oval 1943">
                    <a:extLst>
                      <a:ext uri="{FF2B5EF4-FFF2-40B4-BE49-F238E27FC236}">
                        <a16:creationId xmlns:a16="http://schemas.microsoft.com/office/drawing/2014/main" id="{E8932B2B-7E50-793A-CCE2-6905A1A30557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5" name="Oval 1944">
                    <a:extLst>
                      <a:ext uri="{FF2B5EF4-FFF2-40B4-BE49-F238E27FC236}">
                        <a16:creationId xmlns:a16="http://schemas.microsoft.com/office/drawing/2014/main" id="{BBA71461-9BA5-43C3-DE4F-9C8E25B714DB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6" name="Oval 1945">
                    <a:extLst>
                      <a:ext uri="{FF2B5EF4-FFF2-40B4-BE49-F238E27FC236}">
                        <a16:creationId xmlns:a16="http://schemas.microsoft.com/office/drawing/2014/main" id="{70A8B3DA-EC1E-7C91-C806-6B4FBA9DB1AB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7" name="Oval 1946">
                    <a:extLst>
                      <a:ext uri="{FF2B5EF4-FFF2-40B4-BE49-F238E27FC236}">
                        <a16:creationId xmlns:a16="http://schemas.microsoft.com/office/drawing/2014/main" id="{D6A469E6-394A-1929-980E-E0FF139DEAED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8" name="Oval 1947">
                    <a:extLst>
                      <a:ext uri="{FF2B5EF4-FFF2-40B4-BE49-F238E27FC236}">
                        <a16:creationId xmlns:a16="http://schemas.microsoft.com/office/drawing/2014/main" id="{D4BCFF6E-2508-C2BB-67E2-6F0EF6E6AABA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9" name="Oval 1948">
                    <a:extLst>
                      <a:ext uri="{FF2B5EF4-FFF2-40B4-BE49-F238E27FC236}">
                        <a16:creationId xmlns:a16="http://schemas.microsoft.com/office/drawing/2014/main" id="{30AF74FC-0DA3-DEF9-7442-1FA3AC63E2E1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0" name="Oval 1949">
                    <a:extLst>
                      <a:ext uri="{FF2B5EF4-FFF2-40B4-BE49-F238E27FC236}">
                        <a16:creationId xmlns:a16="http://schemas.microsoft.com/office/drawing/2014/main" id="{167138AA-26FD-02CC-FFDB-42F94345D352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1" name="Oval 1950">
                    <a:extLst>
                      <a:ext uri="{FF2B5EF4-FFF2-40B4-BE49-F238E27FC236}">
                        <a16:creationId xmlns:a16="http://schemas.microsoft.com/office/drawing/2014/main" id="{1B7F3F06-79BC-BC90-0D8C-01592ED52A87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2" name="Oval 1951">
                    <a:extLst>
                      <a:ext uri="{FF2B5EF4-FFF2-40B4-BE49-F238E27FC236}">
                        <a16:creationId xmlns:a16="http://schemas.microsoft.com/office/drawing/2014/main" id="{05D4D50B-9838-F036-1863-0D7175C85184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3" name="Oval 1952">
                    <a:extLst>
                      <a:ext uri="{FF2B5EF4-FFF2-40B4-BE49-F238E27FC236}">
                        <a16:creationId xmlns:a16="http://schemas.microsoft.com/office/drawing/2014/main" id="{1C0A32B5-5BE3-F8B6-8020-58128609ADBC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4" name="Oval 1953">
                    <a:extLst>
                      <a:ext uri="{FF2B5EF4-FFF2-40B4-BE49-F238E27FC236}">
                        <a16:creationId xmlns:a16="http://schemas.microsoft.com/office/drawing/2014/main" id="{4B55DA1A-BB51-D3A8-0F9B-74E8D280F32A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5" name="Oval 1954">
                    <a:extLst>
                      <a:ext uri="{FF2B5EF4-FFF2-40B4-BE49-F238E27FC236}">
                        <a16:creationId xmlns:a16="http://schemas.microsoft.com/office/drawing/2014/main" id="{F86B9C5E-6885-5F58-9AD2-B45C5353C088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6" name="Oval 1955">
                    <a:extLst>
                      <a:ext uri="{FF2B5EF4-FFF2-40B4-BE49-F238E27FC236}">
                        <a16:creationId xmlns:a16="http://schemas.microsoft.com/office/drawing/2014/main" id="{922D2A86-F8F4-E926-2FC1-A9E4B47FB4BC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7" name="Oval 1956">
                    <a:extLst>
                      <a:ext uri="{FF2B5EF4-FFF2-40B4-BE49-F238E27FC236}">
                        <a16:creationId xmlns:a16="http://schemas.microsoft.com/office/drawing/2014/main" id="{D5FD4C95-9613-2311-B6CD-60CFFCB93EB7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8" name="Oval 1957">
                    <a:extLst>
                      <a:ext uri="{FF2B5EF4-FFF2-40B4-BE49-F238E27FC236}">
                        <a16:creationId xmlns:a16="http://schemas.microsoft.com/office/drawing/2014/main" id="{24813843-BDF4-2466-8E98-4E26AD21A54D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A8E7DDA5-F13A-9E19-466D-145B46809E9A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1823" name="Oval 1822">
                    <a:extLst>
                      <a:ext uri="{FF2B5EF4-FFF2-40B4-BE49-F238E27FC236}">
                        <a16:creationId xmlns:a16="http://schemas.microsoft.com/office/drawing/2014/main" id="{F613BFA2-87A4-2B5A-6548-E9B0216E20CE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4" name="Oval 1823">
                    <a:extLst>
                      <a:ext uri="{FF2B5EF4-FFF2-40B4-BE49-F238E27FC236}">
                        <a16:creationId xmlns:a16="http://schemas.microsoft.com/office/drawing/2014/main" id="{3E983D97-A0B4-E42A-8086-A50082BFFAB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5" name="Oval 1824">
                    <a:extLst>
                      <a:ext uri="{FF2B5EF4-FFF2-40B4-BE49-F238E27FC236}">
                        <a16:creationId xmlns:a16="http://schemas.microsoft.com/office/drawing/2014/main" id="{84C26874-86DA-6C5F-44F4-14FC612B36BE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6" name="Oval 1825">
                    <a:extLst>
                      <a:ext uri="{FF2B5EF4-FFF2-40B4-BE49-F238E27FC236}">
                        <a16:creationId xmlns:a16="http://schemas.microsoft.com/office/drawing/2014/main" id="{CB89643F-3886-18AD-7712-E4E766C6ABDA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7" name="Oval 1826">
                    <a:extLst>
                      <a:ext uri="{FF2B5EF4-FFF2-40B4-BE49-F238E27FC236}">
                        <a16:creationId xmlns:a16="http://schemas.microsoft.com/office/drawing/2014/main" id="{FAAAE5CB-5D6F-B9F9-DC74-2A177250FBE0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8" name="Oval 1827">
                    <a:extLst>
                      <a:ext uri="{FF2B5EF4-FFF2-40B4-BE49-F238E27FC236}">
                        <a16:creationId xmlns:a16="http://schemas.microsoft.com/office/drawing/2014/main" id="{BF1D0A74-041E-6994-1AED-F944EC02E1DA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9" name="Oval 1828">
                    <a:extLst>
                      <a:ext uri="{FF2B5EF4-FFF2-40B4-BE49-F238E27FC236}">
                        <a16:creationId xmlns:a16="http://schemas.microsoft.com/office/drawing/2014/main" id="{A81D2785-AD33-D968-3D35-6EBFB77A7E59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0" name="Oval 1829">
                    <a:extLst>
                      <a:ext uri="{FF2B5EF4-FFF2-40B4-BE49-F238E27FC236}">
                        <a16:creationId xmlns:a16="http://schemas.microsoft.com/office/drawing/2014/main" id="{85EA135A-4B2D-E21F-6058-ECD0455EE70D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1" name="Oval 1830">
                    <a:extLst>
                      <a:ext uri="{FF2B5EF4-FFF2-40B4-BE49-F238E27FC236}">
                        <a16:creationId xmlns:a16="http://schemas.microsoft.com/office/drawing/2014/main" id="{1243AE75-5AF2-7A23-1742-10759373F5B5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2" name="Oval 1831">
                    <a:extLst>
                      <a:ext uri="{FF2B5EF4-FFF2-40B4-BE49-F238E27FC236}">
                        <a16:creationId xmlns:a16="http://schemas.microsoft.com/office/drawing/2014/main" id="{D822FFE5-6A3D-1A7F-CAC3-BB62A346697D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3" name="Oval 1832">
                    <a:extLst>
                      <a:ext uri="{FF2B5EF4-FFF2-40B4-BE49-F238E27FC236}">
                        <a16:creationId xmlns:a16="http://schemas.microsoft.com/office/drawing/2014/main" id="{84742826-EE39-78C3-337E-8376632C6967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4" name="Oval 1833">
                    <a:extLst>
                      <a:ext uri="{FF2B5EF4-FFF2-40B4-BE49-F238E27FC236}">
                        <a16:creationId xmlns:a16="http://schemas.microsoft.com/office/drawing/2014/main" id="{C93CE484-5F00-72FB-B000-B73DBC4362BD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5" name="Oval 1834">
                    <a:extLst>
                      <a:ext uri="{FF2B5EF4-FFF2-40B4-BE49-F238E27FC236}">
                        <a16:creationId xmlns:a16="http://schemas.microsoft.com/office/drawing/2014/main" id="{A6AB2695-A30F-A8CC-62AD-B3A17A9A02C7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6" name="Oval 1835">
                    <a:extLst>
                      <a:ext uri="{FF2B5EF4-FFF2-40B4-BE49-F238E27FC236}">
                        <a16:creationId xmlns:a16="http://schemas.microsoft.com/office/drawing/2014/main" id="{88405405-91CE-F17B-3F21-77BC06B61F54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7" name="Oval 1836">
                    <a:extLst>
                      <a:ext uri="{FF2B5EF4-FFF2-40B4-BE49-F238E27FC236}">
                        <a16:creationId xmlns:a16="http://schemas.microsoft.com/office/drawing/2014/main" id="{2B54A4C7-DE5B-8230-50FC-18A974603331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8" name="Oval 1837">
                    <a:extLst>
                      <a:ext uri="{FF2B5EF4-FFF2-40B4-BE49-F238E27FC236}">
                        <a16:creationId xmlns:a16="http://schemas.microsoft.com/office/drawing/2014/main" id="{99B10732-05DC-5A54-FAC8-EC8E80C618D9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9" name="Oval 1838">
                    <a:extLst>
                      <a:ext uri="{FF2B5EF4-FFF2-40B4-BE49-F238E27FC236}">
                        <a16:creationId xmlns:a16="http://schemas.microsoft.com/office/drawing/2014/main" id="{E27946A4-944D-28D3-F761-76C30D8F45CD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0" name="Oval 1839">
                    <a:extLst>
                      <a:ext uri="{FF2B5EF4-FFF2-40B4-BE49-F238E27FC236}">
                        <a16:creationId xmlns:a16="http://schemas.microsoft.com/office/drawing/2014/main" id="{1BE64E6C-33AF-76CB-32C9-722CDE9C34C3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1" name="Oval 1840">
                    <a:extLst>
                      <a:ext uri="{FF2B5EF4-FFF2-40B4-BE49-F238E27FC236}">
                        <a16:creationId xmlns:a16="http://schemas.microsoft.com/office/drawing/2014/main" id="{008A7803-65D7-F091-64FE-910931B4098C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2" name="Oval 1841">
                    <a:extLst>
                      <a:ext uri="{FF2B5EF4-FFF2-40B4-BE49-F238E27FC236}">
                        <a16:creationId xmlns:a16="http://schemas.microsoft.com/office/drawing/2014/main" id="{610C5C46-ABBD-C9B6-93A5-7C60442E0622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3" name="Oval 1842">
                    <a:extLst>
                      <a:ext uri="{FF2B5EF4-FFF2-40B4-BE49-F238E27FC236}">
                        <a16:creationId xmlns:a16="http://schemas.microsoft.com/office/drawing/2014/main" id="{71BB0866-2169-A161-92F9-EE6C897995B5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4" name="Oval 1843">
                    <a:extLst>
                      <a:ext uri="{FF2B5EF4-FFF2-40B4-BE49-F238E27FC236}">
                        <a16:creationId xmlns:a16="http://schemas.microsoft.com/office/drawing/2014/main" id="{C0E64E83-AC8A-89CF-4EEA-2FE40A3FDA8F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5" name="Oval 1844">
                    <a:extLst>
                      <a:ext uri="{FF2B5EF4-FFF2-40B4-BE49-F238E27FC236}">
                        <a16:creationId xmlns:a16="http://schemas.microsoft.com/office/drawing/2014/main" id="{4AFDEE6F-2874-5569-036D-EA0725FEFE03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6" name="Oval 1845">
                    <a:extLst>
                      <a:ext uri="{FF2B5EF4-FFF2-40B4-BE49-F238E27FC236}">
                        <a16:creationId xmlns:a16="http://schemas.microsoft.com/office/drawing/2014/main" id="{D373B115-3594-B302-6885-73C37DE4D36F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7" name="Oval 1846">
                    <a:extLst>
                      <a:ext uri="{FF2B5EF4-FFF2-40B4-BE49-F238E27FC236}">
                        <a16:creationId xmlns:a16="http://schemas.microsoft.com/office/drawing/2014/main" id="{57FDC76F-29E1-685F-E384-39B1525140BE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8" name="Oval 1847">
                    <a:extLst>
                      <a:ext uri="{FF2B5EF4-FFF2-40B4-BE49-F238E27FC236}">
                        <a16:creationId xmlns:a16="http://schemas.microsoft.com/office/drawing/2014/main" id="{95313350-201A-63CE-FE5D-9772224A318A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9" name="Oval 1848">
                    <a:extLst>
                      <a:ext uri="{FF2B5EF4-FFF2-40B4-BE49-F238E27FC236}">
                        <a16:creationId xmlns:a16="http://schemas.microsoft.com/office/drawing/2014/main" id="{A5E5ABE3-DDBA-6C4D-F266-6F3FE99FBC41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0" name="Oval 1849">
                    <a:extLst>
                      <a:ext uri="{FF2B5EF4-FFF2-40B4-BE49-F238E27FC236}">
                        <a16:creationId xmlns:a16="http://schemas.microsoft.com/office/drawing/2014/main" id="{73224392-356D-11BB-D7C7-D7E6A648BD78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1" name="Oval 1850">
                    <a:extLst>
                      <a:ext uri="{FF2B5EF4-FFF2-40B4-BE49-F238E27FC236}">
                        <a16:creationId xmlns:a16="http://schemas.microsoft.com/office/drawing/2014/main" id="{4348A65C-ED23-4B91-CBC1-1AF7D2BC3B24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2" name="Oval 1851">
                    <a:extLst>
                      <a:ext uri="{FF2B5EF4-FFF2-40B4-BE49-F238E27FC236}">
                        <a16:creationId xmlns:a16="http://schemas.microsoft.com/office/drawing/2014/main" id="{08DEE283-6077-DABB-970A-6E77DE29160F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3" name="Oval 1852">
                    <a:extLst>
                      <a:ext uri="{FF2B5EF4-FFF2-40B4-BE49-F238E27FC236}">
                        <a16:creationId xmlns:a16="http://schemas.microsoft.com/office/drawing/2014/main" id="{4B96638C-0C56-EAE6-CEE4-11FC220BDF29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4" name="Oval 1853">
                    <a:extLst>
                      <a:ext uri="{FF2B5EF4-FFF2-40B4-BE49-F238E27FC236}">
                        <a16:creationId xmlns:a16="http://schemas.microsoft.com/office/drawing/2014/main" id="{039A3EB7-E20B-B2B7-2FB1-4D3E537C10F1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5" name="Oval 1854">
                    <a:extLst>
                      <a:ext uri="{FF2B5EF4-FFF2-40B4-BE49-F238E27FC236}">
                        <a16:creationId xmlns:a16="http://schemas.microsoft.com/office/drawing/2014/main" id="{3F64B646-9E16-5010-1BF7-03A64DF6C50F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6" name="Oval 1855">
                    <a:extLst>
                      <a:ext uri="{FF2B5EF4-FFF2-40B4-BE49-F238E27FC236}">
                        <a16:creationId xmlns:a16="http://schemas.microsoft.com/office/drawing/2014/main" id="{FA7A70A4-1963-1F8B-9388-021B54E0524C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7" name="Oval 1856">
                    <a:extLst>
                      <a:ext uri="{FF2B5EF4-FFF2-40B4-BE49-F238E27FC236}">
                        <a16:creationId xmlns:a16="http://schemas.microsoft.com/office/drawing/2014/main" id="{75FEE1F9-4829-9101-FB84-EC303DFE73DB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8" name="Oval 1857">
                    <a:extLst>
                      <a:ext uri="{FF2B5EF4-FFF2-40B4-BE49-F238E27FC236}">
                        <a16:creationId xmlns:a16="http://schemas.microsoft.com/office/drawing/2014/main" id="{FB402618-7B57-D122-2E84-D1B2574BDE50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9" name="Oval 1858">
                    <a:extLst>
                      <a:ext uri="{FF2B5EF4-FFF2-40B4-BE49-F238E27FC236}">
                        <a16:creationId xmlns:a16="http://schemas.microsoft.com/office/drawing/2014/main" id="{F59A5737-95ED-4A65-B0A6-8AC5B3B3EBB9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0" name="Oval 1859">
                    <a:extLst>
                      <a:ext uri="{FF2B5EF4-FFF2-40B4-BE49-F238E27FC236}">
                        <a16:creationId xmlns:a16="http://schemas.microsoft.com/office/drawing/2014/main" id="{A29A5361-3785-416A-12B4-5EC84A205A9E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1" name="Oval 1860">
                    <a:extLst>
                      <a:ext uri="{FF2B5EF4-FFF2-40B4-BE49-F238E27FC236}">
                        <a16:creationId xmlns:a16="http://schemas.microsoft.com/office/drawing/2014/main" id="{2795AF7C-12BB-8990-14AC-803826AE716D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2" name="Oval 1861">
                    <a:extLst>
                      <a:ext uri="{FF2B5EF4-FFF2-40B4-BE49-F238E27FC236}">
                        <a16:creationId xmlns:a16="http://schemas.microsoft.com/office/drawing/2014/main" id="{D28AE360-5C24-AEA4-5B13-B1BE1BC7A860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3" name="Oval 1862">
                    <a:extLst>
                      <a:ext uri="{FF2B5EF4-FFF2-40B4-BE49-F238E27FC236}">
                        <a16:creationId xmlns:a16="http://schemas.microsoft.com/office/drawing/2014/main" id="{007D9F26-DCC5-D0BB-80F2-0FFF15F3A72B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4" name="Oval 1863">
                    <a:extLst>
                      <a:ext uri="{FF2B5EF4-FFF2-40B4-BE49-F238E27FC236}">
                        <a16:creationId xmlns:a16="http://schemas.microsoft.com/office/drawing/2014/main" id="{A1C3B448-8053-8791-C131-5D3639000272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5" name="Oval 1864">
                    <a:extLst>
                      <a:ext uri="{FF2B5EF4-FFF2-40B4-BE49-F238E27FC236}">
                        <a16:creationId xmlns:a16="http://schemas.microsoft.com/office/drawing/2014/main" id="{29614AD0-9B3A-61AD-AC9B-0B324A3B5599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6" name="Oval 1865">
                    <a:extLst>
                      <a:ext uri="{FF2B5EF4-FFF2-40B4-BE49-F238E27FC236}">
                        <a16:creationId xmlns:a16="http://schemas.microsoft.com/office/drawing/2014/main" id="{CFD0ABAF-E763-EE7F-D1E2-35B9994684BE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7" name="Oval 1866">
                    <a:extLst>
                      <a:ext uri="{FF2B5EF4-FFF2-40B4-BE49-F238E27FC236}">
                        <a16:creationId xmlns:a16="http://schemas.microsoft.com/office/drawing/2014/main" id="{EF7CD0D8-05D9-FCB2-83AC-DF0318FF8FA7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8" name="Oval 1867">
                    <a:extLst>
                      <a:ext uri="{FF2B5EF4-FFF2-40B4-BE49-F238E27FC236}">
                        <a16:creationId xmlns:a16="http://schemas.microsoft.com/office/drawing/2014/main" id="{9D16E4FA-C7BD-BEA6-B383-D724F4647D02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9" name="Oval 1868">
                    <a:extLst>
                      <a:ext uri="{FF2B5EF4-FFF2-40B4-BE49-F238E27FC236}">
                        <a16:creationId xmlns:a16="http://schemas.microsoft.com/office/drawing/2014/main" id="{66A3EBAB-72AF-7E19-2E7E-09D6833B5156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0" name="Oval 1869">
                    <a:extLst>
                      <a:ext uri="{FF2B5EF4-FFF2-40B4-BE49-F238E27FC236}">
                        <a16:creationId xmlns:a16="http://schemas.microsoft.com/office/drawing/2014/main" id="{09400BCA-12F3-10D1-E2E1-D512748FA9E1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1" name="Oval 1870">
                    <a:extLst>
                      <a:ext uri="{FF2B5EF4-FFF2-40B4-BE49-F238E27FC236}">
                        <a16:creationId xmlns:a16="http://schemas.microsoft.com/office/drawing/2014/main" id="{1DD72F96-ABB0-7AEB-8582-B13ED957FF45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2" name="Oval 1871">
                    <a:extLst>
                      <a:ext uri="{FF2B5EF4-FFF2-40B4-BE49-F238E27FC236}">
                        <a16:creationId xmlns:a16="http://schemas.microsoft.com/office/drawing/2014/main" id="{A865F7EB-387C-2322-54BD-89C8CA7289E5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3" name="Oval 1872">
                    <a:extLst>
                      <a:ext uri="{FF2B5EF4-FFF2-40B4-BE49-F238E27FC236}">
                        <a16:creationId xmlns:a16="http://schemas.microsoft.com/office/drawing/2014/main" id="{62DA27D8-2DE7-A320-D958-674ACA53004E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4" name="Oval 1873">
                    <a:extLst>
                      <a:ext uri="{FF2B5EF4-FFF2-40B4-BE49-F238E27FC236}">
                        <a16:creationId xmlns:a16="http://schemas.microsoft.com/office/drawing/2014/main" id="{48063D5D-7FE3-56C7-190A-2FA79B00FB7F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5" name="Oval 1874">
                    <a:extLst>
                      <a:ext uri="{FF2B5EF4-FFF2-40B4-BE49-F238E27FC236}">
                        <a16:creationId xmlns:a16="http://schemas.microsoft.com/office/drawing/2014/main" id="{3BDCE823-A847-26A2-0133-CB9A76D56049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6" name="Oval 1875">
                    <a:extLst>
                      <a:ext uri="{FF2B5EF4-FFF2-40B4-BE49-F238E27FC236}">
                        <a16:creationId xmlns:a16="http://schemas.microsoft.com/office/drawing/2014/main" id="{C084ECC5-7718-E9F4-01EE-F1597386840C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7" name="Oval 1876">
                    <a:extLst>
                      <a:ext uri="{FF2B5EF4-FFF2-40B4-BE49-F238E27FC236}">
                        <a16:creationId xmlns:a16="http://schemas.microsoft.com/office/drawing/2014/main" id="{12347BBC-5341-FF23-A93A-BCB203D21BDC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8" name="Oval 1877">
                    <a:extLst>
                      <a:ext uri="{FF2B5EF4-FFF2-40B4-BE49-F238E27FC236}">
                        <a16:creationId xmlns:a16="http://schemas.microsoft.com/office/drawing/2014/main" id="{9BCF72D0-393C-0E94-6F29-19B700D7A7FD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9" name="Oval 1878">
                    <a:extLst>
                      <a:ext uri="{FF2B5EF4-FFF2-40B4-BE49-F238E27FC236}">
                        <a16:creationId xmlns:a16="http://schemas.microsoft.com/office/drawing/2014/main" id="{26B0E9A4-9E8B-DE65-23A3-D59D85B41449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0" name="Oval 1879">
                    <a:extLst>
                      <a:ext uri="{FF2B5EF4-FFF2-40B4-BE49-F238E27FC236}">
                        <a16:creationId xmlns:a16="http://schemas.microsoft.com/office/drawing/2014/main" id="{41C8C787-22E5-3635-CE63-F924673EFBC2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1" name="Oval 1880">
                    <a:extLst>
                      <a:ext uri="{FF2B5EF4-FFF2-40B4-BE49-F238E27FC236}">
                        <a16:creationId xmlns:a16="http://schemas.microsoft.com/office/drawing/2014/main" id="{A8447FBE-39BE-00BD-A01F-E54F4A665C15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2" name="Oval 1881">
                    <a:extLst>
                      <a:ext uri="{FF2B5EF4-FFF2-40B4-BE49-F238E27FC236}">
                        <a16:creationId xmlns:a16="http://schemas.microsoft.com/office/drawing/2014/main" id="{8A79CB4B-F20E-D34A-1829-A3F1BE7408F6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3" name="Oval 1882">
                    <a:extLst>
                      <a:ext uri="{FF2B5EF4-FFF2-40B4-BE49-F238E27FC236}">
                        <a16:creationId xmlns:a16="http://schemas.microsoft.com/office/drawing/2014/main" id="{90283F16-9BAA-8956-EB4A-E9F7C44929F9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4" name="Oval 1883">
                    <a:extLst>
                      <a:ext uri="{FF2B5EF4-FFF2-40B4-BE49-F238E27FC236}">
                        <a16:creationId xmlns:a16="http://schemas.microsoft.com/office/drawing/2014/main" id="{3087C59D-B703-B228-6360-4CCB559BC4F0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5" name="Oval 1884">
                    <a:extLst>
                      <a:ext uri="{FF2B5EF4-FFF2-40B4-BE49-F238E27FC236}">
                        <a16:creationId xmlns:a16="http://schemas.microsoft.com/office/drawing/2014/main" id="{79CA75B4-B634-7C47-8212-FC68F0B43355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6" name="Oval 1885">
                    <a:extLst>
                      <a:ext uri="{FF2B5EF4-FFF2-40B4-BE49-F238E27FC236}">
                        <a16:creationId xmlns:a16="http://schemas.microsoft.com/office/drawing/2014/main" id="{43DF6F26-F8D4-CD1D-14A2-99067A03359D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7" name="Oval 1886">
                    <a:extLst>
                      <a:ext uri="{FF2B5EF4-FFF2-40B4-BE49-F238E27FC236}">
                        <a16:creationId xmlns:a16="http://schemas.microsoft.com/office/drawing/2014/main" id="{E2ACF981-443D-143B-36C5-5D4FDBAC26E0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8" name="Oval 1887">
                    <a:extLst>
                      <a:ext uri="{FF2B5EF4-FFF2-40B4-BE49-F238E27FC236}">
                        <a16:creationId xmlns:a16="http://schemas.microsoft.com/office/drawing/2014/main" id="{A9B0E7DB-01B5-0957-5E32-0C706AE85F67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9" name="Oval 1888">
                    <a:extLst>
                      <a:ext uri="{FF2B5EF4-FFF2-40B4-BE49-F238E27FC236}">
                        <a16:creationId xmlns:a16="http://schemas.microsoft.com/office/drawing/2014/main" id="{E939F09B-F447-28ED-093E-A2E14E2D1BD8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0" name="Oval 1889">
                    <a:extLst>
                      <a:ext uri="{FF2B5EF4-FFF2-40B4-BE49-F238E27FC236}">
                        <a16:creationId xmlns:a16="http://schemas.microsoft.com/office/drawing/2014/main" id="{83D830DC-4510-F153-2521-B5E5B032A0BD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</p:grpSp>
      <p:sp>
        <p:nvSpPr>
          <p:cNvPr id="2235" name="Free-form: Shape 2234">
            <a:extLst>
              <a:ext uri="{FF2B5EF4-FFF2-40B4-BE49-F238E27FC236}">
                <a16:creationId xmlns:a16="http://schemas.microsoft.com/office/drawing/2014/main" id="{4949BE7E-AB73-B3D2-25E6-1F74E785FE21}"/>
              </a:ext>
            </a:extLst>
          </p:cNvPr>
          <p:cNvSpPr/>
          <p:nvPr/>
        </p:nvSpPr>
        <p:spPr>
          <a:xfrm>
            <a:off x="1443038" y="5186363"/>
            <a:ext cx="2956777" cy="338137"/>
          </a:xfrm>
          <a:custGeom>
            <a:avLst/>
            <a:gdLst>
              <a:gd name="connsiteX0" fmla="*/ 266700 w 2956777"/>
              <a:gd name="connsiteY0" fmla="*/ 142875 h 338137"/>
              <a:gd name="connsiteX1" fmla="*/ 266700 w 2956777"/>
              <a:gd name="connsiteY1" fmla="*/ 142875 h 338137"/>
              <a:gd name="connsiteX2" fmla="*/ 347662 w 2956777"/>
              <a:gd name="connsiteY2" fmla="*/ 109537 h 338137"/>
              <a:gd name="connsiteX3" fmla="*/ 385762 w 2956777"/>
              <a:gd name="connsiteY3" fmla="*/ 85725 h 338137"/>
              <a:gd name="connsiteX4" fmla="*/ 471487 w 2956777"/>
              <a:gd name="connsiteY4" fmla="*/ 90487 h 338137"/>
              <a:gd name="connsiteX5" fmla="*/ 495300 w 2956777"/>
              <a:gd name="connsiteY5" fmla="*/ 95250 h 338137"/>
              <a:gd name="connsiteX6" fmla="*/ 652462 w 2956777"/>
              <a:gd name="connsiteY6" fmla="*/ 90487 h 338137"/>
              <a:gd name="connsiteX7" fmla="*/ 704850 w 2956777"/>
              <a:gd name="connsiteY7" fmla="*/ 76200 h 338137"/>
              <a:gd name="connsiteX8" fmla="*/ 742950 w 2956777"/>
              <a:gd name="connsiteY8" fmla="*/ 71437 h 338137"/>
              <a:gd name="connsiteX9" fmla="*/ 795337 w 2956777"/>
              <a:gd name="connsiteY9" fmla="*/ 61912 h 338137"/>
              <a:gd name="connsiteX10" fmla="*/ 814387 w 2956777"/>
              <a:gd name="connsiteY10" fmla="*/ 52387 h 338137"/>
              <a:gd name="connsiteX11" fmla="*/ 942975 w 2956777"/>
              <a:gd name="connsiteY11" fmla="*/ 52387 h 338137"/>
              <a:gd name="connsiteX12" fmla="*/ 971550 w 2956777"/>
              <a:gd name="connsiteY12" fmla="*/ 57150 h 338137"/>
              <a:gd name="connsiteX13" fmla="*/ 1014412 w 2956777"/>
              <a:gd name="connsiteY13" fmla="*/ 66675 h 338137"/>
              <a:gd name="connsiteX14" fmla="*/ 1323975 w 2956777"/>
              <a:gd name="connsiteY14" fmla="*/ 61912 h 338137"/>
              <a:gd name="connsiteX15" fmla="*/ 1585912 w 2956777"/>
              <a:gd name="connsiteY15" fmla="*/ 66675 h 338137"/>
              <a:gd name="connsiteX16" fmla="*/ 1624012 w 2956777"/>
              <a:gd name="connsiteY16" fmla="*/ 76200 h 338137"/>
              <a:gd name="connsiteX17" fmla="*/ 1919287 w 2956777"/>
              <a:gd name="connsiteY17" fmla="*/ 76200 h 338137"/>
              <a:gd name="connsiteX18" fmla="*/ 2066925 w 2956777"/>
              <a:gd name="connsiteY18" fmla="*/ 66675 h 338137"/>
              <a:gd name="connsiteX19" fmla="*/ 2095500 w 2956777"/>
              <a:gd name="connsiteY19" fmla="*/ 61912 h 338137"/>
              <a:gd name="connsiteX20" fmla="*/ 2176462 w 2956777"/>
              <a:gd name="connsiteY20" fmla="*/ 52387 h 338137"/>
              <a:gd name="connsiteX21" fmla="*/ 2205037 w 2956777"/>
              <a:gd name="connsiteY21" fmla="*/ 42862 h 338137"/>
              <a:gd name="connsiteX22" fmla="*/ 2300287 w 2956777"/>
              <a:gd name="connsiteY22" fmla="*/ 61912 h 338137"/>
              <a:gd name="connsiteX23" fmla="*/ 2338387 w 2956777"/>
              <a:gd name="connsiteY23" fmla="*/ 66675 h 338137"/>
              <a:gd name="connsiteX24" fmla="*/ 2490787 w 2956777"/>
              <a:gd name="connsiteY24" fmla="*/ 61912 h 338137"/>
              <a:gd name="connsiteX25" fmla="*/ 2586037 w 2956777"/>
              <a:gd name="connsiteY25" fmla="*/ 42862 h 338137"/>
              <a:gd name="connsiteX26" fmla="*/ 2624137 w 2956777"/>
              <a:gd name="connsiteY26" fmla="*/ 38100 h 338137"/>
              <a:gd name="connsiteX27" fmla="*/ 2657475 w 2956777"/>
              <a:gd name="connsiteY27" fmla="*/ 28575 h 338137"/>
              <a:gd name="connsiteX28" fmla="*/ 2847975 w 2956777"/>
              <a:gd name="connsiteY28" fmla="*/ 19050 h 338137"/>
              <a:gd name="connsiteX29" fmla="*/ 2890837 w 2956777"/>
              <a:gd name="connsiteY29" fmla="*/ 9525 h 338137"/>
              <a:gd name="connsiteX30" fmla="*/ 2909887 w 2956777"/>
              <a:gd name="connsiteY30" fmla="*/ 0 h 338137"/>
              <a:gd name="connsiteX31" fmla="*/ 2919412 w 2956777"/>
              <a:gd name="connsiteY31" fmla="*/ 14287 h 338137"/>
              <a:gd name="connsiteX32" fmla="*/ 2943225 w 2956777"/>
              <a:gd name="connsiteY32" fmla="*/ 66675 h 338137"/>
              <a:gd name="connsiteX33" fmla="*/ 2952750 w 2956777"/>
              <a:gd name="connsiteY33" fmla="*/ 104775 h 338137"/>
              <a:gd name="connsiteX34" fmla="*/ 2947987 w 2956777"/>
              <a:gd name="connsiteY34" fmla="*/ 266700 h 338137"/>
              <a:gd name="connsiteX35" fmla="*/ 2895600 w 2956777"/>
              <a:gd name="connsiteY35" fmla="*/ 271462 h 338137"/>
              <a:gd name="connsiteX36" fmla="*/ 2776537 w 2956777"/>
              <a:gd name="connsiteY36" fmla="*/ 261937 h 338137"/>
              <a:gd name="connsiteX37" fmla="*/ 2738437 w 2956777"/>
              <a:gd name="connsiteY37" fmla="*/ 252412 h 338137"/>
              <a:gd name="connsiteX38" fmla="*/ 2652712 w 2956777"/>
              <a:gd name="connsiteY38" fmla="*/ 242887 h 338137"/>
              <a:gd name="connsiteX39" fmla="*/ 2490787 w 2956777"/>
              <a:gd name="connsiteY39" fmla="*/ 252412 h 338137"/>
              <a:gd name="connsiteX40" fmla="*/ 2414587 w 2956777"/>
              <a:gd name="connsiteY40" fmla="*/ 266700 h 338137"/>
              <a:gd name="connsiteX41" fmla="*/ 2366962 w 2956777"/>
              <a:gd name="connsiteY41" fmla="*/ 271462 h 338137"/>
              <a:gd name="connsiteX42" fmla="*/ 2205037 w 2956777"/>
              <a:gd name="connsiteY42" fmla="*/ 280987 h 338137"/>
              <a:gd name="connsiteX43" fmla="*/ 2124075 w 2956777"/>
              <a:gd name="connsiteY43" fmla="*/ 257175 h 338137"/>
              <a:gd name="connsiteX44" fmla="*/ 2085975 w 2956777"/>
              <a:gd name="connsiteY44" fmla="*/ 252412 h 338137"/>
              <a:gd name="connsiteX45" fmla="*/ 1871662 w 2956777"/>
              <a:gd name="connsiteY45" fmla="*/ 257175 h 338137"/>
              <a:gd name="connsiteX46" fmla="*/ 1824037 w 2956777"/>
              <a:gd name="connsiteY46" fmla="*/ 266700 h 338137"/>
              <a:gd name="connsiteX47" fmla="*/ 1743075 w 2956777"/>
              <a:gd name="connsiteY47" fmla="*/ 271462 h 338137"/>
              <a:gd name="connsiteX48" fmla="*/ 1619250 w 2956777"/>
              <a:gd name="connsiteY48" fmla="*/ 280987 h 338137"/>
              <a:gd name="connsiteX49" fmla="*/ 1390650 w 2956777"/>
              <a:gd name="connsiteY49" fmla="*/ 300037 h 338137"/>
              <a:gd name="connsiteX50" fmla="*/ 1338262 w 2956777"/>
              <a:gd name="connsiteY50" fmla="*/ 309562 h 338137"/>
              <a:gd name="connsiteX51" fmla="*/ 1314450 w 2956777"/>
              <a:gd name="connsiteY51" fmla="*/ 314325 h 338137"/>
              <a:gd name="connsiteX52" fmla="*/ 1281112 w 2956777"/>
              <a:gd name="connsiteY52" fmla="*/ 323850 h 338137"/>
              <a:gd name="connsiteX53" fmla="*/ 1190625 w 2956777"/>
              <a:gd name="connsiteY53" fmla="*/ 338137 h 338137"/>
              <a:gd name="connsiteX54" fmla="*/ 1100137 w 2956777"/>
              <a:gd name="connsiteY54" fmla="*/ 333375 h 338137"/>
              <a:gd name="connsiteX55" fmla="*/ 1062037 w 2956777"/>
              <a:gd name="connsiteY55" fmla="*/ 319087 h 338137"/>
              <a:gd name="connsiteX56" fmla="*/ 1014412 w 2956777"/>
              <a:gd name="connsiteY56" fmla="*/ 309562 h 338137"/>
              <a:gd name="connsiteX57" fmla="*/ 938212 w 2956777"/>
              <a:gd name="connsiteY57" fmla="*/ 295275 h 338137"/>
              <a:gd name="connsiteX58" fmla="*/ 890587 w 2956777"/>
              <a:gd name="connsiteY58" fmla="*/ 285750 h 338137"/>
              <a:gd name="connsiteX59" fmla="*/ 838200 w 2956777"/>
              <a:gd name="connsiteY59" fmla="*/ 280987 h 338137"/>
              <a:gd name="connsiteX60" fmla="*/ 762000 w 2956777"/>
              <a:gd name="connsiteY60" fmla="*/ 280987 h 338137"/>
              <a:gd name="connsiteX61" fmla="*/ 714375 w 2956777"/>
              <a:gd name="connsiteY61" fmla="*/ 285750 h 338137"/>
              <a:gd name="connsiteX62" fmla="*/ 576262 w 2956777"/>
              <a:gd name="connsiteY62" fmla="*/ 295275 h 338137"/>
              <a:gd name="connsiteX63" fmla="*/ 485775 w 2956777"/>
              <a:gd name="connsiteY63" fmla="*/ 290512 h 338137"/>
              <a:gd name="connsiteX64" fmla="*/ 471487 w 2956777"/>
              <a:gd name="connsiteY64" fmla="*/ 285750 h 338137"/>
              <a:gd name="connsiteX65" fmla="*/ 438150 w 2956777"/>
              <a:gd name="connsiteY65" fmla="*/ 280987 h 338137"/>
              <a:gd name="connsiteX66" fmla="*/ 419100 w 2956777"/>
              <a:gd name="connsiteY66" fmla="*/ 276225 h 338137"/>
              <a:gd name="connsiteX67" fmla="*/ 390525 w 2956777"/>
              <a:gd name="connsiteY67" fmla="*/ 271462 h 338137"/>
              <a:gd name="connsiteX68" fmla="*/ 242887 w 2956777"/>
              <a:gd name="connsiteY68" fmla="*/ 276225 h 338137"/>
              <a:gd name="connsiteX69" fmla="*/ 209550 w 2956777"/>
              <a:gd name="connsiteY69" fmla="*/ 280987 h 338137"/>
              <a:gd name="connsiteX70" fmla="*/ 166687 w 2956777"/>
              <a:gd name="connsiteY70" fmla="*/ 266700 h 338137"/>
              <a:gd name="connsiteX71" fmla="*/ 128587 w 2956777"/>
              <a:gd name="connsiteY71" fmla="*/ 276225 h 338137"/>
              <a:gd name="connsiteX72" fmla="*/ 104775 w 2956777"/>
              <a:gd name="connsiteY72" fmla="*/ 285750 h 338137"/>
              <a:gd name="connsiteX73" fmla="*/ 71437 w 2956777"/>
              <a:gd name="connsiteY73" fmla="*/ 290512 h 338137"/>
              <a:gd name="connsiteX74" fmla="*/ 0 w 2956777"/>
              <a:gd name="connsiteY74" fmla="*/ 304800 h 338137"/>
              <a:gd name="connsiteX75" fmla="*/ 9525 w 2956777"/>
              <a:gd name="connsiteY75" fmla="*/ 285750 h 338137"/>
              <a:gd name="connsiteX76" fmla="*/ 66675 w 2956777"/>
              <a:gd name="connsiteY76" fmla="*/ 257175 h 338137"/>
              <a:gd name="connsiteX77" fmla="*/ 90487 w 2956777"/>
              <a:gd name="connsiteY77" fmla="*/ 252412 h 338137"/>
              <a:gd name="connsiteX78" fmla="*/ 104775 w 2956777"/>
              <a:gd name="connsiteY78" fmla="*/ 247650 h 338137"/>
              <a:gd name="connsiteX79" fmla="*/ 138112 w 2956777"/>
              <a:gd name="connsiteY79" fmla="*/ 219075 h 338137"/>
              <a:gd name="connsiteX80" fmla="*/ 152400 w 2956777"/>
              <a:gd name="connsiteY80" fmla="*/ 209550 h 338137"/>
              <a:gd name="connsiteX81" fmla="*/ 195262 w 2956777"/>
              <a:gd name="connsiteY81" fmla="*/ 204787 h 338137"/>
              <a:gd name="connsiteX82" fmla="*/ 252412 w 2956777"/>
              <a:gd name="connsiteY82" fmla="*/ 180975 h 338137"/>
              <a:gd name="connsiteX83" fmla="*/ 266700 w 2956777"/>
              <a:gd name="connsiteY83" fmla="*/ 166687 h 338137"/>
              <a:gd name="connsiteX84" fmla="*/ 266700 w 2956777"/>
              <a:gd name="connsiteY84" fmla="*/ 142875 h 33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956777" h="338137">
                <a:moveTo>
                  <a:pt x="266700" y="142875"/>
                </a:moveTo>
                <a:lnTo>
                  <a:pt x="266700" y="142875"/>
                </a:lnTo>
                <a:cubicBezTo>
                  <a:pt x="327786" y="122513"/>
                  <a:pt x="308865" y="133412"/>
                  <a:pt x="347662" y="109537"/>
                </a:cubicBezTo>
                <a:lnTo>
                  <a:pt x="385762" y="85725"/>
                </a:lnTo>
                <a:cubicBezTo>
                  <a:pt x="414337" y="87312"/>
                  <a:pt x="442976" y="88008"/>
                  <a:pt x="471487" y="90487"/>
                </a:cubicBezTo>
                <a:cubicBezTo>
                  <a:pt x="479551" y="91188"/>
                  <a:pt x="487205" y="95250"/>
                  <a:pt x="495300" y="95250"/>
                </a:cubicBezTo>
                <a:cubicBezTo>
                  <a:pt x="547711" y="95250"/>
                  <a:pt x="600075" y="92075"/>
                  <a:pt x="652462" y="90487"/>
                </a:cubicBezTo>
                <a:cubicBezTo>
                  <a:pt x="669925" y="85725"/>
                  <a:pt x="687138" y="79929"/>
                  <a:pt x="704850" y="76200"/>
                </a:cubicBezTo>
                <a:cubicBezTo>
                  <a:pt x="717374" y="73563"/>
                  <a:pt x="730280" y="73247"/>
                  <a:pt x="742950" y="71437"/>
                </a:cubicBezTo>
                <a:cubicBezTo>
                  <a:pt x="764294" y="68388"/>
                  <a:pt x="774811" y="66018"/>
                  <a:pt x="795337" y="61912"/>
                </a:cubicBezTo>
                <a:cubicBezTo>
                  <a:pt x="801687" y="58737"/>
                  <a:pt x="807861" y="55184"/>
                  <a:pt x="814387" y="52387"/>
                </a:cubicBezTo>
                <a:cubicBezTo>
                  <a:pt x="854628" y="35142"/>
                  <a:pt x="901319" y="50652"/>
                  <a:pt x="942975" y="52387"/>
                </a:cubicBezTo>
                <a:cubicBezTo>
                  <a:pt x="952500" y="53975"/>
                  <a:pt x="962081" y="55256"/>
                  <a:pt x="971550" y="57150"/>
                </a:cubicBezTo>
                <a:cubicBezTo>
                  <a:pt x="985902" y="60020"/>
                  <a:pt x="999777" y="66477"/>
                  <a:pt x="1014412" y="66675"/>
                </a:cubicBezTo>
                <a:lnTo>
                  <a:pt x="1323975" y="61912"/>
                </a:lnTo>
                <a:cubicBezTo>
                  <a:pt x="1487546" y="48281"/>
                  <a:pt x="1400221" y="48704"/>
                  <a:pt x="1585912" y="66675"/>
                </a:cubicBezTo>
                <a:cubicBezTo>
                  <a:pt x="1598612" y="69850"/>
                  <a:pt x="1611099" y="74048"/>
                  <a:pt x="1624012" y="76200"/>
                </a:cubicBezTo>
                <a:cubicBezTo>
                  <a:pt x="1707245" y="90072"/>
                  <a:pt x="1896575" y="76637"/>
                  <a:pt x="1919287" y="76200"/>
                </a:cubicBezTo>
                <a:cubicBezTo>
                  <a:pt x="1968500" y="73025"/>
                  <a:pt x="2018281" y="74783"/>
                  <a:pt x="2066925" y="66675"/>
                </a:cubicBezTo>
                <a:cubicBezTo>
                  <a:pt x="2076450" y="65087"/>
                  <a:pt x="2085941" y="63278"/>
                  <a:pt x="2095500" y="61912"/>
                </a:cubicBezTo>
                <a:cubicBezTo>
                  <a:pt x="2118376" y="58644"/>
                  <a:pt x="2154000" y="54883"/>
                  <a:pt x="2176462" y="52387"/>
                </a:cubicBezTo>
                <a:cubicBezTo>
                  <a:pt x="2185987" y="49212"/>
                  <a:pt x="2195019" y="43530"/>
                  <a:pt x="2205037" y="42862"/>
                </a:cubicBezTo>
                <a:cubicBezTo>
                  <a:pt x="2238667" y="40620"/>
                  <a:pt x="2268306" y="55179"/>
                  <a:pt x="2300287" y="61912"/>
                </a:cubicBezTo>
                <a:cubicBezTo>
                  <a:pt x="2312811" y="64549"/>
                  <a:pt x="2325687" y="65087"/>
                  <a:pt x="2338387" y="66675"/>
                </a:cubicBezTo>
                <a:cubicBezTo>
                  <a:pt x="2389187" y="65087"/>
                  <a:pt x="2440085" y="65449"/>
                  <a:pt x="2490787" y="61912"/>
                </a:cubicBezTo>
                <a:cubicBezTo>
                  <a:pt x="2518741" y="59962"/>
                  <a:pt x="2557871" y="47832"/>
                  <a:pt x="2586037" y="42862"/>
                </a:cubicBezTo>
                <a:cubicBezTo>
                  <a:pt x="2598641" y="40638"/>
                  <a:pt x="2611437" y="39687"/>
                  <a:pt x="2624137" y="38100"/>
                </a:cubicBezTo>
                <a:cubicBezTo>
                  <a:pt x="2635250" y="34925"/>
                  <a:pt x="2645959" y="29555"/>
                  <a:pt x="2657475" y="28575"/>
                </a:cubicBezTo>
                <a:cubicBezTo>
                  <a:pt x="2720825" y="23183"/>
                  <a:pt x="2784530" y="23188"/>
                  <a:pt x="2847975" y="19050"/>
                </a:cubicBezTo>
                <a:cubicBezTo>
                  <a:pt x="2860315" y="18245"/>
                  <a:pt x="2878403" y="14854"/>
                  <a:pt x="2890837" y="9525"/>
                </a:cubicBezTo>
                <a:cubicBezTo>
                  <a:pt x="2897363" y="6728"/>
                  <a:pt x="2903537" y="3175"/>
                  <a:pt x="2909887" y="0"/>
                </a:cubicBezTo>
                <a:cubicBezTo>
                  <a:pt x="2913062" y="4762"/>
                  <a:pt x="2916671" y="9262"/>
                  <a:pt x="2919412" y="14287"/>
                </a:cubicBezTo>
                <a:cubicBezTo>
                  <a:pt x="2929252" y="32327"/>
                  <a:pt x="2938022" y="47597"/>
                  <a:pt x="2943225" y="66675"/>
                </a:cubicBezTo>
                <a:cubicBezTo>
                  <a:pt x="2946670" y="79305"/>
                  <a:pt x="2952750" y="104775"/>
                  <a:pt x="2952750" y="104775"/>
                </a:cubicBezTo>
                <a:cubicBezTo>
                  <a:pt x="2951162" y="158750"/>
                  <a:pt x="2965500" y="215621"/>
                  <a:pt x="2947987" y="266700"/>
                </a:cubicBezTo>
                <a:cubicBezTo>
                  <a:pt x="2942300" y="283287"/>
                  <a:pt x="2913128" y="271949"/>
                  <a:pt x="2895600" y="271462"/>
                </a:cubicBezTo>
                <a:cubicBezTo>
                  <a:pt x="2855801" y="270356"/>
                  <a:pt x="2816225" y="265112"/>
                  <a:pt x="2776537" y="261937"/>
                </a:cubicBezTo>
                <a:cubicBezTo>
                  <a:pt x="2763837" y="258762"/>
                  <a:pt x="2751376" y="254403"/>
                  <a:pt x="2738437" y="252412"/>
                </a:cubicBezTo>
                <a:cubicBezTo>
                  <a:pt x="2710020" y="248040"/>
                  <a:pt x="2652712" y="242887"/>
                  <a:pt x="2652712" y="242887"/>
                </a:cubicBezTo>
                <a:lnTo>
                  <a:pt x="2490787" y="252412"/>
                </a:lnTo>
                <a:cubicBezTo>
                  <a:pt x="2450965" y="255326"/>
                  <a:pt x="2457972" y="259850"/>
                  <a:pt x="2414587" y="266700"/>
                </a:cubicBezTo>
                <a:cubicBezTo>
                  <a:pt x="2398828" y="269188"/>
                  <a:pt x="2382837" y="269875"/>
                  <a:pt x="2366962" y="271462"/>
                </a:cubicBezTo>
                <a:cubicBezTo>
                  <a:pt x="2262633" y="291024"/>
                  <a:pt x="2316565" y="287184"/>
                  <a:pt x="2205037" y="280987"/>
                </a:cubicBezTo>
                <a:cubicBezTo>
                  <a:pt x="2175744" y="271223"/>
                  <a:pt x="2154195" y="262823"/>
                  <a:pt x="2124075" y="257175"/>
                </a:cubicBezTo>
                <a:cubicBezTo>
                  <a:pt x="2111495" y="254816"/>
                  <a:pt x="2098675" y="254000"/>
                  <a:pt x="2085975" y="252412"/>
                </a:cubicBezTo>
                <a:cubicBezTo>
                  <a:pt x="2014537" y="254000"/>
                  <a:pt x="1943011" y="253283"/>
                  <a:pt x="1871662" y="257175"/>
                </a:cubicBezTo>
                <a:cubicBezTo>
                  <a:pt x="1855497" y="258057"/>
                  <a:pt x="1840127" y="264912"/>
                  <a:pt x="1824037" y="266700"/>
                </a:cubicBezTo>
                <a:cubicBezTo>
                  <a:pt x="1797168" y="269685"/>
                  <a:pt x="1770043" y="269581"/>
                  <a:pt x="1743075" y="271462"/>
                </a:cubicBezTo>
                <a:lnTo>
                  <a:pt x="1619250" y="280987"/>
                </a:lnTo>
                <a:lnTo>
                  <a:pt x="1390650" y="300037"/>
                </a:lnTo>
                <a:lnTo>
                  <a:pt x="1338262" y="309562"/>
                </a:lnTo>
                <a:cubicBezTo>
                  <a:pt x="1330306" y="311054"/>
                  <a:pt x="1322303" y="312362"/>
                  <a:pt x="1314450" y="314325"/>
                </a:cubicBezTo>
                <a:cubicBezTo>
                  <a:pt x="1303238" y="317128"/>
                  <a:pt x="1292394" y="321343"/>
                  <a:pt x="1281112" y="323850"/>
                </a:cubicBezTo>
                <a:cubicBezTo>
                  <a:pt x="1243132" y="332290"/>
                  <a:pt x="1226867" y="333607"/>
                  <a:pt x="1190625" y="338137"/>
                </a:cubicBezTo>
                <a:cubicBezTo>
                  <a:pt x="1160462" y="336550"/>
                  <a:pt x="1130015" y="337801"/>
                  <a:pt x="1100137" y="333375"/>
                </a:cubicBezTo>
                <a:cubicBezTo>
                  <a:pt x="1086720" y="331387"/>
                  <a:pt x="1075106" y="322717"/>
                  <a:pt x="1062037" y="319087"/>
                </a:cubicBezTo>
                <a:cubicBezTo>
                  <a:pt x="1046438" y="314754"/>
                  <a:pt x="1030216" y="313074"/>
                  <a:pt x="1014412" y="309562"/>
                </a:cubicBezTo>
                <a:cubicBezTo>
                  <a:pt x="949464" y="295129"/>
                  <a:pt x="1003411" y="303424"/>
                  <a:pt x="938212" y="295275"/>
                </a:cubicBezTo>
                <a:cubicBezTo>
                  <a:pt x="918584" y="290367"/>
                  <a:pt x="912651" y="288346"/>
                  <a:pt x="890587" y="285750"/>
                </a:cubicBezTo>
                <a:cubicBezTo>
                  <a:pt x="873173" y="283701"/>
                  <a:pt x="855662" y="282575"/>
                  <a:pt x="838200" y="280987"/>
                </a:cubicBezTo>
                <a:cubicBezTo>
                  <a:pt x="804663" y="269810"/>
                  <a:pt x="827319" y="275307"/>
                  <a:pt x="762000" y="280987"/>
                </a:cubicBezTo>
                <a:cubicBezTo>
                  <a:pt x="746106" y="282369"/>
                  <a:pt x="730269" y="284368"/>
                  <a:pt x="714375" y="285750"/>
                </a:cubicBezTo>
                <a:cubicBezTo>
                  <a:pt x="662938" y="290223"/>
                  <a:pt x="629041" y="291976"/>
                  <a:pt x="576262" y="295275"/>
                </a:cubicBezTo>
                <a:cubicBezTo>
                  <a:pt x="546100" y="293687"/>
                  <a:pt x="515855" y="293247"/>
                  <a:pt x="485775" y="290512"/>
                </a:cubicBezTo>
                <a:cubicBezTo>
                  <a:pt x="480775" y="290057"/>
                  <a:pt x="476410" y="286735"/>
                  <a:pt x="471487" y="285750"/>
                </a:cubicBezTo>
                <a:cubicBezTo>
                  <a:pt x="460480" y="283549"/>
                  <a:pt x="449194" y="282995"/>
                  <a:pt x="438150" y="280987"/>
                </a:cubicBezTo>
                <a:cubicBezTo>
                  <a:pt x="431710" y="279816"/>
                  <a:pt x="425518" y="277509"/>
                  <a:pt x="419100" y="276225"/>
                </a:cubicBezTo>
                <a:cubicBezTo>
                  <a:pt x="409631" y="274331"/>
                  <a:pt x="400050" y="273050"/>
                  <a:pt x="390525" y="271462"/>
                </a:cubicBezTo>
                <a:cubicBezTo>
                  <a:pt x="341312" y="273050"/>
                  <a:pt x="292057" y="273637"/>
                  <a:pt x="242887" y="276225"/>
                </a:cubicBezTo>
                <a:cubicBezTo>
                  <a:pt x="231677" y="276815"/>
                  <a:pt x="220775" y="280987"/>
                  <a:pt x="209550" y="280987"/>
                </a:cubicBezTo>
                <a:cubicBezTo>
                  <a:pt x="199295" y="280987"/>
                  <a:pt x="174258" y="269728"/>
                  <a:pt x="166687" y="266700"/>
                </a:cubicBezTo>
                <a:cubicBezTo>
                  <a:pt x="153987" y="269875"/>
                  <a:pt x="141099" y="272375"/>
                  <a:pt x="128587" y="276225"/>
                </a:cubicBezTo>
                <a:cubicBezTo>
                  <a:pt x="120416" y="278739"/>
                  <a:pt x="113069" y="283677"/>
                  <a:pt x="104775" y="285750"/>
                </a:cubicBezTo>
                <a:cubicBezTo>
                  <a:pt x="93885" y="288472"/>
                  <a:pt x="82510" y="288667"/>
                  <a:pt x="71437" y="290512"/>
                </a:cubicBezTo>
                <a:cubicBezTo>
                  <a:pt x="23307" y="298533"/>
                  <a:pt x="32324" y="296718"/>
                  <a:pt x="0" y="304800"/>
                </a:cubicBezTo>
                <a:cubicBezTo>
                  <a:pt x="3175" y="298450"/>
                  <a:pt x="4505" y="290770"/>
                  <a:pt x="9525" y="285750"/>
                </a:cubicBezTo>
                <a:cubicBezTo>
                  <a:pt x="25782" y="269493"/>
                  <a:pt x="45371" y="262986"/>
                  <a:pt x="66675" y="257175"/>
                </a:cubicBezTo>
                <a:cubicBezTo>
                  <a:pt x="74484" y="255045"/>
                  <a:pt x="82634" y="254375"/>
                  <a:pt x="90487" y="252412"/>
                </a:cubicBezTo>
                <a:cubicBezTo>
                  <a:pt x="95357" y="251194"/>
                  <a:pt x="100012" y="249237"/>
                  <a:pt x="104775" y="247650"/>
                </a:cubicBezTo>
                <a:cubicBezTo>
                  <a:pt x="119942" y="224899"/>
                  <a:pt x="108571" y="237538"/>
                  <a:pt x="138112" y="219075"/>
                </a:cubicBezTo>
                <a:cubicBezTo>
                  <a:pt x="142966" y="216041"/>
                  <a:pt x="146847" y="210938"/>
                  <a:pt x="152400" y="209550"/>
                </a:cubicBezTo>
                <a:cubicBezTo>
                  <a:pt x="166346" y="206063"/>
                  <a:pt x="180975" y="206375"/>
                  <a:pt x="195262" y="204787"/>
                </a:cubicBezTo>
                <a:cubicBezTo>
                  <a:pt x="202386" y="202116"/>
                  <a:pt x="240923" y="189181"/>
                  <a:pt x="252412" y="180975"/>
                </a:cubicBezTo>
                <a:cubicBezTo>
                  <a:pt x="257893" y="177060"/>
                  <a:pt x="261937" y="171450"/>
                  <a:pt x="266700" y="166687"/>
                </a:cubicBezTo>
                <a:lnTo>
                  <a:pt x="266700" y="14287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6" name="Free-form: Shape 2235">
            <a:extLst>
              <a:ext uri="{FF2B5EF4-FFF2-40B4-BE49-F238E27FC236}">
                <a16:creationId xmlns:a16="http://schemas.microsoft.com/office/drawing/2014/main" id="{B5CCC7E7-FB08-93E6-8038-390CB125877C}"/>
              </a:ext>
            </a:extLst>
          </p:cNvPr>
          <p:cNvSpPr/>
          <p:nvPr/>
        </p:nvSpPr>
        <p:spPr>
          <a:xfrm>
            <a:off x="-238125" y="5195380"/>
            <a:ext cx="2173605" cy="381430"/>
          </a:xfrm>
          <a:custGeom>
            <a:avLst/>
            <a:gdLst>
              <a:gd name="connsiteX0" fmla="*/ 0 w 4457700"/>
              <a:gd name="connsiteY0" fmla="*/ 320470 h 381430"/>
              <a:gd name="connsiteX1" fmla="*/ 0 w 4457700"/>
              <a:gd name="connsiteY1" fmla="*/ 320470 h 381430"/>
              <a:gd name="connsiteX2" fmla="*/ 129540 w 4457700"/>
              <a:gd name="connsiteY2" fmla="*/ 335710 h 381430"/>
              <a:gd name="connsiteX3" fmla="*/ 152400 w 4457700"/>
              <a:gd name="connsiteY3" fmla="*/ 343330 h 381430"/>
              <a:gd name="connsiteX4" fmla="*/ 205740 w 4457700"/>
              <a:gd name="connsiteY4" fmla="*/ 373810 h 381430"/>
              <a:gd name="connsiteX5" fmla="*/ 297180 w 4457700"/>
              <a:gd name="connsiteY5" fmla="*/ 381430 h 381430"/>
              <a:gd name="connsiteX6" fmla="*/ 381000 w 4457700"/>
              <a:gd name="connsiteY6" fmla="*/ 373810 h 381430"/>
              <a:gd name="connsiteX7" fmla="*/ 411480 w 4457700"/>
              <a:gd name="connsiteY7" fmla="*/ 366190 h 381430"/>
              <a:gd name="connsiteX8" fmla="*/ 541020 w 4457700"/>
              <a:gd name="connsiteY8" fmla="*/ 350950 h 381430"/>
              <a:gd name="connsiteX9" fmla="*/ 647700 w 4457700"/>
              <a:gd name="connsiteY9" fmla="*/ 366190 h 381430"/>
              <a:gd name="connsiteX10" fmla="*/ 701040 w 4457700"/>
              <a:gd name="connsiteY10" fmla="*/ 381430 h 381430"/>
              <a:gd name="connsiteX11" fmla="*/ 815340 w 4457700"/>
              <a:gd name="connsiteY11" fmla="*/ 373810 h 381430"/>
              <a:gd name="connsiteX12" fmla="*/ 853440 w 4457700"/>
              <a:gd name="connsiteY12" fmla="*/ 366190 h 381430"/>
              <a:gd name="connsiteX13" fmla="*/ 899160 w 4457700"/>
              <a:gd name="connsiteY13" fmla="*/ 358570 h 381430"/>
              <a:gd name="connsiteX14" fmla="*/ 1432560 w 4457700"/>
              <a:gd name="connsiteY14" fmla="*/ 358570 h 381430"/>
              <a:gd name="connsiteX15" fmla="*/ 1455420 w 4457700"/>
              <a:gd name="connsiteY15" fmla="*/ 350950 h 381430"/>
              <a:gd name="connsiteX16" fmla="*/ 1516380 w 4457700"/>
              <a:gd name="connsiteY16" fmla="*/ 328090 h 381430"/>
              <a:gd name="connsiteX17" fmla="*/ 1562100 w 4457700"/>
              <a:gd name="connsiteY17" fmla="*/ 335710 h 381430"/>
              <a:gd name="connsiteX18" fmla="*/ 1623060 w 4457700"/>
              <a:gd name="connsiteY18" fmla="*/ 350950 h 381430"/>
              <a:gd name="connsiteX19" fmla="*/ 1981200 w 4457700"/>
              <a:gd name="connsiteY19" fmla="*/ 335710 h 381430"/>
              <a:gd name="connsiteX20" fmla="*/ 2042160 w 4457700"/>
              <a:gd name="connsiteY20" fmla="*/ 343330 h 381430"/>
              <a:gd name="connsiteX21" fmla="*/ 2194560 w 4457700"/>
              <a:gd name="connsiteY21" fmla="*/ 366190 h 381430"/>
              <a:gd name="connsiteX22" fmla="*/ 2225040 w 4457700"/>
              <a:gd name="connsiteY22" fmla="*/ 373810 h 381430"/>
              <a:gd name="connsiteX23" fmla="*/ 2407920 w 4457700"/>
              <a:gd name="connsiteY23" fmla="*/ 366190 h 381430"/>
              <a:gd name="connsiteX24" fmla="*/ 2430780 w 4457700"/>
              <a:gd name="connsiteY24" fmla="*/ 358570 h 381430"/>
              <a:gd name="connsiteX25" fmla="*/ 2461260 w 4457700"/>
              <a:gd name="connsiteY25" fmla="*/ 350950 h 381430"/>
              <a:gd name="connsiteX26" fmla="*/ 2484120 w 4457700"/>
              <a:gd name="connsiteY26" fmla="*/ 328090 h 381430"/>
              <a:gd name="connsiteX27" fmla="*/ 2750820 w 4457700"/>
              <a:gd name="connsiteY27" fmla="*/ 343330 h 381430"/>
              <a:gd name="connsiteX28" fmla="*/ 2781300 w 4457700"/>
              <a:gd name="connsiteY28" fmla="*/ 350950 h 381430"/>
              <a:gd name="connsiteX29" fmla="*/ 2849880 w 4457700"/>
              <a:gd name="connsiteY29" fmla="*/ 366190 h 381430"/>
              <a:gd name="connsiteX30" fmla="*/ 2926080 w 4457700"/>
              <a:gd name="connsiteY30" fmla="*/ 350950 h 381430"/>
              <a:gd name="connsiteX31" fmla="*/ 2979420 w 4457700"/>
              <a:gd name="connsiteY31" fmla="*/ 320470 h 381430"/>
              <a:gd name="connsiteX32" fmla="*/ 3017520 w 4457700"/>
              <a:gd name="connsiteY32" fmla="*/ 312850 h 381430"/>
              <a:gd name="connsiteX33" fmla="*/ 3048000 w 4457700"/>
              <a:gd name="connsiteY33" fmla="*/ 289990 h 381430"/>
              <a:gd name="connsiteX34" fmla="*/ 3162300 w 4457700"/>
              <a:gd name="connsiteY34" fmla="*/ 289990 h 381430"/>
              <a:gd name="connsiteX35" fmla="*/ 3192780 w 4457700"/>
              <a:gd name="connsiteY35" fmla="*/ 297610 h 381430"/>
              <a:gd name="connsiteX36" fmla="*/ 3246120 w 4457700"/>
              <a:gd name="connsiteY36" fmla="*/ 320470 h 381430"/>
              <a:gd name="connsiteX37" fmla="*/ 3352800 w 4457700"/>
              <a:gd name="connsiteY37" fmla="*/ 335710 h 381430"/>
              <a:gd name="connsiteX38" fmla="*/ 3489960 w 4457700"/>
              <a:gd name="connsiteY38" fmla="*/ 320470 h 381430"/>
              <a:gd name="connsiteX39" fmla="*/ 3512820 w 4457700"/>
              <a:gd name="connsiteY39" fmla="*/ 312850 h 381430"/>
              <a:gd name="connsiteX40" fmla="*/ 3604260 w 4457700"/>
              <a:gd name="connsiteY40" fmla="*/ 297610 h 381430"/>
              <a:gd name="connsiteX41" fmla="*/ 3665220 w 4457700"/>
              <a:gd name="connsiteY41" fmla="*/ 312850 h 381430"/>
              <a:gd name="connsiteX42" fmla="*/ 3855720 w 4457700"/>
              <a:gd name="connsiteY42" fmla="*/ 305230 h 381430"/>
              <a:gd name="connsiteX43" fmla="*/ 3893820 w 4457700"/>
              <a:gd name="connsiteY43" fmla="*/ 289990 h 381430"/>
              <a:gd name="connsiteX44" fmla="*/ 3939540 w 4457700"/>
              <a:gd name="connsiteY44" fmla="*/ 267130 h 381430"/>
              <a:gd name="connsiteX45" fmla="*/ 4122420 w 4457700"/>
              <a:gd name="connsiteY45" fmla="*/ 274750 h 381430"/>
              <a:gd name="connsiteX46" fmla="*/ 4335780 w 4457700"/>
              <a:gd name="connsiteY46" fmla="*/ 251890 h 381430"/>
              <a:gd name="connsiteX47" fmla="*/ 4366260 w 4457700"/>
              <a:gd name="connsiteY47" fmla="*/ 229030 h 381430"/>
              <a:gd name="connsiteX48" fmla="*/ 4389120 w 4457700"/>
              <a:gd name="connsiteY48" fmla="*/ 206170 h 381430"/>
              <a:gd name="connsiteX49" fmla="*/ 4396740 w 4457700"/>
              <a:gd name="connsiteY49" fmla="*/ 145210 h 381430"/>
              <a:gd name="connsiteX50" fmla="*/ 4427220 w 4457700"/>
              <a:gd name="connsiteY50" fmla="*/ 99490 h 381430"/>
              <a:gd name="connsiteX51" fmla="*/ 4457700 w 4457700"/>
              <a:gd name="connsiteY51" fmla="*/ 38530 h 381430"/>
              <a:gd name="connsiteX52" fmla="*/ 4450080 w 4457700"/>
              <a:gd name="connsiteY52" fmla="*/ 15670 h 381430"/>
              <a:gd name="connsiteX53" fmla="*/ 4343400 w 4457700"/>
              <a:gd name="connsiteY53" fmla="*/ 15670 h 381430"/>
              <a:gd name="connsiteX54" fmla="*/ 4320540 w 4457700"/>
              <a:gd name="connsiteY54" fmla="*/ 46150 h 381430"/>
              <a:gd name="connsiteX55" fmla="*/ 4297680 w 4457700"/>
              <a:gd name="connsiteY55" fmla="*/ 61390 h 381430"/>
              <a:gd name="connsiteX56" fmla="*/ 4152900 w 4457700"/>
              <a:gd name="connsiteY56" fmla="*/ 107110 h 381430"/>
              <a:gd name="connsiteX57" fmla="*/ 4130040 w 4457700"/>
              <a:gd name="connsiteY57" fmla="*/ 122350 h 381430"/>
              <a:gd name="connsiteX58" fmla="*/ 4091940 w 4457700"/>
              <a:gd name="connsiteY58" fmla="*/ 129970 h 381430"/>
              <a:gd name="connsiteX59" fmla="*/ 3863340 w 4457700"/>
              <a:gd name="connsiteY59" fmla="*/ 122350 h 381430"/>
              <a:gd name="connsiteX60" fmla="*/ 3741420 w 4457700"/>
              <a:gd name="connsiteY60" fmla="*/ 107110 h 381430"/>
              <a:gd name="connsiteX61" fmla="*/ 3710940 w 4457700"/>
              <a:gd name="connsiteY61" fmla="*/ 91870 h 381430"/>
              <a:gd name="connsiteX62" fmla="*/ 3680460 w 4457700"/>
              <a:gd name="connsiteY62" fmla="*/ 84250 h 381430"/>
              <a:gd name="connsiteX63" fmla="*/ 3413760 w 4457700"/>
              <a:gd name="connsiteY63" fmla="*/ 91870 h 381430"/>
              <a:gd name="connsiteX64" fmla="*/ 3368040 w 4457700"/>
              <a:gd name="connsiteY64" fmla="*/ 99490 h 381430"/>
              <a:gd name="connsiteX65" fmla="*/ 3307080 w 4457700"/>
              <a:gd name="connsiteY65" fmla="*/ 114730 h 381430"/>
              <a:gd name="connsiteX66" fmla="*/ 3238500 w 4457700"/>
              <a:gd name="connsiteY66" fmla="*/ 107110 h 381430"/>
              <a:gd name="connsiteX67" fmla="*/ 3200400 w 4457700"/>
              <a:gd name="connsiteY67" fmla="*/ 91870 h 381430"/>
              <a:gd name="connsiteX68" fmla="*/ 3124200 w 4457700"/>
              <a:gd name="connsiteY68" fmla="*/ 84250 h 381430"/>
              <a:gd name="connsiteX69" fmla="*/ 2918460 w 4457700"/>
              <a:gd name="connsiteY69" fmla="*/ 91870 h 381430"/>
              <a:gd name="connsiteX70" fmla="*/ 2857500 w 4457700"/>
              <a:gd name="connsiteY70" fmla="*/ 107110 h 381430"/>
              <a:gd name="connsiteX71" fmla="*/ 2796540 w 4457700"/>
              <a:gd name="connsiteY71" fmla="*/ 114730 h 381430"/>
              <a:gd name="connsiteX72" fmla="*/ 2476500 w 4457700"/>
              <a:gd name="connsiteY72" fmla="*/ 114730 h 381430"/>
              <a:gd name="connsiteX73" fmla="*/ 2324100 w 4457700"/>
              <a:gd name="connsiteY73" fmla="*/ 99490 h 381430"/>
              <a:gd name="connsiteX74" fmla="*/ 2156460 w 4457700"/>
              <a:gd name="connsiteY74" fmla="*/ 107110 h 381430"/>
              <a:gd name="connsiteX75" fmla="*/ 2057400 w 4457700"/>
              <a:gd name="connsiteY75" fmla="*/ 122350 h 381430"/>
              <a:gd name="connsiteX76" fmla="*/ 1950720 w 4457700"/>
              <a:gd name="connsiteY76" fmla="*/ 129970 h 381430"/>
              <a:gd name="connsiteX77" fmla="*/ 1851660 w 4457700"/>
              <a:gd name="connsiteY77" fmla="*/ 145210 h 381430"/>
              <a:gd name="connsiteX78" fmla="*/ 1653540 w 4457700"/>
              <a:gd name="connsiteY78" fmla="*/ 137590 h 381430"/>
              <a:gd name="connsiteX79" fmla="*/ 1432560 w 4457700"/>
              <a:gd name="connsiteY79" fmla="*/ 122350 h 381430"/>
              <a:gd name="connsiteX80" fmla="*/ 1363980 w 4457700"/>
              <a:gd name="connsiteY80" fmla="*/ 107110 h 381430"/>
              <a:gd name="connsiteX81" fmla="*/ 1249680 w 4457700"/>
              <a:gd name="connsiteY81" fmla="*/ 84250 h 381430"/>
              <a:gd name="connsiteX82" fmla="*/ 1211580 w 4457700"/>
              <a:gd name="connsiteY82" fmla="*/ 61390 h 381430"/>
              <a:gd name="connsiteX83" fmla="*/ 1150620 w 4457700"/>
              <a:gd name="connsiteY83" fmla="*/ 38530 h 381430"/>
              <a:gd name="connsiteX84" fmla="*/ 1051560 w 4457700"/>
              <a:gd name="connsiteY84" fmla="*/ 46150 h 381430"/>
              <a:gd name="connsiteX85" fmla="*/ 1013460 w 4457700"/>
              <a:gd name="connsiteY85" fmla="*/ 53770 h 381430"/>
              <a:gd name="connsiteX86" fmla="*/ 944880 w 4457700"/>
              <a:gd name="connsiteY86" fmla="*/ 61390 h 381430"/>
              <a:gd name="connsiteX87" fmla="*/ 899160 w 4457700"/>
              <a:gd name="connsiteY87" fmla="*/ 69010 h 381430"/>
              <a:gd name="connsiteX88" fmla="*/ 830580 w 4457700"/>
              <a:gd name="connsiteY88" fmla="*/ 76630 h 381430"/>
              <a:gd name="connsiteX89" fmla="*/ 716280 w 4457700"/>
              <a:gd name="connsiteY89" fmla="*/ 114730 h 381430"/>
              <a:gd name="connsiteX90" fmla="*/ 624840 w 4457700"/>
              <a:gd name="connsiteY90" fmla="*/ 129970 h 381430"/>
              <a:gd name="connsiteX91" fmla="*/ 594360 w 4457700"/>
              <a:gd name="connsiteY91" fmla="*/ 137590 h 381430"/>
              <a:gd name="connsiteX92" fmla="*/ 411480 w 4457700"/>
              <a:gd name="connsiteY92" fmla="*/ 152830 h 381430"/>
              <a:gd name="connsiteX93" fmla="*/ 175260 w 4457700"/>
              <a:gd name="connsiteY93" fmla="*/ 145210 h 381430"/>
              <a:gd name="connsiteX94" fmla="*/ 53340 w 4457700"/>
              <a:gd name="connsiteY94" fmla="*/ 145210 h 381430"/>
              <a:gd name="connsiteX95" fmla="*/ 45720 w 4457700"/>
              <a:gd name="connsiteY95" fmla="*/ 183310 h 381430"/>
              <a:gd name="connsiteX96" fmla="*/ 83820 w 4457700"/>
              <a:gd name="connsiteY96" fmla="*/ 244270 h 381430"/>
              <a:gd name="connsiteX97" fmla="*/ 121920 w 4457700"/>
              <a:gd name="connsiteY97" fmla="*/ 289990 h 381430"/>
              <a:gd name="connsiteX98" fmla="*/ 121920 w 4457700"/>
              <a:gd name="connsiteY98" fmla="*/ 335710 h 381430"/>
              <a:gd name="connsiteX99" fmla="*/ 114300 w 4457700"/>
              <a:gd name="connsiteY99" fmla="*/ 312850 h 381430"/>
              <a:gd name="connsiteX100" fmla="*/ 99060 w 4457700"/>
              <a:gd name="connsiteY100" fmla="*/ 289990 h 381430"/>
              <a:gd name="connsiteX101" fmla="*/ 91440 w 4457700"/>
              <a:gd name="connsiteY101" fmla="*/ 251890 h 381430"/>
              <a:gd name="connsiteX102" fmla="*/ 99060 w 4457700"/>
              <a:gd name="connsiteY102" fmla="*/ 328090 h 381430"/>
              <a:gd name="connsiteX103" fmla="*/ 205740 w 4457700"/>
              <a:gd name="connsiteY103" fmla="*/ 373810 h 381430"/>
              <a:gd name="connsiteX104" fmla="*/ 0 w 4457700"/>
              <a:gd name="connsiteY104" fmla="*/ 320470 h 38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4457700" h="381430">
                <a:moveTo>
                  <a:pt x="0" y="320470"/>
                </a:moveTo>
                <a:lnTo>
                  <a:pt x="0" y="320470"/>
                </a:lnTo>
                <a:cubicBezTo>
                  <a:pt x="75636" y="326288"/>
                  <a:pt x="77641" y="320882"/>
                  <a:pt x="129540" y="335710"/>
                </a:cubicBezTo>
                <a:cubicBezTo>
                  <a:pt x="137263" y="337917"/>
                  <a:pt x="145216" y="339738"/>
                  <a:pt x="152400" y="343330"/>
                </a:cubicBezTo>
                <a:cubicBezTo>
                  <a:pt x="170766" y="352513"/>
                  <a:pt x="184365" y="369802"/>
                  <a:pt x="205740" y="373810"/>
                </a:cubicBezTo>
                <a:cubicBezTo>
                  <a:pt x="235802" y="379447"/>
                  <a:pt x="266700" y="378890"/>
                  <a:pt x="297180" y="381430"/>
                </a:cubicBezTo>
                <a:cubicBezTo>
                  <a:pt x="325120" y="378890"/>
                  <a:pt x="353191" y="377518"/>
                  <a:pt x="381000" y="373810"/>
                </a:cubicBezTo>
                <a:cubicBezTo>
                  <a:pt x="391381" y="372426"/>
                  <a:pt x="401150" y="367912"/>
                  <a:pt x="411480" y="366190"/>
                </a:cubicBezTo>
                <a:cubicBezTo>
                  <a:pt x="432426" y="362699"/>
                  <a:pt x="522665" y="352989"/>
                  <a:pt x="541020" y="350950"/>
                </a:cubicBezTo>
                <a:cubicBezTo>
                  <a:pt x="576580" y="356030"/>
                  <a:pt x="612268" y="360285"/>
                  <a:pt x="647700" y="366190"/>
                </a:cubicBezTo>
                <a:cubicBezTo>
                  <a:pt x="666836" y="369379"/>
                  <a:pt x="682922" y="375391"/>
                  <a:pt x="701040" y="381430"/>
                </a:cubicBezTo>
                <a:cubicBezTo>
                  <a:pt x="739140" y="378890"/>
                  <a:pt x="777345" y="377610"/>
                  <a:pt x="815340" y="373810"/>
                </a:cubicBezTo>
                <a:cubicBezTo>
                  <a:pt x="828227" y="372521"/>
                  <a:pt x="840697" y="368507"/>
                  <a:pt x="853440" y="366190"/>
                </a:cubicBezTo>
                <a:cubicBezTo>
                  <a:pt x="868641" y="363426"/>
                  <a:pt x="883920" y="361110"/>
                  <a:pt x="899160" y="358570"/>
                </a:cubicBezTo>
                <a:cubicBezTo>
                  <a:pt x="1206373" y="369542"/>
                  <a:pt x="1224200" y="395339"/>
                  <a:pt x="1432560" y="358570"/>
                </a:cubicBezTo>
                <a:cubicBezTo>
                  <a:pt x="1440470" y="357174"/>
                  <a:pt x="1447899" y="353770"/>
                  <a:pt x="1455420" y="350950"/>
                </a:cubicBezTo>
                <a:cubicBezTo>
                  <a:pt x="1528312" y="323615"/>
                  <a:pt x="1464492" y="345386"/>
                  <a:pt x="1516380" y="328090"/>
                </a:cubicBezTo>
                <a:cubicBezTo>
                  <a:pt x="1531620" y="330630"/>
                  <a:pt x="1546993" y="332473"/>
                  <a:pt x="1562100" y="335710"/>
                </a:cubicBezTo>
                <a:cubicBezTo>
                  <a:pt x="1582580" y="340099"/>
                  <a:pt x="1623060" y="350950"/>
                  <a:pt x="1623060" y="350950"/>
                </a:cubicBezTo>
                <a:cubicBezTo>
                  <a:pt x="1742440" y="345870"/>
                  <a:pt x="1861732" y="337882"/>
                  <a:pt x="1981200" y="335710"/>
                </a:cubicBezTo>
                <a:cubicBezTo>
                  <a:pt x="2001675" y="335338"/>
                  <a:pt x="2021870" y="340563"/>
                  <a:pt x="2042160" y="343330"/>
                </a:cubicBezTo>
                <a:cubicBezTo>
                  <a:pt x="2052859" y="344789"/>
                  <a:pt x="2161269" y="359532"/>
                  <a:pt x="2194560" y="366190"/>
                </a:cubicBezTo>
                <a:cubicBezTo>
                  <a:pt x="2204829" y="368244"/>
                  <a:pt x="2214880" y="371270"/>
                  <a:pt x="2225040" y="373810"/>
                </a:cubicBezTo>
                <a:cubicBezTo>
                  <a:pt x="2286000" y="371270"/>
                  <a:pt x="2347074" y="370697"/>
                  <a:pt x="2407920" y="366190"/>
                </a:cubicBezTo>
                <a:cubicBezTo>
                  <a:pt x="2415930" y="365597"/>
                  <a:pt x="2423057" y="360777"/>
                  <a:pt x="2430780" y="358570"/>
                </a:cubicBezTo>
                <a:cubicBezTo>
                  <a:pt x="2440850" y="355693"/>
                  <a:pt x="2451100" y="353490"/>
                  <a:pt x="2461260" y="350950"/>
                </a:cubicBezTo>
                <a:cubicBezTo>
                  <a:pt x="2468880" y="343330"/>
                  <a:pt x="2473347" y="328373"/>
                  <a:pt x="2484120" y="328090"/>
                </a:cubicBezTo>
                <a:cubicBezTo>
                  <a:pt x="2573134" y="325748"/>
                  <a:pt x="2662037" y="336501"/>
                  <a:pt x="2750820" y="343330"/>
                </a:cubicBezTo>
                <a:cubicBezTo>
                  <a:pt x="2761262" y="344133"/>
                  <a:pt x="2771077" y="348678"/>
                  <a:pt x="2781300" y="350950"/>
                </a:cubicBezTo>
                <a:cubicBezTo>
                  <a:pt x="2868365" y="370298"/>
                  <a:pt x="2775546" y="347606"/>
                  <a:pt x="2849880" y="366190"/>
                </a:cubicBezTo>
                <a:cubicBezTo>
                  <a:pt x="2860194" y="364471"/>
                  <a:pt x="2911613" y="357150"/>
                  <a:pt x="2926080" y="350950"/>
                </a:cubicBezTo>
                <a:cubicBezTo>
                  <a:pt x="2984609" y="325866"/>
                  <a:pt x="2908230" y="344200"/>
                  <a:pt x="2979420" y="320470"/>
                </a:cubicBezTo>
                <a:cubicBezTo>
                  <a:pt x="2991707" y="316374"/>
                  <a:pt x="3004820" y="315390"/>
                  <a:pt x="3017520" y="312850"/>
                </a:cubicBezTo>
                <a:cubicBezTo>
                  <a:pt x="3027680" y="305230"/>
                  <a:pt x="3036065" y="294330"/>
                  <a:pt x="3048000" y="289990"/>
                </a:cubicBezTo>
                <a:cubicBezTo>
                  <a:pt x="3085537" y="276340"/>
                  <a:pt x="3124651" y="283715"/>
                  <a:pt x="3162300" y="289990"/>
                </a:cubicBezTo>
                <a:cubicBezTo>
                  <a:pt x="3172630" y="291712"/>
                  <a:pt x="3182974" y="293933"/>
                  <a:pt x="3192780" y="297610"/>
                </a:cubicBezTo>
                <a:cubicBezTo>
                  <a:pt x="3226665" y="310317"/>
                  <a:pt x="3215156" y="313589"/>
                  <a:pt x="3246120" y="320470"/>
                </a:cubicBezTo>
                <a:cubicBezTo>
                  <a:pt x="3274371" y="326748"/>
                  <a:pt x="3326436" y="332414"/>
                  <a:pt x="3352800" y="335710"/>
                </a:cubicBezTo>
                <a:cubicBezTo>
                  <a:pt x="3399544" y="331815"/>
                  <a:pt x="3444426" y="330589"/>
                  <a:pt x="3489960" y="320470"/>
                </a:cubicBezTo>
                <a:cubicBezTo>
                  <a:pt x="3497801" y="318728"/>
                  <a:pt x="3505200" y="315390"/>
                  <a:pt x="3512820" y="312850"/>
                </a:cubicBezTo>
                <a:cubicBezTo>
                  <a:pt x="3540995" y="270587"/>
                  <a:pt x="3522360" y="283960"/>
                  <a:pt x="3604260" y="297610"/>
                </a:cubicBezTo>
                <a:cubicBezTo>
                  <a:pt x="3624920" y="301053"/>
                  <a:pt x="3665220" y="312850"/>
                  <a:pt x="3665220" y="312850"/>
                </a:cubicBezTo>
                <a:cubicBezTo>
                  <a:pt x="3728720" y="310310"/>
                  <a:pt x="3792485" y="311554"/>
                  <a:pt x="3855720" y="305230"/>
                </a:cubicBezTo>
                <a:cubicBezTo>
                  <a:pt x="3869330" y="303869"/>
                  <a:pt x="3881013" y="294793"/>
                  <a:pt x="3893820" y="289990"/>
                </a:cubicBezTo>
                <a:cubicBezTo>
                  <a:pt x="3929875" y="276469"/>
                  <a:pt x="3904858" y="290251"/>
                  <a:pt x="3939540" y="267130"/>
                </a:cubicBezTo>
                <a:cubicBezTo>
                  <a:pt x="4000500" y="269670"/>
                  <a:pt x="4061407" y="274750"/>
                  <a:pt x="4122420" y="274750"/>
                </a:cubicBezTo>
                <a:cubicBezTo>
                  <a:pt x="4212335" y="274750"/>
                  <a:pt x="4270149" y="292909"/>
                  <a:pt x="4335780" y="251890"/>
                </a:cubicBezTo>
                <a:cubicBezTo>
                  <a:pt x="4346550" y="245159"/>
                  <a:pt x="4356617" y="237295"/>
                  <a:pt x="4366260" y="229030"/>
                </a:cubicBezTo>
                <a:cubicBezTo>
                  <a:pt x="4374442" y="222017"/>
                  <a:pt x="4381500" y="213790"/>
                  <a:pt x="4389120" y="206170"/>
                </a:cubicBezTo>
                <a:cubicBezTo>
                  <a:pt x="4391660" y="185850"/>
                  <a:pt x="4389852" y="164495"/>
                  <a:pt x="4396740" y="145210"/>
                </a:cubicBezTo>
                <a:cubicBezTo>
                  <a:pt x="4402900" y="127961"/>
                  <a:pt x="4421428" y="116866"/>
                  <a:pt x="4427220" y="99490"/>
                </a:cubicBezTo>
                <a:cubicBezTo>
                  <a:pt x="4439524" y="62579"/>
                  <a:pt x="4430707" y="83518"/>
                  <a:pt x="4457700" y="38530"/>
                </a:cubicBezTo>
                <a:cubicBezTo>
                  <a:pt x="4455160" y="30910"/>
                  <a:pt x="4455760" y="21350"/>
                  <a:pt x="4450080" y="15670"/>
                </a:cubicBezTo>
                <a:cubicBezTo>
                  <a:pt x="4418785" y="-15625"/>
                  <a:pt x="4379765" y="8397"/>
                  <a:pt x="4343400" y="15670"/>
                </a:cubicBezTo>
                <a:cubicBezTo>
                  <a:pt x="4335780" y="25830"/>
                  <a:pt x="4329520" y="37170"/>
                  <a:pt x="4320540" y="46150"/>
                </a:cubicBezTo>
                <a:cubicBezTo>
                  <a:pt x="4314064" y="52626"/>
                  <a:pt x="4306070" y="57719"/>
                  <a:pt x="4297680" y="61390"/>
                </a:cubicBezTo>
                <a:cubicBezTo>
                  <a:pt x="4206359" y="101343"/>
                  <a:pt x="4223840" y="95287"/>
                  <a:pt x="4152900" y="107110"/>
                </a:cubicBezTo>
                <a:cubicBezTo>
                  <a:pt x="4145280" y="112190"/>
                  <a:pt x="4138615" y="119134"/>
                  <a:pt x="4130040" y="122350"/>
                </a:cubicBezTo>
                <a:cubicBezTo>
                  <a:pt x="4117913" y="126898"/>
                  <a:pt x="4104892" y="129970"/>
                  <a:pt x="4091940" y="129970"/>
                </a:cubicBezTo>
                <a:cubicBezTo>
                  <a:pt x="4015698" y="129970"/>
                  <a:pt x="3939540" y="124890"/>
                  <a:pt x="3863340" y="122350"/>
                </a:cubicBezTo>
                <a:cubicBezTo>
                  <a:pt x="3849859" y="121002"/>
                  <a:pt x="3765053" y="114200"/>
                  <a:pt x="3741420" y="107110"/>
                </a:cubicBezTo>
                <a:cubicBezTo>
                  <a:pt x="3730540" y="103846"/>
                  <a:pt x="3721576" y="95858"/>
                  <a:pt x="3710940" y="91870"/>
                </a:cubicBezTo>
                <a:cubicBezTo>
                  <a:pt x="3701134" y="88193"/>
                  <a:pt x="3690620" y="86790"/>
                  <a:pt x="3680460" y="84250"/>
                </a:cubicBezTo>
                <a:cubicBezTo>
                  <a:pt x="3591560" y="86790"/>
                  <a:pt x="3502591" y="87537"/>
                  <a:pt x="3413760" y="91870"/>
                </a:cubicBezTo>
                <a:cubicBezTo>
                  <a:pt x="3398328" y="92623"/>
                  <a:pt x="3383147" y="96253"/>
                  <a:pt x="3368040" y="99490"/>
                </a:cubicBezTo>
                <a:cubicBezTo>
                  <a:pt x="3347560" y="103879"/>
                  <a:pt x="3307080" y="114730"/>
                  <a:pt x="3307080" y="114730"/>
                </a:cubicBezTo>
                <a:cubicBezTo>
                  <a:pt x="3284220" y="112190"/>
                  <a:pt x="3260990" y="111929"/>
                  <a:pt x="3238500" y="107110"/>
                </a:cubicBezTo>
                <a:cubicBezTo>
                  <a:pt x="3225125" y="104244"/>
                  <a:pt x="3213813" y="94553"/>
                  <a:pt x="3200400" y="91870"/>
                </a:cubicBezTo>
                <a:cubicBezTo>
                  <a:pt x="3175369" y="86864"/>
                  <a:pt x="3149600" y="86790"/>
                  <a:pt x="3124200" y="84250"/>
                </a:cubicBezTo>
                <a:cubicBezTo>
                  <a:pt x="3055620" y="86790"/>
                  <a:pt x="2986836" y="86009"/>
                  <a:pt x="2918460" y="91870"/>
                </a:cubicBezTo>
                <a:cubicBezTo>
                  <a:pt x="2897591" y="93659"/>
                  <a:pt x="2878284" y="104512"/>
                  <a:pt x="2857500" y="107110"/>
                </a:cubicBezTo>
                <a:lnTo>
                  <a:pt x="2796540" y="114730"/>
                </a:lnTo>
                <a:cubicBezTo>
                  <a:pt x="2680574" y="153385"/>
                  <a:pt x="2770589" y="126263"/>
                  <a:pt x="2476500" y="114730"/>
                </a:cubicBezTo>
                <a:cubicBezTo>
                  <a:pt x="2422174" y="112600"/>
                  <a:pt x="2376897" y="106090"/>
                  <a:pt x="2324100" y="99490"/>
                </a:cubicBezTo>
                <a:cubicBezTo>
                  <a:pt x="2268220" y="102030"/>
                  <a:pt x="2212193" y="102333"/>
                  <a:pt x="2156460" y="107110"/>
                </a:cubicBezTo>
                <a:cubicBezTo>
                  <a:pt x="2123174" y="109963"/>
                  <a:pt x="2090604" y="118661"/>
                  <a:pt x="2057400" y="122350"/>
                </a:cubicBezTo>
                <a:cubicBezTo>
                  <a:pt x="2021967" y="126287"/>
                  <a:pt x="1986280" y="127430"/>
                  <a:pt x="1950720" y="129970"/>
                </a:cubicBezTo>
                <a:cubicBezTo>
                  <a:pt x="1917700" y="135050"/>
                  <a:pt x="1885058" y="144354"/>
                  <a:pt x="1851660" y="145210"/>
                </a:cubicBezTo>
                <a:cubicBezTo>
                  <a:pt x="1785593" y="146904"/>
                  <a:pt x="1719554" y="140734"/>
                  <a:pt x="1653540" y="137590"/>
                </a:cubicBezTo>
                <a:cubicBezTo>
                  <a:pt x="1577264" y="133958"/>
                  <a:pt x="1508214" y="128170"/>
                  <a:pt x="1432560" y="122350"/>
                </a:cubicBezTo>
                <a:cubicBezTo>
                  <a:pt x="1409700" y="117270"/>
                  <a:pt x="1386943" y="111703"/>
                  <a:pt x="1363980" y="107110"/>
                </a:cubicBezTo>
                <a:cubicBezTo>
                  <a:pt x="1235629" y="81440"/>
                  <a:pt x="1320332" y="101913"/>
                  <a:pt x="1249680" y="84250"/>
                </a:cubicBezTo>
                <a:cubicBezTo>
                  <a:pt x="1236980" y="76630"/>
                  <a:pt x="1224827" y="68014"/>
                  <a:pt x="1211580" y="61390"/>
                </a:cubicBezTo>
                <a:cubicBezTo>
                  <a:pt x="1193357" y="52278"/>
                  <a:pt x="1170405" y="45125"/>
                  <a:pt x="1150620" y="38530"/>
                </a:cubicBezTo>
                <a:cubicBezTo>
                  <a:pt x="1117600" y="41070"/>
                  <a:pt x="1084475" y="42493"/>
                  <a:pt x="1051560" y="46150"/>
                </a:cubicBezTo>
                <a:cubicBezTo>
                  <a:pt x="1038688" y="47580"/>
                  <a:pt x="1026281" y="51938"/>
                  <a:pt x="1013460" y="53770"/>
                </a:cubicBezTo>
                <a:cubicBezTo>
                  <a:pt x="990690" y="57023"/>
                  <a:pt x="967679" y="58350"/>
                  <a:pt x="944880" y="61390"/>
                </a:cubicBezTo>
                <a:cubicBezTo>
                  <a:pt x="929565" y="63432"/>
                  <a:pt x="914475" y="66968"/>
                  <a:pt x="899160" y="69010"/>
                </a:cubicBezTo>
                <a:cubicBezTo>
                  <a:pt x="876361" y="72050"/>
                  <a:pt x="853440" y="74090"/>
                  <a:pt x="830580" y="76630"/>
                </a:cubicBezTo>
                <a:cubicBezTo>
                  <a:pt x="792118" y="91053"/>
                  <a:pt x="756564" y="106249"/>
                  <a:pt x="716280" y="114730"/>
                </a:cubicBezTo>
                <a:cubicBezTo>
                  <a:pt x="686042" y="121096"/>
                  <a:pt x="654818" y="122476"/>
                  <a:pt x="624840" y="129970"/>
                </a:cubicBezTo>
                <a:cubicBezTo>
                  <a:pt x="614680" y="132510"/>
                  <a:pt x="604711" y="135998"/>
                  <a:pt x="594360" y="137590"/>
                </a:cubicBezTo>
                <a:cubicBezTo>
                  <a:pt x="540050" y="145945"/>
                  <a:pt x="462035" y="149460"/>
                  <a:pt x="411480" y="152830"/>
                </a:cubicBezTo>
                <a:cubicBezTo>
                  <a:pt x="332740" y="150290"/>
                  <a:pt x="253926" y="149462"/>
                  <a:pt x="175260" y="145210"/>
                </a:cubicBezTo>
                <a:cubicBezTo>
                  <a:pt x="52534" y="138576"/>
                  <a:pt x="230542" y="127490"/>
                  <a:pt x="53340" y="145210"/>
                </a:cubicBezTo>
                <a:cubicBezTo>
                  <a:pt x="50800" y="157910"/>
                  <a:pt x="44547" y="170412"/>
                  <a:pt x="45720" y="183310"/>
                </a:cubicBezTo>
                <a:cubicBezTo>
                  <a:pt x="51465" y="246509"/>
                  <a:pt x="54657" y="215107"/>
                  <a:pt x="83820" y="244270"/>
                </a:cubicBezTo>
                <a:cubicBezTo>
                  <a:pt x="97848" y="258298"/>
                  <a:pt x="109220" y="274750"/>
                  <a:pt x="121920" y="289990"/>
                </a:cubicBezTo>
                <a:cubicBezTo>
                  <a:pt x="121920" y="289990"/>
                  <a:pt x="81280" y="335710"/>
                  <a:pt x="121920" y="335710"/>
                </a:cubicBezTo>
                <a:cubicBezTo>
                  <a:pt x="129952" y="335710"/>
                  <a:pt x="117892" y="320034"/>
                  <a:pt x="114300" y="312850"/>
                </a:cubicBezTo>
                <a:cubicBezTo>
                  <a:pt x="110204" y="304659"/>
                  <a:pt x="104140" y="297610"/>
                  <a:pt x="99060" y="289990"/>
                </a:cubicBezTo>
                <a:cubicBezTo>
                  <a:pt x="90824" y="257046"/>
                  <a:pt x="91440" y="269983"/>
                  <a:pt x="91440" y="251890"/>
                </a:cubicBezTo>
                <a:lnTo>
                  <a:pt x="99060" y="328090"/>
                </a:lnTo>
                <a:lnTo>
                  <a:pt x="205740" y="373810"/>
                </a:lnTo>
                <a:lnTo>
                  <a:pt x="0" y="32047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37" name="LEgs">
            <a:extLst>
              <a:ext uri="{FF2B5EF4-FFF2-40B4-BE49-F238E27FC236}">
                <a16:creationId xmlns:a16="http://schemas.microsoft.com/office/drawing/2014/main" id="{FCA7D5FA-ECD7-2EF9-1270-1897A01F3CF2}"/>
              </a:ext>
            </a:extLst>
          </p:cNvPr>
          <p:cNvGrpSpPr/>
          <p:nvPr/>
        </p:nvGrpSpPr>
        <p:grpSpPr>
          <a:xfrm>
            <a:off x="777045" y="5334856"/>
            <a:ext cx="248224" cy="174504"/>
            <a:chOff x="1362708" y="5236987"/>
            <a:chExt cx="248224" cy="174504"/>
          </a:xfrm>
        </p:grpSpPr>
        <p:sp>
          <p:nvSpPr>
            <p:cNvPr id="2238" name="Rectangle: Rounded Corners 2237">
              <a:extLst>
                <a:ext uri="{FF2B5EF4-FFF2-40B4-BE49-F238E27FC236}">
                  <a16:creationId xmlns:a16="http://schemas.microsoft.com/office/drawing/2014/main" id="{A02E7EE3-5171-EDBC-6066-0B8FD2B05AE3}"/>
                </a:ext>
              </a:extLst>
            </p:cNvPr>
            <p:cNvSpPr/>
            <p:nvPr/>
          </p:nvSpPr>
          <p:spPr>
            <a:xfrm rot="13361924" flipH="1">
              <a:off x="1468590" y="5236987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9" name="Rectangle: Rounded Corners 2238">
              <a:extLst>
                <a:ext uri="{FF2B5EF4-FFF2-40B4-BE49-F238E27FC236}">
                  <a16:creationId xmlns:a16="http://schemas.microsoft.com/office/drawing/2014/main" id="{ECA4BD44-9828-CBF7-9389-4077E30596F4}"/>
                </a:ext>
              </a:extLst>
            </p:cNvPr>
            <p:cNvSpPr/>
            <p:nvPr/>
          </p:nvSpPr>
          <p:spPr>
            <a:xfrm rot="13115076" flipH="1">
              <a:off x="1574193" y="5263473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0" name="Isosceles Triangle 2239">
              <a:extLst>
                <a:ext uri="{FF2B5EF4-FFF2-40B4-BE49-F238E27FC236}">
                  <a16:creationId xmlns:a16="http://schemas.microsoft.com/office/drawing/2014/main" id="{5B8935A5-0E4D-D9A4-5735-3230AAAB3348}"/>
                </a:ext>
              </a:extLst>
            </p:cNvPr>
            <p:cNvSpPr/>
            <p:nvPr/>
          </p:nvSpPr>
          <p:spPr>
            <a:xfrm rot="18938191">
              <a:off x="1489819" y="5342910"/>
              <a:ext cx="40759" cy="56820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1" name="Rectangle 2240">
              <a:extLst>
                <a:ext uri="{FF2B5EF4-FFF2-40B4-BE49-F238E27FC236}">
                  <a16:creationId xmlns:a16="http://schemas.microsoft.com/office/drawing/2014/main" id="{882002C4-ABCD-8A07-C667-A6FCBAF42911}"/>
                </a:ext>
              </a:extLst>
            </p:cNvPr>
            <p:cNvSpPr/>
            <p:nvPr/>
          </p:nvSpPr>
          <p:spPr>
            <a:xfrm rot="791762" flipH="1">
              <a:off x="1519324" y="5373155"/>
              <a:ext cx="58329" cy="38336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42" name="Group 2241">
              <a:extLst>
                <a:ext uri="{FF2B5EF4-FFF2-40B4-BE49-F238E27FC236}">
                  <a16:creationId xmlns:a16="http://schemas.microsoft.com/office/drawing/2014/main" id="{BB925640-982E-4101-CF9F-A1FA3049AE23}"/>
                </a:ext>
              </a:extLst>
            </p:cNvPr>
            <p:cNvGrpSpPr/>
            <p:nvPr/>
          </p:nvGrpSpPr>
          <p:grpSpPr>
            <a:xfrm rot="791762">
              <a:off x="1362708" y="5311585"/>
              <a:ext cx="97880" cy="65336"/>
              <a:chOff x="7137388" y="5332607"/>
              <a:chExt cx="725687" cy="484411"/>
            </a:xfrm>
          </p:grpSpPr>
          <p:sp>
            <p:nvSpPr>
              <p:cNvPr id="2243" name="Isosceles Triangle 2242">
                <a:extLst>
                  <a:ext uri="{FF2B5EF4-FFF2-40B4-BE49-F238E27FC236}">
                    <a16:creationId xmlns:a16="http://schemas.microsoft.com/office/drawing/2014/main" id="{A115071C-E5D0-E775-1049-2DD3A980B5D1}"/>
                  </a:ext>
                </a:extLst>
              </p:cNvPr>
              <p:cNvSpPr/>
              <p:nvPr/>
            </p:nvSpPr>
            <p:spPr>
              <a:xfrm rot="18734268">
                <a:off x="7196925" y="5273070"/>
                <a:ext cx="302194" cy="42126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44" name="Rectangle 2243">
                <a:extLst>
                  <a:ext uri="{FF2B5EF4-FFF2-40B4-BE49-F238E27FC236}">
                    <a16:creationId xmlns:a16="http://schemas.microsoft.com/office/drawing/2014/main" id="{7DF0961A-5768-0320-F894-DD7DB1A3ABBD}"/>
                  </a:ext>
                </a:extLst>
              </p:cNvPr>
              <p:cNvSpPr/>
              <p:nvPr/>
            </p:nvSpPr>
            <p:spPr>
              <a:xfrm rot="1153270">
                <a:off x="7430617" y="5532790"/>
                <a:ext cx="432458" cy="284228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2245" name="Body">
            <a:extLst>
              <a:ext uri="{FF2B5EF4-FFF2-40B4-BE49-F238E27FC236}">
                <a16:creationId xmlns:a16="http://schemas.microsoft.com/office/drawing/2014/main" id="{BBEA768C-3017-6662-6537-2D721226A7D8}"/>
              </a:ext>
            </a:extLst>
          </p:cNvPr>
          <p:cNvGrpSpPr/>
          <p:nvPr/>
        </p:nvGrpSpPr>
        <p:grpSpPr>
          <a:xfrm>
            <a:off x="747460" y="4835768"/>
            <a:ext cx="548965" cy="548381"/>
            <a:chOff x="1317249" y="4735425"/>
            <a:chExt cx="548965" cy="548381"/>
          </a:xfrm>
        </p:grpSpPr>
        <p:sp>
          <p:nvSpPr>
            <p:cNvPr id="2246" name="Rectangle: Rounded Corners 2245">
              <a:extLst>
                <a:ext uri="{FF2B5EF4-FFF2-40B4-BE49-F238E27FC236}">
                  <a16:creationId xmlns:a16="http://schemas.microsoft.com/office/drawing/2014/main" id="{A6EE6887-7CB5-784E-2520-E853144D51BC}"/>
                </a:ext>
              </a:extLst>
            </p:cNvPr>
            <p:cNvSpPr/>
            <p:nvPr/>
          </p:nvSpPr>
          <p:spPr>
            <a:xfrm rot="3986850" flipH="1">
              <a:off x="1455476" y="5058688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7" name="Flowchart: Manual Operation 2246">
              <a:extLst>
                <a:ext uri="{FF2B5EF4-FFF2-40B4-BE49-F238E27FC236}">
                  <a16:creationId xmlns:a16="http://schemas.microsoft.com/office/drawing/2014/main" id="{206140D3-4250-30E1-FB7E-9F9419F5A795}"/>
                </a:ext>
              </a:extLst>
            </p:cNvPr>
            <p:cNvSpPr/>
            <p:nvPr/>
          </p:nvSpPr>
          <p:spPr>
            <a:xfrm rot="11591762" flipH="1">
              <a:off x="1457622" y="5062750"/>
              <a:ext cx="265507" cy="221056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8" name="Isosceles Triangle 2247">
              <a:extLst>
                <a:ext uri="{FF2B5EF4-FFF2-40B4-BE49-F238E27FC236}">
                  <a16:creationId xmlns:a16="http://schemas.microsoft.com/office/drawing/2014/main" id="{99962B49-81FA-790C-8E27-69EC46D26017}"/>
                </a:ext>
              </a:extLst>
            </p:cNvPr>
            <p:cNvSpPr/>
            <p:nvPr/>
          </p:nvSpPr>
          <p:spPr>
            <a:xfrm rot="2397195" flipH="1">
              <a:off x="1618366" y="4735425"/>
              <a:ext cx="247848" cy="270094"/>
            </a:xfrm>
            <a:prstGeom prst="triangle">
              <a:avLst>
                <a:gd name="adj" fmla="val 31520"/>
              </a:avLst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9" name="Oval 2248">
              <a:extLst>
                <a:ext uri="{FF2B5EF4-FFF2-40B4-BE49-F238E27FC236}">
                  <a16:creationId xmlns:a16="http://schemas.microsoft.com/office/drawing/2014/main" id="{1498AD46-2946-51F6-B1F1-2220917C07DD}"/>
                </a:ext>
              </a:extLst>
            </p:cNvPr>
            <p:cNvSpPr/>
            <p:nvPr/>
          </p:nvSpPr>
          <p:spPr>
            <a:xfrm rot="791762" flipH="1">
              <a:off x="1508584" y="4881132"/>
              <a:ext cx="265507" cy="202128"/>
            </a:xfrm>
            <a:prstGeom prst="ellipse">
              <a:avLst/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0" name="Oval 2249">
              <a:extLst>
                <a:ext uri="{FF2B5EF4-FFF2-40B4-BE49-F238E27FC236}">
                  <a16:creationId xmlns:a16="http://schemas.microsoft.com/office/drawing/2014/main" id="{904BA2BF-F415-8735-ABBC-D7A650DEE960}"/>
                </a:ext>
              </a:extLst>
            </p:cNvPr>
            <p:cNvSpPr/>
            <p:nvPr/>
          </p:nvSpPr>
          <p:spPr>
            <a:xfrm rot="791762" flipH="1">
              <a:off x="1515479" y="4902171"/>
              <a:ext cx="229535" cy="20212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1" name="Oval 2250">
              <a:extLst>
                <a:ext uri="{FF2B5EF4-FFF2-40B4-BE49-F238E27FC236}">
                  <a16:creationId xmlns:a16="http://schemas.microsoft.com/office/drawing/2014/main" id="{64E9470F-771D-4FF2-F7FE-BD549229EFC1}"/>
                </a:ext>
              </a:extLst>
            </p:cNvPr>
            <p:cNvSpPr/>
            <p:nvPr/>
          </p:nvSpPr>
          <p:spPr>
            <a:xfrm rot="791762" flipH="1">
              <a:off x="1601106" y="4988468"/>
              <a:ext cx="30833" cy="56549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2" name="Oval 2251">
              <a:extLst>
                <a:ext uri="{FF2B5EF4-FFF2-40B4-BE49-F238E27FC236}">
                  <a16:creationId xmlns:a16="http://schemas.microsoft.com/office/drawing/2014/main" id="{B2EF1636-EE20-BE3E-28C6-D357E0EFD71B}"/>
                </a:ext>
              </a:extLst>
            </p:cNvPr>
            <p:cNvSpPr/>
            <p:nvPr/>
          </p:nvSpPr>
          <p:spPr>
            <a:xfrm rot="791762" flipH="1">
              <a:off x="1656407" y="502509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3" name="Oval 2252">
              <a:extLst>
                <a:ext uri="{FF2B5EF4-FFF2-40B4-BE49-F238E27FC236}">
                  <a16:creationId xmlns:a16="http://schemas.microsoft.com/office/drawing/2014/main" id="{CF84EDF1-9651-42D0-F3D1-746CD20954BF}"/>
                </a:ext>
              </a:extLst>
            </p:cNvPr>
            <p:cNvSpPr/>
            <p:nvPr/>
          </p:nvSpPr>
          <p:spPr>
            <a:xfrm rot="791762" flipH="1">
              <a:off x="1535534" y="498080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4" name="Oval 2253">
              <a:extLst>
                <a:ext uri="{FF2B5EF4-FFF2-40B4-BE49-F238E27FC236}">
                  <a16:creationId xmlns:a16="http://schemas.microsoft.com/office/drawing/2014/main" id="{56F0EADD-868D-D996-C7BC-BE0573BAABB1}"/>
                </a:ext>
              </a:extLst>
            </p:cNvPr>
            <p:cNvSpPr/>
            <p:nvPr/>
          </p:nvSpPr>
          <p:spPr>
            <a:xfrm rot="791762" flipH="1">
              <a:off x="1658484" y="4981751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5" name="Oval 2254">
              <a:extLst>
                <a:ext uri="{FF2B5EF4-FFF2-40B4-BE49-F238E27FC236}">
                  <a16:creationId xmlns:a16="http://schemas.microsoft.com/office/drawing/2014/main" id="{1D717DF5-0846-6108-6443-D8A950FC5B20}"/>
                </a:ext>
              </a:extLst>
            </p:cNvPr>
            <p:cNvSpPr/>
            <p:nvPr/>
          </p:nvSpPr>
          <p:spPr>
            <a:xfrm rot="791762" flipH="1">
              <a:off x="1573138" y="4954453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6" name="Rectangle: Rounded Corners 2255">
              <a:extLst>
                <a:ext uri="{FF2B5EF4-FFF2-40B4-BE49-F238E27FC236}">
                  <a16:creationId xmlns:a16="http://schemas.microsoft.com/office/drawing/2014/main" id="{57409D76-C887-46D0-E0F9-6204C9469711}"/>
                </a:ext>
              </a:extLst>
            </p:cNvPr>
            <p:cNvSpPr/>
            <p:nvPr/>
          </p:nvSpPr>
          <p:spPr>
            <a:xfrm rot="4284346" flipH="1">
              <a:off x="1623245" y="5079410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7" name="Rectangle: Rounded Corners 2256">
              <a:extLst>
                <a:ext uri="{FF2B5EF4-FFF2-40B4-BE49-F238E27FC236}">
                  <a16:creationId xmlns:a16="http://schemas.microsoft.com/office/drawing/2014/main" id="{07C667E2-4490-FCA2-F175-DBDF47711010}"/>
                </a:ext>
              </a:extLst>
            </p:cNvPr>
            <p:cNvSpPr/>
            <p:nvPr/>
          </p:nvSpPr>
          <p:spPr>
            <a:xfrm rot="15844610" flipH="1">
              <a:off x="1528081" y="5114056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8" name="Rectangle: Rounded Corners 2257">
              <a:extLst>
                <a:ext uri="{FF2B5EF4-FFF2-40B4-BE49-F238E27FC236}">
                  <a16:creationId xmlns:a16="http://schemas.microsoft.com/office/drawing/2014/main" id="{5AF390B9-5489-1C52-F61E-6770B6FCF155}"/>
                </a:ext>
              </a:extLst>
            </p:cNvPr>
            <p:cNvSpPr/>
            <p:nvPr/>
          </p:nvSpPr>
          <p:spPr>
            <a:xfrm rot="5475646" flipH="1">
              <a:off x="1378018" y="5091489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9" name="Oval 2258">
              <a:extLst>
                <a:ext uri="{FF2B5EF4-FFF2-40B4-BE49-F238E27FC236}">
                  <a16:creationId xmlns:a16="http://schemas.microsoft.com/office/drawing/2014/main" id="{7F01B1FD-16B1-654A-0F84-769C1208CA9E}"/>
                </a:ext>
              </a:extLst>
            </p:cNvPr>
            <p:cNvSpPr/>
            <p:nvPr/>
          </p:nvSpPr>
          <p:spPr>
            <a:xfrm rot="791762" flipH="1">
              <a:off x="1471902" y="5140538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0" name="Oval 2259">
              <a:extLst>
                <a:ext uri="{FF2B5EF4-FFF2-40B4-BE49-F238E27FC236}">
                  <a16:creationId xmlns:a16="http://schemas.microsoft.com/office/drawing/2014/main" id="{D0D146A7-9D51-8DF2-4CCB-5B13093509F0}"/>
                </a:ext>
              </a:extLst>
            </p:cNvPr>
            <p:cNvSpPr/>
            <p:nvPr/>
          </p:nvSpPr>
          <p:spPr>
            <a:xfrm rot="7089657" flipH="1">
              <a:off x="1316130" y="5108381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261" name="Picture 2260">
            <a:extLst>
              <a:ext uri="{FF2B5EF4-FFF2-40B4-BE49-F238E27FC236}">
                <a16:creationId xmlns:a16="http://schemas.microsoft.com/office/drawing/2014/main" id="{58827538-B910-A18A-BC4B-4E04E282838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9" t="30391" r="41771" b="22978"/>
          <a:stretch/>
        </p:blipFill>
        <p:spPr>
          <a:xfrm rot="15400279">
            <a:off x="110657" y="4892007"/>
            <a:ext cx="625033" cy="924194"/>
          </a:xfrm>
          <a:prstGeom prst="rect">
            <a:avLst/>
          </a:prstGeom>
        </p:spPr>
      </p:pic>
      <p:pic>
        <p:nvPicPr>
          <p:cNvPr id="2" name="BC XMAS">
            <a:hlinkClick r:id="" action="ppaction://media"/>
            <a:extLst>
              <a:ext uri="{FF2B5EF4-FFF2-40B4-BE49-F238E27FC236}">
                <a16:creationId xmlns:a16="http://schemas.microsoft.com/office/drawing/2014/main" id="{251A6763-1A02-145A-19E4-9FC4B83708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grpSp>
        <p:nvGrpSpPr>
          <p:cNvPr id="2305" name="Group 2304">
            <a:extLst>
              <a:ext uri="{FF2B5EF4-FFF2-40B4-BE49-F238E27FC236}">
                <a16:creationId xmlns:a16="http://schemas.microsoft.com/office/drawing/2014/main" id="{35900E7B-4DF8-3186-B39C-1102F7475202}"/>
              </a:ext>
            </a:extLst>
          </p:cNvPr>
          <p:cNvGrpSpPr/>
          <p:nvPr/>
        </p:nvGrpSpPr>
        <p:grpSpPr>
          <a:xfrm>
            <a:off x="-60158" y="-20036"/>
            <a:ext cx="12363283" cy="6897086"/>
            <a:chOff x="-30595" y="-20036"/>
            <a:chExt cx="12303125" cy="6897086"/>
          </a:xfrm>
        </p:grpSpPr>
        <p:sp>
          <p:nvSpPr>
            <p:cNvPr id="2356" name="Rectangle 2355">
              <a:extLst>
                <a:ext uri="{FF2B5EF4-FFF2-40B4-BE49-F238E27FC236}">
                  <a16:creationId xmlns:a16="http://schemas.microsoft.com/office/drawing/2014/main" id="{ACA995DA-460F-83E2-1AEA-AFA30FE2FCFD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gradFill>
              <a:gsLst>
                <a:gs pos="0">
                  <a:srgbClr val="F59A9A"/>
                </a:gs>
                <a:gs pos="100000">
                  <a:srgbClr val="A6CA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7" name="Rectangle 2356">
              <a:extLst>
                <a:ext uri="{FF2B5EF4-FFF2-40B4-BE49-F238E27FC236}">
                  <a16:creationId xmlns:a16="http://schemas.microsoft.com/office/drawing/2014/main" id="{B0B604A0-FA7E-849D-05C3-20FCF5CC972E}"/>
                </a:ext>
              </a:extLst>
            </p:cNvPr>
            <p:cNvSpPr/>
            <p:nvPr/>
          </p:nvSpPr>
          <p:spPr>
            <a:xfrm>
              <a:off x="-30595" y="6185710"/>
              <a:ext cx="12303125" cy="691340"/>
            </a:xfrm>
            <a:prstGeom prst="rect">
              <a:avLst/>
            </a:prstGeom>
            <a:gradFill>
              <a:gsLst>
                <a:gs pos="100000">
                  <a:srgbClr val="BC5555"/>
                </a:gs>
                <a:gs pos="0">
                  <a:srgbClr val="72282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87" name="Group 2286">
            <a:extLst>
              <a:ext uri="{FF2B5EF4-FFF2-40B4-BE49-F238E27FC236}">
                <a16:creationId xmlns:a16="http://schemas.microsoft.com/office/drawing/2014/main" id="{2F5A7C98-2B32-0A8E-046F-4072F3D6B34C}"/>
              </a:ext>
            </a:extLst>
          </p:cNvPr>
          <p:cNvGrpSpPr/>
          <p:nvPr/>
        </p:nvGrpSpPr>
        <p:grpSpPr>
          <a:xfrm>
            <a:off x="-977017" y="-20036"/>
            <a:ext cx="20644745" cy="6858000"/>
            <a:chOff x="-977017" y="-20036"/>
            <a:chExt cx="20644745" cy="6858000"/>
          </a:xfrm>
        </p:grpSpPr>
        <p:sp>
          <p:nvSpPr>
            <p:cNvPr id="2285" name="Rectangle 2284">
              <a:extLst>
                <a:ext uri="{FF2B5EF4-FFF2-40B4-BE49-F238E27FC236}">
                  <a16:creationId xmlns:a16="http://schemas.microsoft.com/office/drawing/2014/main" id="{72244708-D454-5CBB-83E4-44279AE37197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Windows">
              <a:extLst>
                <a:ext uri="{FF2B5EF4-FFF2-40B4-BE49-F238E27FC236}">
                  <a16:creationId xmlns:a16="http://schemas.microsoft.com/office/drawing/2014/main" id="{91C42E5E-D45C-6A6C-C2FA-02F602F7F044}"/>
                </a:ext>
              </a:extLst>
            </p:cNvPr>
            <p:cNvGrpSpPr/>
            <p:nvPr/>
          </p:nvGrpSpPr>
          <p:grpSpPr>
            <a:xfrm>
              <a:off x="-977017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25355BA-44A4-A269-B35A-72BFB83DA4D0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54" name="Flowchart: Delay 53">
                  <a:extLst>
                    <a:ext uri="{FF2B5EF4-FFF2-40B4-BE49-F238E27FC236}">
                      <a16:creationId xmlns:a16="http://schemas.microsoft.com/office/drawing/2014/main" id="{511A410B-D6DB-8FBE-1CAF-6D079998127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A30C799F-787F-AD36-F418-ED7271F52B54}"/>
                    </a:ext>
                  </a:extLst>
                </p:cNvPr>
                <p:cNvCxnSpPr>
                  <a:stCxn id="54" idx="3"/>
                  <a:endCxn id="54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3D40E5E2-E96E-5305-6846-C3F3A47949B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611164F7-C7D2-6C22-4685-FD2194AFEC48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A90EFF24-CD1B-717D-76FF-7BF6700F581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CEBB310-57D5-B8CA-106C-9AA4FA523F36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49" name="Flowchart: Delay 48">
                  <a:extLst>
                    <a:ext uri="{FF2B5EF4-FFF2-40B4-BE49-F238E27FC236}">
                      <a16:creationId xmlns:a16="http://schemas.microsoft.com/office/drawing/2014/main" id="{0EF781F6-FBEE-443A-468A-F8EC6FCA2291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1FE3E047-DE79-618A-49F0-6F7A08E97B3D}"/>
                    </a:ext>
                  </a:extLst>
                </p:cNvPr>
                <p:cNvCxnSpPr>
                  <a:stCxn id="49" idx="3"/>
                  <a:endCxn id="49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0AB5A575-0718-E3A4-F712-292CD5270A4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92DF4253-23C9-DE41-E915-7CD94BF1F16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6E87BF30-3400-229C-2129-712755EFAFBB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42441B7-E2E9-4A8A-C1A1-72EBA7A1A228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44" name="Flowchart: Delay 43">
                  <a:extLst>
                    <a:ext uri="{FF2B5EF4-FFF2-40B4-BE49-F238E27FC236}">
                      <a16:creationId xmlns:a16="http://schemas.microsoft.com/office/drawing/2014/main" id="{BB3ABBD4-198E-10A7-E37B-6D3D5B7E75F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39CF8347-AF07-F9EA-8217-7F251E30B3C0}"/>
                    </a:ext>
                  </a:extLst>
                </p:cNvPr>
                <p:cNvCxnSpPr>
                  <a:stCxn id="44" idx="3"/>
                  <a:endCxn id="44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0073D5E2-0C3C-4EC9-6A58-AE37C73B13D0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9197A1D1-D24C-9D4B-BEE9-13D1BEA3E81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438C28EE-755C-804F-6B5B-E592F1BB8C9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5C511311-013B-9602-E479-D019FAC12B0D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39" name="Flowchart: Delay 38">
                  <a:extLst>
                    <a:ext uri="{FF2B5EF4-FFF2-40B4-BE49-F238E27FC236}">
                      <a16:creationId xmlns:a16="http://schemas.microsoft.com/office/drawing/2014/main" id="{B502857D-0DD4-24DB-5C1D-319C82986B2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0FEBFFAA-4318-2C66-DB94-B81BBA552118}"/>
                    </a:ext>
                  </a:extLst>
                </p:cNvPr>
                <p:cNvCxnSpPr>
                  <a:stCxn id="39" idx="3"/>
                  <a:endCxn id="39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8B4360FE-699A-A6C0-7950-BC212795D6E1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E6B4258D-3780-5BC6-C1DA-74CF72F1EE5C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A8E4175C-278B-CFA0-0969-0BA724059FB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0" name="Windows">
              <a:extLst>
                <a:ext uri="{FF2B5EF4-FFF2-40B4-BE49-F238E27FC236}">
                  <a16:creationId xmlns:a16="http://schemas.microsoft.com/office/drawing/2014/main" id="{5C39C3EF-035A-C053-473D-54254AA6C3DB}"/>
                </a:ext>
              </a:extLst>
            </p:cNvPr>
            <p:cNvGrpSpPr/>
            <p:nvPr/>
          </p:nvGrpSpPr>
          <p:grpSpPr>
            <a:xfrm>
              <a:off x="8751245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042944C4-1751-4727-4C20-A3BDC4AC8945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80" name="Flowchart: Delay 2279">
                  <a:extLst>
                    <a:ext uri="{FF2B5EF4-FFF2-40B4-BE49-F238E27FC236}">
                      <a16:creationId xmlns:a16="http://schemas.microsoft.com/office/drawing/2014/main" id="{5C60CD90-FF76-7FAC-DBD2-387882B921B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81" name="Straight Connector 2280">
                  <a:extLst>
                    <a:ext uri="{FF2B5EF4-FFF2-40B4-BE49-F238E27FC236}">
                      <a16:creationId xmlns:a16="http://schemas.microsoft.com/office/drawing/2014/main" id="{EE95C40B-272F-BD3D-06EC-83BEF8F40FBD}"/>
                    </a:ext>
                  </a:extLst>
                </p:cNvPr>
                <p:cNvCxnSpPr>
                  <a:stCxn id="2280" idx="3"/>
                  <a:endCxn id="228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2" name="Straight Connector 2281">
                  <a:extLst>
                    <a:ext uri="{FF2B5EF4-FFF2-40B4-BE49-F238E27FC236}">
                      <a16:creationId xmlns:a16="http://schemas.microsoft.com/office/drawing/2014/main" id="{5F495839-B53D-7B8E-F927-1BFCA1ACB571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3" name="Straight Connector 2282">
                  <a:extLst>
                    <a:ext uri="{FF2B5EF4-FFF2-40B4-BE49-F238E27FC236}">
                      <a16:creationId xmlns:a16="http://schemas.microsoft.com/office/drawing/2014/main" id="{1FE1DA09-E36F-2EAE-1949-A14F9D7B256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4" name="Straight Connector 2283">
                  <a:extLst>
                    <a:ext uri="{FF2B5EF4-FFF2-40B4-BE49-F238E27FC236}">
                      <a16:creationId xmlns:a16="http://schemas.microsoft.com/office/drawing/2014/main" id="{DDA07650-682E-2433-C29C-E4255C263D7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62" name="Group 2261">
                <a:extLst>
                  <a:ext uri="{FF2B5EF4-FFF2-40B4-BE49-F238E27FC236}">
                    <a16:creationId xmlns:a16="http://schemas.microsoft.com/office/drawing/2014/main" id="{711D609E-3B10-2C46-DF9A-AB164A4C2C2B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75" name="Flowchart: Delay 2274">
                  <a:extLst>
                    <a:ext uri="{FF2B5EF4-FFF2-40B4-BE49-F238E27FC236}">
                      <a16:creationId xmlns:a16="http://schemas.microsoft.com/office/drawing/2014/main" id="{C20B6D9D-8528-9C52-67C1-45A1C03D344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76" name="Straight Connector 2275">
                  <a:extLst>
                    <a:ext uri="{FF2B5EF4-FFF2-40B4-BE49-F238E27FC236}">
                      <a16:creationId xmlns:a16="http://schemas.microsoft.com/office/drawing/2014/main" id="{7F682538-C510-ED96-B474-51EEFB270286}"/>
                    </a:ext>
                  </a:extLst>
                </p:cNvPr>
                <p:cNvCxnSpPr>
                  <a:stCxn id="2275" idx="3"/>
                  <a:endCxn id="227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7" name="Straight Connector 2276">
                  <a:extLst>
                    <a:ext uri="{FF2B5EF4-FFF2-40B4-BE49-F238E27FC236}">
                      <a16:creationId xmlns:a16="http://schemas.microsoft.com/office/drawing/2014/main" id="{67BE0A93-DB9A-3C7D-B425-8688B87571B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8" name="Straight Connector 2277">
                  <a:extLst>
                    <a:ext uri="{FF2B5EF4-FFF2-40B4-BE49-F238E27FC236}">
                      <a16:creationId xmlns:a16="http://schemas.microsoft.com/office/drawing/2014/main" id="{5041BD2B-AA9B-E9C0-B64E-FAEB1092D70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9" name="Straight Connector 2278">
                  <a:extLst>
                    <a:ext uri="{FF2B5EF4-FFF2-40B4-BE49-F238E27FC236}">
                      <a16:creationId xmlns:a16="http://schemas.microsoft.com/office/drawing/2014/main" id="{CD322A2B-5449-04C4-B6D1-DF0770296DE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63" name="Group 2262">
                <a:extLst>
                  <a:ext uri="{FF2B5EF4-FFF2-40B4-BE49-F238E27FC236}">
                    <a16:creationId xmlns:a16="http://schemas.microsoft.com/office/drawing/2014/main" id="{D1CD44FF-F3F6-B45F-6FD4-21D620C77E7E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70" name="Flowchart: Delay 2269">
                  <a:extLst>
                    <a:ext uri="{FF2B5EF4-FFF2-40B4-BE49-F238E27FC236}">
                      <a16:creationId xmlns:a16="http://schemas.microsoft.com/office/drawing/2014/main" id="{EEC119C0-4708-CADA-C78A-D04FE3F8446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71" name="Straight Connector 2270">
                  <a:extLst>
                    <a:ext uri="{FF2B5EF4-FFF2-40B4-BE49-F238E27FC236}">
                      <a16:creationId xmlns:a16="http://schemas.microsoft.com/office/drawing/2014/main" id="{A45246A7-62DD-83B9-75FF-F195E62748CD}"/>
                    </a:ext>
                  </a:extLst>
                </p:cNvPr>
                <p:cNvCxnSpPr>
                  <a:stCxn id="2270" idx="3"/>
                  <a:endCxn id="227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2" name="Straight Connector 2271">
                  <a:extLst>
                    <a:ext uri="{FF2B5EF4-FFF2-40B4-BE49-F238E27FC236}">
                      <a16:creationId xmlns:a16="http://schemas.microsoft.com/office/drawing/2014/main" id="{4FF519E8-8239-A42F-E616-6A2BFEED89D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3" name="Straight Connector 2272">
                  <a:extLst>
                    <a:ext uri="{FF2B5EF4-FFF2-40B4-BE49-F238E27FC236}">
                      <a16:creationId xmlns:a16="http://schemas.microsoft.com/office/drawing/2014/main" id="{B2A40C9A-84E6-4678-283D-EFE1B46BF78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4" name="Straight Connector 2273">
                  <a:extLst>
                    <a:ext uri="{FF2B5EF4-FFF2-40B4-BE49-F238E27FC236}">
                      <a16:creationId xmlns:a16="http://schemas.microsoft.com/office/drawing/2014/main" id="{418BA873-A951-95F2-0DB3-E05E025A01C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64" name="Group 2263">
                <a:extLst>
                  <a:ext uri="{FF2B5EF4-FFF2-40B4-BE49-F238E27FC236}">
                    <a16:creationId xmlns:a16="http://schemas.microsoft.com/office/drawing/2014/main" id="{D5EBF363-136F-3519-0E5C-E25F36D9F220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65" name="Flowchart: Delay 2264">
                  <a:extLst>
                    <a:ext uri="{FF2B5EF4-FFF2-40B4-BE49-F238E27FC236}">
                      <a16:creationId xmlns:a16="http://schemas.microsoft.com/office/drawing/2014/main" id="{293136DE-EF9A-138B-A1CB-525400915A9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66" name="Straight Connector 2265">
                  <a:extLst>
                    <a:ext uri="{FF2B5EF4-FFF2-40B4-BE49-F238E27FC236}">
                      <a16:creationId xmlns:a16="http://schemas.microsoft.com/office/drawing/2014/main" id="{B760F2CF-E3AA-B9FA-6A78-AE54785F5107}"/>
                    </a:ext>
                  </a:extLst>
                </p:cNvPr>
                <p:cNvCxnSpPr>
                  <a:stCxn id="2265" idx="3"/>
                  <a:endCxn id="226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7" name="Straight Connector 2266">
                  <a:extLst>
                    <a:ext uri="{FF2B5EF4-FFF2-40B4-BE49-F238E27FC236}">
                      <a16:creationId xmlns:a16="http://schemas.microsoft.com/office/drawing/2014/main" id="{A669F3E8-B48D-D5EF-54D4-FA9A7E109C5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8" name="Straight Connector 2267">
                  <a:extLst>
                    <a:ext uri="{FF2B5EF4-FFF2-40B4-BE49-F238E27FC236}">
                      <a16:creationId xmlns:a16="http://schemas.microsoft.com/office/drawing/2014/main" id="{A8101EF9-206D-8602-E251-D2254C89D1D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9" name="Straight Connector 2268">
                  <a:extLst>
                    <a:ext uri="{FF2B5EF4-FFF2-40B4-BE49-F238E27FC236}">
                      <a16:creationId xmlns:a16="http://schemas.microsoft.com/office/drawing/2014/main" id="{39E90A94-E55A-E710-12C4-21A8EC253993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99" name="LEgs">
            <a:extLst>
              <a:ext uri="{FF2B5EF4-FFF2-40B4-BE49-F238E27FC236}">
                <a16:creationId xmlns:a16="http://schemas.microsoft.com/office/drawing/2014/main" id="{A3C523DD-FB71-A970-8AD6-1624D5473CFE}"/>
              </a:ext>
            </a:extLst>
          </p:cNvPr>
          <p:cNvGrpSpPr/>
          <p:nvPr/>
        </p:nvGrpSpPr>
        <p:grpSpPr>
          <a:xfrm>
            <a:off x="-3483495" y="5935347"/>
            <a:ext cx="1013474" cy="712483"/>
            <a:chOff x="1362708" y="5236987"/>
            <a:chExt cx="248224" cy="174504"/>
          </a:xfrm>
        </p:grpSpPr>
        <p:sp>
          <p:nvSpPr>
            <p:cNvPr id="1100" name="Rectangle: Rounded Corners 1099">
              <a:extLst>
                <a:ext uri="{FF2B5EF4-FFF2-40B4-BE49-F238E27FC236}">
                  <a16:creationId xmlns:a16="http://schemas.microsoft.com/office/drawing/2014/main" id="{4F06A8B9-CEE5-7101-1051-6BD32F41A8F7}"/>
                </a:ext>
              </a:extLst>
            </p:cNvPr>
            <p:cNvSpPr/>
            <p:nvPr/>
          </p:nvSpPr>
          <p:spPr>
            <a:xfrm rot="13361924" flipH="1">
              <a:off x="1468590" y="5236987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1" name="Rectangle: Rounded Corners 1100">
              <a:extLst>
                <a:ext uri="{FF2B5EF4-FFF2-40B4-BE49-F238E27FC236}">
                  <a16:creationId xmlns:a16="http://schemas.microsoft.com/office/drawing/2014/main" id="{6328CB16-7288-F800-2D15-1A7A247E7CA1}"/>
                </a:ext>
              </a:extLst>
            </p:cNvPr>
            <p:cNvSpPr/>
            <p:nvPr/>
          </p:nvSpPr>
          <p:spPr>
            <a:xfrm rot="13115076" flipH="1">
              <a:off x="1574193" y="5263473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2" name="Isosceles Triangle 1101">
              <a:extLst>
                <a:ext uri="{FF2B5EF4-FFF2-40B4-BE49-F238E27FC236}">
                  <a16:creationId xmlns:a16="http://schemas.microsoft.com/office/drawing/2014/main" id="{248B2716-345F-4A05-8DA4-2BFC44A33903}"/>
                </a:ext>
              </a:extLst>
            </p:cNvPr>
            <p:cNvSpPr/>
            <p:nvPr/>
          </p:nvSpPr>
          <p:spPr>
            <a:xfrm rot="18938191">
              <a:off x="1489819" y="5342910"/>
              <a:ext cx="40759" cy="56820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821374C7-FC2E-3B79-E4AE-93106209A978}"/>
                </a:ext>
              </a:extLst>
            </p:cNvPr>
            <p:cNvSpPr/>
            <p:nvPr/>
          </p:nvSpPr>
          <p:spPr>
            <a:xfrm rot="791762" flipH="1">
              <a:off x="1519324" y="5373155"/>
              <a:ext cx="58329" cy="38336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04" name="Group 1103">
              <a:extLst>
                <a:ext uri="{FF2B5EF4-FFF2-40B4-BE49-F238E27FC236}">
                  <a16:creationId xmlns:a16="http://schemas.microsoft.com/office/drawing/2014/main" id="{30F51462-1313-F57D-8023-011D809DFCA2}"/>
                </a:ext>
              </a:extLst>
            </p:cNvPr>
            <p:cNvGrpSpPr/>
            <p:nvPr/>
          </p:nvGrpSpPr>
          <p:grpSpPr>
            <a:xfrm rot="791762">
              <a:off x="1362708" y="5311585"/>
              <a:ext cx="97880" cy="65336"/>
              <a:chOff x="7137388" y="5332607"/>
              <a:chExt cx="725687" cy="484411"/>
            </a:xfrm>
          </p:grpSpPr>
          <p:sp>
            <p:nvSpPr>
              <p:cNvPr id="1105" name="Isosceles Triangle 1104">
                <a:extLst>
                  <a:ext uri="{FF2B5EF4-FFF2-40B4-BE49-F238E27FC236}">
                    <a16:creationId xmlns:a16="http://schemas.microsoft.com/office/drawing/2014/main" id="{334BEC1C-4389-C9CA-1F8B-F110E2167A85}"/>
                  </a:ext>
                </a:extLst>
              </p:cNvPr>
              <p:cNvSpPr/>
              <p:nvPr/>
            </p:nvSpPr>
            <p:spPr>
              <a:xfrm rot="18734268">
                <a:off x="7196925" y="5273070"/>
                <a:ext cx="302194" cy="42126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06" name="Rectangle 1105">
                <a:extLst>
                  <a:ext uri="{FF2B5EF4-FFF2-40B4-BE49-F238E27FC236}">
                    <a16:creationId xmlns:a16="http://schemas.microsoft.com/office/drawing/2014/main" id="{96E2239D-FC3C-E6E4-25D2-D59A721BA147}"/>
                  </a:ext>
                </a:extLst>
              </p:cNvPr>
              <p:cNvSpPr/>
              <p:nvPr/>
            </p:nvSpPr>
            <p:spPr>
              <a:xfrm rot="1153270">
                <a:off x="7430617" y="5532790"/>
                <a:ext cx="432458" cy="284228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124" name="Group 1123">
            <a:extLst>
              <a:ext uri="{FF2B5EF4-FFF2-40B4-BE49-F238E27FC236}">
                <a16:creationId xmlns:a16="http://schemas.microsoft.com/office/drawing/2014/main" id="{9BCE6046-77BE-D16F-5143-534A84EFD300}"/>
              </a:ext>
            </a:extLst>
          </p:cNvPr>
          <p:cNvGrpSpPr/>
          <p:nvPr/>
        </p:nvGrpSpPr>
        <p:grpSpPr>
          <a:xfrm>
            <a:off x="-2942641" y="5490290"/>
            <a:ext cx="468578" cy="176198"/>
            <a:chOff x="-677606" y="5645028"/>
            <a:chExt cx="468578" cy="176198"/>
          </a:xfrm>
        </p:grpSpPr>
        <p:sp>
          <p:nvSpPr>
            <p:cNvPr id="1125" name="Rectangle: Rounded Corners 1124">
              <a:extLst>
                <a:ext uri="{FF2B5EF4-FFF2-40B4-BE49-F238E27FC236}">
                  <a16:creationId xmlns:a16="http://schemas.microsoft.com/office/drawing/2014/main" id="{6A426933-3CD9-0299-62C2-10CF6D3399F2}"/>
                </a:ext>
              </a:extLst>
            </p:cNvPr>
            <p:cNvSpPr/>
            <p:nvPr/>
          </p:nvSpPr>
          <p:spPr>
            <a:xfrm rot="15844610" flipH="1">
              <a:off x="-448233" y="5536904"/>
              <a:ext cx="121977" cy="35643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95967321-58F8-E580-E308-650ED20B02FE}"/>
                </a:ext>
              </a:extLst>
            </p:cNvPr>
            <p:cNvSpPr/>
            <p:nvPr/>
          </p:nvSpPr>
          <p:spPr>
            <a:xfrm rot="791762" flipH="1">
              <a:off x="-677606" y="5645028"/>
              <a:ext cx="185335" cy="17619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7" name="Body">
            <a:extLst>
              <a:ext uri="{FF2B5EF4-FFF2-40B4-BE49-F238E27FC236}">
                <a16:creationId xmlns:a16="http://schemas.microsoft.com/office/drawing/2014/main" id="{9237130C-57E0-D5F3-B949-88C90F8554D4}"/>
              </a:ext>
            </a:extLst>
          </p:cNvPr>
          <p:cNvGrpSpPr/>
          <p:nvPr/>
        </p:nvGrpSpPr>
        <p:grpSpPr>
          <a:xfrm>
            <a:off x="-3571593" y="3838591"/>
            <a:ext cx="2241370" cy="2238986"/>
            <a:chOff x="1317249" y="4735425"/>
            <a:chExt cx="548965" cy="548381"/>
          </a:xfrm>
        </p:grpSpPr>
        <p:sp>
          <p:nvSpPr>
            <p:cNvPr id="1108" name="Rectangle: Rounded Corners 1107">
              <a:extLst>
                <a:ext uri="{FF2B5EF4-FFF2-40B4-BE49-F238E27FC236}">
                  <a16:creationId xmlns:a16="http://schemas.microsoft.com/office/drawing/2014/main" id="{6CC95497-16D4-4091-CA57-4FAA9B13076C}"/>
                </a:ext>
              </a:extLst>
            </p:cNvPr>
            <p:cNvSpPr/>
            <p:nvPr/>
          </p:nvSpPr>
          <p:spPr>
            <a:xfrm rot="3986850" flipH="1">
              <a:off x="1455476" y="5058688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9" name="Flowchart: Manual Operation 1108">
              <a:extLst>
                <a:ext uri="{FF2B5EF4-FFF2-40B4-BE49-F238E27FC236}">
                  <a16:creationId xmlns:a16="http://schemas.microsoft.com/office/drawing/2014/main" id="{2152AF7B-3026-0277-3E5E-010C6E07305C}"/>
                </a:ext>
              </a:extLst>
            </p:cNvPr>
            <p:cNvSpPr/>
            <p:nvPr/>
          </p:nvSpPr>
          <p:spPr>
            <a:xfrm rot="11591762" flipH="1">
              <a:off x="1457622" y="5062750"/>
              <a:ext cx="265507" cy="221056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0" name="Isosceles Triangle 1109">
              <a:extLst>
                <a:ext uri="{FF2B5EF4-FFF2-40B4-BE49-F238E27FC236}">
                  <a16:creationId xmlns:a16="http://schemas.microsoft.com/office/drawing/2014/main" id="{A8A2705A-0AAF-A198-C956-472F2480CC36}"/>
                </a:ext>
              </a:extLst>
            </p:cNvPr>
            <p:cNvSpPr/>
            <p:nvPr/>
          </p:nvSpPr>
          <p:spPr>
            <a:xfrm rot="2397195" flipH="1">
              <a:off x="1618366" y="4735425"/>
              <a:ext cx="247848" cy="270094"/>
            </a:xfrm>
            <a:prstGeom prst="triangle">
              <a:avLst>
                <a:gd name="adj" fmla="val 31520"/>
              </a:avLst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D889FFA5-E4BB-F6A6-2913-B986D1EC0CDD}"/>
                </a:ext>
              </a:extLst>
            </p:cNvPr>
            <p:cNvSpPr/>
            <p:nvPr/>
          </p:nvSpPr>
          <p:spPr>
            <a:xfrm rot="791762" flipH="1">
              <a:off x="1508584" y="4881132"/>
              <a:ext cx="265507" cy="202128"/>
            </a:xfrm>
            <a:prstGeom prst="ellipse">
              <a:avLst/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2" name="Oval 1111">
              <a:extLst>
                <a:ext uri="{FF2B5EF4-FFF2-40B4-BE49-F238E27FC236}">
                  <a16:creationId xmlns:a16="http://schemas.microsoft.com/office/drawing/2014/main" id="{FB3F6A6C-07C9-F682-286B-3A1F717B9E60}"/>
                </a:ext>
              </a:extLst>
            </p:cNvPr>
            <p:cNvSpPr/>
            <p:nvPr/>
          </p:nvSpPr>
          <p:spPr>
            <a:xfrm rot="791762" flipH="1">
              <a:off x="1515479" y="4902171"/>
              <a:ext cx="229535" cy="20212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3" name="Oval 1112">
              <a:extLst>
                <a:ext uri="{FF2B5EF4-FFF2-40B4-BE49-F238E27FC236}">
                  <a16:creationId xmlns:a16="http://schemas.microsoft.com/office/drawing/2014/main" id="{5DEE1ECC-7201-CB59-988D-649FA8CB8B7E}"/>
                </a:ext>
              </a:extLst>
            </p:cNvPr>
            <p:cNvSpPr/>
            <p:nvPr/>
          </p:nvSpPr>
          <p:spPr>
            <a:xfrm rot="791762" flipH="1">
              <a:off x="1601106" y="4988468"/>
              <a:ext cx="30833" cy="56549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AA6331C3-97A0-0B57-7FFC-C9A4E7CF1180}"/>
                </a:ext>
              </a:extLst>
            </p:cNvPr>
            <p:cNvSpPr/>
            <p:nvPr/>
          </p:nvSpPr>
          <p:spPr>
            <a:xfrm rot="791762" flipH="1">
              <a:off x="1656407" y="502509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499A0CCC-2AF3-C14D-C405-D512ADD54FD8}"/>
                </a:ext>
              </a:extLst>
            </p:cNvPr>
            <p:cNvSpPr/>
            <p:nvPr/>
          </p:nvSpPr>
          <p:spPr>
            <a:xfrm rot="791762" flipH="1">
              <a:off x="1535534" y="498080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65770B55-9F81-0C33-E69D-9E36D69389F9}"/>
                </a:ext>
              </a:extLst>
            </p:cNvPr>
            <p:cNvSpPr/>
            <p:nvPr/>
          </p:nvSpPr>
          <p:spPr>
            <a:xfrm rot="791762" flipH="1">
              <a:off x="1658484" y="4981751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7" name="Oval 1116">
              <a:extLst>
                <a:ext uri="{FF2B5EF4-FFF2-40B4-BE49-F238E27FC236}">
                  <a16:creationId xmlns:a16="http://schemas.microsoft.com/office/drawing/2014/main" id="{17AC9051-CAAA-84D3-85D7-810025359838}"/>
                </a:ext>
              </a:extLst>
            </p:cNvPr>
            <p:cNvSpPr/>
            <p:nvPr/>
          </p:nvSpPr>
          <p:spPr>
            <a:xfrm rot="791762" flipH="1">
              <a:off x="1573138" y="4954453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8" name="Rectangle: Rounded Corners 1117">
              <a:extLst>
                <a:ext uri="{FF2B5EF4-FFF2-40B4-BE49-F238E27FC236}">
                  <a16:creationId xmlns:a16="http://schemas.microsoft.com/office/drawing/2014/main" id="{15386251-D6A5-AB88-3E80-C03AEAC095C8}"/>
                </a:ext>
              </a:extLst>
            </p:cNvPr>
            <p:cNvSpPr/>
            <p:nvPr/>
          </p:nvSpPr>
          <p:spPr>
            <a:xfrm rot="4284346" flipH="1">
              <a:off x="1623245" y="5079410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9" name="Rectangle: Rounded Corners 1118">
              <a:extLst>
                <a:ext uri="{FF2B5EF4-FFF2-40B4-BE49-F238E27FC236}">
                  <a16:creationId xmlns:a16="http://schemas.microsoft.com/office/drawing/2014/main" id="{2CA6C9D6-BFFB-455B-D982-74F1757B9AD8}"/>
                </a:ext>
              </a:extLst>
            </p:cNvPr>
            <p:cNvSpPr/>
            <p:nvPr/>
          </p:nvSpPr>
          <p:spPr>
            <a:xfrm rot="15844610" flipH="1">
              <a:off x="1528081" y="5114056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0" name="Rectangle: Rounded Corners 1119">
              <a:extLst>
                <a:ext uri="{FF2B5EF4-FFF2-40B4-BE49-F238E27FC236}">
                  <a16:creationId xmlns:a16="http://schemas.microsoft.com/office/drawing/2014/main" id="{2BD5DBCA-5DA7-94B9-2BAE-4BA1623A3427}"/>
                </a:ext>
              </a:extLst>
            </p:cNvPr>
            <p:cNvSpPr/>
            <p:nvPr/>
          </p:nvSpPr>
          <p:spPr>
            <a:xfrm rot="5475646" flipH="1">
              <a:off x="1378018" y="5091489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95AFDB2E-6C89-6DD9-C058-A6CCF719736D}"/>
                </a:ext>
              </a:extLst>
            </p:cNvPr>
            <p:cNvSpPr/>
            <p:nvPr/>
          </p:nvSpPr>
          <p:spPr>
            <a:xfrm rot="791762" flipH="1">
              <a:off x="1471902" y="5140538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Oval 1121">
              <a:extLst>
                <a:ext uri="{FF2B5EF4-FFF2-40B4-BE49-F238E27FC236}">
                  <a16:creationId xmlns:a16="http://schemas.microsoft.com/office/drawing/2014/main" id="{E93FDA6B-26C7-16B5-74CA-F94798D4C1C6}"/>
                </a:ext>
              </a:extLst>
            </p:cNvPr>
            <p:cNvSpPr/>
            <p:nvPr/>
          </p:nvSpPr>
          <p:spPr>
            <a:xfrm rot="7089657" flipH="1">
              <a:off x="1316130" y="5108381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123" name="!!Tree1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7624FC6F-BE90-DD34-44EE-F21C2F659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895204">
            <a:off x="-7086972" y="3144164"/>
            <a:ext cx="3872100" cy="4956852"/>
          </a:xfrm>
          <a:prstGeom prst="rect">
            <a:avLst/>
          </a:prstGeom>
        </p:spPr>
      </p:pic>
      <p:grpSp>
        <p:nvGrpSpPr>
          <p:cNvPr id="1127" name="Group 1126">
            <a:extLst>
              <a:ext uri="{FF2B5EF4-FFF2-40B4-BE49-F238E27FC236}">
                <a16:creationId xmlns:a16="http://schemas.microsoft.com/office/drawing/2014/main" id="{9915AD12-A6F2-FEF0-407E-6060ABF67E39}"/>
              </a:ext>
            </a:extLst>
          </p:cNvPr>
          <p:cNvGrpSpPr/>
          <p:nvPr/>
        </p:nvGrpSpPr>
        <p:grpSpPr>
          <a:xfrm>
            <a:off x="12872720" y="4267200"/>
            <a:ext cx="9585326" cy="2100101"/>
            <a:chOff x="-238125" y="4267200"/>
            <a:chExt cx="9585326" cy="2100101"/>
          </a:xfrm>
        </p:grpSpPr>
        <p:sp>
          <p:nvSpPr>
            <p:cNvPr id="1128" name="Rectangle: Rounded Corners 1127">
              <a:extLst>
                <a:ext uri="{FF2B5EF4-FFF2-40B4-BE49-F238E27FC236}">
                  <a16:creationId xmlns:a16="http://schemas.microsoft.com/office/drawing/2014/main" id="{D28060E3-07A1-9907-EA06-6F560E289C40}"/>
                </a:ext>
              </a:extLst>
            </p:cNvPr>
            <p:cNvSpPr/>
            <p:nvPr/>
          </p:nvSpPr>
          <p:spPr>
            <a:xfrm>
              <a:off x="177800" y="4789443"/>
              <a:ext cx="8903934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29" name="Rectangle: Rounded Corners 1128">
              <a:extLst>
                <a:ext uri="{FF2B5EF4-FFF2-40B4-BE49-F238E27FC236}">
                  <a16:creationId xmlns:a16="http://schemas.microsoft.com/office/drawing/2014/main" id="{FA0508D6-ACA4-9B0D-17B5-FA8D1A0BFC83}"/>
                </a:ext>
              </a:extLst>
            </p:cNvPr>
            <p:cNvSpPr/>
            <p:nvPr/>
          </p:nvSpPr>
          <p:spPr>
            <a:xfrm>
              <a:off x="-238125" y="4267200"/>
              <a:ext cx="9585326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0" name="Rectangle: Rounded Corners 1129">
              <a:extLst>
                <a:ext uri="{FF2B5EF4-FFF2-40B4-BE49-F238E27FC236}">
                  <a16:creationId xmlns:a16="http://schemas.microsoft.com/office/drawing/2014/main" id="{459B9FAA-CF97-C5A5-9D02-B53B692A7D04}"/>
                </a:ext>
              </a:extLst>
            </p:cNvPr>
            <p:cNvSpPr/>
            <p:nvPr/>
          </p:nvSpPr>
          <p:spPr>
            <a:xfrm>
              <a:off x="-111125" y="4392671"/>
              <a:ext cx="9331325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31" name="Group 1130">
              <a:extLst>
                <a:ext uri="{FF2B5EF4-FFF2-40B4-BE49-F238E27FC236}">
                  <a16:creationId xmlns:a16="http://schemas.microsoft.com/office/drawing/2014/main" id="{A7B86D77-4183-D94F-A596-38C05825A78D}"/>
                </a:ext>
              </a:extLst>
            </p:cNvPr>
            <p:cNvGrpSpPr/>
            <p:nvPr/>
          </p:nvGrpSpPr>
          <p:grpSpPr>
            <a:xfrm>
              <a:off x="298534" y="4436616"/>
              <a:ext cx="308883" cy="308883"/>
              <a:chOff x="857292" y="4426124"/>
              <a:chExt cx="308883" cy="308883"/>
            </a:xfrm>
          </p:grpSpPr>
          <p:sp>
            <p:nvSpPr>
              <p:cNvPr id="1162" name="Oval 1161">
                <a:extLst>
                  <a:ext uri="{FF2B5EF4-FFF2-40B4-BE49-F238E27FC236}">
                    <a16:creationId xmlns:a16="http://schemas.microsoft.com/office/drawing/2014/main" id="{0DF95EDD-BB3B-950F-C915-4B000AB26CB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3" name="Oval 1162">
                <a:extLst>
                  <a:ext uri="{FF2B5EF4-FFF2-40B4-BE49-F238E27FC236}">
                    <a16:creationId xmlns:a16="http://schemas.microsoft.com/office/drawing/2014/main" id="{4E8812DE-73F3-3E34-49E3-57C37C30DEA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2" name="Group 1131">
              <a:extLst>
                <a:ext uri="{FF2B5EF4-FFF2-40B4-BE49-F238E27FC236}">
                  <a16:creationId xmlns:a16="http://schemas.microsoft.com/office/drawing/2014/main" id="{A398FF1A-542F-D0FA-C505-4002D7AE0018}"/>
                </a:ext>
              </a:extLst>
            </p:cNvPr>
            <p:cNvGrpSpPr/>
            <p:nvPr/>
          </p:nvGrpSpPr>
          <p:grpSpPr>
            <a:xfrm>
              <a:off x="1246704" y="4436616"/>
              <a:ext cx="308883" cy="308883"/>
              <a:chOff x="857292" y="4426124"/>
              <a:chExt cx="308883" cy="308883"/>
            </a:xfrm>
          </p:grpSpPr>
          <p:sp>
            <p:nvSpPr>
              <p:cNvPr id="1160" name="Oval 1159">
                <a:extLst>
                  <a:ext uri="{FF2B5EF4-FFF2-40B4-BE49-F238E27FC236}">
                    <a16:creationId xmlns:a16="http://schemas.microsoft.com/office/drawing/2014/main" id="{37B2FB31-0D78-4449-AA60-DC71703F918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1" name="Oval 1160">
                <a:extLst>
                  <a:ext uri="{FF2B5EF4-FFF2-40B4-BE49-F238E27FC236}">
                    <a16:creationId xmlns:a16="http://schemas.microsoft.com/office/drawing/2014/main" id="{BED7BB0D-B169-3180-067B-3C640D87E5E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3" name="Group 1132">
              <a:extLst>
                <a:ext uri="{FF2B5EF4-FFF2-40B4-BE49-F238E27FC236}">
                  <a16:creationId xmlns:a16="http://schemas.microsoft.com/office/drawing/2014/main" id="{F7E8A6B2-8FE1-B0A6-C6BF-C57C4B410FF2}"/>
                </a:ext>
              </a:extLst>
            </p:cNvPr>
            <p:cNvGrpSpPr/>
            <p:nvPr/>
          </p:nvGrpSpPr>
          <p:grpSpPr>
            <a:xfrm>
              <a:off x="2194874" y="4436616"/>
              <a:ext cx="308883" cy="308883"/>
              <a:chOff x="857292" y="4426124"/>
              <a:chExt cx="308883" cy="308883"/>
            </a:xfrm>
          </p:grpSpPr>
          <p:sp>
            <p:nvSpPr>
              <p:cNvPr id="1158" name="Oval 1157">
                <a:extLst>
                  <a:ext uri="{FF2B5EF4-FFF2-40B4-BE49-F238E27FC236}">
                    <a16:creationId xmlns:a16="http://schemas.microsoft.com/office/drawing/2014/main" id="{3D779892-5862-3726-D230-98B139F764C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9" name="Oval 1158">
                <a:extLst>
                  <a:ext uri="{FF2B5EF4-FFF2-40B4-BE49-F238E27FC236}">
                    <a16:creationId xmlns:a16="http://schemas.microsoft.com/office/drawing/2014/main" id="{4D1A43A0-3E9F-FA92-2F3D-D2FCC801B71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93AA7364-1975-4920-C42B-27FF1368DEFD}"/>
                </a:ext>
              </a:extLst>
            </p:cNvPr>
            <p:cNvGrpSpPr/>
            <p:nvPr/>
          </p:nvGrpSpPr>
          <p:grpSpPr>
            <a:xfrm>
              <a:off x="3143044" y="4436616"/>
              <a:ext cx="308883" cy="308883"/>
              <a:chOff x="857292" y="4426124"/>
              <a:chExt cx="308883" cy="308883"/>
            </a:xfrm>
          </p:grpSpPr>
          <p:sp>
            <p:nvSpPr>
              <p:cNvPr id="1156" name="Oval 1155">
                <a:extLst>
                  <a:ext uri="{FF2B5EF4-FFF2-40B4-BE49-F238E27FC236}">
                    <a16:creationId xmlns:a16="http://schemas.microsoft.com/office/drawing/2014/main" id="{DB721F6C-55A4-40D7-E5DD-E8AC965FB21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7" name="Oval 1156">
                <a:extLst>
                  <a:ext uri="{FF2B5EF4-FFF2-40B4-BE49-F238E27FC236}">
                    <a16:creationId xmlns:a16="http://schemas.microsoft.com/office/drawing/2014/main" id="{9F497E75-92C0-5C0B-8BD8-82481AA15A7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5" name="Group 1134">
              <a:extLst>
                <a:ext uri="{FF2B5EF4-FFF2-40B4-BE49-F238E27FC236}">
                  <a16:creationId xmlns:a16="http://schemas.microsoft.com/office/drawing/2014/main" id="{FCDA59E0-B652-93DC-BA70-F8595406D690}"/>
                </a:ext>
              </a:extLst>
            </p:cNvPr>
            <p:cNvGrpSpPr/>
            <p:nvPr/>
          </p:nvGrpSpPr>
          <p:grpSpPr>
            <a:xfrm>
              <a:off x="4091214" y="4436616"/>
              <a:ext cx="308883" cy="308883"/>
              <a:chOff x="857292" y="4426124"/>
              <a:chExt cx="308883" cy="308883"/>
            </a:xfrm>
          </p:grpSpPr>
          <p:sp>
            <p:nvSpPr>
              <p:cNvPr id="1154" name="Oval 1153">
                <a:extLst>
                  <a:ext uri="{FF2B5EF4-FFF2-40B4-BE49-F238E27FC236}">
                    <a16:creationId xmlns:a16="http://schemas.microsoft.com/office/drawing/2014/main" id="{9B4536D6-721E-7134-D5E9-CFCBF499D8A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5" name="Oval 1154">
                <a:extLst>
                  <a:ext uri="{FF2B5EF4-FFF2-40B4-BE49-F238E27FC236}">
                    <a16:creationId xmlns:a16="http://schemas.microsoft.com/office/drawing/2014/main" id="{B7C683FA-3E49-F784-DC9F-9734EAD54BD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6" name="Group 1135">
              <a:extLst>
                <a:ext uri="{FF2B5EF4-FFF2-40B4-BE49-F238E27FC236}">
                  <a16:creationId xmlns:a16="http://schemas.microsoft.com/office/drawing/2014/main" id="{62295C5A-2E9A-8D1E-C14F-D9A10A1BE055}"/>
                </a:ext>
              </a:extLst>
            </p:cNvPr>
            <p:cNvGrpSpPr/>
            <p:nvPr/>
          </p:nvGrpSpPr>
          <p:grpSpPr>
            <a:xfrm>
              <a:off x="5039384" y="4436616"/>
              <a:ext cx="308883" cy="308883"/>
              <a:chOff x="857292" y="4426124"/>
              <a:chExt cx="308883" cy="308883"/>
            </a:xfrm>
          </p:grpSpPr>
          <p:sp>
            <p:nvSpPr>
              <p:cNvPr id="1152" name="Oval 1151">
                <a:extLst>
                  <a:ext uri="{FF2B5EF4-FFF2-40B4-BE49-F238E27FC236}">
                    <a16:creationId xmlns:a16="http://schemas.microsoft.com/office/drawing/2014/main" id="{88C26CC5-6319-0FBC-45CF-D6D1F280B1B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3" name="Oval 1152">
                <a:extLst>
                  <a:ext uri="{FF2B5EF4-FFF2-40B4-BE49-F238E27FC236}">
                    <a16:creationId xmlns:a16="http://schemas.microsoft.com/office/drawing/2014/main" id="{69CC47C5-6A4B-A22D-5947-0EC0AF06578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7" name="Group 1136">
              <a:extLst>
                <a:ext uri="{FF2B5EF4-FFF2-40B4-BE49-F238E27FC236}">
                  <a16:creationId xmlns:a16="http://schemas.microsoft.com/office/drawing/2014/main" id="{717233F9-742E-729A-60E8-B2043DD91C54}"/>
                </a:ext>
              </a:extLst>
            </p:cNvPr>
            <p:cNvGrpSpPr/>
            <p:nvPr/>
          </p:nvGrpSpPr>
          <p:grpSpPr>
            <a:xfrm>
              <a:off x="5987554" y="4436616"/>
              <a:ext cx="308883" cy="308883"/>
              <a:chOff x="857292" y="4426124"/>
              <a:chExt cx="308883" cy="308883"/>
            </a:xfrm>
          </p:grpSpPr>
          <p:sp>
            <p:nvSpPr>
              <p:cNvPr id="1150" name="Oval 1149">
                <a:extLst>
                  <a:ext uri="{FF2B5EF4-FFF2-40B4-BE49-F238E27FC236}">
                    <a16:creationId xmlns:a16="http://schemas.microsoft.com/office/drawing/2014/main" id="{0F5D1A58-C2B9-8931-9D13-3D972B0E40B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1" name="Oval 1150">
                <a:extLst>
                  <a:ext uri="{FF2B5EF4-FFF2-40B4-BE49-F238E27FC236}">
                    <a16:creationId xmlns:a16="http://schemas.microsoft.com/office/drawing/2014/main" id="{16F0B640-2266-BCBA-FEBB-75DCD30518D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8" name="Group 1137">
              <a:extLst>
                <a:ext uri="{FF2B5EF4-FFF2-40B4-BE49-F238E27FC236}">
                  <a16:creationId xmlns:a16="http://schemas.microsoft.com/office/drawing/2014/main" id="{A048CF6A-3028-F645-8235-8E1400D615F0}"/>
                </a:ext>
              </a:extLst>
            </p:cNvPr>
            <p:cNvGrpSpPr/>
            <p:nvPr/>
          </p:nvGrpSpPr>
          <p:grpSpPr>
            <a:xfrm>
              <a:off x="6935724" y="4436616"/>
              <a:ext cx="308883" cy="308883"/>
              <a:chOff x="857292" y="4426124"/>
              <a:chExt cx="308883" cy="308883"/>
            </a:xfrm>
          </p:grpSpPr>
          <p:sp>
            <p:nvSpPr>
              <p:cNvPr id="1148" name="Oval 1147">
                <a:extLst>
                  <a:ext uri="{FF2B5EF4-FFF2-40B4-BE49-F238E27FC236}">
                    <a16:creationId xmlns:a16="http://schemas.microsoft.com/office/drawing/2014/main" id="{3FA537E5-7782-40FE-45AE-50213928CB3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9" name="Oval 1148">
                <a:extLst>
                  <a:ext uri="{FF2B5EF4-FFF2-40B4-BE49-F238E27FC236}">
                    <a16:creationId xmlns:a16="http://schemas.microsoft.com/office/drawing/2014/main" id="{7D5805DC-CBB8-F2B4-53CF-40E60BE5DFF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39" name="Group 1138">
              <a:extLst>
                <a:ext uri="{FF2B5EF4-FFF2-40B4-BE49-F238E27FC236}">
                  <a16:creationId xmlns:a16="http://schemas.microsoft.com/office/drawing/2014/main" id="{0B42F63A-03A8-435C-9575-D6FD7FACFC05}"/>
                </a:ext>
              </a:extLst>
            </p:cNvPr>
            <p:cNvGrpSpPr/>
            <p:nvPr/>
          </p:nvGrpSpPr>
          <p:grpSpPr>
            <a:xfrm>
              <a:off x="7883894" y="4436616"/>
              <a:ext cx="308883" cy="308883"/>
              <a:chOff x="857292" y="4426124"/>
              <a:chExt cx="308883" cy="308883"/>
            </a:xfrm>
          </p:grpSpPr>
          <p:sp>
            <p:nvSpPr>
              <p:cNvPr id="1146" name="Oval 1145">
                <a:extLst>
                  <a:ext uri="{FF2B5EF4-FFF2-40B4-BE49-F238E27FC236}">
                    <a16:creationId xmlns:a16="http://schemas.microsoft.com/office/drawing/2014/main" id="{63743B87-BF5F-E5FB-BC3E-806BD2DE041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7" name="Oval 1146">
                <a:extLst>
                  <a:ext uri="{FF2B5EF4-FFF2-40B4-BE49-F238E27FC236}">
                    <a16:creationId xmlns:a16="http://schemas.microsoft.com/office/drawing/2014/main" id="{B2663EB5-1243-59AB-0034-9290F52019D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40" name="Group 1139">
              <a:extLst>
                <a:ext uri="{FF2B5EF4-FFF2-40B4-BE49-F238E27FC236}">
                  <a16:creationId xmlns:a16="http://schemas.microsoft.com/office/drawing/2014/main" id="{F6968345-B446-8E89-9B63-F747DB1CE45F}"/>
                </a:ext>
              </a:extLst>
            </p:cNvPr>
            <p:cNvGrpSpPr/>
            <p:nvPr/>
          </p:nvGrpSpPr>
          <p:grpSpPr>
            <a:xfrm>
              <a:off x="8832064" y="4436616"/>
              <a:ext cx="308883" cy="308883"/>
              <a:chOff x="857292" y="4426124"/>
              <a:chExt cx="308883" cy="308883"/>
            </a:xfrm>
          </p:grpSpPr>
          <p:sp>
            <p:nvSpPr>
              <p:cNvPr id="1144" name="Oval 1143">
                <a:extLst>
                  <a:ext uri="{FF2B5EF4-FFF2-40B4-BE49-F238E27FC236}">
                    <a16:creationId xmlns:a16="http://schemas.microsoft.com/office/drawing/2014/main" id="{880D839D-BBF9-532F-C79E-1A7CEE2B21F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5" name="Oval 1144">
                <a:extLst>
                  <a:ext uri="{FF2B5EF4-FFF2-40B4-BE49-F238E27FC236}">
                    <a16:creationId xmlns:a16="http://schemas.microsoft.com/office/drawing/2014/main" id="{A5C0D423-E15F-FB39-154A-E58DBAA30BD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41" name="Rectangle 1140">
              <a:extLst>
                <a:ext uri="{FF2B5EF4-FFF2-40B4-BE49-F238E27FC236}">
                  <a16:creationId xmlns:a16="http://schemas.microsoft.com/office/drawing/2014/main" id="{37B1FB42-A1E2-AD0B-D5C1-93681E49099D}"/>
                </a:ext>
              </a:extLst>
            </p:cNvPr>
            <p:cNvSpPr/>
            <p:nvPr/>
          </p:nvSpPr>
          <p:spPr>
            <a:xfrm>
              <a:off x="357746" y="5970529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2" name="Rectangle 1141">
              <a:extLst>
                <a:ext uri="{FF2B5EF4-FFF2-40B4-BE49-F238E27FC236}">
                  <a16:creationId xmlns:a16="http://schemas.microsoft.com/office/drawing/2014/main" id="{61C38D06-BDEF-BF63-788F-CA4BDA2335BD}"/>
                </a:ext>
              </a:extLst>
            </p:cNvPr>
            <p:cNvSpPr/>
            <p:nvPr/>
          </p:nvSpPr>
          <p:spPr>
            <a:xfrm>
              <a:off x="8554810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3" name="Rectangle 1142">
              <a:extLst>
                <a:ext uri="{FF2B5EF4-FFF2-40B4-BE49-F238E27FC236}">
                  <a16:creationId xmlns:a16="http://schemas.microsoft.com/office/drawing/2014/main" id="{D3D27321-6ADE-2472-5943-5FCEE257B6F5}"/>
                </a:ext>
              </a:extLst>
            </p:cNvPr>
            <p:cNvSpPr/>
            <p:nvPr/>
          </p:nvSpPr>
          <p:spPr>
            <a:xfrm>
              <a:off x="4456278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64" name="!!Tree2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0CB4020A-20AF-A5B2-3813-4DFDE3FAA4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12378385" y="2096065"/>
            <a:ext cx="2446669" cy="3132093"/>
          </a:xfrm>
          <a:prstGeom prst="rect">
            <a:avLst/>
          </a:prstGeom>
        </p:spPr>
      </p:pic>
      <p:pic>
        <p:nvPicPr>
          <p:cNvPr id="1165" name="!!Tree3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B0956684-972E-2631-CBAB-D29AD74AF3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15996583" y="2140009"/>
            <a:ext cx="2446669" cy="31320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1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4258 -1.28865 L -0.04258 -1.28819 C -0.0806 -1.20879 -0.06745 -1.24652 -0.08581 -1.18889 C -0.08763 -1.17245 -0.09245 -1.13055 -0.09154 -1.11689 C -0.08946 -1.07916 -0.08008 -1.05 -0.07149 -1.02662 C -0.06784 -1.01643 -0.06355 -1.00949 -0.0599 -0.99953 C -0.05391 -0.9824 -0.04805 -0.96435 -0.04258 -0.94537 C -0.04037 -0.93703 -0.03894 -0.92685 -0.03685 -0.91828 C -0.03412 -0.90625 -0.03112 -0.89398 -0.02826 -0.88217 C -0.03217 -0.87338 -0.03568 -0.8625 -0.03972 -0.85509 C -0.04245 -0.85023 -0.04675 -0.85393 -0.04844 -0.84629 C -0.05118 -0.83333 -0.05039 -0.81597 -0.05131 -0.80092 C -0.04649 -0.78588 -0.04206 -0.77014 -0.03685 -0.75578 C -0.02383 -0.7199 -0.03164 -0.7574 -0.01667 -0.71088 C -0.01329 -0.7 -0.01068 -0.6875 -0.00808 -0.67453 C -0.00586 -0.66342 -0.00365 -0.65139 -0.00235 -0.63865 C 0.00013 -0.61481 0.00351 -0.5662 0.00351 -0.5662 C 0.00156 -0.5574 0.00013 -0.54699 -0.00235 -0.53935 C -0.00938 -0.51736 -0.01329 -0.5206 -0.02253 -0.51226 C -0.02539 -0.50949 -0.02826 -0.50625 -0.03112 -0.50324 C -0.0362 -0.48981 -0.05886 -0.43356 -0.06276 -0.41273 C -0.06537 -0.39976 -0.06472 -0.38287 -0.06563 -0.36782 C -0.06016 -0.3162 -0.06641 -0.35555 -0.04558 -0.30463 C -0.02605 -0.25717 -0.04987 -0.29375 -0.02253 -0.25972 C -0.00821 -0.19236 -0.02657 -0.275 -0.00808 -0.20578 C -0.00586 -0.19745 -0.0043 -0.18773 -0.00235 -0.17847 C -0.00326 -0.16365 -0.00209 -0.14514 -0.00521 -0.13379 C -0.00782 -0.12407 -0.01316 -0.13009 -0.01667 -0.12453 C -0.02487 -0.11203 -0.03204 -0.09444 -0.03972 -0.07963 C -0.04454 -0.07014 -0.05417 -0.05254 -0.05417 -0.05208 C -0.05651 -0.0412 -0.0655 -0.00578 -0.06276 0.01065 C -0.06094 0.02246 -0.05482 0.02061 -0.05131 0.02848 C -0.04805 0.03611 -0.0461 0.04838 -0.04258 0.05579 C -0.04011 0.06088 -0.03672 0.06019 -0.03399 0.06459 C -0.03099 0.06922 -0.02839 0.07732 -0.02539 0.08264 C -0.02162 0.08936 -0.01732 0.09236 -0.01381 0.10047 C -0.00951 0.11111 -0.00612 0.12477 -0.00235 0.13658 C -0.00131 0.14561 0.00052 0.1544 0.00052 0.16412 C 0.00052 0.1882 0.00195 0.21598 -0.00235 0.23588 C -0.00508 0.24861 -0.01185 0.24236 -0.01667 0.24491 C -0.02253 0.24815 -0.02826 0.25116 -0.03399 0.25394 C -0.03789 0.25996 -0.04141 0.26852 -0.04558 0.27223 C -0.053 0.27778 -0.0612 0.27315 -0.06862 0.28102 C -0.07761 0.29028 -0.0836 0.32292 -0.08868 0.34375 C -0.08399 0.36806 -0.07982 0.39375 -0.07435 0.41598 C -0.05821 0.48125 -0.06394 0.44283 -0.04558 0.48797 C -0.03711 0.50834 -0.02891 0.54375 -0.02253 0.56899 C -0.02058 0.5875 -0.01628 0.6044 -0.01667 0.62338 C -0.0181 0.67593 -0.02839 0.68195 -0.03972 0.7044 C -0.04271 0.70996 -0.04558 0.71644 -0.04844 0.72269 C -0.04935 0.73172 -0.05131 0.73982 -0.05131 0.74931 C -0.05131 0.77686 -0.05118 0.80486 -0.04844 0.83102 C -0.04714 0.84283 -0.04284 0.84977 -0.03972 0.85811 C -0.01394 0.92709 -0.04102 0.84468 -0.01954 0.91204 C -0.01524 0.95324 -0.00977 0.97662 -0.01667 1.02014 C -0.01914 1.03565 -0.02474 1.04375 -0.02826 1.05625 C -0.03138 1.0676 -0.03399 1.08056 -0.03685 1.0926 C -0.03789 1.10162 -0.03972 1.11019 -0.03972 1.11968 C -0.03972 1.16968 -0.03672 1.20024 -0.03399 1.24607 C -0.03295 1.26389 -0.03217 1.28195 -0.03112 1.3 L -0.03685 1.41783 " pathEditMode="relative" rAng="0" ptsTypes="AAAAAAAAAAAAAAAAAAAAAAAAAAAAAAAAAAAAAAAAAAAAAAAAAAAAAAAAAAAAA">
                                      <p:cBhvr>
                                        <p:cTn id="8" dur="7100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35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6198 0.40926 L 0.06198 0.40926 C 0.05156 0.41481 0.03984 0.41574 0.03073 0.42592 C 0.01679 0.44143 0.00338 0.49236 -0.00365 0.51481 C -0.00521 0.5456 -0.01133 0.59027 -0.00052 0.62037 C 0.00273 0.62963 0.00963 0.63194 0.0151 0.63703 C 0.0233 0.6449 0.0401 0.65926 0.0401 0.65926 C 0.04218 0.66851 0.04661 0.67731 0.04635 0.68703 C 0.0444 0.73912 0.04296 0.73541 0.0276 0.7537 C 0.02552 0.75926 0.02265 0.76412 0.02135 0.77037 C 0.01849 0.78356 0.01588 0.80717 0.02135 0.82037 C 0.02434 0.82801 0.02981 0.83101 0.03385 0.83703 C 0.03711 0.84236 0.03984 0.84861 0.04323 0.8537 C 0.04713 0.85995 0.05195 0.86389 0.05573 0.87037 C 0.06041 0.87893 0.06406 0.88889 0.06823 0.89814 C 0.075 0.94722 0.07916 0.94259 0.0651 0.99259 C 0.06302 0.99976 0.05885 1.0037 0.05573 1.00926 C 0.04948 1.05324 0.04388 1.05949 0.05885 1.1037 C 0.06328 1.11736 0.0776 1.13703 0.0776 1.13703 C 0.0832 1.16736 0.08684 1.16875 0.08073 1.19814 C 0.07929 1.20463 0.07656 1.20926 0.07448 1.21481 C 0.07343 1.22222 0.07317 1.23032 0.07135 1.23703 C 0.06901 1.24537 0.06224 1.25023 0.06198 1.25926 C 0.06015 1.30764 0.06692 1.30601 0.07135 1.33703 C 0.07252 1.34629 0.07148 1.35717 0.07448 1.36481 C 0.0763 1.3699 0.08073 1.36851 0.08385 1.37037 C 0.08489 1.37777 0.08528 1.38564 0.08698 1.39259 C 0.08841 1.39884 0.09257 1.40277 0.09323 1.40926 C 0.09362 1.41527 0.08802 1.4412 0.08698 1.44814 C 0.08567 1.45532 0.08528 1.46319 0.08385 1.47037 C 0.0789 1.49351 0.07421 1.49976 0.0651 1.52037 C 0.06679 1.54444 0.06549 1.56713 0.07448 1.58703 C 0.07994 1.5993 0.08789 1.60764 0.09323 1.62037 C 0.09713 1.62986 0.10507 1.64768 0.10885 1.65926 C 0.11106 1.66643 0.11341 1.67361 0.1151 1.68148 C 0.11653 1.68842 0.11718 1.69606 0.11823 1.7037 C 0.09296 1.74838 0.10546 1.73426 0.08385 1.7537 C 0.08593 1.77407 0.08619 1.79514 0.0901 1.81481 C 0.09414 1.83518 0.10364 1.85 0.11198 1.86481 C 0.11341 1.87245 0.11823 1.89652 0.11823 1.90347 C 0.11823 1.92222 0.11796 1.9412 0.1151 1.95926 C 0.11341 1.96921 0.10052 1.99051 0.09635 1.99814 C 0.09739 2.00926 0.09518 2.02291 0.09948 2.03148 C 0.10377 2.04027 0.11823 2.04259 0.11823 2.04259 C 0.12031 2.04814 0.1233 2.05277 0.12448 2.05926 C 0.12747 2.07708 0.13073 2.11481 0.13073 2.11481 C 0.12968 2.12407 0.13059 2.13472 0.1276 2.14259 C 0.12578 2.14676 0.10039 2.16412 0.09948 2.16481 C 0.09635 2.17014 0.09153 2.17407 0.0901 2.18148 C 0.08606 2.20092 0.08307 2.22176 0.08385 2.24259 C 0.08411 2.25324 0.08932 2.26203 0.09323 2.27014 C 0.12461 2.33726 0.10755 2.28264 0.12135 2.33148 C 0.11992 2.35023 0.12174 2.37777 0.11198 2.39259 C 0.10833 2.39768 0.10364 2.4 0.09948 2.4037 C 0.09843 2.40926 0.09609 2.41435 0.09635 2.42037 C 0.09817 2.46365 0.09726 2.4706 0.11198 2.49259 C 0.11484 2.49676 0.11823 2.5 0.12135 2.5037 L 0.1151 2.54259 " pathEditMode="relative" ptsTypes="AAAAAAAAAAAAAAAAAAAAAAAAAAAAAAAAAAAAAAAAAAAAAAAAAAAAAAAAAA">
                                      <p:cBhvr>
                                        <p:cTn id="13" dur="7200" fill="hold"/>
                                        <p:tgtEl>
                                          <p:spTgt spid="18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C 0.00091 0.00648 0.0043 0.01273 0.00781 0.01273 C 0.0112 0.01273 0.01432 0.00648 0.01536 7.40741E-7 C 0.0168 0.00648 0.01992 0.01273 0.02331 0.01273 C 0.02682 0.01273 0.02982 0.00648 0.03086 7.40741E-7 C 0.03242 0.00648 0.03541 0.01273 0.03893 0.01273 C 0.04232 0.01273 0.04583 0.00648 0.04687 7.40741E-7 C 0.04791 0.00648 0.05091 0.01273 0.05482 0.01273 C 0.05807 0.01273 0.06146 0.00648 0.0625 7.40741E-7 C 0.06354 0.00648 0.06706 0.01273 0.07044 0.01273 C 0.07396 0.01273 0.07708 0.00648 0.07799 7.40741E-7 C 0.07943 0.00648 0.08255 0.01273 0.08607 0.01273 C 0.08945 0.01273 0.09258 0.00648 0.09388 7.40741E-7 C 0.09505 0.00648 0.09805 0.01273 0.10169 0.01273 C 0.10508 0.01273 0.10859 0.00648 0.10963 7.40741E-7 C 0.11055 0.00648 0.11367 0.01273 0.11758 0.01273 C 0.12109 0.01273 0.12409 0.00648 0.12539 7.40741E-7 " pathEditMode="relative" rAng="0" ptsTypes="AAAAAAAAAAAAAAAAA">
                                      <p:cBhvr>
                                        <p:cTn id="18" dur="3750" fill="hold"/>
                                        <p:tgtEl>
                                          <p:spTgt spid="2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62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C 0.00079 0.0044 0.00443 0.00856 0.00769 0.00856 C 0.01146 0.00856 0.01446 0.0044 0.0155 1.11111E-6 C 0.01693 0.0044 0.01993 0.00856 0.02357 0.00856 C 0.02709 0.00856 0.02995 0.0044 0.03099 1.11111E-6 C 0.03269 0.0044 0.03555 0.00856 0.0392 0.00856 C 0.04271 0.00856 0.04636 0.0044 0.04727 1.11111E-6 C 0.04831 0.0044 0.05118 0.00856 0.05534 0.00856 C 0.05834 0.00856 0.06198 0.0044 0.06303 1.11111E-6 C 0.06394 0.0044 0.06758 0.00856 0.07097 0.00856 C 0.07474 0.00856 0.07761 0.0044 0.07865 1.11111E-6 C 0.08008 0.0044 0.08308 0.00856 0.08672 0.00856 C 0.09024 0.00856 0.09323 0.0044 0.09467 1.11111E-6 C 0.09597 0.0044 0.09883 0.00856 0.10248 0.00856 C 0.10599 0.00856 0.10964 0.0044 0.11055 1.11111E-6 C 0.11146 0.0044 0.11446 0.00856 0.11862 0.00856 C 0.12214 0.00856 0.12513 0.0044 0.12644 1.11111E-6 " pathEditMode="relative" rAng="0" ptsTypes="AAAAAAAAAAAAAAAAA">
                                      <p:cBhvr>
                                        <p:cTn id="20" dur="375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41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12291 -0.00278 " pathEditMode="relative" rAng="0" ptsTypes="AA">
                                      <p:cBhvr>
                                        <p:cTn id="22" dur="3750" fill="hold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-13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750"/>
                                        <p:tgtEl>
                                          <p:spTgt spid="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path" presetSubtype="0" accel="13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12539 7.40741E-7 C 0.12643 0.00648 0.13034 0.0118 0.13437 0.0118 C 0.13828 0.0118 0.14166 0.00648 0.14271 7.40741E-7 C 0.1444 0.00648 0.14778 0.0118 0.15169 0.0118 C 0.15573 0.0118 0.15911 0.00648 0.16015 7.40741E-7 C 0.16185 0.00648 0.16523 0.0118 0.16914 0.0118 C 0.17305 0.0118 0.17708 0.00648 0.17812 7.40741E-7 C 0.1793 0.00648 0.18268 0.0118 0.18711 0.0118 C 0.19049 0.0118 0.19453 0.00648 0.19557 7.40741E-7 C 0.19661 0.00648 0.20065 0.0118 0.20456 0.0118 C 0.20846 0.0118 0.21185 0.00648 0.21302 7.40741E-7 C 0.21471 0.00648 0.2181 0.0118 0.222 0.0118 C 0.22591 0.0118 0.2293 0.00648 0.23099 7.40741E-7 C 0.23203 0.00648 0.23541 0.0118 0.23945 0.0118 C 0.24336 0.0118 0.24726 0.00648 0.24844 7.40741E-7 C 0.24948 0.00648 0.25286 0.0118 0.25742 0.0118 C 0.26133 0.0118 0.26471 0.00648 0.26588 7.40741E-7 " pathEditMode="relative" rAng="0" ptsTypes="AAAAAAAAAAAAAAAAA">
                                      <p:cBhvr>
                                        <p:cTn id="27" dur="3750" fill="hold"/>
                                        <p:tgtEl>
                                          <p:spTgt spid="2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57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7" presetClass="path" presetSubtype="0" accel="13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12644 1.11111E-6 C 0.12722 0.00532 0.13099 0.01018 0.13477 0.01018 C 0.13855 0.01018 0.14193 0.00532 0.14297 1.11111E-6 C 0.14454 0.00532 0.14779 0.01018 0.1517 0.01018 C 0.15547 0.01018 0.1586 0.00532 0.15977 1.11111E-6 C 0.16146 0.00532 0.16472 0.01018 0.16849 0.01018 C 0.17227 0.01018 0.17605 0.00532 0.17722 1.11111E-6 C 0.17813 0.00532 0.18138 0.01018 0.18568 0.01018 C 0.18907 0.01018 0.19284 0.00532 0.19388 1.11111E-6 C 0.19506 0.00532 0.19883 0.01018 0.20261 0.01018 C 0.20638 0.01018 0.20964 0.00532 0.21068 1.11111E-6 C 0.21224 0.00532 0.2155 0.01018 0.21928 0.01018 C 0.22305 0.01018 0.22644 0.00532 0.22813 1.11111E-6 C 0.22904 0.00532 0.2323 0.01018 0.2362 0.01018 C 0.23998 0.01018 0.24388 0.00532 0.24467 1.11111E-6 C 0.24597 0.00532 0.24922 0.01018 0.25352 0.01018 C 0.2573 0.01018 0.26055 0.00532 0.26185 1.11111E-6 " pathEditMode="relative" rAng="0" ptsTypes="AAAAAAAAAAAAAAAAA">
                                      <p:cBhvr>
                                        <p:cTn id="29" dur="375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50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accel="13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12291 -0.00278 L 0.2625 -0.00209 " pathEditMode="relative" rAng="0" ptsTypes="AA">
                                      <p:cBhvr>
                                        <p:cTn id="31" dur="3750" fill="hold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" y="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750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35" grpId="0" animBg="1"/>
      <p:bldP spid="2235" grpId="1" animBg="1"/>
      <p:bldP spid="2236" grpId="0" animBg="1"/>
      <p:bldP spid="223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6908AA-559F-A268-96A4-54EB58C44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" name="Group 2118">
            <a:extLst>
              <a:ext uri="{FF2B5EF4-FFF2-40B4-BE49-F238E27FC236}">
                <a16:creationId xmlns:a16="http://schemas.microsoft.com/office/drawing/2014/main" id="{E1AB84AB-3A95-6CD2-17A8-DAE7B7946D5D}"/>
              </a:ext>
            </a:extLst>
          </p:cNvPr>
          <p:cNvGrpSpPr/>
          <p:nvPr/>
        </p:nvGrpSpPr>
        <p:grpSpPr>
          <a:xfrm>
            <a:off x="0" y="-20036"/>
            <a:ext cx="12303125" cy="6897086"/>
            <a:chOff x="-30595" y="-20036"/>
            <a:chExt cx="12303125" cy="6897086"/>
          </a:xfrm>
        </p:grpSpPr>
        <p:sp>
          <p:nvSpPr>
            <p:cNvPr id="2120" name="Rectangle 2119">
              <a:extLst>
                <a:ext uri="{FF2B5EF4-FFF2-40B4-BE49-F238E27FC236}">
                  <a16:creationId xmlns:a16="http://schemas.microsoft.com/office/drawing/2014/main" id="{9B5DCC23-5809-07EC-5A02-4B8DD671E380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gradFill>
              <a:gsLst>
                <a:gs pos="0">
                  <a:srgbClr val="F59A9A"/>
                </a:gs>
                <a:gs pos="100000">
                  <a:srgbClr val="A6CA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1" name="Rectangle 2120">
              <a:extLst>
                <a:ext uri="{FF2B5EF4-FFF2-40B4-BE49-F238E27FC236}">
                  <a16:creationId xmlns:a16="http://schemas.microsoft.com/office/drawing/2014/main" id="{C5E374C2-881A-05F7-4713-9D45AE0AAE7B}"/>
                </a:ext>
              </a:extLst>
            </p:cNvPr>
            <p:cNvSpPr/>
            <p:nvPr/>
          </p:nvSpPr>
          <p:spPr>
            <a:xfrm>
              <a:off x="-30595" y="6185710"/>
              <a:ext cx="12303125" cy="691340"/>
            </a:xfrm>
            <a:prstGeom prst="rect">
              <a:avLst/>
            </a:prstGeom>
            <a:gradFill>
              <a:gsLst>
                <a:gs pos="100000">
                  <a:srgbClr val="BC5555"/>
                </a:gs>
                <a:gs pos="0">
                  <a:srgbClr val="72282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064" name="Group 2063">
            <a:extLst>
              <a:ext uri="{FF2B5EF4-FFF2-40B4-BE49-F238E27FC236}">
                <a16:creationId xmlns:a16="http://schemas.microsoft.com/office/drawing/2014/main" id="{2023E97F-9DDC-8843-8319-DDD3D5DB1E5F}"/>
              </a:ext>
            </a:extLst>
          </p:cNvPr>
          <p:cNvGrpSpPr/>
          <p:nvPr/>
        </p:nvGrpSpPr>
        <p:grpSpPr>
          <a:xfrm>
            <a:off x="-4917212" y="-20036"/>
            <a:ext cx="20644745" cy="6858000"/>
            <a:chOff x="-977017" y="-20036"/>
            <a:chExt cx="20644745" cy="6858000"/>
          </a:xfrm>
        </p:grpSpPr>
        <p:sp>
          <p:nvSpPr>
            <p:cNvPr id="2116" name="Rectangle 2115">
              <a:extLst>
                <a:ext uri="{FF2B5EF4-FFF2-40B4-BE49-F238E27FC236}">
                  <a16:creationId xmlns:a16="http://schemas.microsoft.com/office/drawing/2014/main" id="{2CC6C06C-5EBD-1DCC-0F7E-0A5A087C7E81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6" name="Windows">
              <a:extLst>
                <a:ext uri="{FF2B5EF4-FFF2-40B4-BE49-F238E27FC236}">
                  <a16:creationId xmlns:a16="http://schemas.microsoft.com/office/drawing/2014/main" id="{045C9EE6-E39A-53D3-29F7-85DB5B9DBAC9}"/>
                </a:ext>
              </a:extLst>
            </p:cNvPr>
            <p:cNvGrpSpPr/>
            <p:nvPr/>
          </p:nvGrpSpPr>
          <p:grpSpPr>
            <a:xfrm>
              <a:off x="-977017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092" name="Group 2091">
                <a:extLst>
                  <a:ext uri="{FF2B5EF4-FFF2-40B4-BE49-F238E27FC236}">
                    <a16:creationId xmlns:a16="http://schemas.microsoft.com/office/drawing/2014/main" id="{8A45E4CE-9B68-0381-BD6C-3A7061A5F805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11" name="Flowchart: Delay 2110">
                  <a:extLst>
                    <a:ext uri="{FF2B5EF4-FFF2-40B4-BE49-F238E27FC236}">
                      <a16:creationId xmlns:a16="http://schemas.microsoft.com/office/drawing/2014/main" id="{A3F45884-CEE4-C564-C810-B5744C8957A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12" name="Straight Connector 2111">
                  <a:extLst>
                    <a:ext uri="{FF2B5EF4-FFF2-40B4-BE49-F238E27FC236}">
                      <a16:creationId xmlns:a16="http://schemas.microsoft.com/office/drawing/2014/main" id="{045A0E28-D616-FC63-784E-1C939603B944}"/>
                    </a:ext>
                  </a:extLst>
                </p:cNvPr>
                <p:cNvCxnSpPr>
                  <a:stCxn id="2111" idx="3"/>
                  <a:endCxn id="211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3" name="Straight Connector 2112">
                  <a:extLst>
                    <a:ext uri="{FF2B5EF4-FFF2-40B4-BE49-F238E27FC236}">
                      <a16:creationId xmlns:a16="http://schemas.microsoft.com/office/drawing/2014/main" id="{E8DA4646-11E7-850E-FDB3-33CDC5568831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4" name="Straight Connector 2113">
                  <a:extLst>
                    <a:ext uri="{FF2B5EF4-FFF2-40B4-BE49-F238E27FC236}">
                      <a16:creationId xmlns:a16="http://schemas.microsoft.com/office/drawing/2014/main" id="{BF333843-F034-389D-B67B-CBE57B4FF41A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5" name="Straight Connector 2114">
                  <a:extLst>
                    <a:ext uri="{FF2B5EF4-FFF2-40B4-BE49-F238E27FC236}">
                      <a16:creationId xmlns:a16="http://schemas.microsoft.com/office/drawing/2014/main" id="{E9C6F3D8-9562-610F-C43D-3FA58BD5520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93" name="Group 2092">
                <a:extLst>
                  <a:ext uri="{FF2B5EF4-FFF2-40B4-BE49-F238E27FC236}">
                    <a16:creationId xmlns:a16="http://schemas.microsoft.com/office/drawing/2014/main" id="{2771F197-315F-3BE2-529A-C5A819678FF1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6" name="Flowchart: Delay 2105">
                  <a:extLst>
                    <a:ext uri="{FF2B5EF4-FFF2-40B4-BE49-F238E27FC236}">
                      <a16:creationId xmlns:a16="http://schemas.microsoft.com/office/drawing/2014/main" id="{CA38FD9B-504D-5219-2230-C34359315CE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7" name="Straight Connector 2106">
                  <a:extLst>
                    <a:ext uri="{FF2B5EF4-FFF2-40B4-BE49-F238E27FC236}">
                      <a16:creationId xmlns:a16="http://schemas.microsoft.com/office/drawing/2014/main" id="{48765497-73BC-CFB1-594B-8D06582E4AE5}"/>
                    </a:ext>
                  </a:extLst>
                </p:cNvPr>
                <p:cNvCxnSpPr>
                  <a:stCxn id="2106" idx="3"/>
                  <a:endCxn id="210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8" name="Straight Connector 2107">
                  <a:extLst>
                    <a:ext uri="{FF2B5EF4-FFF2-40B4-BE49-F238E27FC236}">
                      <a16:creationId xmlns:a16="http://schemas.microsoft.com/office/drawing/2014/main" id="{1162230F-5EFF-86D8-64D9-D25DEA4C828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9" name="Straight Connector 2108">
                  <a:extLst>
                    <a:ext uri="{FF2B5EF4-FFF2-40B4-BE49-F238E27FC236}">
                      <a16:creationId xmlns:a16="http://schemas.microsoft.com/office/drawing/2014/main" id="{20AB0112-C0E8-FAED-5B7A-A6F40C93E69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0" name="Straight Connector 2109">
                  <a:extLst>
                    <a:ext uri="{FF2B5EF4-FFF2-40B4-BE49-F238E27FC236}">
                      <a16:creationId xmlns:a16="http://schemas.microsoft.com/office/drawing/2014/main" id="{FC698D22-56DA-032C-EBA3-58686E41578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94" name="Group 2093">
                <a:extLst>
                  <a:ext uri="{FF2B5EF4-FFF2-40B4-BE49-F238E27FC236}">
                    <a16:creationId xmlns:a16="http://schemas.microsoft.com/office/drawing/2014/main" id="{F49A81E2-D087-2707-4F92-25C5C1BBB259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1" name="Flowchart: Delay 2100">
                  <a:extLst>
                    <a:ext uri="{FF2B5EF4-FFF2-40B4-BE49-F238E27FC236}">
                      <a16:creationId xmlns:a16="http://schemas.microsoft.com/office/drawing/2014/main" id="{432C53AB-2F08-F224-DE76-233343EA333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2" name="Straight Connector 2101">
                  <a:extLst>
                    <a:ext uri="{FF2B5EF4-FFF2-40B4-BE49-F238E27FC236}">
                      <a16:creationId xmlns:a16="http://schemas.microsoft.com/office/drawing/2014/main" id="{84CBAC71-B075-CE6B-67C0-26873712C4BF}"/>
                    </a:ext>
                  </a:extLst>
                </p:cNvPr>
                <p:cNvCxnSpPr>
                  <a:stCxn id="2101" idx="3"/>
                  <a:endCxn id="210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3" name="Straight Connector 2102">
                  <a:extLst>
                    <a:ext uri="{FF2B5EF4-FFF2-40B4-BE49-F238E27FC236}">
                      <a16:creationId xmlns:a16="http://schemas.microsoft.com/office/drawing/2014/main" id="{12707A30-A5F7-8CE5-5098-3A9A2DD568D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4" name="Straight Connector 2103">
                  <a:extLst>
                    <a:ext uri="{FF2B5EF4-FFF2-40B4-BE49-F238E27FC236}">
                      <a16:creationId xmlns:a16="http://schemas.microsoft.com/office/drawing/2014/main" id="{B83F9909-A6A6-6452-25AB-DF0E60E7026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5" name="Straight Connector 2104">
                  <a:extLst>
                    <a:ext uri="{FF2B5EF4-FFF2-40B4-BE49-F238E27FC236}">
                      <a16:creationId xmlns:a16="http://schemas.microsoft.com/office/drawing/2014/main" id="{670E2BB6-8EA7-E7FE-8C03-0A1A6F69AF1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95" name="Group 2094">
                <a:extLst>
                  <a:ext uri="{FF2B5EF4-FFF2-40B4-BE49-F238E27FC236}">
                    <a16:creationId xmlns:a16="http://schemas.microsoft.com/office/drawing/2014/main" id="{8354FB79-047D-0C1E-8F5B-AE9E114B0456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96" name="Flowchart: Delay 2095">
                  <a:extLst>
                    <a:ext uri="{FF2B5EF4-FFF2-40B4-BE49-F238E27FC236}">
                      <a16:creationId xmlns:a16="http://schemas.microsoft.com/office/drawing/2014/main" id="{3B4BA8B6-5394-70C8-6809-305DB60CE52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97" name="Straight Connector 2096">
                  <a:extLst>
                    <a:ext uri="{FF2B5EF4-FFF2-40B4-BE49-F238E27FC236}">
                      <a16:creationId xmlns:a16="http://schemas.microsoft.com/office/drawing/2014/main" id="{5C25AD23-A481-0F0C-1B33-F5B53B3A866C}"/>
                    </a:ext>
                  </a:extLst>
                </p:cNvPr>
                <p:cNvCxnSpPr>
                  <a:stCxn id="2096" idx="3"/>
                  <a:endCxn id="209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8" name="Straight Connector 2097">
                  <a:extLst>
                    <a:ext uri="{FF2B5EF4-FFF2-40B4-BE49-F238E27FC236}">
                      <a16:creationId xmlns:a16="http://schemas.microsoft.com/office/drawing/2014/main" id="{73AABB7B-7DFE-01CA-C501-59C1CF0E5CA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9" name="Straight Connector 2098">
                  <a:extLst>
                    <a:ext uri="{FF2B5EF4-FFF2-40B4-BE49-F238E27FC236}">
                      <a16:creationId xmlns:a16="http://schemas.microsoft.com/office/drawing/2014/main" id="{C300D4DD-B685-6B28-7B0B-80B653718D1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0" name="Straight Connector 2099">
                  <a:extLst>
                    <a:ext uri="{FF2B5EF4-FFF2-40B4-BE49-F238E27FC236}">
                      <a16:creationId xmlns:a16="http://schemas.microsoft.com/office/drawing/2014/main" id="{71CD4DB7-E935-A9F2-1D8B-A7EF376CBE9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67" name="Windows">
              <a:extLst>
                <a:ext uri="{FF2B5EF4-FFF2-40B4-BE49-F238E27FC236}">
                  <a16:creationId xmlns:a16="http://schemas.microsoft.com/office/drawing/2014/main" id="{17C42C29-CDAB-20EC-E762-026CA6237CF3}"/>
                </a:ext>
              </a:extLst>
            </p:cNvPr>
            <p:cNvGrpSpPr/>
            <p:nvPr/>
          </p:nvGrpSpPr>
          <p:grpSpPr>
            <a:xfrm>
              <a:off x="8751245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068" name="Group 2067">
                <a:extLst>
                  <a:ext uri="{FF2B5EF4-FFF2-40B4-BE49-F238E27FC236}">
                    <a16:creationId xmlns:a16="http://schemas.microsoft.com/office/drawing/2014/main" id="{B9BFD7B5-3252-DD31-7BD1-CE39ECDFA33D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87" name="Flowchart: Delay 2086">
                  <a:extLst>
                    <a:ext uri="{FF2B5EF4-FFF2-40B4-BE49-F238E27FC236}">
                      <a16:creationId xmlns:a16="http://schemas.microsoft.com/office/drawing/2014/main" id="{7AC8B493-4E8B-F212-FFA3-B7E30B748F2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88" name="Straight Connector 2087">
                  <a:extLst>
                    <a:ext uri="{FF2B5EF4-FFF2-40B4-BE49-F238E27FC236}">
                      <a16:creationId xmlns:a16="http://schemas.microsoft.com/office/drawing/2014/main" id="{D79A9EAA-FFB9-B72E-0BE3-CAB638B81715}"/>
                    </a:ext>
                  </a:extLst>
                </p:cNvPr>
                <p:cNvCxnSpPr>
                  <a:stCxn id="2087" idx="3"/>
                  <a:endCxn id="208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9" name="Straight Connector 2088">
                  <a:extLst>
                    <a:ext uri="{FF2B5EF4-FFF2-40B4-BE49-F238E27FC236}">
                      <a16:creationId xmlns:a16="http://schemas.microsoft.com/office/drawing/2014/main" id="{D3832B72-6EFA-F4D0-2EDB-F93E10854C0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0" name="Straight Connector 2089">
                  <a:extLst>
                    <a:ext uri="{FF2B5EF4-FFF2-40B4-BE49-F238E27FC236}">
                      <a16:creationId xmlns:a16="http://schemas.microsoft.com/office/drawing/2014/main" id="{847B29A6-5B58-4BFD-6BF4-D29F5DFFB258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1" name="Straight Connector 2090">
                  <a:extLst>
                    <a:ext uri="{FF2B5EF4-FFF2-40B4-BE49-F238E27FC236}">
                      <a16:creationId xmlns:a16="http://schemas.microsoft.com/office/drawing/2014/main" id="{0B62C2E4-EE88-236B-8A46-5FAB2423A1B3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9" name="Group 2068">
                <a:extLst>
                  <a:ext uri="{FF2B5EF4-FFF2-40B4-BE49-F238E27FC236}">
                    <a16:creationId xmlns:a16="http://schemas.microsoft.com/office/drawing/2014/main" id="{23ED5C6C-A932-C257-A189-2F3DD572B229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82" name="Flowchart: Delay 2081">
                  <a:extLst>
                    <a:ext uri="{FF2B5EF4-FFF2-40B4-BE49-F238E27FC236}">
                      <a16:creationId xmlns:a16="http://schemas.microsoft.com/office/drawing/2014/main" id="{A1D61E32-BCDF-186C-9FF6-BF08AF33752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83" name="Straight Connector 2082">
                  <a:extLst>
                    <a:ext uri="{FF2B5EF4-FFF2-40B4-BE49-F238E27FC236}">
                      <a16:creationId xmlns:a16="http://schemas.microsoft.com/office/drawing/2014/main" id="{107BEDE8-C65D-DBAD-33C9-E30C816A0698}"/>
                    </a:ext>
                  </a:extLst>
                </p:cNvPr>
                <p:cNvCxnSpPr>
                  <a:stCxn id="2082" idx="3"/>
                  <a:endCxn id="208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4" name="Straight Connector 2083">
                  <a:extLst>
                    <a:ext uri="{FF2B5EF4-FFF2-40B4-BE49-F238E27FC236}">
                      <a16:creationId xmlns:a16="http://schemas.microsoft.com/office/drawing/2014/main" id="{A82B6559-D675-B5F9-2F66-04AE8327B8A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5" name="Straight Connector 2084">
                  <a:extLst>
                    <a:ext uri="{FF2B5EF4-FFF2-40B4-BE49-F238E27FC236}">
                      <a16:creationId xmlns:a16="http://schemas.microsoft.com/office/drawing/2014/main" id="{368BD404-D3FC-CAFE-CCB3-6A2EBD86678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6" name="Straight Connector 2085">
                  <a:extLst>
                    <a:ext uri="{FF2B5EF4-FFF2-40B4-BE49-F238E27FC236}">
                      <a16:creationId xmlns:a16="http://schemas.microsoft.com/office/drawing/2014/main" id="{0C99D3D0-5645-EFC7-B3B1-0453077DD51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70" name="Group 2069">
                <a:extLst>
                  <a:ext uri="{FF2B5EF4-FFF2-40B4-BE49-F238E27FC236}">
                    <a16:creationId xmlns:a16="http://schemas.microsoft.com/office/drawing/2014/main" id="{D27D2E1B-D4DE-44B3-1113-B3D80F65AB48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7" name="Flowchart: Delay 2076">
                  <a:extLst>
                    <a:ext uri="{FF2B5EF4-FFF2-40B4-BE49-F238E27FC236}">
                      <a16:creationId xmlns:a16="http://schemas.microsoft.com/office/drawing/2014/main" id="{8AE37109-F7E1-C797-5F71-2876B142C59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8" name="Straight Connector 2077">
                  <a:extLst>
                    <a:ext uri="{FF2B5EF4-FFF2-40B4-BE49-F238E27FC236}">
                      <a16:creationId xmlns:a16="http://schemas.microsoft.com/office/drawing/2014/main" id="{82533AD5-B1CF-180B-177A-5C8E34B4A6CB}"/>
                    </a:ext>
                  </a:extLst>
                </p:cNvPr>
                <p:cNvCxnSpPr>
                  <a:stCxn id="2077" idx="3"/>
                  <a:endCxn id="207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9" name="Straight Connector 2078">
                  <a:extLst>
                    <a:ext uri="{FF2B5EF4-FFF2-40B4-BE49-F238E27FC236}">
                      <a16:creationId xmlns:a16="http://schemas.microsoft.com/office/drawing/2014/main" id="{11E17119-0DE0-3CDA-DBE9-CD87790C170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0" name="Straight Connector 2079">
                  <a:extLst>
                    <a:ext uri="{FF2B5EF4-FFF2-40B4-BE49-F238E27FC236}">
                      <a16:creationId xmlns:a16="http://schemas.microsoft.com/office/drawing/2014/main" id="{11403F18-4761-FB71-2E79-1D755D55BC38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1" name="Straight Connector 2080">
                  <a:extLst>
                    <a:ext uri="{FF2B5EF4-FFF2-40B4-BE49-F238E27FC236}">
                      <a16:creationId xmlns:a16="http://schemas.microsoft.com/office/drawing/2014/main" id="{DC5E79F9-968F-76FA-872A-1C3A38C338A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71" name="Group 2070">
                <a:extLst>
                  <a:ext uri="{FF2B5EF4-FFF2-40B4-BE49-F238E27FC236}">
                    <a16:creationId xmlns:a16="http://schemas.microsoft.com/office/drawing/2014/main" id="{1830BB0E-434C-A45B-1169-821B803DF76E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2" name="Flowchart: Delay 2071">
                  <a:extLst>
                    <a:ext uri="{FF2B5EF4-FFF2-40B4-BE49-F238E27FC236}">
                      <a16:creationId xmlns:a16="http://schemas.microsoft.com/office/drawing/2014/main" id="{429F320B-D8A4-772A-3A10-2E56FE3A4FB1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3" name="Straight Connector 2072">
                  <a:extLst>
                    <a:ext uri="{FF2B5EF4-FFF2-40B4-BE49-F238E27FC236}">
                      <a16:creationId xmlns:a16="http://schemas.microsoft.com/office/drawing/2014/main" id="{51EA1135-24D1-1239-1AEC-5C7BA14D5368}"/>
                    </a:ext>
                  </a:extLst>
                </p:cNvPr>
                <p:cNvCxnSpPr>
                  <a:stCxn id="2072" idx="3"/>
                  <a:endCxn id="207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4" name="Straight Connector 2073">
                  <a:extLst>
                    <a:ext uri="{FF2B5EF4-FFF2-40B4-BE49-F238E27FC236}">
                      <a16:creationId xmlns:a16="http://schemas.microsoft.com/office/drawing/2014/main" id="{CD6B949B-FDCF-5B2C-4176-FF173CF7E9F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5" name="Straight Connector 2074">
                  <a:extLst>
                    <a:ext uri="{FF2B5EF4-FFF2-40B4-BE49-F238E27FC236}">
                      <a16:creationId xmlns:a16="http://schemas.microsoft.com/office/drawing/2014/main" id="{5E70CF27-C123-E7B2-CCA7-57B35B48EEE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6" name="Straight Connector 2075">
                  <a:extLst>
                    <a:ext uri="{FF2B5EF4-FFF2-40B4-BE49-F238E27FC236}">
                      <a16:creationId xmlns:a16="http://schemas.microsoft.com/office/drawing/2014/main" id="{5F630FFF-F53C-B32C-305F-A38E50C3146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F62EBC7-5B66-98B0-5711-3075B0B4B9DA}"/>
              </a:ext>
            </a:extLst>
          </p:cNvPr>
          <p:cNvGrpSpPr/>
          <p:nvPr/>
        </p:nvGrpSpPr>
        <p:grpSpPr>
          <a:xfrm>
            <a:off x="4624161" y="4267200"/>
            <a:ext cx="9585326" cy="2100101"/>
            <a:chOff x="-238125" y="4267200"/>
            <a:chExt cx="9585326" cy="210010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6880CE2-E9EE-2DC4-6327-6126E44E6FE2}"/>
                </a:ext>
              </a:extLst>
            </p:cNvPr>
            <p:cNvSpPr/>
            <p:nvPr/>
          </p:nvSpPr>
          <p:spPr>
            <a:xfrm>
              <a:off x="177800" y="4789443"/>
              <a:ext cx="8903934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3B814C8-7034-4FA0-29C3-93481ECC26CA}"/>
                </a:ext>
              </a:extLst>
            </p:cNvPr>
            <p:cNvSpPr/>
            <p:nvPr/>
          </p:nvSpPr>
          <p:spPr>
            <a:xfrm>
              <a:off x="-238125" y="4267200"/>
              <a:ext cx="9585326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4027EE2-C8E4-484A-8A8C-BC0E09F4F3E2}"/>
                </a:ext>
              </a:extLst>
            </p:cNvPr>
            <p:cNvSpPr/>
            <p:nvPr/>
          </p:nvSpPr>
          <p:spPr>
            <a:xfrm>
              <a:off x="-111125" y="4392671"/>
              <a:ext cx="9331325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6E0DC03-CF4D-FBFD-9EAC-AA8F4DE6F9EE}"/>
                </a:ext>
              </a:extLst>
            </p:cNvPr>
            <p:cNvGrpSpPr/>
            <p:nvPr/>
          </p:nvGrpSpPr>
          <p:grpSpPr>
            <a:xfrm>
              <a:off x="298534" y="4436616"/>
              <a:ext cx="308883" cy="308883"/>
              <a:chOff x="857292" y="4426124"/>
              <a:chExt cx="308883" cy="308883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AE00DFA-802C-873B-8B89-F3EA0EB5689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A70C616-0314-D3C3-CA2E-257286B147D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D1C085B-1F7C-8086-794A-A7D3753D7EDC}"/>
                </a:ext>
              </a:extLst>
            </p:cNvPr>
            <p:cNvGrpSpPr/>
            <p:nvPr/>
          </p:nvGrpSpPr>
          <p:grpSpPr>
            <a:xfrm>
              <a:off x="1246704" y="4436616"/>
              <a:ext cx="308883" cy="308883"/>
              <a:chOff x="857292" y="4426124"/>
              <a:chExt cx="308883" cy="30888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DD5E482-8722-2111-2E98-CAC68103FFFC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0C9192C-BC8B-CF4A-5EF1-7300C7984F11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94E84EC-3A3F-75AA-45D4-EC632A00AAEC}"/>
                </a:ext>
              </a:extLst>
            </p:cNvPr>
            <p:cNvGrpSpPr/>
            <p:nvPr/>
          </p:nvGrpSpPr>
          <p:grpSpPr>
            <a:xfrm>
              <a:off x="2194874" y="4436616"/>
              <a:ext cx="308883" cy="308883"/>
              <a:chOff x="857292" y="4426124"/>
              <a:chExt cx="308883" cy="308883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7B3FC52-3A5F-B87C-DDB9-0C918D72855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B994282-29ED-13A8-8267-D1BC7DB0C651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7ADCFC7-084A-D00C-0FEB-94571FB21B91}"/>
                </a:ext>
              </a:extLst>
            </p:cNvPr>
            <p:cNvGrpSpPr/>
            <p:nvPr/>
          </p:nvGrpSpPr>
          <p:grpSpPr>
            <a:xfrm>
              <a:off x="3143044" y="4436616"/>
              <a:ext cx="308883" cy="308883"/>
              <a:chOff x="857292" y="4426124"/>
              <a:chExt cx="308883" cy="30888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4724078-44A1-A4D0-745C-A8A846BDF55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5D8E108-7BD7-48F6-B14C-40BBB7190ED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979AF90-2D85-1612-D3F9-691240D37AA4}"/>
                </a:ext>
              </a:extLst>
            </p:cNvPr>
            <p:cNvGrpSpPr/>
            <p:nvPr/>
          </p:nvGrpSpPr>
          <p:grpSpPr>
            <a:xfrm>
              <a:off x="4091214" y="4436616"/>
              <a:ext cx="308883" cy="308883"/>
              <a:chOff x="857292" y="4426124"/>
              <a:chExt cx="308883" cy="30888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3F04197-868B-A761-0E91-D9C49622DE6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6A00D7E-A1B9-A6D7-CE8A-DCBB79ED75B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9CDE04E-65B1-C235-7116-16252EE7C732}"/>
                </a:ext>
              </a:extLst>
            </p:cNvPr>
            <p:cNvGrpSpPr/>
            <p:nvPr/>
          </p:nvGrpSpPr>
          <p:grpSpPr>
            <a:xfrm>
              <a:off x="5039384" y="4436616"/>
              <a:ext cx="308883" cy="308883"/>
              <a:chOff x="857292" y="4426124"/>
              <a:chExt cx="308883" cy="308883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8C2224A-3551-C918-12D8-93FF96DE80D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78D47F0-5ECD-F8E1-1A68-7AB439F62FB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8CF5F9B-2E17-62CE-D8BF-E27AD112A740}"/>
                </a:ext>
              </a:extLst>
            </p:cNvPr>
            <p:cNvGrpSpPr/>
            <p:nvPr/>
          </p:nvGrpSpPr>
          <p:grpSpPr>
            <a:xfrm>
              <a:off x="5987554" y="4436616"/>
              <a:ext cx="308883" cy="308883"/>
              <a:chOff x="857292" y="4426124"/>
              <a:chExt cx="308883" cy="30888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2B7D478-D5A0-2C07-0B3C-8BB1C2DBE97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3856040-5491-1D49-9949-FB70735A1CF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7147DF3-D87C-29C2-1E64-C968BE195931}"/>
                </a:ext>
              </a:extLst>
            </p:cNvPr>
            <p:cNvGrpSpPr/>
            <p:nvPr/>
          </p:nvGrpSpPr>
          <p:grpSpPr>
            <a:xfrm>
              <a:off x="6935724" y="4436616"/>
              <a:ext cx="308883" cy="308883"/>
              <a:chOff x="857292" y="4426124"/>
              <a:chExt cx="308883" cy="30888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A85AF76-D9C3-4EBC-6D99-B81E14E5326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B235DEF-1FA7-9673-4112-899E13F839B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1ED583-FA47-7CF9-C532-8B126E28AC8D}"/>
                </a:ext>
              </a:extLst>
            </p:cNvPr>
            <p:cNvGrpSpPr/>
            <p:nvPr/>
          </p:nvGrpSpPr>
          <p:grpSpPr>
            <a:xfrm>
              <a:off x="7883894" y="4436616"/>
              <a:ext cx="308883" cy="308883"/>
              <a:chOff x="857292" y="4426124"/>
              <a:chExt cx="308883" cy="30888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DE6DA5B-24A8-69F0-5D7A-B9ADD2A04FE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3362262-CC5A-688F-9B07-7E46AC4999D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8F010F3-103D-F011-8D01-EE723BC26E6D}"/>
                </a:ext>
              </a:extLst>
            </p:cNvPr>
            <p:cNvGrpSpPr/>
            <p:nvPr/>
          </p:nvGrpSpPr>
          <p:grpSpPr>
            <a:xfrm>
              <a:off x="8832064" y="4436616"/>
              <a:ext cx="308883" cy="308883"/>
              <a:chOff x="857292" y="4426124"/>
              <a:chExt cx="308883" cy="308883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F9B7520-E391-1257-94DB-9FE97034D97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622F25A-9E7C-67EC-73FB-1ED550F2C4C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8D5A485-4CC3-30DF-5DBE-D3D364B998CE}"/>
                </a:ext>
              </a:extLst>
            </p:cNvPr>
            <p:cNvSpPr/>
            <p:nvPr/>
          </p:nvSpPr>
          <p:spPr>
            <a:xfrm>
              <a:off x="357746" y="5970529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FEFBAD6-A46D-EC18-7CA7-EE4583758D15}"/>
                </a:ext>
              </a:extLst>
            </p:cNvPr>
            <p:cNvSpPr/>
            <p:nvPr/>
          </p:nvSpPr>
          <p:spPr>
            <a:xfrm>
              <a:off x="8554810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8599FB1-AAD9-2B70-58C2-0C4BAA08608C}"/>
                </a:ext>
              </a:extLst>
            </p:cNvPr>
            <p:cNvSpPr/>
            <p:nvPr/>
          </p:nvSpPr>
          <p:spPr>
            <a:xfrm>
              <a:off x="4456278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8" name="!!Tree2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786C9DB1-6D07-4D9A-85E9-D94E0A046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5056064" y="2096065"/>
            <a:ext cx="2446669" cy="3132093"/>
          </a:xfrm>
          <a:prstGeom prst="rect">
            <a:avLst/>
          </a:prstGeom>
        </p:spPr>
      </p:pic>
      <p:pic>
        <p:nvPicPr>
          <p:cNvPr id="49" name="!!Tree3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D04A758B-0B04-2DB9-A8F5-78190E591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8674262" y="2140009"/>
            <a:ext cx="2446669" cy="313209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6D2FCAFE-394B-DBEA-C144-9E3ECC9BD6FB}"/>
              </a:ext>
            </a:extLst>
          </p:cNvPr>
          <p:cNvGrpSpPr/>
          <p:nvPr/>
        </p:nvGrpSpPr>
        <p:grpSpPr>
          <a:xfrm flipH="1">
            <a:off x="14770830" y="2778236"/>
            <a:ext cx="1183211" cy="2402646"/>
            <a:chOff x="6764851" y="441579"/>
            <a:chExt cx="2592906" cy="5265195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89058CDB-0CEA-5EAF-E007-C64639D87950}"/>
                </a:ext>
              </a:extLst>
            </p:cNvPr>
            <p:cNvSpPr/>
            <p:nvPr/>
          </p:nvSpPr>
          <p:spPr>
            <a:xfrm rot="10307499">
              <a:off x="8586464" y="4526172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DB2D7F1-9F12-F683-9C32-167FA443428A}"/>
                </a:ext>
              </a:extLst>
            </p:cNvPr>
            <p:cNvSpPr/>
            <p:nvPr/>
          </p:nvSpPr>
          <p:spPr>
            <a:xfrm rot="11458649">
              <a:off x="7826200" y="4541248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5BB3ADE-728B-63F2-7B55-3DC0264D535F}"/>
                </a:ext>
              </a:extLst>
            </p:cNvPr>
            <p:cNvSpPr/>
            <p:nvPr/>
          </p:nvSpPr>
          <p:spPr>
            <a:xfrm rot="20173338">
              <a:off x="8916989" y="3223274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0E6A5291-8847-EDA6-539B-B72E975CC048}"/>
                </a:ext>
              </a:extLst>
            </p:cNvPr>
            <p:cNvSpPr/>
            <p:nvPr/>
          </p:nvSpPr>
          <p:spPr>
            <a:xfrm rot="10800000">
              <a:off x="7283450" y="3066242"/>
              <a:ext cx="1968500" cy="1638932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46217A95-D2DE-7DB4-1F90-CACBCA0652B8}"/>
                </a:ext>
              </a:extLst>
            </p:cNvPr>
            <p:cNvSpPr/>
            <p:nvPr/>
          </p:nvSpPr>
          <p:spPr>
            <a:xfrm rot="19994567">
              <a:off x="6764851" y="441579"/>
              <a:ext cx="1837569" cy="2002507"/>
            </a:xfrm>
            <a:prstGeom prst="triangle">
              <a:avLst>
                <a:gd name="adj" fmla="val 31520"/>
              </a:avLst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F03EDFE-774F-E651-1D3B-713C0BC4B31D}"/>
                </a:ext>
              </a:extLst>
            </p:cNvPr>
            <p:cNvSpPr/>
            <p:nvPr/>
          </p:nvSpPr>
          <p:spPr>
            <a:xfrm>
              <a:off x="7239000" y="1670859"/>
              <a:ext cx="1968501" cy="1498600"/>
            </a:xfrm>
            <a:prstGeom prst="ellipse">
              <a:avLst/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19053FE-18F5-BB36-64AB-2213C5E3060C}"/>
                </a:ext>
              </a:extLst>
            </p:cNvPr>
            <p:cNvSpPr/>
            <p:nvPr/>
          </p:nvSpPr>
          <p:spPr>
            <a:xfrm>
              <a:off x="7416800" y="1841500"/>
              <a:ext cx="1701800" cy="1498600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2D675B4-51BD-16CE-934C-67A3FD0CC054}"/>
                </a:ext>
              </a:extLst>
            </p:cNvPr>
            <p:cNvSpPr/>
            <p:nvPr/>
          </p:nvSpPr>
          <p:spPr>
            <a:xfrm>
              <a:off x="8229600" y="2501900"/>
              <a:ext cx="228600" cy="419262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75A4860-C4EF-2015-2DE9-B663D3177654}"/>
                </a:ext>
              </a:extLst>
            </p:cNvPr>
            <p:cNvSpPr/>
            <p:nvPr/>
          </p:nvSpPr>
          <p:spPr>
            <a:xfrm>
              <a:off x="7703756" y="2665200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38B3608-B247-D7E5-5F1F-D578DA530292}"/>
                </a:ext>
              </a:extLst>
            </p:cNvPr>
            <p:cNvSpPr/>
            <p:nvPr/>
          </p:nvSpPr>
          <p:spPr>
            <a:xfrm>
              <a:off x="8651220" y="2550081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C5FD4D0-84E7-5F98-B485-6CBF6721367F}"/>
                </a:ext>
              </a:extLst>
            </p:cNvPr>
            <p:cNvSpPr/>
            <p:nvPr/>
          </p:nvSpPr>
          <p:spPr>
            <a:xfrm>
              <a:off x="7978008" y="23737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86354AC-2963-9994-0EB4-F6E28C453B20}"/>
                </a:ext>
              </a:extLst>
            </p:cNvPr>
            <p:cNvSpPr/>
            <p:nvPr/>
          </p:nvSpPr>
          <p:spPr>
            <a:xfrm>
              <a:off x="8640269" y="23211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A32EE1B-91C6-F00A-9BE5-67C23995AE89}"/>
                </a:ext>
              </a:extLst>
            </p:cNvPr>
            <p:cNvSpPr/>
            <p:nvPr/>
          </p:nvSpPr>
          <p:spPr>
            <a:xfrm rot="1638203">
              <a:off x="7416801" y="3199440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2B9D41B6-D8A2-B260-166D-E158048545E2}"/>
                </a:ext>
              </a:extLst>
            </p:cNvPr>
            <p:cNvSpPr/>
            <p:nvPr/>
          </p:nvSpPr>
          <p:spPr>
            <a:xfrm rot="6547152">
              <a:off x="7513940" y="3691634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C88D19E6-237D-216B-0387-C3552D53DAC1}"/>
                </a:ext>
              </a:extLst>
            </p:cNvPr>
            <p:cNvSpPr/>
            <p:nvPr/>
          </p:nvSpPr>
          <p:spPr>
            <a:xfrm rot="3438118">
              <a:off x="8872637" y="3766922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7" name="Isosceles Triangle 1026">
              <a:extLst>
                <a:ext uri="{FF2B5EF4-FFF2-40B4-BE49-F238E27FC236}">
                  <a16:creationId xmlns:a16="http://schemas.microsoft.com/office/drawing/2014/main" id="{84B3C738-9F18-0464-3AC5-9DB5B571E047}"/>
                </a:ext>
              </a:extLst>
            </p:cNvPr>
            <p:cNvSpPr/>
            <p:nvPr/>
          </p:nvSpPr>
          <p:spPr>
            <a:xfrm rot="17583990">
              <a:off x="7318107" y="5276500"/>
              <a:ext cx="302192" cy="421273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Rectangle 1027">
              <a:extLst>
                <a:ext uri="{FF2B5EF4-FFF2-40B4-BE49-F238E27FC236}">
                  <a16:creationId xmlns:a16="http://schemas.microsoft.com/office/drawing/2014/main" id="{9B20628E-AE86-A227-2200-406FD943D602}"/>
                </a:ext>
              </a:extLst>
            </p:cNvPr>
            <p:cNvSpPr/>
            <p:nvPr/>
          </p:nvSpPr>
          <p:spPr>
            <a:xfrm>
              <a:off x="7577412" y="5422547"/>
              <a:ext cx="432457" cy="284227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A055CA5F-C023-EA75-C92D-2024CA28253F}"/>
                </a:ext>
              </a:extLst>
            </p:cNvPr>
            <p:cNvGrpSpPr/>
            <p:nvPr/>
          </p:nvGrpSpPr>
          <p:grpSpPr>
            <a:xfrm flipH="1">
              <a:off x="8606454" y="5336041"/>
              <a:ext cx="751303" cy="370733"/>
              <a:chOff x="7410966" y="5488441"/>
              <a:chExt cx="751303" cy="370733"/>
            </a:xfrm>
          </p:grpSpPr>
          <p:sp>
            <p:nvSpPr>
              <p:cNvPr id="1032" name="Isosceles Triangle 1031">
                <a:extLst>
                  <a:ext uri="{FF2B5EF4-FFF2-40B4-BE49-F238E27FC236}">
                    <a16:creationId xmlns:a16="http://schemas.microsoft.com/office/drawing/2014/main" id="{8464A22D-4FDB-50B9-E784-4BCE51B54B38}"/>
                  </a:ext>
                </a:extLst>
              </p:cNvPr>
              <p:cNvSpPr/>
              <p:nvPr/>
            </p:nvSpPr>
            <p:spPr>
              <a:xfrm rot="17583990">
                <a:off x="7470507" y="54289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DAFE2237-5ACE-F563-E1F9-9D8D1C1B3CB9}"/>
                  </a:ext>
                </a:extLst>
              </p:cNvPr>
              <p:cNvSpPr/>
              <p:nvPr/>
            </p:nvSpPr>
            <p:spPr>
              <a:xfrm>
                <a:off x="7729812" y="55749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2412999C-3AD0-222B-1C8F-3689622B1BF9}"/>
                </a:ext>
              </a:extLst>
            </p:cNvPr>
            <p:cNvSpPr/>
            <p:nvPr/>
          </p:nvSpPr>
          <p:spPr>
            <a:xfrm>
              <a:off x="7830257" y="3975263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F349DFA7-98B5-33C6-96C2-A696EDA6E893}"/>
                </a:ext>
              </a:extLst>
            </p:cNvPr>
            <p:cNvSpPr/>
            <p:nvPr/>
          </p:nvSpPr>
          <p:spPr>
            <a:xfrm>
              <a:off x="8497572" y="4074246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8" name="Picture 10" descr="Crate wooden box illustration clipart free download">
            <a:extLst>
              <a:ext uri="{FF2B5EF4-FFF2-40B4-BE49-F238E27FC236}">
                <a16:creationId xmlns:a16="http://schemas.microsoft.com/office/drawing/2014/main" id="{C9D3AF0A-807C-6F52-E411-3C2608B406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14720118" y="5180882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" name="LEgs">
            <a:extLst>
              <a:ext uri="{FF2B5EF4-FFF2-40B4-BE49-F238E27FC236}">
                <a16:creationId xmlns:a16="http://schemas.microsoft.com/office/drawing/2014/main" id="{1D2430C4-F18D-F667-A5D2-E5E3F0DF3097}"/>
              </a:ext>
            </a:extLst>
          </p:cNvPr>
          <p:cNvGrpSpPr/>
          <p:nvPr/>
        </p:nvGrpSpPr>
        <p:grpSpPr>
          <a:xfrm>
            <a:off x="-1373341" y="5935347"/>
            <a:ext cx="1013474" cy="712483"/>
            <a:chOff x="1362708" y="5236987"/>
            <a:chExt cx="248224" cy="174504"/>
          </a:xfrm>
        </p:grpSpPr>
        <p:sp>
          <p:nvSpPr>
            <p:cNvPr id="1035" name="Rectangle: Rounded Corners 1034">
              <a:extLst>
                <a:ext uri="{FF2B5EF4-FFF2-40B4-BE49-F238E27FC236}">
                  <a16:creationId xmlns:a16="http://schemas.microsoft.com/office/drawing/2014/main" id="{1CF11B7E-0BF8-4006-52DC-DC1351A39D64}"/>
                </a:ext>
              </a:extLst>
            </p:cNvPr>
            <p:cNvSpPr/>
            <p:nvPr/>
          </p:nvSpPr>
          <p:spPr>
            <a:xfrm rot="13361924" flipH="1">
              <a:off x="1468590" y="5236987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6" name="Rectangle: Rounded Corners 1035">
              <a:extLst>
                <a:ext uri="{FF2B5EF4-FFF2-40B4-BE49-F238E27FC236}">
                  <a16:creationId xmlns:a16="http://schemas.microsoft.com/office/drawing/2014/main" id="{43F06B15-0FF3-52A5-7511-A3BF966655F0}"/>
                </a:ext>
              </a:extLst>
            </p:cNvPr>
            <p:cNvSpPr/>
            <p:nvPr/>
          </p:nvSpPr>
          <p:spPr>
            <a:xfrm rot="13115076" flipH="1">
              <a:off x="1574193" y="5263473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Isosceles Triangle 1036">
              <a:extLst>
                <a:ext uri="{FF2B5EF4-FFF2-40B4-BE49-F238E27FC236}">
                  <a16:creationId xmlns:a16="http://schemas.microsoft.com/office/drawing/2014/main" id="{8B8353D7-3A3B-F876-2555-71CCED0DBDAA}"/>
                </a:ext>
              </a:extLst>
            </p:cNvPr>
            <p:cNvSpPr/>
            <p:nvPr/>
          </p:nvSpPr>
          <p:spPr>
            <a:xfrm rot="18938191">
              <a:off x="1489819" y="5342910"/>
              <a:ext cx="40759" cy="56820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4FE1BE04-32F2-8A52-8988-37EAABF06A45}"/>
                </a:ext>
              </a:extLst>
            </p:cNvPr>
            <p:cNvSpPr/>
            <p:nvPr/>
          </p:nvSpPr>
          <p:spPr>
            <a:xfrm rot="791762" flipH="1">
              <a:off x="1519324" y="5373155"/>
              <a:ext cx="58329" cy="38336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EC9AAC4D-C2AF-DC14-002A-7EF6CA4C25BB}"/>
                </a:ext>
              </a:extLst>
            </p:cNvPr>
            <p:cNvGrpSpPr/>
            <p:nvPr/>
          </p:nvGrpSpPr>
          <p:grpSpPr>
            <a:xfrm rot="791762">
              <a:off x="1362708" y="5311585"/>
              <a:ext cx="97880" cy="65336"/>
              <a:chOff x="7137388" y="5332607"/>
              <a:chExt cx="725687" cy="484411"/>
            </a:xfrm>
          </p:grpSpPr>
          <p:sp>
            <p:nvSpPr>
              <p:cNvPr id="1040" name="Isosceles Triangle 1039">
                <a:extLst>
                  <a:ext uri="{FF2B5EF4-FFF2-40B4-BE49-F238E27FC236}">
                    <a16:creationId xmlns:a16="http://schemas.microsoft.com/office/drawing/2014/main" id="{7073AA09-2629-3C52-89DF-6912FD18CAA2}"/>
                  </a:ext>
                </a:extLst>
              </p:cNvPr>
              <p:cNvSpPr/>
              <p:nvPr/>
            </p:nvSpPr>
            <p:spPr>
              <a:xfrm rot="18734268">
                <a:off x="7196925" y="5273070"/>
                <a:ext cx="302194" cy="42126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41" name="Rectangle 1040">
                <a:extLst>
                  <a:ext uri="{FF2B5EF4-FFF2-40B4-BE49-F238E27FC236}">
                    <a16:creationId xmlns:a16="http://schemas.microsoft.com/office/drawing/2014/main" id="{EF753938-2339-341C-B780-CC869CDA3EDC}"/>
                  </a:ext>
                </a:extLst>
              </p:cNvPr>
              <p:cNvSpPr/>
              <p:nvPr/>
            </p:nvSpPr>
            <p:spPr>
              <a:xfrm rot="1153270">
                <a:off x="7430617" y="5532790"/>
                <a:ext cx="432458" cy="284228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042" name="Body">
            <a:extLst>
              <a:ext uri="{FF2B5EF4-FFF2-40B4-BE49-F238E27FC236}">
                <a16:creationId xmlns:a16="http://schemas.microsoft.com/office/drawing/2014/main" id="{969D0E19-0CCD-D834-DC2A-C03027F80597}"/>
              </a:ext>
            </a:extLst>
          </p:cNvPr>
          <p:cNvGrpSpPr/>
          <p:nvPr/>
        </p:nvGrpSpPr>
        <p:grpSpPr>
          <a:xfrm>
            <a:off x="-1461439" y="3838591"/>
            <a:ext cx="2241370" cy="2238986"/>
            <a:chOff x="1317249" y="4735425"/>
            <a:chExt cx="548965" cy="548381"/>
          </a:xfrm>
        </p:grpSpPr>
        <p:sp>
          <p:nvSpPr>
            <p:cNvPr id="1043" name="Rectangle: Rounded Corners 1042">
              <a:extLst>
                <a:ext uri="{FF2B5EF4-FFF2-40B4-BE49-F238E27FC236}">
                  <a16:creationId xmlns:a16="http://schemas.microsoft.com/office/drawing/2014/main" id="{ADE1DF0D-222A-F0C8-1A40-A3C264AF84F1}"/>
                </a:ext>
              </a:extLst>
            </p:cNvPr>
            <p:cNvSpPr/>
            <p:nvPr/>
          </p:nvSpPr>
          <p:spPr>
            <a:xfrm rot="3986850" flipH="1">
              <a:off x="1455476" y="5058688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Flowchart: Manual Operation 1043">
              <a:extLst>
                <a:ext uri="{FF2B5EF4-FFF2-40B4-BE49-F238E27FC236}">
                  <a16:creationId xmlns:a16="http://schemas.microsoft.com/office/drawing/2014/main" id="{5EF96925-1EB0-5D40-A31D-998A9BE223E0}"/>
                </a:ext>
              </a:extLst>
            </p:cNvPr>
            <p:cNvSpPr/>
            <p:nvPr/>
          </p:nvSpPr>
          <p:spPr>
            <a:xfrm rot="11591762" flipH="1">
              <a:off x="1457622" y="5062750"/>
              <a:ext cx="265507" cy="221056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Isosceles Triangle 1044">
              <a:extLst>
                <a:ext uri="{FF2B5EF4-FFF2-40B4-BE49-F238E27FC236}">
                  <a16:creationId xmlns:a16="http://schemas.microsoft.com/office/drawing/2014/main" id="{37837475-B5E7-F107-FDAB-F64823EB9737}"/>
                </a:ext>
              </a:extLst>
            </p:cNvPr>
            <p:cNvSpPr/>
            <p:nvPr/>
          </p:nvSpPr>
          <p:spPr>
            <a:xfrm rot="2397195" flipH="1">
              <a:off x="1618366" y="4735425"/>
              <a:ext cx="247848" cy="270094"/>
            </a:xfrm>
            <a:prstGeom prst="triangle">
              <a:avLst>
                <a:gd name="adj" fmla="val 31520"/>
              </a:avLst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2591ECE5-C40B-1A57-877B-F013C6AD63C7}"/>
                </a:ext>
              </a:extLst>
            </p:cNvPr>
            <p:cNvSpPr/>
            <p:nvPr/>
          </p:nvSpPr>
          <p:spPr>
            <a:xfrm rot="791762" flipH="1">
              <a:off x="1508584" y="4881132"/>
              <a:ext cx="265507" cy="202128"/>
            </a:xfrm>
            <a:prstGeom prst="ellipse">
              <a:avLst/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6BA31908-D836-FDA5-04FF-8F8A86619AED}"/>
                </a:ext>
              </a:extLst>
            </p:cNvPr>
            <p:cNvSpPr/>
            <p:nvPr/>
          </p:nvSpPr>
          <p:spPr>
            <a:xfrm rot="791762" flipH="1">
              <a:off x="1515479" y="4902171"/>
              <a:ext cx="229535" cy="20212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67BB9927-0D42-1620-612A-F3F59BE0FD03}"/>
                </a:ext>
              </a:extLst>
            </p:cNvPr>
            <p:cNvSpPr/>
            <p:nvPr/>
          </p:nvSpPr>
          <p:spPr>
            <a:xfrm rot="791762" flipH="1">
              <a:off x="1601106" y="4988468"/>
              <a:ext cx="30833" cy="56549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B8D522D4-80CC-3C9D-06C5-571F2F1178C7}"/>
                </a:ext>
              </a:extLst>
            </p:cNvPr>
            <p:cNvSpPr/>
            <p:nvPr/>
          </p:nvSpPr>
          <p:spPr>
            <a:xfrm rot="791762" flipH="1">
              <a:off x="1656407" y="502509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Oval 1049">
              <a:extLst>
                <a:ext uri="{FF2B5EF4-FFF2-40B4-BE49-F238E27FC236}">
                  <a16:creationId xmlns:a16="http://schemas.microsoft.com/office/drawing/2014/main" id="{EFAF754E-3640-A828-0015-A6EFB258AAAE}"/>
                </a:ext>
              </a:extLst>
            </p:cNvPr>
            <p:cNvSpPr/>
            <p:nvPr/>
          </p:nvSpPr>
          <p:spPr>
            <a:xfrm rot="791762" flipH="1">
              <a:off x="1535534" y="498080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CAD30FE3-8564-ADD9-F100-08F439F31223}"/>
                </a:ext>
              </a:extLst>
            </p:cNvPr>
            <p:cNvSpPr/>
            <p:nvPr/>
          </p:nvSpPr>
          <p:spPr>
            <a:xfrm rot="791762" flipH="1">
              <a:off x="1658484" y="4981751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9F9C88B1-CD2C-C039-F92F-15D314B93F76}"/>
                </a:ext>
              </a:extLst>
            </p:cNvPr>
            <p:cNvSpPr/>
            <p:nvPr/>
          </p:nvSpPr>
          <p:spPr>
            <a:xfrm rot="791762" flipH="1">
              <a:off x="1573138" y="4954453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336B7DBF-7F8D-5E61-8C2A-407C317988E2}"/>
                </a:ext>
              </a:extLst>
            </p:cNvPr>
            <p:cNvSpPr/>
            <p:nvPr/>
          </p:nvSpPr>
          <p:spPr>
            <a:xfrm rot="4284346" flipH="1">
              <a:off x="1623245" y="5079410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FCF6D7DD-DE55-3952-09E7-D1041004E2FE}"/>
                </a:ext>
              </a:extLst>
            </p:cNvPr>
            <p:cNvSpPr/>
            <p:nvPr/>
          </p:nvSpPr>
          <p:spPr>
            <a:xfrm rot="15844610" flipH="1">
              <a:off x="1528081" y="5114056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6E8E3705-8BDC-5BB0-8698-91DB757F27E7}"/>
                </a:ext>
              </a:extLst>
            </p:cNvPr>
            <p:cNvSpPr/>
            <p:nvPr/>
          </p:nvSpPr>
          <p:spPr>
            <a:xfrm rot="5475646" flipH="1">
              <a:off x="1378018" y="5091489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C1607976-FCA5-D351-1FEB-93CE135DC680}"/>
                </a:ext>
              </a:extLst>
            </p:cNvPr>
            <p:cNvSpPr/>
            <p:nvPr/>
          </p:nvSpPr>
          <p:spPr>
            <a:xfrm rot="791762" flipH="1">
              <a:off x="1471902" y="5140538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CF129BD2-167E-B80F-C568-77AC4ED2E368}"/>
                </a:ext>
              </a:extLst>
            </p:cNvPr>
            <p:cNvSpPr/>
            <p:nvPr/>
          </p:nvSpPr>
          <p:spPr>
            <a:xfrm rot="7089657" flipH="1">
              <a:off x="1316130" y="5108381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059" name="!!Tree1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BAD21384-875F-03A2-8CFD-46CCDEF39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895204">
            <a:off x="-4976818" y="3144164"/>
            <a:ext cx="3872100" cy="4956852"/>
          </a:xfrm>
          <a:prstGeom prst="rect">
            <a:avLst/>
          </a:prstGeom>
        </p:spPr>
      </p:pic>
      <p:grpSp>
        <p:nvGrpSpPr>
          <p:cNvPr id="2062" name="Group 2061">
            <a:extLst>
              <a:ext uri="{FF2B5EF4-FFF2-40B4-BE49-F238E27FC236}">
                <a16:creationId xmlns:a16="http://schemas.microsoft.com/office/drawing/2014/main" id="{B160207F-967A-B1C8-50F6-811F0C82B05C}"/>
              </a:ext>
            </a:extLst>
          </p:cNvPr>
          <p:cNvGrpSpPr/>
          <p:nvPr/>
        </p:nvGrpSpPr>
        <p:grpSpPr>
          <a:xfrm>
            <a:off x="-832487" y="5490290"/>
            <a:ext cx="468578" cy="176198"/>
            <a:chOff x="-677606" y="5645028"/>
            <a:chExt cx="468578" cy="176198"/>
          </a:xfrm>
        </p:grpSpPr>
        <p:sp>
          <p:nvSpPr>
            <p:cNvPr id="2060" name="Rectangle: Rounded Corners 2059">
              <a:extLst>
                <a:ext uri="{FF2B5EF4-FFF2-40B4-BE49-F238E27FC236}">
                  <a16:creationId xmlns:a16="http://schemas.microsoft.com/office/drawing/2014/main" id="{AD59DFA1-C6A1-7841-73C9-B4612DA31B92}"/>
                </a:ext>
              </a:extLst>
            </p:cNvPr>
            <p:cNvSpPr/>
            <p:nvPr/>
          </p:nvSpPr>
          <p:spPr>
            <a:xfrm rot="15844610" flipH="1">
              <a:off x="-448233" y="5536904"/>
              <a:ext cx="121977" cy="35643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260BF42F-21DC-92F8-8FB8-4C392F363B84}"/>
                </a:ext>
              </a:extLst>
            </p:cNvPr>
            <p:cNvSpPr/>
            <p:nvPr/>
          </p:nvSpPr>
          <p:spPr>
            <a:xfrm rot="791762" flipH="1">
              <a:off x="-677606" y="5645028"/>
              <a:ext cx="185335" cy="17619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2337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C 0.00221 0.0088 0.01042 0.01759 0.01888 0.01759 C 0.02708 0.01759 0.03464 0.0088 0.03711 -1.85185E-6 C 0.04076 0.0088 0.04831 0.01759 0.05625 0.01759 C 0.06471 0.01759 0.07188 0.0088 0.07435 -1.85185E-6 C 0.07813 0.0088 0.08542 0.01759 0.09388 0.01759 C 0.10195 0.01759 0.11055 0.0088 0.11302 -1.85185E-6 C 0.1155 0.0088 0.12279 0.01759 0.13216 0.01759 C 0.13998 0.01759 0.14818 0.0088 0.15065 -1.85185E-6 C 0.15326 0.0088 0.16172 0.01759 0.16992 0.01759 C 0.17839 0.01759 0.18594 0.0088 0.18802 -1.85185E-6 C 0.19154 0.0088 0.19909 0.01759 0.20729 0.01759 C 0.21576 0.01759 0.22331 0.0088 0.22604 -1.85185E-6 C 0.22891 0.0088 0.23646 0.01759 0.24518 0.01759 C 0.25339 0.01759 0.26185 0.0088 0.26445 -1.85185E-6 C 0.26667 0.0088 0.27409 0.01759 0.28359 0.01759 C 0.29206 0.01759 0.29896 0.0088 0.30248 -1.85185E-6 " pathEditMode="relative" rAng="0" ptsTypes="AAAAAAAAAAAAAAAAA">
                                      <p:cBhvr>
                                        <p:cTn id="6" dur="3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7" y="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3.33333E-6 C 0.00156 0.00833 0.01028 0.01643 0.01809 0.01643 C 0.02708 0.01643 0.03398 0.00833 0.03645 3.33333E-6 C 0.03984 0.00833 0.047 0.01643 0.05559 0.01643 C 0.06406 0.01643 0.07057 0.00833 0.07343 3.33333E-6 C 0.07747 0.00833 0.08424 0.01643 0.0927 0.01643 C 0.10143 0.01643 0.11015 0.00833 0.11237 3.33333E-6 C 0.11445 0.00833 0.12161 0.01643 0.13151 0.01643 C 0.13828 0.01643 0.14739 0.00833 0.14987 3.33333E-6 C 0.15195 0.00833 0.16067 0.01643 0.16888 0.01643 C 0.17786 0.01643 0.18463 0.00833 0.18711 3.33333E-6 C 0.19049 0.00833 0.19778 0.01643 0.20638 0.01643 C 0.21484 0.01643 0.22187 0.00833 0.22539 3.33333E-6 C 0.22838 0.00833 0.23502 0.01643 0.24401 0.01643 C 0.25247 0.01643 0.26106 0.00833 0.26328 3.33333E-6 C 0.26549 0.00833 0.27226 0.01643 0.28255 0.01643 C 0.29062 0.01643 0.29804 0.00833 0.3013 3.33333E-6 " pathEditMode="relative" rAng="0" ptsTypes="AAAAAAAAAAAAAAAAA">
                                      <p:cBhvr>
                                        <p:cTn id="8" dur="375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81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0.30287 2.59259E-6 " pathEditMode="relative" rAng="0" ptsTypes="AA">
                                      <p:cBhvr>
                                        <p:cTn id="10" dur="375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0.16693 0.00162 " pathEditMode="relative" rAng="0" ptsTypes="AA">
                                      <p:cBhvr>
                                        <p:cTn id="12" dur="3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6" y="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0.17292 0.0044 " pathEditMode="relative" rAng="0" ptsTypes="AA">
                                      <p:cBhvr>
                                        <p:cTn id="14" dur="3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46" y="20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3.33333E-6 C 0.00156 0.00833 0.01028 0.01643 0.01809 0.01643 C 0.02708 0.01643 0.03398 0.00833 0.03645 3.33333E-6 C 0.03984 0.00833 0.047 0.01643 0.05559 0.01643 C 0.06406 0.01643 0.07057 0.00833 0.07343 3.33333E-6 C 0.07747 0.00833 0.08424 0.01643 0.0927 0.01643 C 0.10143 0.01643 0.11015 0.00833 0.11237 3.33333E-6 C 0.11445 0.00833 0.12161 0.01643 0.13151 0.01643 C 0.13828 0.01643 0.14739 0.00833 0.14987 3.33333E-6 C 0.15195 0.00833 0.16067 0.01643 0.16888 0.01643 C 0.17786 0.01643 0.18463 0.00833 0.18711 3.33333E-6 C 0.19049 0.00833 0.19778 0.01643 0.20638 0.01643 C 0.21484 0.01643 0.22187 0.00833 0.22539 3.33333E-6 C 0.22838 0.00833 0.23502 0.01643 0.24401 0.01643 C 0.25247 0.01643 0.26106 0.00833 0.26328 3.33333E-6 C 0.26549 0.00833 0.27226 0.01643 0.28255 0.01643 C 0.29062 0.01643 0.29804 0.00833 0.3013 3.33333E-6 " pathEditMode="relative" rAng="0" ptsTypes="AAAAAAAAAAAAAAAAA">
                                      <p:cBhvr>
                                        <p:cTn id="16" dur="375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9D9748-7CB9-D5FE-F3F5-61622FAD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Rectangle 2254">
            <a:extLst>
              <a:ext uri="{FF2B5EF4-FFF2-40B4-BE49-F238E27FC236}">
                <a16:creationId xmlns:a16="http://schemas.microsoft.com/office/drawing/2014/main" id="{A40D8468-B9B8-0BE5-D3E4-EAC91BF19EE5}"/>
              </a:ext>
            </a:extLst>
          </p:cNvPr>
          <p:cNvSpPr/>
          <p:nvPr/>
        </p:nvSpPr>
        <p:spPr>
          <a:xfrm>
            <a:off x="0" y="-5011234"/>
            <a:ext cx="12192000" cy="4971496"/>
          </a:xfrm>
          <a:prstGeom prst="rect">
            <a:avLst/>
          </a:prstGeom>
          <a:gradFill>
            <a:gsLst>
              <a:gs pos="100000">
                <a:srgbClr val="F59A9A"/>
              </a:gs>
              <a:gs pos="0">
                <a:srgbClr val="BC555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00" name="Group 2199">
            <a:extLst>
              <a:ext uri="{FF2B5EF4-FFF2-40B4-BE49-F238E27FC236}">
                <a16:creationId xmlns:a16="http://schemas.microsoft.com/office/drawing/2014/main" id="{388FAD93-6246-30EB-2D25-F58F815C05FA}"/>
              </a:ext>
            </a:extLst>
          </p:cNvPr>
          <p:cNvGrpSpPr/>
          <p:nvPr/>
        </p:nvGrpSpPr>
        <p:grpSpPr>
          <a:xfrm>
            <a:off x="0" y="-20036"/>
            <a:ext cx="12303125" cy="6897086"/>
            <a:chOff x="-30595" y="-20036"/>
            <a:chExt cx="12303125" cy="6897086"/>
          </a:xfrm>
        </p:grpSpPr>
        <p:sp>
          <p:nvSpPr>
            <p:cNvPr id="2201" name="Rectangle 2200">
              <a:extLst>
                <a:ext uri="{FF2B5EF4-FFF2-40B4-BE49-F238E27FC236}">
                  <a16:creationId xmlns:a16="http://schemas.microsoft.com/office/drawing/2014/main" id="{25CEE5DA-7FFB-4AA7-1FFE-BF922A20AA66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gradFill>
              <a:gsLst>
                <a:gs pos="0">
                  <a:srgbClr val="F59A9A"/>
                </a:gs>
                <a:gs pos="100000">
                  <a:srgbClr val="A6CA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2" name="Rectangle 2201">
              <a:extLst>
                <a:ext uri="{FF2B5EF4-FFF2-40B4-BE49-F238E27FC236}">
                  <a16:creationId xmlns:a16="http://schemas.microsoft.com/office/drawing/2014/main" id="{65CB5981-049B-F70A-3385-000637D2CC99}"/>
                </a:ext>
              </a:extLst>
            </p:cNvPr>
            <p:cNvSpPr/>
            <p:nvPr/>
          </p:nvSpPr>
          <p:spPr>
            <a:xfrm>
              <a:off x="-30595" y="6185710"/>
              <a:ext cx="12303125" cy="691340"/>
            </a:xfrm>
            <a:prstGeom prst="rect">
              <a:avLst/>
            </a:prstGeom>
            <a:gradFill>
              <a:gsLst>
                <a:gs pos="100000">
                  <a:srgbClr val="BC5555"/>
                </a:gs>
                <a:gs pos="0">
                  <a:srgbClr val="72282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03" name="Group 2202">
            <a:extLst>
              <a:ext uri="{FF2B5EF4-FFF2-40B4-BE49-F238E27FC236}">
                <a16:creationId xmlns:a16="http://schemas.microsoft.com/office/drawing/2014/main" id="{AE35463C-3F73-D36E-B57E-F464DAA1B4DD}"/>
              </a:ext>
            </a:extLst>
          </p:cNvPr>
          <p:cNvGrpSpPr/>
          <p:nvPr/>
        </p:nvGrpSpPr>
        <p:grpSpPr>
          <a:xfrm>
            <a:off x="-8684092" y="-20036"/>
            <a:ext cx="20644745" cy="6858000"/>
            <a:chOff x="-977017" y="-20036"/>
            <a:chExt cx="20644745" cy="6858000"/>
          </a:xfrm>
        </p:grpSpPr>
        <p:sp>
          <p:nvSpPr>
            <p:cNvPr id="2204" name="Rectangle 2203">
              <a:extLst>
                <a:ext uri="{FF2B5EF4-FFF2-40B4-BE49-F238E27FC236}">
                  <a16:creationId xmlns:a16="http://schemas.microsoft.com/office/drawing/2014/main" id="{00A8CAE5-6AAD-AC19-4F0D-2CFCE76342BD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05" name="Windows">
              <a:extLst>
                <a:ext uri="{FF2B5EF4-FFF2-40B4-BE49-F238E27FC236}">
                  <a16:creationId xmlns:a16="http://schemas.microsoft.com/office/drawing/2014/main" id="{6EBCCDC8-985D-CD80-F851-5699560181C3}"/>
                </a:ext>
              </a:extLst>
            </p:cNvPr>
            <p:cNvGrpSpPr/>
            <p:nvPr/>
          </p:nvGrpSpPr>
          <p:grpSpPr>
            <a:xfrm>
              <a:off x="-977017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231" name="Group 2230">
                <a:extLst>
                  <a:ext uri="{FF2B5EF4-FFF2-40B4-BE49-F238E27FC236}">
                    <a16:creationId xmlns:a16="http://schemas.microsoft.com/office/drawing/2014/main" id="{90F08338-B498-59FF-3FE8-BEC1DAC7946B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50" name="Flowchart: Delay 2249">
                  <a:extLst>
                    <a:ext uri="{FF2B5EF4-FFF2-40B4-BE49-F238E27FC236}">
                      <a16:creationId xmlns:a16="http://schemas.microsoft.com/office/drawing/2014/main" id="{78E62C08-A682-B12C-0AF4-3483FD3E72D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51" name="Straight Connector 2250">
                  <a:extLst>
                    <a:ext uri="{FF2B5EF4-FFF2-40B4-BE49-F238E27FC236}">
                      <a16:creationId xmlns:a16="http://schemas.microsoft.com/office/drawing/2014/main" id="{C0E2485D-8968-7705-D3D7-64A3EF524B2A}"/>
                    </a:ext>
                  </a:extLst>
                </p:cNvPr>
                <p:cNvCxnSpPr>
                  <a:stCxn id="2250" idx="3"/>
                  <a:endCxn id="225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2" name="Straight Connector 2251">
                  <a:extLst>
                    <a:ext uri="{FF2B5EF4-FFF2-40B4-BE49-F238E27FC236}">
                      <a16:creationId xmlns:a16="http://schemas.microsoft.com/office/drawing/2014/main" id="{793C6C5E-1636-43B4-D179-9A799689215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3" name="Straight Connector 2252">
                  <a:extLst>
                    <a:ext uri="{FF2B5EF4-FFF2-40B4-BE49-F238E27FC236}">
                      <a16:creationId xmlns:a16="http://schemas.microsoft.com/office/drawing/2014/main" id="{E3442B9E-7615-CEE3-8724-2950AD4AF39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4" name="Straight Connector 2253">
                  <a:extLst>
                    <a:ext uri="{FF2B5EF4-FFF2-40B4-BE49-F238E27FC236}">
                      <a16:creationId xmlns:a16="http://schemas.microsoft.com/office/drawing/2014/main" id="{B343C8B2-2B1E-30A2-5EC6-E3B63C5FCC57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2" name="Group 2231">
                <a:extLst>
                  <a:ext uri="{FF2B5EF4-FFF2-40B4-BE49-F238E27FC236}">
                    <a16:creationId xmlns:a16="http://schemas.microsoft.com/office/drawing/2014/main" id="{0B162D07-C024-E353-1A5E-BB0A62EC892F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45" name="Flowchart: Delay 2244">
                  <a:extLst>
                    <a:ext uri="{FF2B5EF4-FFF2-40B4-BE49-F238E27FC236}">
                      <a16:creationId xmlns:a16="http://schemas.microsoft.com/office/drawing/2014/main" id="{AD392138-0D64-B8E0-CCE8-7E05FA9C08C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46" name="Straight Connector 2245">
                  <a:extLst>
                    <a:ext uri="{FF2B5EF4-FFF2-40B4-BE49-F238E27FC236}">
                      <a16:creationId xmlns:a16="http://schemas.microsoft.com/office/drawing/2014/main" id="{BDB6F10D-F06B-1E7B-462F-225E303CA9EA}"/>
                    </a:ext>
                  </a:extLst>
                </p:cNvPr>
                <p:cNvCxnSpPr>
                  <a:stCxn id="2245" idx="3"/>
                  <a:endCxn id="224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7" name="Straight Connector 2246">
                  <a:extLst>
                    <a:ext uri="{FF2B5EF4-FFF2-40B4-BE49-F238E27FC236}">
                      <a16:creationId xmlns:a16="http://schemas.microsoft.com/office/drawing/2014/main" id="{26CF8FF7-C356-5DE3-F371-3D14CC8EA9E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8" name="Straight Connector 2247">
                  <a:extLst>
                    <a:ext uri="{FF2B5EF4-FFF2-40B4-BE49-F238E27FC236}">
                      <a16:creationId xmlns:a16="http://schemas.microsoft.com/office/drawing/2014/main" id="{EE69E0FB-49BB-D8E0-E692-62DBCE4264C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9" name="Straight Connector 2248">
                  <a:extLst>
                    <a:ext uri="{FF2B5EF4-FFF2-40B4-BE49-F238E27FC236}">
                      <a16:creationId xmlns:a16="http://schemas.microsoft.com/office/drawing/2014/main" id="{F77C3C7C-5B2D-4A3E-A361-193DD9379F94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3" name="Group 2232">
                <a:extLst>
                  <a:ext uri="{FF2B5EF4-FFF2-40B4-BE49-F238E27FC236}">
                    <a16:creationId xmlns:a16="http://schemas.microsoft.com/office/drawing/2014/main" id="{59003643-72C2-D81D-0A65-9A8D9C47D07E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40" name="Flowchart: Delay 2239">
                  <a:extLst>
                    <a:ext uri="{FF2B5EF4-FFF2-40B4-BE49-F238E27FC236}">
                      <a16:creationId xmlns:a16="http://schemas.microsoft.com/office/drawing/2014/main" id="{3D56F863-DC59-A522-ACDB-D6060E0B9192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41" name="Straight Connector 2240">
                  <a:extLst>
                    <a:ext uri="{FF2B5EF4-FFF2-40B4-BE49-F238E27FC236}">
                      <a16:creationId xmlns:a16="http://schemas.microsoft.com/office/drawing/2014/main" id="{D305D7F3-80E3-197A-A6DE-2F956115CEA6}"/>
                    </a:ext>
                  </a:extLst>
                </p:cNvPr>
                <p:cNvCxnSpPr>
                  <a:stCxn id="2240" idx="3"/>
                  <a:endCxn id="224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2" name="Straight Connector 2241">
                  <a:extLst>
                    <a:ext uri="{FF2B5EF4-FFF2-40B4-BE49-F238E27FC236}">
                      <a16:creationId xmlns:a16="http://schemas.microsoft.com/office/drawing/2014/main" id="{43409452-020C-7399-4656-8EF89918D1F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3" name="Straight Connector 2242">
                  <a:extLst>
                    <a:ext uri="{FF2B5EF4-FFF2-40B4-BE49-F238E27FC236}">
                      <a16:creationId xmlns:a16="http://schemas.microsoft.com/office/drawing/2014/main" id="{262848C2-52D3-2627-02FB-EBD49907B0AE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4" name="Straight Connector 2243">
                  <a:extLst>
                    <a:ext uri="{FF2B5EF4-FFF2-40B4-BE49-F238E27FC236}">
                      <a16:creationId xmlns:a16="http://schemas.microsoft.com/office/drawing/2014/main" id="{391C4599-0647-CBDB-084D-F53914BE7AC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4" name="Group 2233">
                <a:extLst>
                  <a:ext uri="{FF2B5EF4-FFF2-40B4-BE49-F238E27FC236}">
                    <a16:creationId xmlns:a16="http://schemas.microsoft.com/office/drawing/2014/main" id="{9F95926A-E057-A0FB-8AF0-1196FCB3C57B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35" name="Flowchart: Delay 2234">
                  <a:extLst>
                    <a:ext uri="{FF2B5EF4-FFF2-40B4-BE49-F238E27FC236}">
                      <a16:creationId xmlns:a16="http://schemas.microsoft.com/office/drawing/2014/main" id="{31F6E655-97D5-6BAD-5990-404A12D5CEC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36" name="Straight Connector 2235">
                  <a:extLst>
                    <a:ext uri="{FF2B5EF4-FFF2-40B4-BE49-F238E27FC236}">
                      <a16:creationId xmlns:a16="http://schemas.microsoft.com/office/drawing/2014/main" id="{709DBB1E-5BB7-7117-710F-6BA2C1B011F7}"/>
                    </a:ext>
                  </a:extLst>
                </p:cNvPr>
                <p:cNvCxnSpPr>
                  <a:stCxn id="2235" idx="3"/>
                  <a:endCxn id="223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7" name="Straight Connector 2236">
                  <a:extLst>
                    <a:ext uri="{FF2B5EF4-FFF2-40B4-BE49-F238E27FC236}">
                      <a16:creationId xmlns:a16="http://schemas.microsoft.com/office/drawing/2014/main" id="{145F4B56-00A9-0373-FA0B-D827860D400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8" name="Straight Connector 2237">
                  <a:extLst>
                    <a:ext uri="{FF2B5EF4-FFF2-40B4-BE49-F238E27FC236}">
                      <a16:creationId xmlns:a16="http://schemas.microsoft.com/office/drawing/2014/main" id="{AB21F0F9-7902-B808-E3E4-1F939982C51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9" name="Straight Connector 2238">
                  <a:extLst>
                    <a:ext uri="{FF2B5EF4-FFF2-40B4-BE49-F238E27FC236}">
                      <a16:creationId xmlns:a16="http://schemas.microsoft.com/office/drawing/2014/main" id="{FAE27199-C584-45C6-4239-6C101800A8BB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06" name="Windows">
              <a:extLst>
                <a:ext uri="{FF2B5EF4-FFF2-40B4-BE49-F238E27FC236}">
                  <a16:creationId xmlns:a16="http://schemas.microsoft.com/office/drawing/2014/main" id="{11024C0E-1320-C7D9-A3B3-8BAE2B436350}"/>
                </a:ext>
              </a:extLst>
            </p:cNvPr>
            <p:cNvGrpSpPr/>
            <p:nvPr/>
          </p:nvGrpSpPr>
          <p:grpSpPr>
            <a:xfrm>
              <a:off x="8751245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207" name="Group 2206">
                <a:extLst>
                  <a:ext uri="{FF2B5EF4-FFF2-40B4-BE49-F238E27FC236}">
                    <a16:creationId xmlns:a16="http://schemas.microsoft.com/office/drawing/2014/main" id="{F6B41BF0-D863-308F-0971-E7AF44A1B4F8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26" name="Flowchart: Delay 2225">
                  <a:extLst>
                    <a:ext uri="{FF2B5EF4-FFF2-40B4-BE49-F238E27FC236}">
                      <a16:creationId xmlns:a16="http://schemas.microsoft.com/office/drawing/2014/main" id="{0F26007D-BB99-866A-6C10-455112ACF834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27" name="Straight Connector 2226">
                  <a:extLst>
                    <a:ext uri="{FF2B5EF4-FFF2-40B4-BE49-F238E27FC236}">
                      <a16:creationId xmlns:a16="http://schemas.microsoft.com/office/drawing/2014/main" id="{BFD15DAF-20D1-03BA-8623-35B17F60B2FF}"/>
                    </a:ext>
                  </a:extLst>
                </p:cNvPr>
                <p:cNvCxnSpPr>
                  <a:stCxn id="2226" idx="3"/>
                  <a:endCxn id="222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8" name="Straight Connector 2227">
                  <a:extLst>
                    <a:ext uri="{FF2B5EF4-FFF2-40B4-BE49-F238E27FC236}">
                      <a16:creationId xmlns:a16="http://schemas.microsoft.com/office/drawing/2014/main" id="{F455759A-C745-E188-C9C7-1517D377D7C9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9" name="Straight Connector 2228">
                  <a:extLst>
                    <a:ext uri="{FF2B5EF4-FFF2-40B4-BE49-F238E27FC236}">
                      <a16:creationId xmlns:a16="http://schemas.microsoft.com/office/drawing/2014/main" id="{F0FB22C7-5587-3293-3573-3239F21F809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0" name="Straight Connector 2229">
                  <a:extLst>
                    <a:ext uri="{FF2B5EF4-FFF2-40B4-BE49-F238E27FC236}">
                      <a16:creationId xmlns:a16="http://schemas.microsoft.com/office/drawing/2014/main" id="{3C0DA109-7560-9885-B9F1-22C0BD16054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8" name="Group 2207">
                <a:extLst>
                  <a:ext uri="{FF2B5EF4-FFF2-40B4-BE49-F238E27FC236}">
                    <a16:creationId xmlns:a16="http://schemas.microsoft.com/office/drawing/2014/main" id="{F7E7061C-E5C3-D3EE-1E70-E08722C2BB34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21" name="Flowchart: Delay 2220">
                  <a:extLst>
                    <a:ext uri="{FF2B5EF4-FFF2-40B4-BE49-F238E27FC236}">
                      <a16:creationId xmlns:a16="http://schemas.microsoft.com/office/drawing/2014/main" id="{8D9F86B0-BF1C-5BB6-0F5C-D88A84479F1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22" name="Straight Connector 2221">
                  <a:extLst>
                    <a:ext uri="{FF2B5EF4-FFF2-40B4-BE49-F238E27FC236}">
                      <a16:creationId xmlns:a16="http://schemas.microsoft.com/office/drawing/2014/main" id="{5F8150D5-B24D-D4EB-E97D-376D39E249BF}"/>
                    </a:ext>
                  </a:extLst>
                </p:cNvPr>
                <p:cNvCxnSpPr>
                  <a:stCxn id="2221" idx="3"/>
                  <a:endCxn id="222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3" name="Straight Connector 2222">
                  <a:extLst>
                    <a:ext uri="{FF2B5EF4-FFF2-40B4-BE49-F238E27FC236}">
                      <a16:creationId xmlns:a16="http://schemas.microsoft.com/office/drawing/2014/main" id="{A00D5314-A938-B03D-DACD-24E7892ECE0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4" name="Straight Connector 2223">
                  <a:extLst>
                    <a:ext uri="{FF2B5EF4-FFF2-40B4-BE49-F238E27FC236}">
                      <a16:creationId xmlns:a16="http://schemas.microsoft.com/office/drawing/2014/main" id="{66E691A5-9BFA-6D78-0FB9-7A5AA94925F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5" name="Straight Connector 2224">
                  <a:extLst>
                    <a:ext uri="{FF2B5EF4-FFF2-40B4-BE49-F238E27FC236}">
                      <a16:creationId xmlns:a16="http://schemas.microsoft.com/office/drawing/2014/main" id="{28CD1295-D8F3-C5F7-4929-4C5254535EB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9" name="Group 2208">
                <a:extLst>
                  <a:ext uri="{FF2B5EF4-FFF2-40B4-BE49-F238E27FC236}">
                    <a16:creationId xmlns:a16="http://schemas.microsoft.com/office/drawing/2014/main" id="{E66D9F12-C0E1-28AE-46D3-50F067B86FF2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16" name="Flowchart: Delay 2215">
                  <a:extLst>
                    <a:ext uri="{FF2B5EF4-FFF2-40B4-BE49-F238E27FC236}">
                      <a16:creationId xmlns:a16="http://schemas.microsoft.com/office/drawing/2014/main" id="{97EEE785-E47B-F8A3-31A5-4450BA484E2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17" name="Straight Connector 2216">
                  <a:extLst>
                    <a:ext uri="{FF2B5EF4-FFF2-40B4-BE49-F238E27FC236}">
                      <a16:creationId xmlns:a16="http://schemas.microsoft.com/office/drawing/2014/main" id="{3F156D34-A43A-F7F7-C932-F8C3D077FCD9}"/>
                    </a:ext>
                  </a:extLst>
                </p:cNvPr>
                <p:cNvCxnSpPr>
                  <a:stCxn id="2216" idx="3"/>
                  <a:endCxn id="221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8" name="Straight Connector 2217">
                  <a:extLst>
                    <a:ext uri="{FF2B5EF4-FFF2-40B4-BE49-F238E27FC236}">
                      <a16:creationId xmlns:a16="http://schemas.microsoft.com/office/drawing/2014/main" id="{E1FFF007-765C-384E-C134-4F309228086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9" name="Straight Connector 2218">
                  <a:extLst>
                    <a:ext uri="{FF2B5EF4-FFF2-40B4-BE49-F238E27FC236}">
                      <a16:creationId xmlns:a16="http://schemas.microsoft.com/office/drawing/2014/main" id="{13DDCC61-5235-57F2-0C38-9F5AF5A29F8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0" name="Straight Connector 2219">
                  <a:extLst>
                    <a:ext uri="{FF2B5EF4-FFF2-40B4-BE49-F238E27FC236}">
                      <a16:creationId xmlns:a16="http://schemas.microsoft.com/office/drawing/2014/main" id="{63D43FC3-DCEB-F940-ECA5-6403BADD8D9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10" name="Group 2209">
                <a:extLst>
                  <a:ext uri="{FF2B5EF4-FFF2-40B4-BE49-F238E27FC236}">
                    <a16:creationId xmlns:a16="http://schemas.microsoft.com/office/drawing/2014/main" id="{268AB49C-8250-AC88-A536-5E4DF6BA5BFF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11" name="Flowchart: Delay 2210">
                  <a:extLst>
                    <a:ext uri="{FF2B5EF4-FFF2-40B4-BE49-F238E27FC236}">
                      <a16:creationId xmlns:a16="http://schemas.microsoft.com/office/drawing/2014/main" id="{5ACDE5E8-8810-749B-0742-CA6FA4826D4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12" name="Straight Connector 2211">
                  <a:extLst>
                    <a:ext uri="{FF2B5EF4-FFF2-40B4-BE49-F238E27FC236}">
                      <a16:creationId xmlns:a16="http://schemas.microsoft.com/office/drawing/2014/main" id="{B8250068-79C2-32C2-6226-7C70BF1A90C1}"/>
                    </a:ext>
                  </a:extLst>
                </p:cNvPr>
                <p:cNvCxnSpPr>
                  <a:stCxn id="2211" idx="3"/>
                  <a:endCxn id="221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3" name="Straight Connector 2212">
                  <a:extLst>
                    <a:ext uri="{FF2B5EF4-FFF2-40B4-BE49-F238E27FC236}">
                      <a16:creationId xmlns:a16="http://schemas.microsoft.com/office/drawing/2014/main" id="{08A27BA5-BB4A-58E4-5EB1-6CDBB709D48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4" name="Straight Connector 2213">
                  <a:extLst>
                    <a:ext uri="{FF2B5EF4-FFF2-40B4-BE49-F238E27FC236}">
                      <a16:creationId xmlns:a16="http://schemas.microsoft.com/office/drawing/2014/main" id="{179ABECE-DFC4-6066-FD3E-C6663B15841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5" name="Straight Connector 2214">
                  <a:extLst>
                    <a:ext uri="{FF2B5EF4-FFF2-40B4-BE49-F238E27FC236}">
                      <a16:creationId xmlns:a16="http://schemas.microsoft.com/office/drawing/2014/main" id="{77C24290-E4C1-A914-2C20-4F1E0402DBA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B76028-0C90-CBDC-ED2F-455960D6BFE9}"/>
              </a:ext>
            </a:extLst>
          </p:cNvPr>
          <p:cNvGrpSpPr/>
          <p:nvPr/>
        </p:nvGrpSpPr>
        <p:grpSpPr>
          <a:xfrm>
            <a:off x="170148" y="4248150"/>
            <a:ext cx="9585326" cy="2100101"/>
            <a:chOff x="-238125" y="4267200"/>
            <a:chExt cx="9585326" cy="210010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2E0A0CC-8D41-080F-BE4E-1E65F48CA31B}"/>
                </a:ext>
              </a:extLst>
            </p:cNvPr>
            <p:cNvSpPr/>
            <p:nvPr/>
          </p:nvSpPr>
          <p:spPr>
            <a:xfrm>
              <a:off x="177800" y="4789443"/>
              <a:ext cx="8903934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BCFEFE4-D5C8-1053-CCC0-7F6D1673896C}"/>
                </a:ext>
              </a:extLst>
            </p:cNvPr>
            <p:cNvSpPr/>
            <p:nvPr/>
          </p:nvSpPr>
          <p:spPr>
            <a:xfrm>
              <a:off x="-238125" y="4267200"/>
              <a:ext cx="9585326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2C6DF1F-24D9-0175-494B-86FABCC0954F}"/>
                </a:ext>
              </a:extLst>
            </p:cNvPr>
            <p:cNvSpPr/>
            <p:nvPr/>
          </p:nvSpPr>
          <p:spPr>
            <a:xfrm>
              <a:off x="-111125" y="4392671"/>
              <a:ext cx="9331325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A0918C0-DA60-31C4-AE5B-2312934B9284}"/>
                </a:ext>
              </a:extLst>
            </p:cNvPr>
            <p:cNvGrpSpPr/>
            <p:nvPr/>
          </p:nvGrpSpPr>
          <p:grpSpPr>
            <a:xfrm>
              <a:off x="298534" y="4436616"/>
              <a:ext cx="308883" cy="308883"/>
              <a:chOff x="857292" y="4426124"/>
              <a:chExt cx="308883" cy="308883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179A7F9-7561-609D-EDD8-7FAB454F91F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AD979D0-8A71-39C1-4AFE-79898DF306EC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EE5C323-1C43-DDD6-503A-1A0BD856AA0D}"/>
                </a:ext>
              </a:extLst>
            </p:cNvPr>
            <p:cNvGrpSpPr/>
            <p:nvPr/>
          </p:nvGrpSpPr>
          <p:grpSpPr>
            <a:xfrm>
              <a:off x="1246704" y="4436616"/>
              <a:ext cx="308883" cy="308883"/>
              <a:chOff x="857292" y="4426124"/>
              <a:chExt cx="308883" cy="30888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80912A1-6BAA-360E-5C91-663D1332786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0C1B634-8FFB-A115-0994-5EF0A9208E4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6A5AB34-56A6-38B0-D602-EC80A3B5DDD3}"/>
                </a:ext>
              </a:extLst>
            </p:cNvPr>
            <p:cNvGrpSpPr/>
            <p:nvPr/>
          </p:nvGrpSpPr>
          <p:grpSpPr>
            <a:xfrm>
              <a:off x="2194874" y="4436616"/>
              <a:ext cx="308883" cy="308883"/>
              <a:chOff x="857292" y="4426124"/>
              <a:chExt cx="308883" cy="308883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1362198-E9CE-44D1-7520-92252B7767A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8FD09FC-52AE-2DE9-1D87-BF534FD1BA2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327E39D-92E3-274A-A98F-59399A690738}"/>
                </a:ext>
              </a:extLst>
            </p:cNvPr>
            <p:cNvGrpSpPr/>
            <p:nvPr/>
          </p:nvGrpSpPr>
          <p:grpSpPr>
            <a:xfrm>
              <a:off x="3143044" y="4436616"/>
              <a:ext cx="308883" cy="308883"/>
              <a:chOff x="857292" y="4426124"/>
              <a:chExt cx="308883" cy="30888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75CE29C-72AB-937A-B407-4AC8F2FD2F0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34FB9C3-687F-F232-5DC2-D2A693F3502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1A3311E-59D4-87C0-8631-D3E43E8800D5}"/>
                </a:ext>
              </a:extLst>
            </p:cNvPr>
            <p:cNvGrpSpPr/>
            <p:nvPr/>
          </p:nvGrpSpPr>
          <p:grpSpPr>
            <a:xfrm>
              <a:off x="4091214" y="4436616"/>
              <a:ext cx="308883" cy="308883"/>
              <a:chOff x="857292" y="4426124"/>
              <a:chExt cx="308883" cy="30888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B3284C2-44BE-3FBC-1CE0-5349B8BB07A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4FE481C2-D403-9847-68B5-92325C9C99C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B1FE7A7-AB0B-452F-5F4F-B62D4E3CA8F4}"/>
                </a:ext>
              </a:extLst>
            </p:cNvPr>
            <p:cNvGrpSpPr/>
            <p:nvPr/>
          </p:nvGrpSpPr>
          <p:grpSpPr>
            <a:xfrm>
              <a:off x="5039384" y="4436616"/>
              <a:ext cx="308883" cy="308883"/>
              <a:chOff x="857292" y="4426124"/>
              <a:chExt cx="308883" cy="308883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F77BCC9-3AE0-8B99-4FE1-397AB678762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817A68E-B379-CEBD-E1C3-649FE9331FE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D0B7AE9-227E-4EC7-A694-03B295ED4450}"/>
                </a:ext>
              </a:extLst>
            </p:cNvPr>
            <p:cNvGrpSpPr/>
            <p:nvPr/>
          </p:nvGrpSpPr>
          <p:grpSpPr>
            <a:xfrm>
              <a:off x="5987554" y="4436616"/>
              <a:ext cx="308883" cy="308883"/>
              <a:chOff x="857292" y="4426124"/>
              <a:chExt cx="308883" cy="30888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54D01D4-CE2A-177E-DF6A-43B24B4ED1C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09C38F6-5ED0-9B63-E9FE-D6B35044E49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769F3F1-7D78-5530-B244-7CCABFC38ECF}"/>
                </a:ext>
              </a:extLst>
            </p:cNvPr>
            <p:cNvGrpSpPr/>
            <p:nvPr/>
          </p:nvGrpSpPr>
          <p:grpSpPr>
            <a:xfrm>
              <a:off x="6935724" y="4436616"/>
              <a:ext cx="308883" cy="308883"/>
              <a:chOff x="857292" y="4426124"/>
              <a:chExt cx="308883" cy="30888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EE02043-CBB1-3B9E-D70B-2B8BF2A5A32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795E6AD-F5E3-D97D-C973-9C29762B14DC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D3B941D-7247-BB9C-779F-9E26266877FE}"/>
                </a:ext>
              </a:extLst>
            </p:cNvPr>
            <p:cNvGrpSpPr/>
            <p:nvPr/>
          </p:nvGrpSpPr>
          <p:grpSpPr>
            <a:xfrm>
              <a:off x="7883894" y="4436616"/>
              <a:ext cx="308883" cy="308883"/>
              <a:chOff x="857292" y="4426124"/>
              <a:chExt cx="308883" cy="30888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EC9DB32-0449-6705-77EC-5DE14FF60B9C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981C98-27F8-0D3B-DFFC-2C4976F65FE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A91FDBE-7A6F-3F72-03EE-24715CC21CCA}"/>
                </a:ext>
              </a:extLst>
            </p:cNvPr>
            <p:cNvGrpSpPr/>
            <p:nvPr/>
          </p:nvGrpSpPr>
          <p:grpSpPr>
            <a:xfrm>
              <a:off x="8832064" y="4436616"/>
              <a:ext cx="308883" cy="308883"/>
              <a:chOff x="857292" y="4426124"/>
              <a:chExt cx="308883" cy="308883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6B97E00F-4456-CE81-A212-179CC6BB6DC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5ECC384-82A5-FFD5-E5DC-47AEE172749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E775D9-4CB5-0740-EC5A-E6B4294D8845}"/>
                </a:ext>
              </a:extLst>
            </p:cNvPr>
            <p:cNvSpPr/>
            <p:nvPr/>
          </p:nvSpPr>
          <p:spPr>
            <a:xfrm>
              <a:off x="357746" y="5970529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E692CD-9AAA-AEDB-12E0-5EF17693130B}"/>
                </a:ext>
              </a:extLst>
            </p:cNvPr>
            <p:cNvSpPr/>
            <p:nvPr/>
          </p:nvSpPr>
          <p:spPr>
            <a:xfrm>
              <a:off x="8554810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729313A-2089-C028-E0A9-B33780094D07}"/>
                </a:ext>
              </a:extLst>
            </p:cNvPr>
            <p:cNvSpPr/>
            <p:nvPr/>
          </p:nvSpPr>
          <p:spPr>
            <a:xfrm>
              <a:off x="4456278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8" name="!!Tree2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072AF7F8-FA49-B6D5-B9B3-C066D9B2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2241142" y="2074858"/>
            <a:ext cx="2446669" cy="3132093"/>
          </a:xfrm>
          <a:prstGeom prst="rect">
            <a:avLst/>
          </a:prstGeom>
        </p:spPr>
      </p:pic>
      <p:pic>
        <p:nvPicPr>
          <p:cNvPr id="49" name="!!Tree3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4839228E-798B-D29F-39A6-1D9B86F9B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6001889" y="2118803"/>
            <a:ext cx="2446669" cy="313209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989213C8-B9F4-FEB8-0372-3981BA94C6A1}"/>
              </a:ext>
            </a:extLst>
          </p:cNvPr>
          <p:cNvGrpSpPr/>
          <p:nvPr/>
        </p:nvGrpSpPr>
        <p:grpSpPr>
          <a:xfrm flipH="1">
            <a:off x="10316817" y="2759186"/>
            <a:ext cx="1183211" cy="2402646"/>
            <a:chOff x="6764851" y="441579"/>
            <a:chExt cx="2592906" cy="5265195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C981A6D-F086-8FE8-BB58-3D291AE12296}"/>
                </a:ext>
              </a:extLst>
            </p:cNvPr>
            <p:cNvSpPr/>
            <p:nvPr/>
          </p:nvSpPr>
          <p:spPr>
            <a:xfrm rot="10307499">
              <a:off x="8586464" y="4526172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1BB1B7A6-B505-A0C6-23BA-E26A7BAB32E7}"/>
                </a:ext>
              </a:extLst>
            </p:cNvPr>
            <p:cNvSpPr/>
            <p:nvPr/>
          </p:nvSpPr>
          <p:spPr>
            <a:xfrm rot="11458649">
              <a:off x="7826200" y="4541248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FF32607-CFC2-318C-4B8D-E7762B4CA708}"/>
                </a:ext>
              </a:extLst>
            </p:cNvPr>
            <p:cNvSpPr/>
            <p:nvPr/>
          </p:nvSpPr>
          <p:spPr>
            <a:xfrm rot="20173338">
              <a:off x="8916989" y="3223274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51D95D2B-AB27-8CF3-CC12-AED5285D5C01}"/>
                </a:ext>
              </a:extLst>
            </p:cNvPr>
            <p:cNvSpPr/>
            <p:nvPr/>
          </p:nvSpPr>
          <p:spPr>
            <a:xfrm rot="10800000">
              <a:off x="7283450" y="3066242"/>
              <a:ext cx="1968500" cy="1638932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B7C915B-8DCE-A0C1-471B-5F00A9CC77E1}"/>
                </a:ext>
              </a:extLst>
            </p:cNvPr>
            <p:cNvSpPr/>
            <p:nvPr/>
          </p:nvSpPr>
          <p:spPr>
            <a:xfrm rot="19994567">
              <a:off x="6764851" y="441579"/>
              <a:ext cx="1837569" cy="2002507"/>
            </a:xfrm>
            <a:prstGeom prst="triangle">
              <a:avLst>
                <a:gd name="adj" fmla="val 31520"/>
              </a:avLst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788C352-07F0-542D-88DF-D7D021D1C97C}"/>
                </a:ext>
              </a:extLst>
            </p:cNvPr>
            <p:cNvSpPr/>
            <p:nvPr/>
          </p:nvSpPr>
          <p:spPr>
            <a:xfrm>
              <a:off x="7239000" y="1670859"/>
              <a:ext cx="1968501" cy="1498600"/>
            </a:xfrm>
            <a:prstGeom prst="ellipse">
              <a:avLst/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28EBDBC-C23B-5EB9-F85B-9FA1F6F189B1}"/>
                </a:ext>
              </a:extLst>
            </p:cNvPr>
            <p:cNvSpPr/>
            <p:nvPr/>
          </p:nvSpPr>
          <p:spPr>
            <a:xfrm>
              <a:off x="7416800" y="1841500"/>
              <a:ext cx="1701800" cy="1498600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AA94770-EA94-84F3-BA3E-FCC477EF2710}"/>
                </a:ext>
              </a:extLst>
            </p:cNvPr>
            <p:cNvSpPr/>
            <p:nvPr/>
          </p:nvSpPr>
          <p:spPr>
            <a:xfrm>
              <a:off x="8229600" y="2501900"/>
              <a:ext cx="228600" cy="419262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B7A5A9F-24DE-432A-8862-E965965E1FC5}"/>
                </a:ext>
              </a:extLst>
            </p:cNvPr>
            <p:cNvSpPr/>
            <p:nvPr/>
          </p:nvSpPr>
          <p:spPr>
            <a:xfrm>
              <a:off x="7703756" y="2665200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9074C76-993A-912F-9100-E367BA86DC89}"/>
                </a:ext>
              </a:extLst>
            </p:cNvPr>
            <p:cNvSpPr/>
            <p:nvPr/>
          </p:nvSpPr>
          <p:spPr>
            <a:xfrm>
              <a:off x="8651220" y="2550081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9F7FFE7-7992-DD44-1363-8EEED389F0D2}"/>
                </a:ext>
              </a:extLst>
            </p:cNvPr>
            <p:cNvSpPr/>
            <p:nvPr/>
          </p:nvSpPr>
          <p:spPr>
            <a:xfrm>
              <a:off x="7978008" y="23737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C6F61D3-9B1E-56BA-4735-EA5A6FE26B4B}"/>
                </a:ext>
              </a:extLst>
            </p:cNvPr>
            <p:cNvSpPr/>
            <p:nvPr/>
          </p:nvSpPr>
          <p:spPr>
            <a:xfrm>
              <a:off x="8640269" y="23211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ABEDB249-BECA-6AF7-DBB6-EBB4FF949ED9}"/>
                </a:ext>
              </a:extLst>
            </p:cNvPr>
            <p:cNvSpPr/>
            <p:nvPr/>
          </p:nvSpPr>
          <p:spPr>
            <a:xfrm rot="1638203">
              <a:off x="7416801" y="3199440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E4230D48-DB7C-5AEB-A131-1C8975010D48}"/>
                </a:ext>
              </a:extLst>
            </p:cNvPr>
            <p:cNvSpPr/>
            <p:nvPr/>
          </p:nvSpPr>
          <p:spPr>
            <a:xfrm rot="6547152">
              <a:off x="7513940" y="3691634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B29F8FE2-47CA-86A3-3F21-50985C14B1AC}"/>
                </a:ext>
              </a:extLst>
            </p:cNvPr>
            <p:cNvSpPr/>
            <p:nvPr/>
          </p:nvSpPr>
          <p:spPr>
            <a:xfrm rot="3438118">
              <a:off x="8872637" y="3766922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7" name="Isosceles Triangle 1026">
              <a:extLst>
                <a:ext uri="{FF2B5EF4-FFF2-40B4-BE49-F238E27FC236}">
                  <a16:creationId xmlns:a16="http://schemas.microsoft.com/office/drawing/2014/main" id="{67FA4FAA-CFAD-FD06-31FE-B49F87D9DEE2}"/>
                </a:ext>
              </a:extLst>
            </p:cNvPr>
            <p:cNvSpPr/>
            <p:nvPr/>
          </p:nvSpPr>
          <p:spPr>
            <a:xfrm rot="17583990">
              <a:off x="7318107" y="5276500"/>
              <a:ext cx="302192" cy="421273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Rectangle 1027">
              <a:extLst>
                <a:ext uri="{FF2B5EF4-FFF2-40B4-BE49-F238E27FC236}">
                  <a16:creationId xmlns:a16="http://schemas.microsoft.com/office/drawing/2014/main" id="{CCF4CF5E-7B25-FEE7-4E26-9A969621E861}"/>
                </a:ext>
              </a:extLst>
            </p:cNvPr>
            <p:cNvSpPr/>
            <p:nvPr/>
          </p:nvSpPr>
          <p:spPr>
            <a:xfrm>
              <a:off x="7577412" y="5422547"/>
              <a:ext cx="432457" cy="284227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379DFA78-B5F9-0012-93C3-40081E6DA1A3}"/>
                </a:ext>
              </a:extLst>
            </p:cNvPr>
            <p:cNvGrpSpPr/>
            <p:nvPr/>
          </p:nvGrpSpPr>
          <p:grpSpPr>
            <a:xfrm flipH="1">
              <a:off x="8606454" y="5336041"/>
              <a:ext cx="751303" cy="370733"/>
              <a:chOff x="7410966" y="5488441"/>
              <a:chExt cx="751303" cy="370733"/>
            </a:xfrm>
          </p:grpSpPr>
          <p:sp>
            <p:nvSpPr>
              <p:cNvPr id="1032" name="Isosceles Triangle 1031">
                <a:extLst>
                  <a:ext uri="{FF2B5EF4-FFF2-40B4-BE49-F238E27FC236}">
                    <a16:creationId xmlns:a16="http://schemas.microsoft.com/office/drawing/2014/main" id="{BD63CBA7-C5D3-CC03-7813-3E973DAD7123}"/>
                  </a:ext>
                </a:extLst>
              </p:cNvPr>
              <p:cNvSpPr/>
              <p:nvPr/>
            </p:nvSpPr>
            <p:spPr>
              <a:xfrm rot="17583990">
                <a:off x="7470507" y="54289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4C8204C7-2FBD-CC35-D663-519578CE4EA8}"/>
                  </a:ext>
                </a:extLst>
              </p:cNvPr>
              <p:cNvSpPr/>
              <p:nvPr/>
            </p:nvSpPr>
            <p:spPr>
              <a:xfrm>
                <a:off x="7729812" y="55749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C51DCE5C-486C-9A4B-C289-921D5CDEC026}"/>
                </a:ext>
              </a:extLst>
            </p:cNvPr>
            <p:cNvSpPr/>
            <p:nvPr/>
          </p:nvSpPr>
          <p:spPr>
            <a:xfrm>
              <a:off x="7830257" y="3975263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E57229AE-4E88-30EF-BFEE-41A22A44BFCD}"/>
                </a:ext>
              </a:extLst>
            </p:cNvPr>
            <p:cNvSpPr/>
            <p:nvPr/>
          </p:nvSpPr>
          <p:spPr>
            <a:xfrm>
              <a:off x="8497572" y="4074246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8" name="Picture 10" descr="Crate wooden box illustration clipart free download">
            <a:extLst>
              <a:ext uri="{FF2B5EF4-FFF2-40B4-BE49-F238E27FC236}">
                <a16:creationId xmlns:a16="http://schemas.microsoft.com/office/drawing/2014/main" id="{7BF26FFE-62E3-13C3-9B62-1A8DAADEE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10266105" y="5161832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" name="LEgs">
            <a:extLst>
              <a:ext uri="{FF2B5EF4-FFF2-40B4-BE49-F238E27FC236}">
                <a16:creationId xmlns:a16="http://schemas.microsoft.com/office/drawing/2014/main" id="{DC2B79AE-C661-D92F-4602-DAE91BCF7437}"/>
              </a:ext>
            </a:extLst>
          </p:cNvPr>
          <p:cNvGrpSpPr/>
          <p:nvPr/>
        </p:nvGrpSpPr>
        <p:grpSpPr>
          <a:xfrm>
            <a:off x="-1994590" y="5944444"/>
            <a:ext cx="1013474" cy="712483"/>
            <a:chOff x="1362708" y="5236987"/>
            <a:chExt cx="248224" cy="174504"/>
          </a:xfrm>
        </p:grpSpPr>
        <p:sp>
          <p:nvSpPr>
            <p:cNvPr id="1035" name="Rectangle: Rounded Corners 1034">
              <a:extLst>
                <a:ext uri="{FF2B5EF4-FFF2-40B4-BE49-F238E27FC236}">
                  <a16:creationId xmlns:a16="http://schemas.microsoft.com/office/drawing/2014/main" id="{52C9675B-495F-EE94-BB53-9FD88D3BB6E5}"/>
                </a:ext>
              </a:extLst>
            </p:cNvPr>
            <p:cNvSpPr/>
            <p:nvPr/>
          </p:nvSpPr>
          <p:spPr>
            <a:xfrm rot="13361924" flipH="1">
              <a:off x="1468590" y="5236987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6" name="Rectangle: Rounded Corners 1035">
              <a:extLst>
                <a:ext uri="{FF2B5EF4-FFF2-40B4-BE49-F238E27FC236}">
                  <a16:creationId xmlns:a16="http://schemas.microsoft.com/office/drawing/2014/main" id="{9337743D-6064-C9D3-A7CA-91B557EDF322}"/>
                </a:ext>
              </a:extLst>
            </p:cNvPr>
            <p:cNvSpPr/>
            <p:nvPr/>
          </p:nvSpPr>
          <p:spPr>
            <a:xfrm rot="13115076" flipH="1">
              <a:off x="1574193" y="5263473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Isosceles Triangle 1036">
              <a:extLst>
                <a:ext uri="{FF2B5EF4-FFF2-40B4-BE49-F238E27FC236}">
                  <a16:creationId xmlns:a16="http://schemas.microsoft.com/office/drawing/2014/main" id="{C2A7A5A8-684A-1AB1-930D-BDB087E029E3}"/>
                </a:ext>
              </a:extLst>
            </p:cNvPr>
            <p:cNvSpPr/>
            <p:nvPr/>
          </p:nvSpPr>
          <p:spPr>
            <a:xfrm rot="18938191">
              <a:off x="1489819" y="5342910"/>
              <a:ext cx="40759" cy="56820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1417314F-C469-87E5-24E9-7B76C74665EC}"/>
                </a:ext>
              </a:extLst>
            </p:cNvPr>
            <p:cNvSpPr/>
            <p:nvPr/>
          </p:nvSpPr>
          <p:spPr>
            <a:xfrm rot="791762" flipH="1">
              <a:off x="1519324" y="5373155"/>
              <a:ext cx="58329" cy="38336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2A255007-57B8-A6C8-0237-7284EBD30F46}"/>
                </a:ext>
              </a:extLst>
            </p:cNvPr>
            <p:cNvGrpSpPr/>
            <p:nvPr/>
          </p:nvGrpSpPr>
          <p:grpSpPr>
            <a:xfrm rot="791762">
              <a:off x="1362708" y="5311585"/>
              <a:ext cx="97880" cy="65336"/>
              <a:chOff x="7137388" y="5332607"/>
              <a:chExt cx="725687" cy="484411"/>
            </a:xfrm>
          </p:grpSpPr>
          <p:sp>
            <p:nvSpPr>
              <p:cNvPr id="1040" name="Isosceles Triangle 1039">
                <a:extLst>
                  <a:ext uri="{FF2B5EF4-FFF2-40B4-BE49-F238E27FC236}">
                    <a16:creationId xmlns:a16="http://schemas.microsoft.com/office/drawing/2014/main" id="{AEF793F2-B213-1BB9-A683-B1B795DF4D2F}"/>
                  </a:ext>
                </a:extLst>
              </p:cNvPr>
              <p:cNvSpPr/>
              <p:nvPr/>
            </p:nvSpPr>
            <p:spPr>
              <a:xfrm rot="18734268">
                <a:off x="7196925" y="5273070"/>
                <a:ext cx="302194" cy="42126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41" name="Rectangle 1040">
                <a:extLst>
                  <a:ext uri="{FF2B5EF4-FFF2-40B4-BE49-F238E27FC236}">
                    <a16:creationId xmlns:a16="http://schemas.microsoft.com/office/drawing/2014/main" id="{44DE7098-3638-8152-AF19-136A8C13DCC3}"/>
                  </a:ext>
                </a:extLst>
              </p:cNvPr>
              <p:cNvSpPr/>
              <p:nvPr/>
            </p:nvSpPr>
            <p:spPr>
              <a:xfrm rot="1153270">
                <a:off x="7430617" y="5532790"/>
                <a:ext cx="432458" cy="284228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042" name="Body">
            <a:extLst>
              <a:ext uri="{FF2B5EF4-FFF2-40B4-BE49-F238E27FC236}">
                <a16:creationId xmlns:a16="http://schemas.microsoft.com/office/drawing/2014/main" id="{36E6D6CD-8EC6-7945-86BF-29DEEF37B661}"/>
              </a:ext>
            </a:extLst>
          </p:cNvPr>
          <p:cNvGrpSpPr/>
          <p:nvPr/>
        </p:nvGrpSpPr>
        <p:grpSpPr>
          <a:xfrm>
            <a:off x="-2082688" y="3847688"/>
            <a:ext cx="2241370" cy="2238986"/>
            <a:chOff x="1317249" y="4735425"/>
            <a:chExt cx="548965" cy="548381"/>
          </a:xfrm>
        </p:grpSpPr>
        <p:sp>
          <p:nvSpPr>
            <p:cNvPr id="1043" name="Rectangle: Rounded Corners 1042">
              <a:extLst>
                <a:ext uri="{FF2B5EF4-FFF2-40B4-BE49-F238E27FC236}">
                  <a16:creationId xmlns:a16="http://schemas.microsoft.com/office/drawing/2014/main" id="{2B763E33-0CB3-FB16-9717-D6B44281651E}"/>
                </a:ext>
              </a:extLst>
            </p:cNvPr>
            <p:cNvSpPr/>
            <p:nvPr/>
          </p:nvSpPr>
          <p:spPr>
            <a:xfrm rot="3986850" flipH="1">
              <a:off x="1455476" y="5058688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Flowchart: Manual Operation 1043">
              <a:extLst>
                <a:ext uri="{FF2B5EF4-FFF2-40B4-BE49-F238E27FC236}">
                  <a16:creationId xmlns:a16="http://schemas.microsoft.com/office/drawing/2014/main" id="{78C540C4-1C89-DFE7-A8CD-D46279D7EB43}"/>
                </a:ext>
              </a:extLst>
            </p:cNvPr>
            <p:cNvSpPr/>
            <p:nvPr/>
          </p:nvSpPr>
          <p:spPr>
            <a:xfrm rot="11591762" flipH="1">
              <a:off x="1457622" y="5062750"/>
              <a:ext cx="265507" cy="221056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Isosceles Triangle 1044">
              <a:extLst>
                <a:ext uri="{FF2B5EF4-FFF2-40B4-BE49-F238E27FC236}">
                  <a16:creationId xmlns:a16="http://schemas.microsoft.com/office/drawing/2014/main" id="{4558803D-0C1C-5ADA-C21B-3620226132C3}"/>
                </a:ext>
              </a:extLst>
            </p:cNvPr>
            <p:cNvSpPr/>
            <p:nvPr/>
          </p:nvSpPr>
          <p:spPr>
            <a:xfrm rot="2397195" flipH="1">
              <a:off x="1618366" y="4735425"/>
              <a:ext cx="247848" cy="270094"/>
            </a:xfrm>
            <a:prstGeom prst="triangle">
              <a:avLst>
                <a:gd name="adj" fmla="val 31520"/>
              </a:avLst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2CE2D665-3ADC-6E36-803D-EED78A058D0D}"/>
                </a:ext>
              </a:extLst>
            </p:cNvPr>
            <p:cNvSpPr/>
            <p:nvPr/>
          </p:nvSpPr>
          <p:spPr>
            <a:xfrm rot="791762" flipH="1">
              <a:off x="1508584" y="4881132"/>
              <a:ext cx="265507" cy="202128"/>
            </a:xfrm>
            <a:prstGeom prst="ellipse">
              <a:avLst/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3E659950-278C-757C-B9A1-B1FB294CF2FF}"/>
                </a:ext>
              </a:extLst>
            </p:cNvPr>
            <p:cNvSpPr/>
            <p:nvPr/>
          </p:nvSpPr>
          <p:spPr>
            <a:xfrm rot="791762" flipH="1">
              <a:off x="1515479" y="4902171"/>
              <a:ext cx="229535" cy="20212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0EA48F0A-5E13-E4FF-B339-CDB7BC03D9A7}"/>
                </a:ext>
              </a:extLst>
            </p:cNvPr>
            <p:cNvSpPr/>
            <p:nvPr/>
          </p:nvSpPr>
          <p:spPr>
            <a:xfrm rot="791762" flipH="1">
              <a:off x="1601106" y="4988468"/>
              <a:ext cx="30833" cy="56549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C8C5FA21-4CD1-E421-A019-1BB97F9F1647}"/>
                </a:ext>
              </a:extLst>
            </p:cNvPr>
            <p:cNvSpPr/>
            <p:nvPr/>
          </p:nvSpPr>
          <p:spPr>
            <a:xfrm rot="791762" flipH="1">
              <a:off x="1656407" y="502509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Oval 1049">
              <a:extLst>
                <a:ext uri="{FF2B5EF4-FFF2-40B4-BE49-F238E27FC236}">
                  <a16:creationId xmlns:a16="http://schemas.microsoft.com/office/drawing/2014/main" id="{51533C4A-00E8-BD8C-AD5D-E3AF1B9AB5BC}"/>
                </a:ext>
              </a:extLst>
            </p:cNvPr>
            <p:cNvSpPr/>
            <p:nvPr/>
          </p:nvSpPr>
          <p:spPr>
            <a:xfrm rot="791762" flipH="1">
              <a:off x="1535534" y="498080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0FDBE2B5-38FE-D3D9-4754-F5138CF7DC09}"/>
                </a:ext>
              </a:extLst>
            </p:cNvPr>
            <p:cNvSpPr/>
            <p:nvPr/>
          </p:nvSpPr>
          <p:spPr>
            <a:xfrm rot="791762" flipH="1">
              <a:off x="1658484" y="4981751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86DDF613-A623-A943-07B4-7890C3E2FF72}"/>
                </a:ext>
              </a:extLst>
            </p:cNvPr>
            <p:cNvSpPr/>
            <p:nvPr/>
          </p:nvSpPr>
          <p:spPr>
            <a:xfrm rot="791762" flipH="1">
              <a:off x="1573138" y="4954453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5C7BC2F2-37ED-FC3F-6B65-7798D0BD842E}"/>
                </a:ext>
              </a:extLst>
            </p:cNvPr>
            <p:cNvSpPr/>
            <p:nvPr/>
          </p:nvSpPr>
          <p:spPr>
            <a:xfrm rot="4284346" flipH="1">
              <a:off x="1623245" y="5079410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66D3F992-26B2-C02D-4360-475967DD26D3}"/>
                </a:ext>
              </a:extLst>
            </p:cNvPr>
            <p:cNvSpPr/>
            <p:nvPr/>
          </p:nvSpPr>
          <p:spPr>
            <a:xfrm rot="15844610" flipH="1">
              <a:off x="1528081" y="5114056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E9042A6-89ED-03F5-5C83-C4C9FB748BD8}"/>
                </a:ext>
              </a:extLst>
            </p:cNvPr>
            <p:cNvSpPr/>
            <p:nvPr/>
          </p:nvSpPr>
          <p:spPr>
            <a:xfrm rot="5475646" flipH="1">
              <a:off x="1378018" y="5091489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C139348A-BF53-4050-0393-CCDCA9A1097F}"/>
                </a:ext>
              </a:extLst>
            </p:cNvPr>
            <p:cNvSpPr/>
            <p:nvPr/>
          </p:nvSpPr>
          <p:spPr>
            <a:xfrm rot="791762" flipH="1">
              <a:off x="1471902" y="5140538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69524D21-7808-5EB4-31D7-AF26342C02EB}"/>
                </a:ext>
              </a:extLst>
            </p:cNvPr>
            <p:cNvSpPr/>
            <p:nvPr/>
          </p:nvSpPr>
          <p:spPr>
            <a:xfrm rot="7089657" flipH="1">
              <a:off x="1316130" y="5108381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059" name="!!Tree1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F3BFB3EF-58FC-9898-64D1-869E4196E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895204">
            <a:off x="-5598067" y="3153261"/>
            <a:ext cx="3872100" cy="4956852"/>
          </a:xfrm>
          <a:prstGeom prst="rect">
            <a:avLst/>
          </a:prstGeom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1BB7C0A2-E3DC-AF38-0654-E704D1EC73A5}"/>
              </a:ext>
            </a:extLst>
          </p:cNvPr>
          <p:cNvSpPr/>
          <p:nvPr/>
        </p:nvSpPr>
        <p:spPr>
          <a:xfrm>
            <a:off x="8252920" y="-3875314"/>
            <a:ext cx="275772" cy="2699657"/>
          </a:xfrm>
          <a:prstGeom prst="rect">
            <a:avLst/>
          </a:prstGeom>
          <a:solidFill>
            <a:srgbClr val="C00000"/>
          </a:solidFill>
          <a:ln>
            <a:solidFill>
              <a:srgbClr val="7228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4F4890-A168-C775-40A8-03BC4860C491}"/>
              </a:ext>
            </a:extLst>
          </p:cNvPr>
          <p:cNvGrpSpPr/>
          <p:nvPr/>
        </p:nvGrpSpPr>
        <p:grpSpPr>
          <a:xfrm>
            <a:off x="7780054" y="-1230128"/>
            <a:ext cx="1221504" cy="1756082"/>
            <a:chOff x="5695950" y="692150"/>
            <a:chExt cx="1221504" cy="175608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845325-9BF1-7E4A-B508-0B20F45F77AB}"/>
                </a:ext>
              </a:extLst>
            </p:cNvPr>
            <p:cNvSpPr/>
            <p:nvPr/>
          </p:nvSpPr>
          <p:spPr>
            <a:xfrm>
              <a:off x="6242268" y="1145197"/>
              <a:ext cx="120432" cy="1471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EB7C06B4-2F01-56C5-5C26-B9088C765008}"/>
                </a:ext>
              </a:extLst>
            </p:cNvPr>
            <p:cNvSpPr/>
            <p:nvPr/>
          </p:nvSpPr>
          <p:spPr>
            <a:xfrm rot="16200000">
              <a:off x="5580344" y="1532526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2B97A73-EF73-81DC-E3DC-102252141BED}"/>
                </a:ext>
              </a:extLst>
            </p:cNvPr>
            <p:cNvCxnSpPr/>
            <p:nvPr/>
          </p:nvCxnSpPr>
          <p:spPr>
            <a:xfrm>
              <a:off x="6136069" y="1012825"/>
              <a:ext cx="341149" cy="0"/>
            </a:xfrm>
            <a:prstGeom prst="line">
              <a:avLst/>
            </a:prstGeom>
            <a:ln w="66675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52708636-7844-1EAB-8BB7-D988453C44E9}"/>
                </a:ext>
              </a:extLst>
            </p:cNvPr>
            <p:cNvSpPr/>
            <p:nvPr/>
          </p:nvSpPr>
          <p:spPr>
            <a:xfrm rot="5400000" flipH="1">
              <a:off x="6001748" y="1532526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8DB0251-CCBC-EE62-3EEF-63503C74C741}"/>
                </a:ext>
              </a:extLst>
            </p:cNvPr>
            <p:cNvSpPr/>
            <p:nvPr/>
          </p:nvSpPr>
          <p:spPr>
            <a:xfrm>
              <a:off x="6172200" y="692150"/>
              <a:ext cx="266700" cy="457200"/>
            </a:xfrm>
            <a:prstGeom prst="roundRect">
              <a:avLst/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175C5FA-EF15-E88A-B223-C595FC79CB71}"/>
                </a:ext>
              </a:extLst>
            </p:cNvPr>
            <p:cNvCxnSpPr>
              <a:cxnSpLocks/>
              <a:endCxn id="1026" idx="0"/>
            </p:cNvCxnSpPr>
            <p:nvPr/>
          </p:nvCxnSpPr>
          <p:spPr>
            <a:xfrm>
              <a:off x="6068296" y="1278037"/>
              <a:ext cx="126565" cy="69442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6" name="Rectangle: Rounded Corners 1025">
              <a:extLst>
                <a:ext uri="{FF2B5EF4-FFF2-40B4-BE49-F238E27FC236}">
                  <a16:creationId xmlns:a16="http://schemas.microsoft.com/office/drawing/2014/main" id="{62CA5F07-21BD-3A65-07FA-425EA18D666C}"/>
                </a:ext>
              </a:extLst>
            </p:cNvPr>
            <p:cNvSpPr/>
            <p:nvPr/>
          </p:nvSpPr>
          <p:spPr>
            <a:xfrm rot="16200000">
              <a:off x="6238721" y="1236789"/>
              <a:ext cx="133658" cy="221379"/>
            </a:xfrm>
            <a:prstGeom prst="roundRect">
              <a:avLst>
                <a:gd name="adj" fmla="val 38046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C2CDEFB7-A8F0-B053-4B56-31F9A6BD12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9452" y="1280649"/>
              <a:ext cx="121148" cy="1735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AAF77FED-B818-B598-2064-8D0ED0E46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2804" y="1278037"/>
              <a:ext cx="153271" cy="1761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7F25BC8B-6CD9-DE87-C4A7-B0F5C635B113}"/>
                </a:ext>
              </a:extLst>
            </p:cNvPr>
            <p:cNvCxnSpPr>
              <a:cxnSpLocks/>
              <a:stCxn id="1026" idx="2"/>
            </p:cNvCxnSpPr>
            <p:nvPr/>
          </p:nvCxnSpPr>
          <p:spPr>
            <a:xfrm flipV="1">
              <a:off x="6416240" y="1275425"/>
              <a:ext cx="124260" cy="72054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F0888D7A-EF1F-F91A-505F-3F62B73746C5}"/>
                </a:ext>
              </a:extLst>
            </p:cNvPr>
            <p:cNvSpPr/>
            <p:nvPr/>
          </p:nvSpPr>
          <p:spPr>
            <a:xfrm>
              <a:off x="5719327" y="2127250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EC7F278A-54E2-FB3B-23E2-FD5471640A13}"/>
                </a:ext>
              </a:extLst>
            </p:cNvPr>
            <p:cNvSpPr/>
            <p:nvPr/>
          </p:nvSpPr>
          <p:spPr>
            <a:xfrm>
              <a:off x="6822204" y="2127250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D404A422-4E4D-C340-9D6F-E809F17D2339}"/>
                </a:ext>
              </a:extLst>
            </p:cNvPr>
            <p:cNvCxnSpPr/>
            <p:nvPr/>
          </p:nvCxnSpPr>
          <p:spPr>
            <a:xfrm>
              <a:off x="6305550" y="1414308"/>
              <a:ext cx="0" cy="487517"/>
            </a:xfrm>
            <a:prstGeom prst="line">
              <a:avLst/>
            </a:prstGeom>
            <a:ln w="349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9D4F1052-2D05-AB50-2BF3-84C56B39F42B}"/>
                </a:ext>
              </a:extLst>
            </p:cNvPr>
            <p:cNvSpPr/>
            <p:nvPr/>
          </p:nvSpPr>
          <p:spPr>
            <a:xfrm>
              <a:off x="6281739" y="1901825"/>
              <a:ext cx="47622" cy="1206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77D61739-8698-BA21-E932-1A3F1F8F7C23}"/>
                </a:ext>
              </a:extLst>
            </p:cNvPr>
            <p:cNvCxnSpPr/>
            <p:nvPr/>
          </p:nvCxnSpPr>
          <p:spPr>
            <a:xfrm flipV="1">
              <a:off x="6068296" y="1012825"/>
              <a:ext cx="63282" cy="26260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C30B3BBF-C32A-2CD2-22E1-CB1A11FC54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70541" y="1009288"/>
              <a:ext cx="69959" cy="26352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39EF2302-A806-8F76-CADA-B03381F7A8FA}"/>
              </a:ext>
            </a:extLst>
          </p:cNvPr>
          <p:cNvGrpSpPr/>
          <p:nvPr/>
        </p:nvGrpSpPr>
        <p:grpSpPr>
          <a:xfrm>
            <a:off x="8033556" y="1944898"/>
            <a:ext cx="814159" cy="1689995"/>
            <a:chOff x="5902433" y="692150"/>
            <a:chExt cx="814159" cy="1689995"/>
          </a:xfrm>
        </p:grpSpPr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B6DC9EC4-FFB8-A61E-B699-A2CC6AAE4AB7}"/>
                </a:ext>
              </a:extLst>
            </p:cNvPr>
            <p:cNvSpPr/>
            <p:nvPr/>
          </p:nvSpPr>
          <p:spPr>
            <a:xfrm>
              <a:off x="6242268" y="1145197"/>
              <a:ext cx="120432" cy="1471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0" name="Arc 1069">
              <a:extLst>
                <a:ext uri="{FF2B5EF4-FFF2-40B4-BE49-F238E27FC236}">
                  <a16:creationId xmlns:a16="http://schemas.microsoft.com/office/drawing/2014/main" id="{07AC45A6-5D56-2605-EF84-4A3DC6BB289F}"/>
                </a:ext>
              </a:extLst>
            </p:cNvPr>
            <p:cNvSpPr/>
            <p:nvPr/>
          </p:nvSpPr>
          <p:spPr>
            <a:xfrm rot="14354889">
              <a:off x="5786827" y="1466439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A387BA25-1330-3CDA-1BDE-84A0CF609331}"/>
                </a:ext>
              </a:extLst>
            </p:cNvPr>
            <p:cNvCxnSpPr/>
            <p:nvPr/>
          </p:nvCxnSpPr>
          <p:spPr>
            <a:xfrm>
              <a:off x="6136069" y="1012825"/>
              <a:ext cx="341149" cy="0"/>
            </a:xfrm>
            <a:prstGeom prst="line">
              <a:avLst/>
            </a:prstGeom>
            <a:ln w="66675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2" name="Arc 1071">
              <a:extLst>
                <a:ext uri="{FF2B5EF4-FFF2-40B4-BE49-F238E27FC236}">
                  <a16:creationId xmlns:a16="http://schemas.microsoft.com/office/drawing/2014/main" id="{B55D0D7A-802A-C6D8-7448-BEF8AE9424AA}"/>
                </a:ext>
              </a:extLst>
            </p:cNvPr>
            <p:cNvSpPr/>
            <p:nvPr/>
          </p:nvSpPr>
          <p:spPr>
            <a:xfrm rot="7153778" flipH="1">
              <a:off x="5800886" y="1442343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3" name="Rectangle: Rounded Corners 1072">
              <a:extLst>
                <a:ext uri="{FF2B5EF4-FFF2-40B4-BE49-F238E27FC236}">
                  <a16:creationId xmlns:a16="http://schemas.microsoft.com/office/drawing/2014/main" id="{47704F8F-FB87-6298-859E-00CBD03B92EB}"/>
                </a:ext>
              </a:extLst>
            </p:cNvPr>
            <p:cNvSpPr/>
            <p:nvPr/>
          </p:nvSpPr>
          <p:spPr>
            <a:xfrm>
              <a:off x="6172200" y="692150"/>
              <a:ext cx="266700" cy="457200"/>
            </a:xfrm>
            <a:prstGeom prst="roundRect">
              <a:avLst/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id="{28841689-854D-0A29-C06A-9F3E49042E59}"/>
                </a:ext>
              </a:extLst>
            </p:cNvPr>
            <p:cNvCxnSpPr>
              <a:cxnSpLocks/>
              <a:endCxn id="1075" idx="0"/>
            </p:cNvCxnSpPr>
            <p:nvPr/>
          </p:nvCxnSpPr>
          <p:spPr>
            <a:xfrm>
              <a:off x="6068296" y="1278037"/>
              <a:ext cx="126565" cy="69442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" name="Rectangle: Rounded Corners 1074">
              <a:extLst>
                <a:ext uri="{FF2B5EF4-FFF2-40B4-BE49-F238E27FC236}">
                  <a16:creationId xmlns:a16="http://schemas.microsoft.com/office/drawing/2014/main" id="{358FABA7-5923-DC93-3736-583DB9B870ED}"/>
                </a:ext>
              </a:extLst>
            </p:cNvPr>
            <p:cNvSpPr/>
            <p:nvPr/>
          </p:nvSpPr>
          <p:spPr>
            <a:xfrm rot="16200000">
              <a:off x="6238721" y="1236789"/>
              <a:ext cx="133658" cy="221379"/>
            </a:xfrm>
            <a:prstGeom prst="roundRect">
              <a:avLst>
                <a:gd name="adj" fmla="val 38046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D1BDA343-C2B9-ADEA-ECB1-5260811D8E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9452" y="1280649"/>
              <a:ext cx="121148" cy="1735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4292678B-DAE3-BF22-8B3D-DD8AE68850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2804" y="1278037"/>
              <a:ext cx="153271" cy="1761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515A4986-FCEA-162A-E96F-1A7918BA4293}"/>
                </a:ext>
              </a:extLst>
            </p:cNvPr>
            <p:cNvCxnSpPr>
              <a:cxnSpLocks/>
              <a:stCxn id="1075" idx="2"/>
            </p:cNvCxnSpPr>
            <p:nvPr/>
          </p:nvCxnSpPr>
          <p:spPr>
            <a:xfrm flipV="1">
              <a:off x="6416240" y="1275425"/>
              <a:ext cx="124260" cy="72054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D85695C5-9081-0009-3F20-D18E20D8BF80}"/>
                </a:ext>
              </a:extLst>
            </p:cNvPr>
            <p:cNvSpPr/>
            <p:nvPr/>
          </p:nvSpPr>
          <p:spPr>
            <a:xfrm rot="19272569">
              <a:off x="6099501" y="2219647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DD41C16B-BB8C-CE3D-13AC-75B44CD04474}"/>
                </a:ext>
              </a:extLst>
            </p:cNvPr>
            <p:cNvSpPr/>
            <p:nvPr/>
          </p:nvSpPr>
          <p:spPr>
            <a:xfrm rot="1603052">
              <a:off x="6416723" y="2218087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EDF659B8-FED5-3656-27C4-308BA2B2FD6C}"/>
                </a:ext>
              </a:extLst>
            </p:cNvPr>
            <p:cNvCxnSpPr/>
            <p:nvPr/>
          </p:nvCxnSpPr>
          <p:spPr>
            <a:xfrm>
              <a:off x="6305550" y="1414308"/>
              <a:ext cx="0" cy="487517"/>
            </a:xfrm>
            <a:prstGeom prst="line">
              <a:avLst/>
            </a:prstGeom>
            <a:ln w="349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B60F876D-7E3B-59D6-DD1C-46684D735422}"/>
                </a:ext>
              </a:extLst>
            </p:cNvPr>
            <p:cNvSpPr/>
            <p:nvPr/>
          </p:nvSpPr>
          <p:spPr>
            <a:xfrm>
              <a:off x="6281739" y="1901825"/>
              <a:ext cx="47622" cy="1206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id="{EC7673B6-F001-423F-1764-06A8AE858C09}"/>
                </a:ext>
              </a:extLst>
            </p:cNvPr>
            <p:cNvCxnSpPr/>
            <p:nvPr/>
          </p:nvCxnSpPr>
          <p:spPr>
            <a:xfrm flipV="1">
              <a:off x="6068296" y="1012825"/>
              <a:ext cx="63282" cy="26260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Straight Connector 1083">
              <a:extLst>
                <a:ext uri="{FF2B5EF4-FFF2-40B4-BE49-F238E27FC236}">
                  <a16:creationId xmlns:a16="http://schemas.microsoft.com/office/drawing/2014/main" id="{C756F746-94FD-C984-143B-792F587021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70541" y="1009288"/>
              <a:ext cx="69959" cy="26352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7" name="Group 2196">
            <a:extLst>
              <a:ext uri="{FF2B5EF4-FFF2-40B4-BE49-F238E27FC236}">
                <a16:creationId xmlns:a16="http://schemas.microsoft.com/office/drawing/2014/main" id="{397DD7DA-70D2-1AA3-B356-3321C8EC087B}"/>
              </a:ext>
            </a:extLst>
          </p:cNvPr>
          <p:cNvGrpSpPr/>
          <p:nvPr/>
        </p:nvGrpSpPr>
        <p:grpSpPr>
          <a:xfrm>
            <a:off x="-1451612" y="5501590"/>
            <a:ext cx="468578" cy="176198"/>
            <a:chOff x="-677606" y="5645028"/>
            <a:chExt cx="468578" cy="176198"/>
          </a:xfrm>
        </p:grpSpPr>
        <p:sp>
          <p:nvSpPr>
            <p:cNvPr id="2198" name="Rectangle: Rounded Corners 2197">
              <a:extLst>
                <a:ext uri="{FF2B5EF4-FFF2-40B4-BE49-F238E27FC236}">
                  <a16:creationId xmlns:a16="http://schemas.microsoft.com/office/drawing/2014/main" id="{E520B315-46E0-5F9A-5116-C834CD527F00}"/>
                </a:ext>
              </a:extLst>
            </p:cNvPr>
            <p:cNvSpPr/>
            <p:nvPr/>
          </p:nvSpPr>
          <p:spPr>
            <a:xfrm rot="15844610" flipH="1">
              <a:off x="-448233" y="5536904"/>
              <a:ext cx="121977" cy="35643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9" name="Oval 2198">
              <a:extLst>
                <a:ext uri="{FF2B5EF4-FFF2-40B4-BE49-F238E27FC236}">
                  <a16:creationId xmlns:a16="http://schemas.microsoft.com/office/drawing/2014/main" id="{94D85E70-30B7-290D-8E5A-43CFC3EBCD69}"/>
                </a:ext>
              </a:extLst>
            </p:cNvPr>
            <p:cNvSpPr/>
            <p:nvPr/>
          </p:nvSpPr>
          <p:spPr>
            <a:xfrm rot="791762" flipH="1">
              <a:off x="-677606" y="5645028"/>
              <a:ext cx="185335" cy="17619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30561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06329 -0.00348 " pathEditMode="relative" rAng="0" ptsTypes="AA">
                                      <p:cBhvr>
                                        <p:cTn id="6" dur="3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" y="-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07786 -0.0007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C 0.00221 0.00879 0.01041 0.01759 0.01888 0.01759 C 0.02708 0.01759 0.03463 0.00879 0.03711 4.44444E-6 C 0.04075 0.00879 0.0483 0.01759 0.05625 0.01759 C 0.06471 0.01759 0.07187 0.00879 0.07435 4.44444E-6 C 0.07812 0.00879 0.08541 0.01759 0.09388 0.01759 C 0.10208 0.01759 0.11054 0.00879 0.11328 4.44444E-6 C 0.11549 0.00879 0.12278 0.01759 0.13216 0.01759 C 0.13997 0.01759 0.14817 0.00879 0.15065 4.44444E-6 C 0.15325 0.00879 0.16172 0.01759 0.16992 0.01759 C 0.17838 0.01759 0.18593 0.00879 0.18802 4.44444E-6 C 0.19153 0.00879 0.19909 0.01759 0.20729 0.01759 C 0.21575 0.01759 0.22343 0.00879 0.22617 4.44444E-6 C 0.22903 0.00879 0.23646 0.01759 0.24518 0.01759 C 0.25338 0.01759 0.26185 0.00879 0.26445 4.44444E-6 C 0.26666 0.00879 0.27409 0.01759 0.28359 0.01759 C 0.29205 0.01759 0.29896 0.00879 0.30247 4.44444E-6 " pathEditMode="relative" rAng="0" ptsTypes="AAAAAAAAAAAAAAAAA">
                                      <p:cBhvr>
                                        <p:cTn id="10" dur="3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7" y="8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7" presetClass="path" presetSubtype="0" ac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2 4.44444E-6 C 0.00417 0.00833 0.01289 0.01643 0.02058 0.01643 C 0.02943 0.01643 0.03646 0.00833 0.03907 4.44444E-6 C 0.04245 0.00833 0.04935 0.01643 0.05808 0.01643 C 0.06641 0.01643 0.07292 0.00833 0.07578 4.44444E-6 C 0.07969 0.00833 0.08607 0.01643 0.09467 0.01643 C 0.10339 0.01643 0.11185 0.00833 0.11407 4.44444E-6 C 0.11615 0.00833 0.12344 0.01643 0.13321 0.01643 C 0.13998 0.01643 0.14909 0.00833 0.15157 4.44444E-6 C 0.15365 0.00833 0.16224 0.01643 0.17032 0.01643 C 0.1793 0.01643 0.18581 0.00833 0.18842 4.44444E-6 C 0.1918 0.00833 0.19909 0.01643 0.20756 0.01643 C 0.21602 0.01643 0.22292 0.00833 0.22644 4.44444E-6 C 0.22943 0.00833 0.23607 0.01643 0.24506 0.01643 C 0.25326 0.01643 0.26185 0.00833 0.2642 4.44444E-6 C 0.26615 0.00833 0.27305 0.01643 0.28334 0.01643 C 0.29128 0.01643 0.2987 0.00833 0.30183 4.44444E-6 " pathEditMode="relative" rAng="0" ptsTypes="AAAAAAAAAAAAAAAAA">
                                      <p:cBhvr>
                                        <p:cTn id="12" dur="375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8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0.30026 -4.81481E-6 " pathEditMode="relative" rAng="0" ptsTypes="AA">
                                      <p:cBhvr>
                                        <p:cTn id="14" dur="375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00417 0.4581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00417 0.4581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230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2.29167E-6 -2.96296E-6 L -0.00391 -0.253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1268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7786 -0.0007 L 0.07878 -0.1946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027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0417 0.4581 L -1.04167E-6 0.2094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1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-3600000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0" animBg="1"/>
      <p:bldP spid="207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9A9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C7B978-1215-BDD3-F2C4-5071FB4AA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57B63963-6A1A-00A5-5AFD-6190725168B7}"/>
              </a:ext>
            </a:extLst>
          </p:cNvPr>
          <p:cNvSpPr/>
          <p:nvPr/>
        </p:nvSpPr>
        <p:spPr>
          <a:xfrm>
            <a:off x="0" y="0"/>
            <a:ext cx="12192000" cy="6984942"/>
          </a:xfrm>
          <a:prstGeom prst="rect">
            <a:avLst/>
          </a:prstGeom>
          <a:gradFill>
            <a:gsLst>
              <a:gs pos="100000">
                <a:srgbClr val="F59A9A"/>
              </a:gs>
              <a:gs pos="0">
                <a:srgbClr val="BC555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00" name="Group 2199">
            <a:extLst>
              <a:ext uri="{FF2B5EF4-FFF2-40B4-BE49-F238E27FC236}">
                <a16:creationId xmlns:a16="http://schemas.microsoft.com/office/drawing/2014/main" id="{A72C1943-5C57-932B-C197-BEA97E6699FD}"/>
              </a:ext>
            </a:extLst>
          </p:cNvPr>
          <p:cNvGrpSpPr/>
          <p:nvPr/>
        </p:nvGrpSpPr>
        <p:grpSpPr>
          <a:xfrm>
            <a:off x="1" y="6990364"/>
            <a:ext cx="12303125" cy="6897086"/>
            <a:chOff x="-30595" y="-20036"/>
            <a:chExt cx="12303125" cy="6897086"/>
          </a:xfrm>
        </p:grpSpPr>
        <p:sp>
          <p:nvSpPr>
            <p:cNvPr id="2201" name="Rectangle 2200">
              <a:extLst>
                <a:ext uri="{FF2B5EF4-FFF2-40B4-BE49-F238E27FC236}">
                  <a16:creationId xmlns:a16="http://schemas.microsoft.com/office/drawing/2014/main" id="{FB57C5F6-FF4B-472A-434B-7CE8C6DBDE60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gradFill>
              <a:gsLst>
                <a:gs pos="0">
                  <a:srgbClr val="F59A9A"/>
                </a:gs>
                <a:gs pos="100000">
                  <a:srgbClr val="A6CA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2" name="Rectangle 2201">
              <a:extLst>
                <a:ext uri="{FF2B5EF4-FFF2-40B4-BE49-F238E27FC236}">
                  <a16:creationId xmlns:a16="http://schemas.microsoft.com/office/drawing/2014/main" id="{578E8DDF-4337-BEF1-8EEE-353B14B1C282}"/>
                </a:ext>
              </a:extLst>
            </p:cNvPr>
            <p:cNvSpPr/>
            <p:nvPr/>
          </p:nvSpPr>
          <p:spPr>
            <a:xfrm>
              <a:off x="-30595" y="6185710"/>
              <a:ext cx="12303125" cy="691340"/>
            </a:xfrm>
            <a:prstGeom prst="rect">
              <a:avLst/>
            </a:prstGeom>
            <a:gradFill>
              <a:gsLst>
                <a:gs pos="100000">
                  <a:srgbClr val="BC5555"/>
                </a:gs>
                <a:gs pos="0">
                  <a:srgbClr val="72282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03" name="Group 2202">
            <a:extLst>
              <a:ext uri="{FF2B5EF4-FFF2-40B4-BE49-F238E27FC236}">
                <a16:creationId xmlns:a16="http://schemas.microsoft.com/office/drawing/2014/main" id="{407449E9-5310-437D-773E-F5CE7217254D}"/>
              </a:ext>
            </a:extLst>
          </p:cNvPr>
          <p:cNvGrpSpPr/>
          <p:nvPr/>
        </p:nvGrpSpPr>
        <p:grpSpPr>
          <a:xfrm>
            <a:off x="-10764016" y="6990364"/>
            <a:ext cx="20644745" cy="6858000"/>
            <a:chOff x="-977017" y="-20036"/>
            <a:chExt cx="20644745" cy="6858000"/>
          </a:xfrm>
        </p:grpSpPr>
        <p:sp>
          <p:nvSpPr>
            <p:cNvPr id="2204" name="Rectangle 2203">
              <a:extLst>
                <a:ext uri="{FF2B5EF4-FFF2-40B4-BE49-F238E27FC236}">
                  <a16:creationId xmlns:a16="http://schemas.microsoft.com/office/drawing/2014/main" id="{1403C901-6FE7-DDDB-E526-ACD7149C475B}"/>
                </a:ext>
              </a:extLst>
            </p:cNvPr>
            <p:cNvSpPr/>
            <p:nvPr/>
          </p:nvSpPr>
          <p:spPr>
            <a:xfrm>
              <a:off x="0" y="-20036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05" name="Windows">
              <a:extLst>
                <a:ext uri="{FF2B5EF4-FFF2-40B4-BE49-F238E27FC236}">
                  <a16:creationId xmlns:a16="http://schemas.microsoft.com/office/drawing/2014/main" id="{FA444523-B76D-9BAA-A081-FD37F9D282F0}"/>
                </a:ext>
              </a:extLst>
            </p:cNvPr>
            <p:cNvGrpSpPr/>
            <p:nvPr/>
          </p:nvGrpSpPr>
          <p:grpSpPr>
            <a:xfrm>
              <a:off x="-977017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231" name="Group 2230">
                <a:extLst>
                  <a:ext uri="{FF2B5EF4-FFF2-40B4-BE49-F238E27FC236}">
                    <a16:creationId xmlns:a16="http://schemas.microsoft.com/office/drawing/2014/main" id="{18F42D34-EEE2-6771-D2FE-07FBC251429F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50" name="Flowchart: Delay 2249">
                  <a:extLst>
                    <a:ext uri="{FF2B5EF4-FFF2-40B4-BE49-F238E27FC236}">
                      <a16:creationId xmlns:a16="http://schemas.microsoft.com/office/drawing/2014/main" id="{5DE3E119-D39B-A0C1-022C-DFAFD0493E6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51" name="Straight Connector 2250">
                  <a:extLst>
                    <a:ext uri="{FF2B5EF4-FFF2-40B4-BE49-F238E27FC236}">
                      <a16:creationId xmlns:a16="http://schemas.microsoft.com/office/drawing/2014/main" id="{F9F5A2FD-A964-1374-961A-12C14F531821}"/>
                    </a:ext>
                  </a:extLst>
                </p:cNvPr>
                <p:cNvCxnSpPr>
                  <a:stCxn id="2250" idx="3"/>
                  <a:endCxn id="225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2" name="Straight Connector 2251">
                  <a:extLst>
                    <a:ext uri="{FF2B5EF4-FFF2-40B4-BE49-F238E27FC236}">
                      <a16:creationId xmlns:a16="http://schemas.microsoft.com/office/drawing/2014/main" id="{637752FE-BE9C-7009-548E-21F59788B4A0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3" name="Straight Connector 2252">
                  <a:extLst>
                    <a:ext uri="{FF2B5EF4-FFF2-40B4-BE49-F238E27FC236}">
                      <a16:creationId xmlns:a16="http://schemas.microsoft.com/office/drawing/2014/main" id="{2DF42D6E-73FD-FC80-A9FB-41F8F38CDCBC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4" name="Straight Connector 2253">
                  <a:extLst>
                    <a:ext uri="{FF2B5EF4-FFF2-40B4-BE49-F238E27FC236}">
                      <a16:creationId xmlns:a16="http://schemas.microsoft.com/office/drawing/2014/main" id="{96CCC142-1B60-3359-9CA3-40411E0BC98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2" name="Group 2231">
                <a:extLst>
                  <a:ext uri="{FF2B5EF4-FFF2-40B4-BE49-F238E27FC236}">
                    <a16:creationId xmlns:a16="http://schemas.microsoft.com/office/drawing/2014/main" id="{128C90E9-6619-98E4-D407-069A1EEF3C43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45" name="Flowchart: Delay 2244">
                  <a:extLst>
                    <a:ext uri="{FF2B5EF4-FFF2-40B4-BE49-F238E27FC236}">
                      <a16:creationId xmlns:a16="http://schemas.microsoft.com/office/drawing/2014/main" id="{A09D2FAC-289C-91CA-5DC4-ED98A2EFC70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46" name="Straight Connector 2245">
                  <a:extLst>
                    <a:ext uri="{FF2B5EF4-FFF2-40B4-BE49-F238E27FC236}">
                      <a16:creationId xmlns:a16="http://schemas.microsoft.com/office/drawing/2014/main" id="{0A986681-2467-9DB8-52B4-393FBB4CDD1D}"/>
                    </a:ext>
                  </a:extLst>
                </p:cNvPr>
                <p:cNvCxnSpPr>
                  <a:stCxn id="2245" idx="3"/>
                  <a:endCxn id="224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7" name="Straight Connector 2246">
                  <a:extLst>
                    <a:ext uri="{FF2B5EF4-FFF2-40B4-BE49-F238E27FC236}">
                      <a16:creationId xmlns:a16="http://schemas.microsoft.com/office/drawing/2014/main" id="{ED9DEA4C-3AB1-1416-D714-5421F5E7F86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8" name="Straight Connector 2247">
                  <a:extLst>
                    <a:ext uri="{FF2B5EF4-FFF2-40B4-BE49-F238E27FC236}">
                      <a16:creationId xmlns:a16="http://schemas.microsoft.com/office/drawing/2014/main" id="{08E1AF31-A8F3-4F29-CFB4-EE7D9C3D1B5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9" name="Straight Connector 2248">
                  <a:extLst>
                    <a:ext uri="{FF2B5EF4-FFF2-40B4-BE49-F238E27FC236}">
                      <a16:creationId xmlns:a16="http://schemas.microsoft.com/office/drawing/2014/main" id="{44E00D2B-BB2F-52B1-F529-D1060C64E6B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3" name="Group 2232">
                <a:extLst>
                  <a:ext uri="{FF2B5EF4-FFF2-40B4-BE49-F238E27FC236}">
                    <a16:creationId xmlns:a16="http://schemas.microsoft.com/office/drawing/2014/main" id="{488668E7-5648-9D18-0B8B-4F2F1A77484F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40" name="Flowchart: Delay 2239">
                  <a:extLst>
                    <a:ext uri="{FF2B5EF4-FFF2-40B4-BE49-F238E27FC236}">
                      <a16:creationId xmlns:a16="http://schemas.microsoft.com/office/drawing/2014/main" id="{C7ABB597-5C04-0858-6657-1DF6535E3AF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41" name="Straight Connector 2240">
                  <a:extLst>
                    <a:ext uri="{FF2B5EF4-FFF2-40B4-BE49-F238E27FC236}">
                      <a16:creationId xmlns:a16="http://schemas.microsoft.com/office/drawing/2014/main" id="{4CC25326-4936-6B63-BC95-F2BD1F1B1211}"/>
                    </a:ext>
                  </a:extLst>
                </p:cNvPr>
                <p:cNvCxnSpPr>
                  <a:stCxn id="2240" idx="3"/>
                  <a:endCxn id="224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2" name="Straight Connector 2241">
                  <a:extLst>
                    <a:ext uri="{FF2B5EF4-FFF2-40B4-BE49-F238E27FC236}">
                      <a16:creationId xmlns:a16="http://schemas.microsoft.com/office/drawing/2014/main" id="{396C3E5C-BABA-9C27-F7C1-CC4FD8E8FC4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3" name="Straight Connector 2242">
                  <a:extLst>
                    <a:ext uri="{FF2B5EF4-FFF2-40B4-BE49-F238E27FC236}">
                      <a16:creationId xmlns:a16="http://schemas.microsoft.com/office/drawing/2014/main" id="{2D2996B7-0B77-E93A-D8A3-4578132373B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4" name="Straight Connector 2243">
                  <a:extLst>
                    <a:ext uri="{FF2B5EF4-FFF2-40B4-BE49-F238E27FC236}">
                      <a16:creationId xmlns:a16="http://schemas.microsoft.com/office/drawing/2014/main" id="{652AFD49-B7A4-BF2C-6F93-8D361105F41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4" name="Group 2233">
                <a:extLst>
                  <a:ext uri="{FF2B5EF4-FFF2-40B4-BE49-F238E27FC236}">
                    <a16:creationId xmlns:a16="http://schemas.microsoft.com/office/drawing/2014/main" id="{707EDA59-2EC6-BC61-F535-60C045194CB2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35" name="Flowchart: Delay 2234">
                  <a:extLst>
                    <a:ext uri="{FF2B5EF4-FFF2-40B4-BE49-F238E27FC236}">
                      <a16:creationId xmlns:a16="http://schemas.microsoft.com/office/drawing/2014/main" id="{2742D9F9-0A37-1D3E-DB99-61380AAB523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36" name="Straight Connector 2235">
                  <a:extLst>
                    <a:ext uri="{FF2B5EF4-FFF2-40B4-BE49-F238E27FC236}">
                      <a16:creationId xmlns:a16="http://schemas.microsoft.com/office/drawing/2014/main" id="{B29E8407-5E00-12BA-31A9-BCB1EA425F79}"/>
                    </a:ext>
                  </a:extLst>
                </p:cNvPr>
                <p:cNvCxnSpPr>
                  <a:stCxn id="2235" idx="3"/>
                  <a:endCxn id="223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7" name="Straight Connector 2236">
                  <a:extLst>
                    <a:ext uri="{FF2B5EF4-FFF2-40B4-BE49-F238E27FC236}">
                      <a16:creationId xmlns:a16="http://schemas.microsoft.com/office/drawing/2014/main" id="{F899A1FA-7334-A5C0-992B-CA71D17A74E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8" name="Straight Connector 2237">
                  <a:extLst>
                    <a:ext uri="{FF2B5EF4-FFF2-40B4-BE49-F238E27FC236}">
                      <a16:creationId xmlns:a16="http://schemas.microsoft.com/office/drawing/2014/main" id="{C2BE4F10-6C88-3B38-82DE-178C36993E4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9" name="Straight Connector 2238">
                  <a:extLst>
                    <a:ext uri="{FF2B5EF4-FFF2-40B4-BE49-F238E27FC236}">
                      <a16:creationId xmlns:a16="http://schemas.microsoft.com/office/drawing/2014/main" id="{1F9543C9-DA0A-1C74-30A1-71EF465EED8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06" name="Windows">
              <a:extLst>
                <a:ext uri="{FF2B5EF4-FFF2-40B4-BE49-F238E27FC236}">
                  <a16:creationId xmlns:a16="http://schemas.microsoft.com/office/drawing/2014/main" id="{69DF10BE-E926-CE55-FF44-6B111217EA18}"/>
                </a:ext>
              </a:extLst>
            </p:cNvPr>
            <p:cNvGrpSpPr/>
            <p:nvPr/>
          </p:nvGrpSpPr>
          <p:grpSpPr>
            <a:xfrm>
              <a:off x="8751245" y="956454"/>
              <a:ext cx="10916483" cy="2436739"/>
              <a:chOff x="1366177" y="746065"/>
              <a:chExt cx="10916483" cy="2436739"/>
            </a:xfrm>
          </p:grpSpPr>
          <p:grpSp>
            <p:nvGrpSpPr>
              <p:cNvPr id="2207" name="Group 2206">
                <a:extLst>
                  <a:ext uri="{FF2B5EF4-FFF2-40B4-BE49-F238E27FC236}">
                    <a16:creationId xmlns:a16="http://schemas.microsoft.com/office/drawing/2014/main" id="{C1514EE8-6BCF-0127-6AD9-C8FA6F1F8375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26" name="Flowchart: Delay 2225">
                  <a:extLst>
                    <a:ext uri="{FF2B5EF4-FFF2-40B4-BE49-F238E27FC236}">
                      <a16:creationId xmlns:a16="http://schemas.microsoft.com/office/drawing/2014/main" id="{CFA84EC1-2746-5DDC-FA7E-E52611664B4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27" name="Straight Connector 2226">
                  <a:extLst>
                    <a:ext uri="{FF2B5EF4-FFF2-40B4-BE49-F238E27FC236}">
                      <a16:creationId xmlns:a16="http://schemas.microsoft.com/office/drawing/2014/main" id="{65CDA97E-0739-0C11-85E1-5D7A8B315DF4}"/>
                    </a:ext>
                  </a:extLst>
                </p:cNvPr>
                <p:cNvCxnSpPr>
                  <a:stCxn id="2226" idx="3"/>
                  <a:endCxn id="222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8" name="Straight Connector 2227">
                  <a:extLst>
                    <a:ext uri="{FF2B5EF4-FFF2-40B4-BE49-F238E27FC236}">
                      <a16:creationId xmlns:a16="http://schemas.microsoft.com/office/drawing/2014/main" id="{93965C07-FCA5-B5FF-67CE-CE9BB576F8D0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9" name="Straight Connector 2228">
                  <a:extLst>
                    <a:ext uri="{FF2B5EF4-FFF2-40B4-BE49-F238E27FC236}">
                      <a16:creationId xmlns:a16="http://schemas.microsoft.com/office/drawing/2014/main" id="{BA7D9714-AACE-5CAC-1011-D9294CEADA56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0" name="Straight Connector 2229">
                  <a:extLst>
                    <a:ext uri="{FF2B5EF4-FFF2-40B4-BE49-F238E27FC236}">
                      <a16:creationId xmlns:a16="http://schemas.microsoft.com/office/drawing/2014/main" id="{A0BD6733-ADF4-9FB2-05B1-FF9095E07B9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8" name="Group 2207">
                <a:extLst>
                  <a:ext uri="{FF2B5EF4-FFF2-40B4-BE49-F238E27FC236}">
                    <a16:creationId xmlns:a16="http://schemas.microsoft.com/office/drawing/2014/main" id="{C2D13AB2-7038-CCC1-0095-739641241A10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21" name="Flowchart: Delay 2220">
                  <a:extLst>
                    <a:ext uri="{FF2B5EF4-FFF2-40B4-BE49-F238E27FC236}">
                      <a16:creationId xmlns:a16="http://schemas.microsoft.com/office/drawing/2014/main" id="{961A71BA-2B5C-0179-3F9D-579D54B685ED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22" name="Straight Connector 2221">
                  <a:extLst>
                    <a:ext uri="{FF2B5EF4-FFF2-40B4-BE49-F238E27FC236}">
                      <a16:creationId xmlns:a16="http://schemas.microsoft.com/office/drawing/2014/main" id="{7C67C4CC-4E33-620A-1125-70624F5166E3}"/>
                    </a:ext>
                  </a:extLst>
                </p:cNvPr>
                <p:cNvCxnSpPr>
                  <a:stCxn id="2221" idx="3"/>
                  <a:endCxn id="222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3" name="Straight Connector 2222">
                  <a:extLst>
                    <a:ext uri="{FF2B5EF4-FFF2-40B4-BE49-F238E27FC236}">
                      <a16:creationId xmlns:a16="http://schemas.microsoft.com/office/drawing/2014/main" id="{56AE59F8-4612-9CAB-4C14-9A2DC46C486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4" name="Straight Connector 2223">
                  <a:extLst>
                    <a:ext uri="{FF2B5EF4-FFF2-40B4-BE49-F238E27FC236}">
                      <a16:creationId xmlns:a16="http://schemas.microsoft.com/office/drawing/2014/main" id="{57F10827-F74A-AD8A-5730-7B0325E1B2B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5" name="Straight Connector 2224">
                  <a:extLst>
                    <a:ext uri="{FF2B5EF4-FFF2-40B4-BE49-F238E27FC236}">
                      <a16:creationId xmlns:a16="http://schemas.microsoft.com/office/drawing/2014/main" id="{97215BDB-10FB-071E-C841-D14BBE638763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9" name="Group 2208">
                <a:extLst>
                  <a:ext uri="{FF2B5EF4-FFF2-40B4-BE49-F238E27FC236}">
                    <a16:creationId xmlns:a16="http://schemas.microsoft.com/office/drawing/2014/main" id="{B45B160A-3FC8-4E89-A1DC-E26E38544544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16" name="Flowchart: Delay 2215">
                  <a:extLst>
                    <a:ext uri="{FF2B5EF4-FFF2-40B4-BE49-F238E27FC236}">
                      <a16:creationId xmlns:a16="http://schemas.microsoft.com/office/drawing/2014/main" id="{F98F759A-C691-4458-CE16-196A2C739D92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17" name="Straight Connector 2216">
                  <a:extLst>
                    <a:ext uri="{FF2B5EF4-FFF2-40B4-BE49-F238E27FC236}">
                      <a16:creationId xmlns:a16="http://schemas.microsoft.com/office/drawing/2014/main" id="{4D3A0AC1-0C8B-C06D-6E6B-7305BE6C9F5A}"/>
                    </a:ext>
                  </a:extLst>
                </p:cNvPr>
                <p:cNvCxnSpPr>
                  <a:stCxn id="2216" idx="3"/>
                  <a:endCxn id="221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8" name="Straight Connector 2217">
                  <a:extLst>
                    <a:ext uri="{FF2B5EF4-FFF2-40B4-BE49-F238E27FC236}">
                      <a16:creationId xmlns:a16="http://schemas.microsoft.com/office/drawing/2014/main" id="{6F3F0278-C05E-B974-4376-66230F23E8C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9" name="Straight Connector 2218">
                  <a:extLst>
                    <a:ext uri="{FF2B5EF4-FFF2-40B4-BE49-F238E27FC236}">
                      <a16:creationId xmlns:a16="http://schemas.microsoft.com/office/drawing/2014/main" id="{0F33486F-8796-7110-46A4-CC7CFC5D7FB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0" name="Straight Connector 2219">
                  <a:extLst>
                    <a:ext uri="{FF2B5EF4-FFF2-40B4-BE49-F238E27FC236}">
                      <a16:creationId xmlns:a16="http://schemas.microsoft.com/office/drawing/2014/main" id="{EE92F6DD-45E7-5DDD-6D05-9D167554751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10" name="Group 2209">
                <a:extLst>
                  <a:ext uri="{FF2B5EF4-FFF2-40B4-BE49-F238E27FC236}">
                    <a16:creationId xmlns:a16="http://schemas.microsoft.com/office/drawing/2014/main" id="{CC5C72DB-6EED-5151-41EE-D69DDBF9B7F7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11" name="Flowchart: Delay 2210">
                  <a:extLst>
                    <a:ext uri="{FF2B5EF4-FFF2-40B4-BE49-F238E27FC236}">
                      <a16:creationId xmlns:a16="http://schemas.microsoft.com/office/drawing/2014/main" id="{34875C4C-23F7-B052-3B91-2E96B8E71E1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12" name="Straight Connector 2211">
                  <a:extLst>
                    <a:ext uri="{FF2B5EF4-FFF2-40B4-BE49-F238E27FC236}">
                      <a16:creationId xmlns:a16="http://schemas.microsoft.com/office/drawing/2014/main" id="{E3C3B187-C232-13A4-0D32-9CCA2C10E6F2}"/>
                    </a:ext>
                  </a:extLst>
                </p:cNvPr>
                <p:cNvCxnSpPr>
                  <a:stCxn id="2211" idx="3"/>
                  <a:endCxn id="221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3" name="Straight Connector 2212">
                  <a:extLst>
                    <a:ext uri="{FF2B5EF4-FFF2-40B4-BE49-F238E27FC236}">
                      <a16:creationId xmlns:a16="http://schemas.microsoft.com/office/drawing/2014/main" id="{7D75BAD2-2780-6D59-27A8-257E5ECCFC7A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4" name="Straight Connector 2213">
                  <a:extLst>
                    <a:ext uri="{FF2B5EF4-FFF2-40B4-BE49-F238E27FC236}">
                      <a16:creationId xmlns:a16="http://schemas.microsoft.com/office/drawing/2014/main" id="{6CAFF3FD-A401-90D7-42FF-EDC4F94512F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5" name="Straight Connector 2214">
                  <a:extLst>
                    <a:ext uri="{FF2B5EF4-FFF2-40B4-BE49-F238E27FC236}">
                      <a16:creationId xmlns:a16="http://schemas.microsoft.com/office/drawing/2014/main" id="{FCDC0478-2AAD-B5ED-62D3-17630B5A6B9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F830B2B-5648-8112-0DC3-C911AA1099F1}"/>
              </a:ext>
            </a:extLst>
          </p:cNvPr>
          <p:cNvGrpSpPr/>
          <p:nvPr/>
        </p:nvGrpSpPr>
        <p:grpSpPr>
          <a:xfrm>
            <a:off x="170149" y="11258550"/>
            <a:ext cx="9585326" cy="2100101"/>
            <a:chOff x="-238125" y="4267200"/>
            <a:chExt cx="9585326" cy="210010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BDC29BC-29E4-DED2-7079-E5FF64A6C061}"/>
                </a:ext>
              </a:extLst>
            </p:cNvPr>
            <p:cNvSpPr/>
            <p:nvPr/>
          </p:nvSpPr>
          <p:spPr>
            <a:xfrm>
              <a:off x="177800" y="4789443"/>
              <a:ext cx="8903934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BCE158C-007F-ACF5-32D0-1EEFDF533D88}"/>
                </a:ext>
              </a:extLst>
            </p:cNvPr>
            <p:cNvSpPr/>
            <p:nvPr/>
          </p:nvSpPr>
          <p:spPr>
            <a:xfrm>
              <a:off x="-238125" y="4267200"/>
              <a:ext cx="9585326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A70226B-F467-59BB-97A0-8A1A82EB373E}"/>
                </a:ext>
              </a:extLst>
            </p:cNvPr>
            <p:cNvSpPr/>
            <p:nvPr/>
          </p:nvSpPr>
          <p:spPr>
            <a:xfrm>
              <a:off x="-111125" y="4392671"/>
              <a:ext cx="9331325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50E414D-FF7A-E698-87B3-DA329C451F5F}"/>
                </a:ext>
              </a:extLst>
            </p:cNvPr>
            <p:cNvGrpSpPr/>
            <p:nvPr/>
          </p:nvGrpSpPr>
          <p:grpSpPr>
            <a:xfrm>
              <a:off x="298534" y="4436616"/>
              <a:ext cx="308883" cy="308883"/>
              <a:chOff x="857292" y="4426124"/>
              <a:chExt cx="308883" cy="308883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175B082-26CA-3AF2-B8B5-969ECDDD4E9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34E5B24A-87C5-E8B0-F881-32D8A7B182F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47CA68-CD34-4A72-2015-F00449047B97}"/>
                </a:ext>
              </a:extLst>
            </p:cNvPr>
            <p:cNvGrpSpPr/>
            <p:nvPr/>
          </p:nvGrpSpPr>
          <p:grpSpPr>
            <a:xfrm>
              <a:off x="1246704" y="4436616"/>
              <a:ext cx="308883" cy="308883"/>
              <a:chOff x="857292" y="4426124"/>
              <a:chExt cx="308883" cy="30888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D88820C-5DF8-C347-8EC0-A91B3A70F8A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75ED143-52C3-9630-0712-7C7FBF2A7E4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018965E-066D-7E43-7692-9D56F10F3D0F}"/>
                </a:ext>
              </a:extLst>
            </p:cNvPr>
            <p:cNvGrpSpPr/>
            <p:nvPr/>
          </p:nvGrpSpPr>
          <p:grpSpPr>
            <a:xfrm>
              <a:off x="2194874" y="4436616"/>
              <a:ext cx="308883" cy="308883"/>
              <a:chOff x="857292" y="4426124"/>
              <a:chExt cx="308883" cy="308883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122A29F-9EE4-CABD-48A9-B4840460FC0F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0FBDB0C-4EC1-2708-B31F-F27CBF858C1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E9919A0-E999-146B-F4C5-477112C6B1F3}"/>
                </a:ext>
              </a:extLst>
            </p:cNvPr>
            <p:cNvGrpSpPr/>
            <p:nvPr/>
          </p:nvGrpSpPr>
          <p:grpSpPr>
            <a:xfrm>
              <a:off x="3143044" y="4436616"/>
              <a:ext cx="308883" cy="308883"/>
              <a:chOff x="857292" y="4426124"/>
              <a:chExt cx="308883" cy="30888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280C1C3-5926-DAA9-61E1-04D7DBD1C66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3D11BC6-42F6-6877-C578-EDD41D190E0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4B0CEC-25C7-6C53-F305-AD822508CE51}"/>
                </a:ext>
              </a:extLst>
            </p:cNvPr>
            <p:cNvGrpSpPr/>
            <p:nvPr/>
          </p:nvGrpSpPr>
          <p:grpSpPr>
            <a:xfrm>
              <a:off x="4091214" y="4436616"/>
              <a:ext cx="308883" cy="308883"/>
              <a:chOff x="857292" y="4426124"/>
              <a:chExt cx="308883" cy="30888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E99A670-A289-4F82-5CA2-135E7935FDE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F9A06D9-702E-D61C-8BD5-28657E0D3D3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ABCC6BE-81F2-52F8-CE44-EBE587F761C1}"/>
                </a:ext>
              </a:extLst>
            </p:cNvPr>
            <p:cNvGrpSpPr/>
            <p:nvPr/>
          </p:nvGrpSpPr>
          <p:grpSpPr>
            <a:xfrm>
              <a:off x="5039384" y="4436616"/>
              <a:ext cx="308883" cy="308883"/>
              <a:chOff x="857292" y="4426124"/>
              <a:chExt cx="308883" cy="308883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2ECB3FC0-029B-3405-8309-EDFD36986CF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96622B9-BAFE-AF07-7245-644AEE584DC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92D0279-A731-6E61-92E0-A2618A3BC00F}"/>
                </a:ext>
              </a:extLst>
            </p:cNvPr>
            <p:cNvGrpSpPr/>
            <p:nvPr/>
          </p:nvGrpSpPr>
          <p:grpSpPr>
            <a:xfrm>
              <a:off x="5987554" y="4436616"/>
              <a:ext cx="308883" cy="308883"/>
              <a:chOff x="857292" y="4426124"/>
              <a:chExt cx="308883" cy="30888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6BA310B-4A3A-DA32-DFF3-2E46E0CCF78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8F091A9-4777-F3C2-7090-53804F92312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54B369B-2D52-A097-1B6A-63CE384D390C}"/>
                </a:ext>
              </a:extLst>
            </p:cNvPr>
            <p:cNvGrpSpPr/>
            <p:nvPr/>
          </p:nvGrpSpPr>
          <p:grpSpPr>
            <a:xfrm>
              <a:off x="6935724" y="4436616"/>
              <a:ext cx="308883" cy="308883"/>
              <a:chOff x="857292" y="4426124"/>
              <a:chExt cx="308883" cy="30888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7EC9EE4-DFC0-DD88-C2BB-47CDC3B791DC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D0F37E7-687B-1547-6E42-A029F9C3CB5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43365BB-D0DE-B81D-7F06-85D73DC7E750}"/>
                </a:ext>
              </a:extLst>
            </p:cNvPr>
            <p:cNvGrpSpPr/>
            <p:nvPr/>
          </p:nvGrpSpPr>
          <p:grpSpPr>
            <a:xfrm>
              <a:off x="7883894" y="4436616"/>
              <a:ext cx="308883" cy="308883"/>
              <a:chOff x="857292" y="4426124"/>
              <a:chExt cx="308883" cy="30888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0DA1E35-0218-E522-FBF9-BFFE2E53B0A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F9ADADCC-3520-8B6B-4DA5-01997799E91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C4587C6-8BB9-FCB8-1FAC-134532EB6CC5}"/>
                </a:ext>
              </a:extLst>
            </p:cNvPr>
            <p:cNvGrpSpPr/>
            <p:nvPr/>
          </p:nvGrpSpPr>
          <p:grpSpPr>
            <a:xfrm>
              <a:off x="8832064" y="4436616"/>
              <a:ext cx="308883" cy="308883"/>
              <a:chOff x="857292" y="4426124"/>
              <a:chExt cx="308883" cy="308883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CC13194-3038-F772-E27C-78244DD36EF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4DD9568-C519-A651-23B1-7882A9B9C6A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DB6A672-06DA-2936-7E8E-BD9C5137CE9D}"/>
                </a:ext>
              </a:extLst>
            </p:cNvPr>
            <p:cNvSpPr/>
            <p:nvPr/>
          </p:nvSpPr>
          <p:spPr>
            <a:xfrm>
              <a:off x="357746" y="5970529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B93C863-34B5-4E1E-8447-382E3F8F19DA}"/>
                </a:ext>
              </a:extLst>
            </p:cNvPr>
            <p:cNvSpPr/>
            <p:nvPr/>
          </p:nvSpPr>
          <p:spPr>
            <a:xfrm>
              <a:off x="8554810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A70662-4F0D-E5E6-577B-7B75EFA42D0C}"/>
                </a:ext>
              </a:extLst>
            </p:cNvPr>
            <p:cNvSpPr/>
            <p:nvPr/>
          </p:nvSpPr>
          <p:spPr>
            <a:xfrm>
              <a:off x="4456278" y="5968274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8" name="!!Tree2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7E18C402-3EC3-98B0-2B6A-CD47422EA2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052706">
            <a:off x="4555908" y="9085259"/>
            <a:ext cx="2446669" cy="313209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E7990380-E0B1-2ABD-D485-88EFF6B0BEBE}"/>
              </a:ext>
            </a:extLst>
          </p:cNvPr>
          <p:cNvGrpSpPr/>
          <p:nvPr/>
        </p:nvGrpSpPr>
        <p:grpSpPr>
          <a:xfrm flipH="1">
            <a:off x="10316817" y="9755545"/>
            <a:ext cx="1183211" cy="2402646"/>
            <a:chOff x="6764851" y="441579"/>
            <a:chExt cx="2592906" cy="5265195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85D6696-D012-BF34-8993-8F52E7020E4D}"/>
                </a:ext>
              </a:extLst>
            </p:cNvPr>
            <p:cNvSpPr/>
            <p:nvPr/>
          </p:nvSpPr>
          <p:spPr>
            <a:xfrm rot="10307499">
              <a:off x="8586464" y="4526172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577DE22F-C5BD-D087-76DE-D0B14AE17087}"/>
                </a:ext>
              </a:extLst>
            </p:cNvPr>
            <p:cNvSpPr/>
            <p:nvPr/>
          </p:nvSpPr>
          <p:spPr>
            <a:xfrm rot="11458649">
              <a:off x="7826200" y="4541248"/>
              <a:ext cx="272386" cy="1021610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7E0C1F57-194D-2844-6FAC-2A933CB24579}"/>
                </a:ext>
              </a:extLst>
            </p:cNvPr>
            <p:cNvSpPr/>
            <p:nvPr/>
          </p:nvSpPr>
          <p:spPr>
            <a:xfrm rot="20173338">
              <a:off x="8916989" y="3223274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lowchart: Manual Operation 53">
              <a:extLst>
                <a:ext uri="{FF2B5EF4-FFF2-40B4-BE49-F238E27FC236}">
                  <a16:creationId xmlns:a16="http://schemas.microsoft.com/office/drawing/2014/main" id="{F87B518F-F17E-1D5E-B15C-F6C515457B04}"/>
                </a:ext>
              </a:extLst>
            </p:cNvPr>
            <p:cNvSpPr/>
            <p:nvPr/>
          </p:nvSpPr>
          <p:spPr>
            <a:xfrm rot="10800000">
              <a:off x="7283450" y="3066242"/>
              <a:ext cx="1968500" cy="1638932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98F7C725-501D-68C7-FB74-62B253B7C447}"/>
                </a:ext>
              </a:extLst>
            </p:cNvPr>
            <p:cNvSpPr/>
            <p:nvPr/>
          </p:nvSpPr>
          <p:spPr>
            <a:xfrm rot="19994567">
              <a:off x="6764851" y="441579"/>
              <a:ext cx="1837569" cy="2002507"/>
            </a:xfrm>
            <a:prstGeom prst="triangle">
              <a:avLst>
                <a:gd name="adj" fmla="val 31520"/>
              </a:avLst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9B340F5-E377-A779-D179-FD85C42EEE59}"/>
                </a:ext>
              </a:extLst>
            </p:cNvPr>
            <p:cNvSpPr/>
            <p:nvPr/>
          </p:nvSpPr>
          <p:spPr>
            <a:xfrm>
              <a:off x="7239000" y="1670859"/>
              <a:ext cx="1968501" cy="1498600"/>
            </a:xfrm>
            <a:prstGeom prst="ellipse">
              <a:avLst/>
            </a:prstGeom>
            <a:solidFill>
              <a:srgbClr val="C353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11A7B81-DB44-86E8-6C3F-165E68321A7F}"/>
                </a:ext>
              </a:extLst>
            </p:cNvPr>
            <p:cNvSpPr/>
            <p:nvPr/>
          </p:nvSpPr>
          <p:spPr>
            <a:xfrm>
              <a:off x="7416800" y="1841500"/>
              <a:ext cx="1701800" cy="1498600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BE57153-FC0B-0CD4-0E69-A3A52C086316}"/>
                </a:ext>
              </a:extLst>
            </p:cNvPr>
            <p:cNvSpPr/>
            <p:nvPr/>
          </p:nvSpPr>
          <p:spPr>
            <a:xfrm>
              <a:off x="8229600" y="2501900"/>
              <a:ext cx="228600" cy="419262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B4AC04A-5955-0494-5B0B-C8FB573397BA}"/>
                </a:ext>
              </a:extLst>
            </p:cNvPr>
            <p:cNvSpPr/>
            <p:nvPr/>
          </p:nvSpPr>
          <p:spPr>
            <a:xfrm>
              <a:off x="7703756" y="2665200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B20DEA1-76FC-FDE8-E7FB-2990907BE625}"/>
                </a:ext>
              </a:extLst>
            </p:cNvPr>
            <p:cNvSpPr/>
            <p:nvPr/>
          </p:nvSpPr>
          <p:spPr>
            <a:xfrm>
              <a:off x="8651220" y="2550081"/>
              <a:ext cx="306113" cy="315721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EC2EAAF-E3B2-7F1A-078F-4276BEBBD9F2}"/>
                </a:ext>
              </a:extLst>
            </p:cNvPr>
            <p:cNvSpPr/>
            <p:nvPr/>
          </p:nvSpPr>
          <p:spPr>
            <a:xfrm>
              <a:off x="7978008" y="23737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FF78E33-EDAB-D4D8-F96F-AC6113417FF5}"/>
                </a:ext>
              </a:extLst>
            </p:cNvPr>
            <p:cNvSpPr/>
            <p:nvPr/>
          </p:nvSpPr>
          <p:spPr>
            <a:xfrm>
              <a:off x="8640269" y="2321191"/>
              <a:ext cx="98754" cy="2170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C9D99164-B291-6B83-9276-FDDF82862FBA}"/>
                </a:ext>
              </a:extLst>
            </p:cNvPr>
            <p:cNvSpPr/>
            <p:nvPr/>
          </p:nvSpPr>
          <p:spPr>
            <a:xfrm rot="1638203">
              <a:off x="7416801" y="3199440"/>
              <a:ext cx="234950" cy="876301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9DFC2D05-D81C-6110-FA5C-2FEF1FCCED37}"/>
                </a:ext>
              </a:extLst>
            </p:cNvPr>
            <p:cNvSpPr/>
            <p:nvPr/>
          </p:nvSpPr>
          <p:spPr>
            <a:xfrm rot="6547152">
              <a:off x="7513940" y="3691634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74BF0517-599C-3457-7E49-E462ABCD5D78}"/>
                </a:ext>
              </a:extLst>
            </p:cNvPr>
            <p:cNvSpPr/>
            <p:nvPr/>
          </p:nvSpPr>
          <p:spPr>
            <a:xfrm rot="3438118">
              <a:off x="8872637" y="3766922"/>
              <a:ext cx="221495" cy="647245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7" name="Isosceles Triangle 1026">
              <a:extLst>
                <a:ext uri="{FF2B5EF4-FFF2-40B4-BE49-F238E27FC236}">
                  <a16:creationId xmlns:a16="http://schemas.microsoft.com/office/drawing/2014/main" id="{E2F94C5C-10B9-F7EC-1819-3321010FF25D}"/>
                </a:ext>
              </a:extLst>
            </p:cNvPr>
            <p:cNvSpPr/>
            <p:nvPr/>
          </p:nvSpPr>
          <p:spPr>
            <a:xfrm rot="17583990">
              <a:off x="7318107" y="5276500"/>
              <a:ext cx="302192" cy="421273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Rectangle 1027">
              <a:extLst>
                <a:ext uri="{FF2B5EF4-FFF2-40B4-BE49-F238E27FC236}">
                  <a16:creationId xmlns:a16="http://schemas.microsoft.com/office/drawing/2014/main" id="{C4DFF55D-7F71-95CC-E2CA-2267AD924524}"/>
                </a:ext>
              </a:extLst>
            </p:cNvPr>
            <p:cNvSpPr/>
            <p:nvPr/>
          </p:nvSpPr>
          <p:spPr>
            <a:xfrm>
              <a:off x="7577412" y="5422547"/>
              <a:ext cx="432457" cy="284227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51F01F41-6A98-A735-BFB0-636A3E361875}"/>
                </a:ext>
              </a:extLst>
            </p:cNvPr>
            <p:cNvGrpSpPr/>
            <p:nvPr/>
          </p:nvGrpSpPr>
          <p:grpSpPr>
            <a:xfrm flipH="1">
              <a:off x="8606454" y="5336041"/>
              <a:ext cx="751303" cy="370733"/>
              <a:chOff x="7410966" y="5488441"/>
              <a:chExt cx="751303" cy="370733"/>
            </a:xfrm>
          </p:grpSpPr>
          <p:sp>
            <p:nvSpPr>
              <p:cNvPr id="1032" name="Isosceles Triangle 1031">
                <a:extLst>
                  <a:ext uri="{FF2B5EF4-FFF2-40B4-BE49-F238E27FC236}">
                    <a16:creationId xmlns:a16="http://schemas.microsoft.com/office/drawing/2014/main" id="{99F43E3B-8462-8E72-8B57-3BAEC391AF67}"/>
                  </a:ext>
                </a:extLst>
              </p:cNvPr>
              <p:cNvSpPr/>
              <p:nvPr/>
            </p:nvSpPr>
            <p:spPr>
              <a:xfrm rot="17583990">
                <a:off x="7470507" y="54289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4403477D-9B22-0694-7628-9926435733D9}"/>
                  </a:ext>
                </a:extLst>
              </p:cNvPr>
              <p:cNvSpPr/>
              <p:nvPr/>
            </p:nvSpPr>
            <p:spPr>
              <a:xfrm>
                <a:off x="7729812" y="55749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3BA35068-2B37-BF1C-4786-37AD0A36AFD6}"/>
                </a:ext>
              </a:extLst>
            </p:cNvPr>
            <p:cNvSpPr/>
            <p:nvPr/>
          </p:nvSpPr>
          <p:spPr>
            <a:xfrm>
              <a:off x="7830257" y="3975263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B53EAAE9-422F-36C0-6A67-7E6675496E1E}"/>
                </a:ext>
              </a:extLst>
            </p:cNvPr>
            <p:cNvSpPr/>
            <p:nvPr/>
          </p:nvSpPr>
          <p:spPr>
            <a:xfrm>
              <a:off x="8497572" y="4074246"/>
              <a:ext cx="336552" cy="3199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8" name="Picture 10" descr="Crate wooden box illustration clipart free download">
            <a:extLst>
              <a:ext uri="{FF2B5EF4-FFF2-40B4-BE49-F238E27FC236}">
                <a16:creationId xmlns:a16="http://schemas.microsoft.com/office/drawing/2014/main" id="{7D769FE5-8CE4-8D92-5EA2-0EA705AC61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10266106" y="12172232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" name="LEgs">
            <a:extLst>
              <a:ext uri="{FF2B5EF4-FFF2-40B4-BE49-F238E27FC236}">
                <a16:creationId xmlns:a16="http://schemas.microsoft.com/office/drawing/2014/main" id="{78A004A8-6062-BBCE-96D2-D49671317D6D}"/>
              </a:ext>
            </a:extLst>
          </p:cNvPr>
          <p:cNvGrpSpPr/>
          <p:nvPr/>
        </p:nvGrpSpPr>
        <p:grpSpPr>
          <a:xfrm>
            <a:off x="1571862" y="12954844"/>
            <a:ext cx="1013474" cy="712483"/>
            <a:chOff x="1362708" y="5236987"/>
            <a:chExt cx="248224" cy="174504"/>
          </a:xfrm>
        </p:grpSpPr>
        <p:sp>
          <p:nvSpPr>
            <p:cNvPr id="1035" name="Rectangle: Rounded Corners 1034">
              <a:extLst>
                <a:ext uri="{FF2B5EF4-FFF2-40B4-BE49-F238E27FC236}">
                  <a16:creationId xmlns:a16="http://schemas.microsoft.com/office/drawing/2014/main" id="{0F38D002-F2BE-B46E-B49A-6EC5952F34B9}"/>
                </a:ext>
              </a:extLst>
            </p:cNvPr>
            <p:cNvSpPr/>
            <p:nvPr/>
          </p:nvSpPr>
          <p:spPr>
            <a:xfrm rot="13361924" flipH="1">
              <a:off x="1468590" y="5236987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6" name="Rectangle: Rounded Corners 1035">
              <a:extLst>
                <a:ext uri="{FF2B5EF4-FFF2-40B4-BE49-F238E27FC236}">
                  <a16:creationId xmlns:a16="http://schemas.microsoft.com/office/drawing/2014/main" id="{988CB30F-9F9A-AABA-755E-8C99AD20C17D}"/>
                </a:ext>
              </a:extLst>
            </p:cNvPr>
            <p:cNvSpPr/>
            <p:nvPr/>
          </p:nvSpPr>
          <p:spPr>
            <a:xfrm rot="13115076" flipH="1">
              <a:off x="1574193" y="5263473"/>
              <a:ext cx="36739" cy="13779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Isosceles Triangle 1036">
              <a:extLst>
                <a:ext uri="{FF2B5EF4-FFF2-40B4-BE49-F238E27FC236}">
                  <a16:creationId xmlns:a16="http://schemas.microsoft.com/office/drawing/2014/main" id="{2350EC4E-DEAF-0C82-F991-1A9ECA4B0ABB}"/>
                </a:ext>
              </a:extLst>
            </p:cNvPr>
            <p:cNvSpPr/>
            <p:nvPr/>
          </p:nvSpPr>
          <p:spPr>
            <a:xfrm rot="18938191">
              <a:off x="1489819" y="5342910"/>
              <a:ext cx="40759" cy="56820"/>
            </a:xfrm>
            <a:prstGeom prst="triangle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63D6B8E5-2612-0D3A-039A-6DD5862EC784}"/>
                </a:ext>
              </a:extLst>
            </p:cNvPr>
            <p:cNvSpPr/>
            <p:nvPr/>
          </p:nvSpPr>
          <p:spPr>
            <a:xfrm rot="791762" flipH="1">
              <a:off x="1519324" y="5373155"/>
              <a:ext cx="58329" cy="38336"/>
            </a:xfrm>
            <a:prstGeom prst="rect">
              <a:avLst/>
            </a:prstGeom>
            <a:solidFill>
              <a:srgbClr val="BC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99914794-9F5C-274C-9389-4D383AFEFDAA}"/>
                </a:ext>
              </a:extLst>
            </p:cNvPr>
            <p:cNvGrpSpPr/>
            <p:nvPr/>
          </p:nvGrpSpPr>
          <p:grpSpPr>
            <a:xfrm rot="791762">
              <a:off x="1362708" y="5311585"/>
              <a:ext cx="97880" cy="65336"/>
              <a:chOff x="7137388" y="5332607"/>
              <a:chExt cx="725687" cy="484411"/>
            </a:xfrm>
          </p:grpSpPr>
          <p:sp>
            <p:nvSpPr>
              <p:cNvPr id="1040" name="Isosceles Triangle 1039">
                <a:extLst>
                  <a:ext uri="{FF2B5EF4-FFF2-40B4-BE49-F238E27FC236}">
                    <a16:creationId xmlns:a16="http://schemas.microsoft.com/office/drawing/2014/main" id="{BE24A1EE-7C92-3ACE-5491-5566DE74B5B9}"/>
                  </a:ext>
                </a:extLst>
              </p:cNvPr>
              <p:cNvSpPr/>
              <p:nvPr/>
            </p:nvSpPr>
            <p:spPr>
              <a:xfrm rot="18734268">
                <a:off x="7196925" y="5273070"/>
                <a:ext cx="302194" cy="42126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41" name="Rectangle 1040">
                <a:extLst>
                  <a:ext uri="{FF2B5EF4-FFF2-40B4-BE49-F238E27FC236}">
                    <a16:creationId xmlns:a16="http://schemas.microsoft.com/office/drawing/2014/main" id="{7159575C-A40C-282B-37B3-DD5486F312AF}"/>
                  </a:ext>
                </a:extLst>
              </p:cNvPr>
              <p:cNvSpPr/>
              <p:nvPr/>
            </p:nvSpPr>
            <p:spPr>
              <a:xfrm rot="1153270">
                <a:off x="7430617" y="5532790"/>
                <a:ext cx="432458" cy="284228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042" name="Body">
            <a:extLst>
              <a:ext uri="{FF2B5EF4-FFF2-40B4-BE49-F238E27FC236}">
                <a16:creationId xmlns:a16="http://schemas.microsoft.com/office/drawing/2014/main" id="{98213906-0B63-BDA2-AB02-B8AE7FA03534}"/>
              </a:ext>
            </a:extLst>
          </p:cNvPr>
          <p:cNvGrpSpPr/>
          <p:nvPr/>
        </p:nvGrpSpPr>
        <p:grpSpPr>
          <a:xfrm>
            <a:off x="1483764" y="10858088"/>
            <a:ext cx="2241370" cy="2238986"/>
            <a:chOff x="1317249" y="4735425"/>
            <a:chExt cx="548965" cy="548381"/>
          </a:xfrm>
        </p:grpSpPr>
        <p:sp>
          <p:nvSpPr>
            <p:cNvPr id="1043" name="Rectangle: Rounded Corners 1042">
              <a:extLst>
                <a:ext uri="{FF2B5EF4-FFF2-40B4-BE49-F238E27FC236}">
                  <a16:creationId xmlns:a16="http://schemas.microsoft.com/office/drawing/2014/main" id="{DEDC1DED-CE4F-2C10-EAC0-4B0DD7908B58}"/>
                </a:ext>
              </a:extLst>
            </p:cNvPr>
            <p:cNvSpPr/>
            <p:nvPr/>
          </p:nvSpPr>
          <p:spPr>
            <a:xfrm rot="3986850" flipH="1">
              <a:off x="1455476" y="5058688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Flowchart: Manual Operation 1043">
              <a:extLst>
                <a:ext uri="{FF2B5EF4-FFF2-40B4-BE49-F238E27FC236}">
                  <a16:creationId xmlns:a16="http://schemas.microsoft.com/office/drawing/2014/main" id="{9CF47B76-0CBB-6550-05D3-337277FE44DF}"/>
                </a:ext>
              </a:extLst>
            </p:cNvPr>
            <p:cNvSpPr/>
            <p:nvPr/>
          </p:nvSpPr>
          <p:spPr>
            <a:xfrm rot="11591762" flipH="1">
              <a:off x="1457622" y="5062750"/>
              <a:ext cx="265507" cy="221056"/>
            </a:xfrm>
            <a:prstGeom prst="flowChartManualOperation">
              <a:avLst/>
            </a:prstGeom>
            <a:solidFill>
              <a:srgbClr val="4C93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Isosceles Triangle 1044">
              <a:extLst>
                <a:ext uri="{FF2B5EF4-FFF2-40B4-BE49-F238E27FC236}">
                  <a16:creationId xmlns:a16="http://schemas.microsoft.com/office/drawing/2014/main" id="{6A023D08-93FE-646E-3424-A718ECD58075}"/>
                </a:ext>
              </a:extLst>
            </p:cNvPr>
            <p:cNvSpPr/>
            <p:nvPr/>
          </p:nvSpPr>
          <p:spPr>
            <a:xfrm rot="2397195" flipH="1">
              <a:off x="1618366" y="4735425"/>
              <a:ext cx="247848" cy="270094"/>
            </a:xfrm>
            <a:prstGeom prst="triangle">
              <a:avLst>
                <a:gd name="adj" fmla="val 31520"/>
              </a:avLst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A3B25B99-0C1D-BEB3-5D65-5EA117174C5D}"/>
                </a:ext>
              </a:extLst>
            </p:cNvPr>
            <p:cNvSpPr/>
            <p:nvPr/>
          </p:nvSpPr>
          <p:spPr>
            <a:xfrm rot="791762" flipH="1">
              <a:off x="1508584" y="4881132"/>
              <a:ext cx="265507" cy="202128"/>
            </a:xfrm>
            <a:prstGeom prst="ellipse">
              <a:avLst/>
            </a:prstGeom>
            <a:solidFill>
              <a:srgbClr val="7228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8FDEA03B-0E2A-B00D-A58B-6B8F8FC8C7F1}"/>
                </a:ext>
              </a:extLst>
            </p:cNvPr>
            <p:cNvSpPr/>
            <p:nvPr/>
          </p:nvSpPr>
          <p:spPr>
            <a:xfrm rot="791762" flipH="1">
              <a:off x="1515479" y="4902171"/>
              <a:ext cx="229535" cy="20212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6C406A5F-0B2A-2C2F-6AE6-D6F870BF39D7}"/>
                </a:ext>
              </a:extLst>
            </p:cNvPr>
            <p:cNvSpPr/>
            <p:nvPr/>
          </p:nvSpPr>
          <p:spPr>
            <a:xfrm rot="791762" flipH="1">
              <a:off x="1601106" y="4988468"/>
              <a:ext cx="30833" cy="56549"/>
            </a:xfrm>
            <a:prstGeom prst="ellipse">
              <a:avLst/>
            </a:prstGeom>
            <a:solidFill>
              <a:srgbClr val="C851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63FC4A4D-A21C-F867-5537-7ACE57FF1A72}"/>
                </a:ext>
              </a:extLst>
            </p:cNvPr>
            <p:cNvSpPr/>
            <p:nvPr/>
          </p:nvSpPr>
          <p:spPr>
            <a:xfrm rot="791762" flipH="1">
              <a:off x="1656407" y="502509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Oval 1049">
              <a:extLst>
                <a:ext uri="{FF2B5EF4-FFF2-40B4-BE49-F238E27FC236}">
                  <a16:creationId xmlns:a16="http://schemas.microsoft.com/office/drawing/2014/main" id="{2B0CF8A0-B8AB-8228-9B0C-BBFAE073AFA8}"/>
                </a:ext>
              </a:extLst>
            </p:cNvPr>
            <p:cNvSpPr/>
            <p:nvPr/>
          </p:nvSpPr>
          <p:spPr>
            <a:xfrm rot="791762" flipH="1">
              <a:off x="1535534" y="4980804"/>
              <a:ext cx="41288" cy="42584"/>
            </a:xfrm>
            <a:prstGeom prst="ellipse">
              <a:avLst/>
            </a:prstGeom>
            <a:solidFill>
              <a:srgbClr val="F5BC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88654080-1665-70FD-7904-E8FADD17B652}"/>
                </a:ext>
              </a:extLst>
            </p:cNvPr>
            <p:cNvSpPr/>
            <p:nvPr/>
          </p:nvSpPr>
          <p:spPr>
            <a:xfrm rot="791762" flipH="1">
              <a:off x="1658484" y="4981751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FC96DA47-2E89-A8F4-8D47-9DC24017C181}"/>
                </a:ext>
              </a:extLst>
            </p:cNvPr>
            <p:cNvSpPr/>
            <p:nvPr/>
          </p:nvSpPr>
          <p:spPr>
            <a:xfrm rot="791762" flipH="1">
              <a:off x="1573138" y="4954453"/>
              <a:ext cx="13320" cy="292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E5502A1C-DBCE-5150-EFB1-4786CBD5C361}"/>
                </a:ext>
              </a:extLst>
            </p:cNvPr>
            <p:cNvSpPr/>
            <p:nvPr/>
          </p:nvSpPr>
          <p:spPr>
            <a:xfrm rot="4284346" flipH="1">
              <a:off x="1623245" y="5079410"/>
              <a:ext cx="31690" cy="118194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52AD5920-6CD0-9937-7F44-AEC3B4C30901}"/>
                </a:ext>
              </a:extLst>
            </p:cNvPr>
            <p:cNvSpPr/>
            <p:nvPr/>
          </p:nvSpPr>
          <p:spPr>
            <a:xfrm rot="15844610" flipH="1">
              <a:off x="1528081" y="5114056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EF0DDEF2-281B-A7D5-E3DE-33D8883210E8}"/>
                </a:ext>
              </a:extLst>
            </p:cNvPr>
            <p:cNvSpPr/>
            <p:nvPr/>
          </p:nvSpPr>
          <p:spPr>
            <a:xfrm rot="5475646" flipH="1">
              <a:off x="1378018" y="5091489"/>
              <a:ext cx="29875" cy="87299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242C436C-2673-8D55-6FDF-F0C07E24CAD2}"/>
                </a:ext>
              </a:extLst>
            </p:cNvPr>
            <p:cNvSpPr/>
            <p:nvPr/>
          </p:nvSpPr>
          <p:spPr>
            <a:xfrm rot="791762" flipH="1">
              <a:off x="1471902" y="5140538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2D232976-FC13-0998-670E-ECF57DE32902}"/>
                </a:ext>
              </a:extLst>
            </p:cNvPr>
            <p:cNvSpPr/>
            <p:nvPr/>
          </p:nvSpPr>
          <p:spPr>
            <a:xfrm rot="7089657" flipH="1">
              <a:off x="1316130" y="5108381"/>
              <a:ext cx="45393" cy="43155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059" name="!!Tree1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F817DD2A-6D00-82B2-EB84-D9CCA461D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5895204">
            <a:off x="-2031615" y="10163661"/>
            <a:ext cx="3872100" cy="4956852"/>
          </a:xfrm>
          <a:prstGeom prst="rect">
            <a:avLst/>
          </a:prstGeom>
        </p:spPr>
      </p:pic>
      <p:grpSp>
        <p:nvGrpSpPr>
          <p:cNvPr id="2197" name="Group 2196">
            <a:extLst>
              <a:ext uri="{FF2B5EF4-FFF2-40B4-BE49-F238E27FC236}">
                <a16:creationId xmlns:a16="http://schemas.microsoft.com/office/drawing/2014/main" id="{17A72D71-BDC5-5393-8ECE-368780FA7144}"/>
              </a:ext>
            </a:extLst>
          </p:cNvPr>
          <p:cNvGrpSpPr/>
          <p:nvPr/>
        </p:nvGrpSpPr>
        <p:grpSpPr>
          <a:xfrm>
            <a:off x="2114840" y="12511990"/>
            <a:ext cx="468578" cy="176198"/>
            <a:chOff x="-677606" y="5645028"/>
            <a:chExt cx="468578" cy="176198"/>
          </a:xfrm>
        </p:grpSpPr>
        <p:sp>
          <p:nvSpPr>
            <p:cNvPr id="2198" name="Rectangle: Rounded Corners 2197">
              <a:extLst>
                <a:ext uri="{FF2B5EF4-FFF2-40B4-BE49-F238E27FC236}">
                  <a16:creationId xmlns:a16="http://schemas.microsoft.com/office/drawing/2014/main" id="{2671F6DD-F446-E105-D9DA-D89DEFD73907}"/>
                </a:ext>
              </a:extLst>
            </p:cNvPr>
            <p:cNvSpPr/>
            <p:nvPr/>
          </p:nvSpPr>
          <p:spPr>
            <a:xfrm rot="15844610" flipH="1">
              <a:off x="-448233" y="5536904"/>
              <a:ext cx="121977" cy="356433"/>
            </a:xfrm>
            <a:prstGeom prst="roundRect">
              <a:avLst/>
            </a:prstGeom>
            <a:solidFill>
              <a:srgbClr val="2354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9" name="Oval 2198">
              <a:extLst>
                <a:ext uri="{FF2B5EF4-FFF2-40B4-BE49-F238E27FC236}">
                  <a16:creationId xmlns:a16="http://schemas.microsoft.com/office/drawing/2014/main" id="{3C5AA395-AF83-B662-E790-10B8A07415D2}"/>
                </a:ext>
              </a:extLst>
            </p:cNvPr>
            <p:cNvSpPr/>
            <p:nvPr/>
          </p:nvSpPr>
          <p:spPr>
            <a:xfrm rot="791762" flipH="1">
              <a:off x="-677606" y="5645028"/>
              <a:ext cx="185335" cy="176198"/>
            </a:xfrm>
            <a:prstGeom prst="ellipse">
              <a:avLst/>
            </a:prstGeom>
            <a:solidFill>
              <a:srgbClr val="F296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9" name="!!Tree3" descr="A green tree on a black background&#10;&#10;Description automatically generated">
            <a:extLst>
              <a:ext uri="{FF2B5EF4-FFF2-40B4-BE49-F238E27FC236}">
                <a16:creationId xmlns:a16="http://schemas.microsoft.com/office/drawing/2014/main" id="{2E8F8DD1-136B-4D38-9226-CE6470FE6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4" t="28345" r="38599" b="21799"/>
          <a:stretch/>
        </p:blipFill>
        <p:spPr>
          <a:xfrm rot="11460000">
            <a:off x="3247704" y="1856717"/>
            <a:ext cx="4053509" cy="5189087"/>
          </a:xfrm>
          <a:prstGeom prst="rect">
            <a:avLst/>
          </a:prstGeom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ABCC8FC1-2EED-73FF-BAD3-4F750FF62FBF}"/>
              </a:ext>
            </a:extLst>
          </p:cNvPr>
          <p:cNvSpPr/>
          <p:nvPr/>
        </p:nvSpPr>
        <p:spPr>
          <a:xfrm>
            <a:off x="5465278" y="-3127132"/>
            <a:ext cx="415624" cy="4068730"/>
          </a:xfrm>
          <a:prstGeom prst="rect">
            <a:avLst/>
          </a:prstGeom>
          <a:solidFill>
            <a:srgbClr val="C00000"/>
          </a:solidFill>
          <a:ln>
            <a:solidFill>
              <a:srgbClr val="7228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AB1A037B-B841-9DDF-8EF1-545AAA6E084A}"/>
              </a:ext>
            </a:extLst>
          </p:cNvPr>
          <p:cNvGrpSpPr/>
          <p:nvPr/>
        </p:nvGrpSpPr>
        <p:grpSpPr>
          <a:xfrm>
            <a:off x="4991100" y="693419"/>
            <a:ext cx="1363980" cy="2831285"/>
            <a:chOff x="5902433" y="692150"/>
            <a:chExt cx="814159" cy="1689995"/>
          </a:xfrm>
        </p:grpSpPr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715FDF03-0751-6420-6654-83200007B26A}"/>
                </a:ext>
              </a:extLst>
            </p:cNvPr>
            <p:cNvSpPr/>
            <p:nvPr/>
          </p:nvSpPr>
          <p:spPr>
            <a:xfrm>
              <a:off x="6242268" y="1145197"/>
              <a:ext cx="120432" cy="1471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0" name="Arc 1069">
              <a:extLst>
                <a:ext uri="{FF2B5EF4-FFF2-40B4-BE49-F238E27FC236}">
                  <a16:creationId xmlns:a16="http://schemas.microsoft.com/office/drawing/2014/main" id="{33EF8183-2BEE-9F47-9162-5DA5B51C489D}"/>
                </a:ext>
              </a:extLst>
            </p:cNvPr>
            <p:cNvSpPr/>
            <p:nvPr/>
          </p:nvSpPr>
          <p:spPr>
            <a:xfrm rot="14354889">
              <a:off x="5786827" y="1466439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21859CBD-E613-A976-3F6E-185588283FDF}"/>
                </a:ext>
              </a:extLst>
            </p:cNvPr>
            <p:cNvCxnSpPr/>
            <p:nvPr/>
          </p:nvCxnSpPr>
          <p:spPr>
            <a:xfrm>
              <a:off x="6136069" y="1012825"/>
              <a:ext cx="341149" cy="0"/>
            </a:xfrm>
            <a:prstGeom prst="line">
              <a:avLst/>
            </a:prstGeom>
            <a:ln w="66675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2" name="Arc 1071">
              <a:extLst>
                <a:ext uri="{FF2B5EF4-FFF2-40B4-BE49-F238E27FC236}">
                  <a16:creationId xmlns:a16="http://schemas.microsoft.com/office/drawing/2014/main" id="{5574E9C0-1712-18C3-FAB2-F262754ED701}"/>
                </a:ext>
              </a:extLst>
            </p:cNvPr>
            <p:cNvSpPr/>
            <p:nvPr/>
          </p:nvSpPr>
          <p:spPr>
            <a:xfrm rot="7153778" flipH="1">
              <a:off x="5800886" y="1442343"/>
              <a:ext cx="1031312" cy="800100"/>
            </a:xfrm>
            <a:prstGeom prst="arc">
              <a:avLst>
                <a:gd name="adj1" fmla="val 13971181"/>
                <a:gd name="adj2" fmla="val 0"/>
              </a:avLst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3" name="Rectangle: Rounded Corners 1072">
              <a:extLst>
                <a:ext uri="{FF2B5EF4-FFF2-40B4-BE49-F238E27FC236}">
                  <a16:creationId xmlns:a16="http://schemas.microsoft.com/office/drawing/2014/main" id="{B3484AE5-BF74-0FB5-C74E-12E00EE6E603}"/>
                </a:ext>
              </a:extLst>
            </p:cNvPr>
            <p:cNvSpPr/>
            <p:nvPr/>
          </p:nvSpPr>
          <p:spPr>
            <a:xfrm>
              <a:off x="6172200" y="692150"/>
              <a:ext cx="266700" cy="457200"/>
            </a:xfrm>
            <a:prstGeom prst="roundRect">
              <a:avLst/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id="{135B1240-BCD2-3805-D8D4-EC3B65DE6F5E}"/>
                </a:ext>
              </a:extLst>
            </p:cNvPr>
            <p:cNvCxnSpPr>
              <a:cxnSpLocks/>
              <a:endCxn id="1075" idx="0"/>
            </p:cNvCxnSpPr>
            <p:nvPr/>
          </p:nvCxnSpPr>
          <p:spPr>
            <a:xfrm>
              <a:off x="6068296" y="1278037"/>
              <a:ext cx="126565" cy="69442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" name="Rectangle: Rounded Corners 1074">
              <a:extLst>
                <a:ext uri="{FF2B5EF4-FFF2-40B4-BE49-F238E27FC236}">
                  <a16:creationId xmlns:a16="http://schemas.microsoft.com/office/drawing/2014/main" id="{D81A0BDE-8BB8-1158-5038-5E82283576A3}"/>
                </a:ext>
              </a:extLst>
            </p:cNvPr>
            <p:cNvSpPr/>
            <p:nvPr/>
          </p:nvSpPr>
          <p:spPr>
            <a:xfrm rot="16200000">
              <a:off x="6238721" y="1236789"/>
              <a:ext cx="133658" cy="221379"/>
            </a:xfrm>
            <a:prstGeom prst="roundRect">
              <a:avLst>
                <a:gd name="adj" fmla="val 38046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98277113-B20D-101D-EC4B-A04FE3D278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9452" y="1280649"/>
              <a:ext cx="121148" cy="1735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27D0B559-1EE5-0CA5-3BA0-EA332E3980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2804" y="1278037"/>
              <a:ext cx="153271" cy="1761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9053E439-B54F-CECA-95EE-1C486D1438CC}"/>
                </a:ext>
              </a:extLst>
            </p:cNvPr>
            <p:cNvCxnSpPr>
              <a:cxnSpLocks/>
              <a:stCxn id="1075" idx="2"/>
            </p:cNvCxnSpPr>
            <p:nvPr/>
          </p:nvCxnSpPr>
          <p:spPr>
            <a:xfrm flipV="1">
              <a:off x="6416240" y="1275425"/>
              <a:ext cx="124260" cy="72054"/>
            </a:xfrm>
            <a:prstGeom prst="line">
              <a:avLst/>
            </a:prstGeom>
            <a:ln w="539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19DC42AE-DC86-EC93-E880-76BD27FC277F}"/>
                </a:ext>
              </a:extLst>
            </p:cNvPr>
            <p:cNvSpPr/>
            <p:nvPr/>
          </p:nvSpPr>
          <p:spPr>
            <a:xfrm rot="19272569">
              <a:off x="6099501" y="2219647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073A08BC-4172-0D86-84F4-9A5401A398DE}"/>
                </a:ext>
              </a:extLst>
            </p:cNvPr>
            <p:cNvSpPr/>
            <p:nvPr/>
          </p:nvSpPr>
          <p:spPr>
            <a:xfrm rot="1603052">
              <a:off x="6416723" y="2218087"/>
              <a:ext cx="95250" cy="120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8A241665-614A-3B49-63D0-F7A78C959A46}"/>
                </a:ext>
              </a:extLst>
            </p:cNvPr>
            <p:cNvCxnSpPr/>
            <p:nvPr/>
          </p:nvCxnSpPr>
          <p:spPr>
            <a:xfrm>
              <a:off x="6305550" y="1414308"/>
              <a:ext cx="0" cy="487517"/>
            </a:xfrm>
            <a:prstGeom prst="line">
              <a:avLst/>
            </a:prstGeom>
            <a:ln w="349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580D37C9-ACFB-6D44-B7B8-7004CB10C764}"/>
                </a:ext>
              </a:extLst>
            </p:cNvPr>
            <p:cNvSpPr/>
            <p:nvPr/>
          </p:nvSpPr>
          <p:spPr>
            <a:xfrm>
              <a:off x="6281739" y="1901825"/>
              <a:ext cx="47622" cy="1206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id="{743AAD34-B88A-D276-9B70-CF3EC932A6AC}"/>
                </a:ext>
              </a:extLst>
            </p:cNvPr>
            <p:cNvCxnSpPr/>
            <p:nvPr/>
          </p:nvCxnSpPr>
          <p:spPr>
            <a:xfrm flipV="1">
              <a:off x="6068296" y="1012825"/>
              <a:ext cx="63282" cy="26260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Straight Connector 1083">
              <a:extLst>
                <a:ext uri="{FF2B5EF4-FFF2-40B4-BE49-F238E27FC236}">
                  <a16:creationId xmlns:a16="http://schemas.microsoft.com/office/drawing/2014/main" id="{80FEAA31-6B5F-C6CF-447C-915D6887A4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70541" y="1009288"/>
              <a:ext cx="69959" cy="26352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73918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2F151-C3FC-59D4-692A-DDCE568E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Rectangle 2170">
            <a:extLst>
              <a:ext uri="{FF2B5EF4-FFF2-40B4-BE49-F238E27FC236}">
                <a16:creationId xmlns:a16="http://schemas.microsoft.com/office/drawing/2014/main" id="{B661C0D9-8B82-0AF3-4AE8-9ECF93BA8DA6}"/>
              </a:ext>
            </a:extLst>
          </p:cNvPr>
          <p:cNvSpPr/>
          <p:nvPr/>
        </p:nvSpPr>
        <p:spPr>
          <a:xfrm>
            <a:off x="0" y="0"/>
            <a:ext cx="12192000" cy="6984942"/>
          </a:xfrm>
          <a:prstGeom prst="rect">
            <a:avLst/>
          </a:prstGeom>
          <a:gradFill>
            <a:gsLst>
              <a:gs pos="100000">
                <a:srgbClr val="F59A9A"/>
              </a:gs>
              <a:gs pos="0">
                <a:srgbClr val="BC555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6" name="Rectangle 2375">
            <a:extLst>
              <a:ext uri="{FF2B5EF4-FFF2-40B4-BE49-F238E27FC236}">
                <a16:creationId xmlns:a16="http://schemas.microsoft.com/office/drawing/2014/main" id="{0829A8E7-3992-08C6-89D3-C3EC031B2D5B}"/>
              </a:ext>
            </a:extLst>
          </p:cNvPr>
          <p:cNvSpPr/>
          <p:nvPr/>
        </p:nvSpPr>
        <p:spPr>
          <a:xfrm>
            <a:off x="0" y="6993694"/>
            <a:ext cx="12192000" cy="6984942"/>
          </a:xfrm>
          <a:prstGeom prst="rect">
            <a:avLst/>
          </a:prstGeom>
          <a:gradFill>
            <a:gsLst>
              <a:gs pos="100000">
                <a:srgbClr val="A6CAEC"/>
              </a:gs>
              <a:gs pos="0">
                <a:srgbClr val="F59A9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74" name="Group 2273">
            <a:extLst>
              <a:ext uri="{FF2B5EF4-FFF2-40B4-BE49-F238E27FC236}">
                <a16:creationId xmlns:a16="http://schemas.microsoft.com/office/drawing/2014/main" id="{7AF9718A-1651-852C-DC38-E19D649AE6C2}"/>
              </a:ext>
            </a:extLst>
          </p:cNvPr>
          <p:cNvGrpSpPr/>
          <p:nvPr/>
        </p:nvGrpSpPr>
        <p:grpSpPr>
          <a:xfrm>
            <a:off x="-3120455" y="7589049"/>
            <a:ext cx="23877973" cy="2454274"/>
            <a:chOff x="-1005291" y="4575119"/>
            <a:chExt cx="23877973" cy="2454274"/>
          </a:xfrm>
        </p:grpSpPr>
        <p:grpSp>
          <p:nvGrpSpPr>
            <p:cNvPr id="2275" name="Windows">
              <a:extLst>
                <a:ext uri="{FF2B5EF4-FFF2-40B4-BE49-F238E27FC236}">
                  <a16:creationId xmlns:a16="http://schemas.microsoft.com/office/drawing/2014/main" id="{002A70D2-22C3-67AD-DFFE-98B2493A07E6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2301" name="Group 2300">
                <a:extLst>
                  <a:ext uri="{FF2B5EF4-FFF2-40B4-BE49-F238E27FC236}">
                    <a16:creationId xmlns:a16="http://schemas.microsoft.com/office/drawing/2014/main" id="{6D4F769B-F4F6-2445-F8F6-806AB3CEE21C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20" name="Flowchart: Delay 2319">
                  <a:extLst>
                    <a:ext uri="{FF2B5EF4-FFF2-40B4-BE49-F238E27FC236}">
                      <a16:creationId xmlns:a16="http://schemas.microsoft.com/office/drawing/2014/main" id="{40255383-8DCD-C388-F3CF-B730BE9F04E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21" name="Straight Connector 2320">
                  <a:extLst>
                    <a:ext uri="{FF2B5EF4-FFF2-40B4-BE49-F238E27FC236}">
                      <a16:creationId xmlns:a16="http://schemas.microsoft.com/office/drawing/2014/main" id="{B686C984-4DD0-FD9A-2463-1DAE191A91E1}"/>
                    </a:ext>
                  </a:extLst>
                </p:cNvPr>
                <p:cNvCxnSpPr>
                  <a:cxnSpLocks/>
                  <a:stCxn id="2320" idx="3"/>
                  <a:endCxn id="232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2" name="Straight Connector 2321">
                  <a:extLst>
                    <a:ext uri="{FF2B5EF4-FFF2-40B4-BE49-F238E27FC236}">
                      <a16:creationId xmlns:a16="http://schemas.microsoft.com/office/drawing/2014/main" id="{F7145164-D9C9-27C6-9925-BA38D1F14FA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3" name="Straight Connector 2322">
                  <a:extLst>
                    <a:ext uri="{FF2B5EF4-FFF2-40B4-BE49-F238E27FC236}">
                      <a16:creationId xmlns:a16="http://schemas.microsoft.com/office/drawing/2014/main" id="{760625BD-B552-00A3-F190-5D652D8CA50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4" name="Straight Connector 2323">
                  <a:extLst>
                    <a:ext uri="{FF2B5EF4-FFF2-40B4-BE49-F238E27FC236}">
                      <a16:creationId xmlns:a16="http://schemas.microsoft.com/office/drawing/2014/main" id="{C27B74D2-3124-2767-7FEE-1AF046E8133B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02" name="Group 2301">
                <a:extLst>
                  <a:ext uri="{FF2B5EF4-FFF2-40B4-BE49-F238E27FC236}">
                    <a16:creationId xmlns:a16="http://schemas.microsoft.com/office/drawing/2014/main" id="{5A7B0B9B-0B4B-6C6B-7485-A6EB1B99F3C5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15" name="Flowchart: Delay 2314">
                  <a:extLst>
                    <a:ext uri="{FF2B5EF4-FFF2-40B4-BE49-F238E27FC236}">
                      <a16:creationId xmlns:a16="http://schemas.microsoft.com/office/drawing/2014/main" id="{F89199A0-E52B-3DE0-1014-36D63B996355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16" name="Straight Connector 2315">
                  <a:extLst>
                    <a:ext uri="{FF2B5EF4-FFF2-40B4-BE49-F238E27FC236}">
                      <a16:creationId xmlns:a16="http://schemas.microsoft.com/office/drawing/2014/main" id="{AD8E2A9B-B1C6-95C7-7D41-A2F80844726F}"/>
                    </a:ext>
                  </a:extLst>
                </p:cNvPr>
                <p:cNvCxnSpPr>
                  <a:cxnSpLocks/>
                  <a:stCxn id="2315" idx="3"/>
                  <a:endCxn id="231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7" name="Straight Connector 2316">
                  <a:extLst>
                    <a:ext uri="{FF2B5EF4-FFF2-40B4-BE49-F238E27FC236}">
                      <a16:creationId xmlns:a16="http://schemas.microsoft.com/office/drawing/2014/main" id="{8DC79229-DF62-4835-A936-CBFEDE60893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8" name="Straight Connector 2317">
                  <a:extLst>
                    <a:ext uri="{FF2B5EF4-FFF2-40B4-BE49-F238E27FC236}">
                      <a16:creationId xmlns:a16="http://schemas.microsoft.com/office/drawing/2014/main" id="{F1569EDE-5E28-C3E2-97D0-E2693F24FFB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9" name="Straight Connector 2318">
                  <a:extLst>
                    <a:ext uri="{FF2B5EF4-FFF2-40B4-BE49-F238E27FC236}">
                      <a16:creationId xmlns:a16="http://schemas.microsoft.com/office/drawing/2014/main" id="{DB309183-5EB2-13A2-A4A7-AEA5BD7896F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03" name="Group 2302">
                <a:extLst>
                  <a:ext uri="{FF2B5EF4-FFF2-40B4-BE49-F238E27FC236}">
                    <a16:creationId xmlns:a16="http://schemas.microsoft.com/office/drawing/2014/main" id="{6C909663-40A3-86F6-6248-7B1795EDB330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10" name="Flowchart: Delay 2309">
                  <a:extLst>
                    <a:ext uri="{FF2B5EF4-FFF2-40B4-BE49-F238E27FC236}">
                      <a16:creationId xmlns:a16="http://schemas.microsoft.com/office/drawing/2014/main" id="{83FA6EB1-5666-D39D-AD22-E8708A4DD322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11" name="Straight Connector 2310">
                  <a:extLst>
                    <a:ext uri="{FF2B5EF4-FFF2-40B4-BE49-F238E27FC236}">
                      <a16:creationId xmlns:a16="http://schemas.microsoft.com/office/drawing/2014/main" id="{E28F371D-A295-A96F-55BD-E82FB0B93F42}"/>
                    </a:ext>
                  </a:extLst>
                </p:cNvPr>
                <p:cNvCxnSpPr>
                  <a:cxnSpLocks/>
                  <a:stCxn id="2310" idx="3"/>
                  <a:endCxn id="231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2" name="Straight Connector 2311">
                  <a:extLst>
                    <a:ext uri="{FF2B5EF4-FFF2-40B4-BE49-F238E27FC236}">
                      <a16:creationId xmlns:a16="http://schemas.microsoft.com/office/drawing/2014/main" id="{D55CAE3B-E1FB-A091-EFAB-15819ABC997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3" name="Straight Connector 2312">
                  <a:extLst>
                    <a:ext uri="{FF2B5EF4-FFF2-40B4-BE49-F238E27FC236}">
                      <a16:creationId xmlns:a16="http://schemas.microsoft.com/office/drawing/2014/main" id="{F14CA65E-D39D-C7DA-42C8-DB0F92A26D7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4" name="Straight Connector 2313">
                  <a:extLst>
                    <a:ext uri="{FF2B5EF4-FFF2-40B4-BE49-F238E27FC236}">
                      <a16:creationId xmlns:a16="http://schemas.microsoft.com/office/drawing/2014/main" id="{DE7CC415-A460-4C17-3958-CA2279685D8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04" name="Group 2303">
                <a:extLst>
                  <a:ext uri="{FF2B5EF4-FFF2-40B4-BE49-F238E27FC236}">
                    <a16:creationId xmlns:a16="http://schemas.microsoft.com/office/drawing/2014/main" id="{EC1EE3FB-13B4-422D-D7A3-3A624A1178F8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05" name="Flowchart: Delay 2304">
                  <a:extLst>
                    <a:ext uri="{FF2B5EF4-FFF2-40B4-BE49-F238E27FC236}">
                      <a16:creationId xmlns:a16="http://schemas.microsoft.com/office/drawing/2014/main" id="{39C7C2AB-E712-0607-4BDB-8A1BDCB0875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06" name="Straight Connector 2305">
                  <a:extLst>
                    <a:ext uri="{FF2B5EF4-FFF2-40B4-BE49-F238E27FC236}">
                      <a16:creationId xmlns:a16="http://schemas.microsoft.com/office/drawing/2014/main" id="{28F091EE-2749-2E79-A10A-4A5C6F347E1A}"/>
                    </a:ext>
                  </a:extLst>
                </p:cNvPr>
                <p:cNvCxnSpPr>
                  <a:cxnSpLocks/>
                  <a:stCxn id="2305" idx="3"/>
                  <a:endCxn id="230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7" name="Straight Connector 2306">
                  <a:extLst>
                    <a:ext uri="{FF2B5EF4-FFF2-40B4-BE49-F238E27FC236}">
                      <a16:creationId xmlns:a16="http://schemas.microsoft.com/office/drawing/2014/main" id="{A55C777C-D6A6-65D7-0032-E2C11F2B6B9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8" name="Straight Connector 2307">
                  <a:extLst>
                    <a:ext uri="{FF2B5EF4-FFF2-40B4-BE49-F238E27FC236}">
                      <a16:creationId xmlns:a16="http://schemas.microsoft.com/office/drawing/2014/main" id="{1974B791-DC08-22D9-CBEA-DAFFAE6E223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9" name="Straight Connector 2308">
                  <a:extLst>
                    <a:ext uri="{FF2B5EF4-FFF2-40B4-BE49-F238E27FC236}">
                      <a16:creationId xmlns:a16="http://schemas.microsoft.com/office/drawing/2014/main" id="{8BEC8921-7D88-475F-A1EC-A296EED5F93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76" name="Windows">
              <a:extLst>
                <a:ext uri="{FF2B5EF4-FFF2-40B4-BE49-F238E27FC236}">
                  <a16:creationId xmlns:a16="http://schemas.microsoft.com/office/drawing/2014/main" id="{AA8025DA-B954-3703-1EAC-A6BCD1EC555E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277" name="Group 2276">
                <a:extLst>
                  <a:ext uri="{FF2B5EF4-FFF2-40B4-BE49-F238E27FC236}">
                    <a16:creationId xmlns:a16="http://schemas.microsoft.com/office/drawing/2014/main" id="{933358AB-19B9-3FDB-816F-7EA708EBDA8F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96" name="Flowchart: Delay 2295">
                  <a:extLst>
                    <a:ext uri="{FF2B5EF4-FFF2-40B4-BE49-F238E27FC236}">
                      <a16:creationId xmlns:a16="http://schemas.microsoft.com/office/drawing/2014/main" id="{89E562C4-48BB-9123-34A5-5053C3AC8A0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97" name="Straight Connector 2296">
                  <a:extLst>
                    <a:ext uri="{FF2B5EF4-FFF2-40B4-BE49-F238E27FC236}">
                      <a16:creationId xmlns:a16="http://schemas.microsoft.com/office/drawing/2014/main" id="{46C985CC-2C57-02D7-2AD8-812F686319C6}"/>
                    </a:ext>
                  </a:extLst>
                </p:cNvPr>
                <p:cNvCxnSpPr>
                  <a:cxnSpLocks/>
                  <a:stCxn id="2296" idx="3"/>
                  <a:endCxn id="229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8" name="Straight Connector 2297">
                  <a:extLst>
                    <a:ext uri="{FF2B5EF4-FFF2-40B4-BE49-F238E27FC236}">
                      <a16:creationId xmlns:a16="http://schemas.microsoft.com/office/drawing/2014/main" id="{FC284777-2932-6BC1-761E-3D75C5DE003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9" name="Straight Connector 2298">
                  <a:extLst>
                    <a:ext uri="{FF2B5EF4-FFF2-40B4-BE49-F238E27FC236}">
                      <a16:creationId xmlns:a16="http://schemas.microsoft.com/office/drawing/2014/main" id="{F1F00892-CBDE-8765-9099-06294CB9A67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0" name="Straight Connector 2299">
                  <a:extLst>
                    <a:ext uri="{FF2B5EF4-FFF2-40B4-BE49-F238E27FC236}">
                      <a16:creationId xmlns:a16="http://schemas.microsoft.com/office/drawing/2014/main" id="{1DFC3AD6-FC30-9A26-ACB3-903FD3EBD4CE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78" name="Group 2277">
                <a:extLst>
                  <a:ext uri="{FF2B5EF4-FFF2-40B4-BE49-F238E27FC236}">
                    <a16:creationId xmlns:a16="http://schemas.microsoft.com/office/drawing/2014/main" id="{05E05438-7A36-74B4-B1C5-724F6FED84D8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91" name="Flowchart: Delay 2290">
                  <a:extLst>
                    <a:ext uri="{FF2B5EF4-FFF2-40B4-BE49-F238E27FC236}">
                      <a16:creationId xmlns:a16="http://schemas.microsoft.com/office/drawing/2014/main" id="{FC1E9DD7-3B2B-5B40-4B83-B228392C5A5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92" name="Straight Connector 2291">
                  <a:extLst>
                    <a:ext uri="{FF2B5EF4-FFF2-40B4-BE49-F238E27FC236}">
                      <a16:creationId xmlns:a16="http://schemas.microsoft.com/office/drawing/2014/main" id="{1B32A378-42DE-2B37-E6FE-0AF028427A87}"/>
                    </a:ext>
                  </a:extLst>
                </p:cNvPr>
                <p:cNvCxnSpPr>
                  <a:cxnSpLocks/>
                  <a:stCxn id="2291" idx="3"/>
                  <a:endCxn id="229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3" name="Straight Connector 2292">
                  <a:extLst>
                    <a:ext uri="{FF2B5EF4-FFF2-40B4-BE49-F238E27FC236}">
                      <a16:creationId xmlns:a16="http://schemas.microsoft.com/office/drawing/2014/main" id="{B6EB27FF-8694-DA30-0029-C8CEA00E368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4" name="Straight Connector 2293">
                  <a:extLst>
                    <a:ext uri="{FF2B5EF4-FFF2-40B4-BE49-F238E27FC236}">
                      <a16:creationId xmlns:a16="http://schemas.microsoft.com/office/drawing/2014/main" id="{EA32A54A-DBDE-0227-3D75-8167088179D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5" name="Straight Connector 2294">
                  <a:extLst>
                    <a:ext uri="{FF2B5EF4-FFF2-40B4-BE49-F238E27FC236}">
                      <a16:creationId xmlns:a16="http://schemas.microsoft.com/office/drawing/2014/main" id="{AA878E64-00F2-6A34-D6FC-6E4590C93C77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79" name="Group 2278">
                <a:extLst>
                  <a:ext uri="{FF2B5EF4-FFF2-40B4-BE49-F238E27FC236}">
                    <a16:creationId xmlns:a16="http://schemas.microsoft.com/office/drawing/2014/main" id="{11692756-3918-DBE1-2B14-1D57A0875BC8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86" name="Flowchart: Delay 2285">
                  <a:extLst>
                    <a:ext uri="{FF2B5EF4-FFF2-40B4-BE49-F238E27FC236}">
                      <a16:creationId xmlns:a16="http://schemas.microsoft.com/office/drawing/2014/main" id="{3ED5B905-7FE4-DD57-80BE-AD3FFDA2AC7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87" name="Straight Connector 2286">
                  <a:extLst>
                    <a:ext uri="{FF2B5EF4-FFF2-40B4-BE49-F238E27FC236}">
                      <a16:creationId xmlns:a16="http://schemas.microsoft.com/office/drawing/2014/main" id="{05638802-7F20-1E8A-44B2-9653F0AEA4DC}"/>
                    </a:ext>
                  </a:extLst>
                </p:cNvPr>
                <p:cNvCxnSpPr>
                  <a:cxnSpLocks/>
                  <a:stCxn id="2286" idx="3"/>
                  <a:endCxn id="228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8" name="Straight Connector 2287">
                  <a:extLst>
                    <a:ext uri="{FF2B5EF4-FFF2-40B4-BE49-F238E27FC236}">
                      <a16:creationId xmlns:a16="http://schemas.microsoft.com/office/drawing/2014/main" id="{1BFDE9D0-8A8B-A041-BD44-A5C6025C697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9" name="Straight Connector 2288">
                  <a:extLst>
                    <a:ext uri="{FF2B5EF4-FFF2-40B4-BE49-F238E27FC236}">
                      <a16:creationId xmlns:a16="http://schemas.microsoft.com/office/drawing/2014/main" id="{76D28D80-DE6B-414E-E007-AFC13DA3396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0" name="Straight Connector 2289">
                  <a:extLst>
                    <a:ext uri="{FF2B5EF4-FFF2-40B4-BE49-F238E27FC236}">
                      <a16:creationId xmlns:a16="http://schemas.microsoft.com/office/drawing/2014/main" id="{B786FDE9-3BAA-FFB6-C5D7-664AC4160524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80" name="Group 2279">
                <a:extLst>
                  <a:ext uri="{FF2B5EF4-FFF2-40B4-BE49-F238E27FC236}">
                    <a16:creationId xmlns:a16="http://schemas.microsoft.com/office/drawing/2014/main" id="{8B5CFE54-E05F-3125-2FD2-451DBD5DACBD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281" name="Flowchart: Delay 2280">
                  <a:extLst>
                    <a:ext uri="{FF2B5EF4-FFF2-40B4-BE49-F238E27FC236}">
                      <a16:creationId xmlns:a16="http://schemas.microsoft.com/office/drawing/2014/main" id="{05F68713-16F1-DB01-2F06-F7FE7A34387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82" name="Straight Connector 2281">
                  <a:extLst>
                    <a:ext uri="{FF2B5EF4-FFF2-40B4-BE49-F238E27FC236}">
                      <a16:creationId xmlns:a16="http://schemas.microsoft.com/office/drawing/2014/main" id="{742999F3-432A-273C-2126-3E830A13D79F}"/>
                    </a:ext>
                  </a:extLst>
                </p:cNvPr>
                <p:cNvCxnSpPr>
                  <a:cxnSpLocks/>
                  <a:stCxn id="2281" idx="3"/>
                  <a:endCxn id="228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3" name="Straight Connector 2282">
                  <a:extLst>
                    <a:ext uri="{FF2B5EF4-FFF2-40B4-BE49-F238E27FC236}">
                      <a16:creationId xmlns:a16="http://schemas.microsoft.com/office/drawing/2014/main" id="{503CB261-A583-8BBC-0241-1F5700D4779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4" name="Straight Connector 2283">
                  <a:extLst>
                    <a:ext uri="{FF2B5EF4-FFF2-40B4-BE49-F238E27FC236}">
                      <a16:creationId xmlns:a16="http://schemas.microsoft.com/office/drawing/2014/main" id="{3867320C-ACC9-E959-4EBF-1342B119FE7E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5" name="Straight Connector 2284">
                  <a:extLst>
                    <a:ext uri="{FF2B5EF4-FFF2-40B4-BE49-F238E27FC236}">
                      <a16:creationId xmlns:a16="http://schemas.microsoft.com/office/drawing/2014/main" id="{E8BDB9A1-5A2E-7E45-3ABE-C12645D3E71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5" name="Free-form: Shape 34">
            <a:extLst>
              <a:ext uri="{FF2B5EF4-FFF2-40B4-BE49-F238E27FC236}">
                <a16:creationId xmlns:a16="http://schemas.microsoft.com/office/drawing/2014/main" id="{942D9FB9-7794-358E-2790-B63D1F3EC70C}"/>
              </a:ext>
            </a:extLst>
          </p:cNvPr>
          <p:cNvSpPr/>
          <p:nvPr/>
        </p:nvSpPr>
        <p:spPr>
          <a:xfrm>
            <a:off x="3637781" y="7063958"/>
            <a:ext cx="3526972" cy="4828909"/>
          </a:xfrm>
          <a:custGeom>
            <a:avLst/>
            <a:gdLst>
              <a:gd name="connsiteX0" fmla="*/ 1763486 w 3526972"/>
              <a:gd name="connsiteY0" fmla="*/ 0 h 4828909"/>
              <a:gd name="connsiteX1" fmla="*/ 3526972 w 3526972"/>
              <a:gd name="connsiteY1" fmla="*/ 509455 h 4828909"/>
              <a:gd name="connsiteX2" fmla="*/ 3520827 w 3526972"/>
              <a:gd name="connsiteY2" fmla="*/ 544611 h 4828909"/>
              <a:gd name="connsiteX3" fmla="*/ 3526972 w 3526972"/>
              <a:gd name="connsiteY3" fmla="*/ 544611 h 4828909"/>
              <a:gd name="connsiteX4" fmla="*/ 3526972 w 3526972"/>
              <a:gd name="connsiteY4" fmla="*/ 4828909 h 4828909"/>
              <a:gd name="connsiteX5" fmla="*/ 0 w 3526972"/>
              <a:gd name="connsiteY5" fmla="*/ 4828909 h 4828909"/>
              <a:gd name="connsiteX6" fmla="*/ 0 w 3526972"/>
              <a:gd name="connsiteY6" fmla="*/ 544611 h 4828909"/>
              <a:gd name="connsiteX7" fmla="*/ 6145 w 3526972"/>
              <a:gd name="connsiteY7" fmla="*/ 544611 h 4828909"/>
              <a:gd name="connsiteX8" fmla="*/ 0 w 3526972"/>
              <a:gd name="connsiteY8" fmla="*/ 509455 h 4828909"/>
              <a:gd name="connsiteX9" fmla="*/ 1763486 w 3526972"/>
              <a:gd name="connsiteY9" fmla="*/ 0 h 482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6972" h="4828909">
                <a:moveTo>
                  <a:pt x="1763486" y="0"/>
                </a:moveTo>
                <a:cubicBezTo>
                  <a:pt x="2737432" y="0"/>
                  <a:pt x="3526972" y="228091"/>
                  <a:pt x="3526972" y="509455"/>
                </a:cubicBezTo>
                <a:lnTo>
                  <a:pt x="3520827" y="544611"/>
                </a:lnTo>
                <a:lnTo>
                  <a:pt x="3526972" y="544611"/>
                </a:lnTo>
                <a:lnTo>
                  <a:pt x="3526972" y="4828909"/>
                </a:lnTo>
                <a:lnTo>
                  <a:pt x="0" y="4828909"/>
                </a:lnTo>
                <a:lnTo>
                  <a:pt x="0" y="544611"/>
                </a:lnTo>
                <a:lnTo>
                  <a:pt x="6145" y="544611"/>
                </a:lnTo>
                <a:lnTo>
                  <a:pt x="0" y="509455"/>
                </a:lnTo>
                <a:cubicBezTo>
                  <a:pt x="0" y="228091"/>
                  <a:pt x="789540" y="0"/>
                  <a:pt x="1763486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DAFF50C-7679-B2BE-0281-C05A3824CBAE}"/>
              </a:ext>
            </a:extLst>
          </p:cNvPr>
          <p:cNvGrpSpPr/>
          <p:nvPr/>
        </p:nvGrpSpPr>
        <p:grpSpPr>
          <a:xfrm>
            <a:off x="3247704" y="-3127132"/>
            <a:ext cx="4053509" cy="10172936"/>
            <a:chOff x="3247704" y="-3127132"/>
            <a:chExt cx="4053509" cy="10172936"/>
          </a:xfrm>
        </p:grpSpPr>
        <p:pic>
          <p:nvPicPr>
            <p:cNvPr id="2" name="!!Tree3" descr="A green tree on a black background&#10;&#10;Description automatically generated">
              <a:extLst>
                <a:ext uri="{FF2B5EF4-FFF2-40B4-BE49-F238E27FC236}">
                  <a16:creationId xmlns:a16="http://schemas.microsoft.com/office/drawing/2014/main" id="{8BB01098-650F-670C-BFB7-049E42FC6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34" t="28345" r="38599" b="21799"/>
            <a:stretch/>
          </p:blipFill>
          <p:spPr>
            <a:xfrm rot="11460000">
              <a:off x="3247704" y="1856717"/>
              <a:ext cx="4053509" cy="518908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0B01314-4306-E8F6-349D-FDC5AE360B8E}"/>
                </a:ext>
              </a:extLst>
            </p:cNvPr>
            <p:cNvSpPr/>
            <p:nvPr/>
          </p:nvSpPr>
          <p:spPr>
            <a:xfrm>
              <a:off x="5465278" y="-3127132"/>
              <a:ext cx="415624" cy="406873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7228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D7F5C0C-FD5C-2DAA-8171-3C1C41CB4B88}"/>
                </a:ext>
              </a:extLst>
            </p:cNvPr>
            <p:cNvGrpSpPr/>
            <p:nvPr/>
          </p:nvGrpSpPr>
          <p:grpSpPr>
            <a:xfrm>
              <a:off x="4991100" y="693419"/>
              <a:ext cx="1363980" cy="2831285"/>
              <a:chOff x="5902433" y="692150"/>
              <a:chExt cx="814159" cy="168999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AF82594-02E4-3133-E7BF-63730276B6A9}"/>
                  </a:ext>
                </a:extLst>
              </p:cNvPr>
              <p:cNvSpPr/>
              <p:nvPr/>
            </p:nvSpPr>
            <p:spPr>
              <a:xfrm>
                <a:off x="6242268" y="1145197"/>
                <a:ext cx="120432" cy="14717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Arc 9">
                <a:extLst>
                  <a:ext uri="{FF2B5EF4-FFF2-40B4-BE49-F238E27FC236}">
                    <a16:creationId xmlns:a16="http://schemas.microsoft.com/office/drawing/2014/main" id="{7EBF5C1B-4D7E-C555-E893-69DF76F2B331}"/>
                  </a:ext>
                </a:extLst>
              </p:cNvPr>
              <p:cNvSpPr/>
              <p:nvPr/>
            </p:nvSpPr>
            <p:spPr>
              <a:xfrm rot="14354889">
                <a:off x="5786827" y="1466439"/>
                <a:ext cx="1031312" cy="800100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C3C5B82-F90D-6D3B-7B1E-7088412094E3}"/>
                  </a:ext>
                </a:extLst>
              </p:cNvPr>
              <p:cNvCxnSpPr/>
              <p:nvPr/>
            </p:nvCxnSpPr>
            <p:spPr>
              <a:xfrm>
                <a:off x="6136069" y="1012825"/>
                <a:ext cx="341149" cy="0"/>
              </a:xfrm>
              <a:prstGeom prst="line">
                <a:avLst/>
              </a:prstGeom>
              <a:ln w="66675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03BD0440-5053-9C3C-BF60-8402D6727FB5}"/>
                  </a:ext>
                </a:extLst>
              </p:cNvPr>
              <p:cNvSpPr/>
              <p:nvPr/>
            </p:nvSpPr>
            <p:spPr>
              <a:xfrm rot="7153778" flipH="1">
                <a:off x="5800886" y="1442343"/>
                <a:ext cx="1031312" cy="800100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3ED712C9-896D-A4EC-1C65-A172334AAD58}"/>
                  </a:ext>
                </a:extLst>
              </p:cNvPr>
              <p:cNvSpPr/>
              <p:nvPr/>
            </p:nvSpPr>
            <p:spPr>
              <a:xfrm>
                <a:off x="6172200" y="692150"/>
                <a:ext cx="266700" cy="457200"/>
              </a:xfrm>
              <a:prstGeom prst="roundRect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E0A9E9E-3FCC-13F7-46A1-CF6EC057E2C6}"/>
                  </a:ext>
                </a:extLst>
              </p:cNvPr>
              <p:cNvCxnSpPr>
                <a:cxnSpLocks/>
                <a:endCxn id="15" idx="0"/>
              </p:cNvCxnSpPr>
              <p:nvPr/>
            </p:nvCxnSpPr>
            <p:spPr>
              <a:xfrm>
                <a:off x="6068296" y="1278037"/>
                <a:ext cx="126565" cy="69442"/>
              </a:xfrm>
              <a:prstGeom prst="line">
                <a:avLst/>
              </a:prstGeom>
              <a:ln w="5397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A76B5F8-178F-B675-9A8B-D7175CD4BBA9}"/>
                  </a:ext>
                </a:extLst>
              </p:cNvPr>
              <p:cNvSpPr/>
              <p:nvPr/>
            </p:nvSpPr>
            <p:spPr>
              <a:xfrm rot="16200000">
                <a:off x="6238721" y="1236789"/>
                <a:ext cx="133658" cy="221379"/>
              </a:xfrm>
              <a:prstGeom prst="roundRect">
                <a:avLst>
                  <a:gd name="adj" fmla="val 38046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2D0F83D-E188-E23F-6F29-63B51B37DE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49452" y="1280649"/>
                <a:ext cx="121148" cy="17350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FB7D0D2-1566-7F69-22DA-14E106B859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42804" y="1278037"/>
                <a:ext cx="153271" cy="17611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C5561DE-3732-3B11-721A-9FFFD8B12FC5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 flipV="1">
                <a:off x="6416240" y="1275425"/>
                <a:ext cx="124260" cy="72054"/>
              </a:xfrm>
              <a:prstGeom prst="line">
                <a:avLst/>
              </a:prstGeom>
              <a:ln w="5397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E7904FF-5F93-D674-9A67-36CEC24A86B4}"/>
                  </a:ext>
                </a:extLst>
              </p:cNvPr>
              <p:cNvSpPr/>
              <p:nvPr/>
            </p:nvSpPr>
            <p:spPr>
              <a:xfrm rot="19272569">
                <a:off x="6099501" y="2219647"/>
                <a:ext cx="95250" cy="1206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77473ED1-F3CE-8966-93D2-DA426F201B0D}"/>
                  </a:ext>
                </a:extLst>
              </p:cNvPr>
              <p:cNvSpPr/>
              <p:nvPr/>
            </p:nvSpPr>
            <p:spPr>
              <a:xfrm rot="1603052">
                <a:off x="6416723" y="2218087"/>
                <a:ext cx="95250" cy="1206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4F247B5-AB28-0A3E-64C3-569DC16F87F8}"/>
                  </a:ext>
                </a:extLst>
              </p:cNvPr>
              <p:cNvCxnSpPr/>
              <p:nvPr/>
            </p:nvCxnSpPr>
            <p:spPr>
              <a:xfrm>
                <a:off x="6305550" y="1414308"/>
                <a:ext cx="0" cy="487517"/>
              </a:xfrm>
              <a:prstGeom prst="line">
                <a:avLst/>
              </a:prstGeom>
              <a:ln w="349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06BB1D2-F324-17FF-9798-6F1D59B702C9}"/>
                  </a:ext>
                </a:extLst>
              </p:cNvPr>
              <p:cNvSpPr/>
              <p:nvPr/>
            </p:nvSpPr>
            <p:spPr>
              <a:xfrm>
                <a:off x="6281739" y="1901825"/>
                <a:ext cx="47622" cy="12065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677C987-0C28-6E3E-584E-8372EEBD5445}"/>
                  </a:ext>
                </a:extLst>
              </p:cNvPr>
              <p:cNvCxnSpPr/>
              <p:nvPr/>
            </p:nvCxnSpPr>
            <p:spPr>
              <a:xfrm flipV="1">
                <a:off x="6068296" y="1012825"/>
                <a:ext cx="63282" cy="2626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80B4E66-B6EA-4F91-D424-285998D171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70541" y="1009288"/>
                <a:ext cx="69959" cy="26352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925172-7C73-3087-DAB3-69EA4E0F19FD}"/>
              </a:ext>
            </a:extLst>
          </p:cNvPr>
          <p:cNvGrpSpPr/>
          <p:nvPr/>
        </p:nvGrpSpPr>
        <p:grpSpPr>
          <a:xfrm>
            <a:off x="3648886" y="7542890"/>
            <a:ext cx="3530047" cy="4284298"/>
            <a:chOff x="3648886" y="7542890"/>
            <a:chExt cx="3530047" cy="428429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64BE8E5-2F81-E729-1634-B9E4471A6EE9}"/>
                </a:ext>
              </a:extLst>
            </p:cNvPr>
            <p:cNvGrpSpPr/>
            <p:nvPr/>
          </p:nvGrpSpPr>
          <p:grpSpPr>
            <a:xfrm>
              <a:off x="3648886" y="8816255"/>
              <a:ext cx="3530047" cy="3010933"/>
              <a:chOff x="3648886" y="8816255"/>
              <a:chExt cx="3530047" cy="3010933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B53C95F-186F-3766-75A4-D1A90DD05334}"/>
                  </a:ext>
                </a:extLst>
              </p:cNvPr>
              <p:cNvSpPr/>
              <p:nvPr/>
            </p:nvSpPr>
            <p:spPr>
              <a:xfrm>
                <a:off x="3651961" y="9222716"/>
                <a:ext cx="3526972" cy="2604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78532942-5FE3-E6E0-BC79-4A7CCBF927E1}"/>
                  </a:ext>
                </a:extLst>
              </p:cNvPr>
              <p:cNvSpPr/>
              <p:nvPr/>
            </p:nvSpPr>
            <p:spPr>
              <a:xfrm>
                <a:off x="3648886" y="8829991"/>
                <a:ext cx="965200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ACB79E32-298E-03AE-604D-4CEB9FCC0A5D}"/>
                  </a:ext>
                </a:extLst>
              </p:cNvPr>
              <p:cNvSpPr/>
              <p:nvPr/>
            </p:nvSpPr>
            <p:spPr>
              <a:xfrm>
                <a:off x="4286908" y="8969357"/>
                <a:ext cx="2167691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73CD565-4676-D701-A2AE-6D0B3C77FEA2}"/>
                  </a:ext>
                </a:extLst>
              </p:cNvPr>
              <p:cNvSpPr/>
              <p:nvPr/>
            </p:nvSpPr>
            <p:spPr>
              <a:xfrm>
                <a:off x="5842760" y="9018525"/>
                <a:ext cx="996621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8C39279-BE49-8BC3-F2A6-FA747A374F78}"/>
                  </a:ext>
                </a:extLst>
              </p:cNvPr>
              <p:cNvSpPr/>
              <p:nvPr/>
            </p:nvSpPr>
            <p:spPr>
              <a:xfrm rot="544929">
                <a:off x="6588108" y="8816255"/>
                <a:ext cx="578937" cy="173756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E2A97B9-516D-20EF-38B9-C4AE494E5F51}"/>
                </a:ext>
              </a:extLst>
            </p:cNvPr>
            <p:cNvSpPr/>
            <p:nvPr/>
          </p:nvSpPr>
          <p:spPr>
            <a:xfrm>
              <a:off x="3651961" y="7542890"/>
              <a:ext cx="3526972" cy="4284298"/>
            </a:xfrm>
            <a:custGeom>
              <a:avLst/>
              <a:gdLst>
                <a:gd name="connsiteX0" fmla="*/ 0 w 3526972"/>
                <a:gd name="connsiteY0" fmla="*/ 0 h 4284298"/>
                <a:gd name="connsiteX1" fmla="*/ 6145 w 3526972"/>
                <a:gd name="connsiteY1" fmla="*/ 0 h 4284298"/>
                <a:gd name="connsiteX2" fmla="*/ 9105 w 3526972"/>
                <a:gd name="connsiteY2" fmla="*/ 16933 h 4284298"/>
                <a:gd name="connsiteX3" fmla="*/ 1763486 w 3526972"/>
                <a:gd name="connsiteY3" fmla="*/ 474299 h 4284298"/>
                <a:gd name="connsiteX4" fmla="*/ 3517867 w 3526972"/>
                <a:gd name="connsiteY4" fmla="*/ 16933 h 4284298"/>
                <a:gd name="connsiteX5" fmla="*/ 3520827 w 3526972"/>
                <a:gd name="connsiteY5" fmla="*/ 0 h 4284298"/>
                <a:gd name="connsiteX6" fmla="*/ 3526972 w 3526972"/>
                <a:gd name="connsiteY6" fmla="*/ 0 h 4284298"/>
                <a:gd name="connsiteX7" fmla="*/ 3526972 w 3526972"/>
                <a:gd name="connsiteY7" fmla="*/ 4284298 h 4284298"/>
                <a:gd name="connsiteX8" fmla="*/ 0 w 3526972"/>
                <a:gd name="connsiteY8" fmla="*/ 4284298 h 428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6972" h="4284298">
                  <a:moveTo>
                    <a:pt x="0" y="0"/>
                  </a:moveTo>
                  <a:lnTo>
                    <a:pt x="6145" y="0"/>
                  </a:lnTo>
                  <a:lnTo>
                    <a:pt x="9105" y="16933"/>
                  </a:lnTo>
                  <a:cubicBezTo>
                    <a:pt x="99413" y="273829"/>
                    <a:pt x="850412" y="474299"/>
                    <a:pt x="1763486" y="474299"/>
                  </a:cubicBezTo>
                  <a:cubicBezTo>
                    <a:pt x="2676560" y="474299"/>
                    <a:pt x="3427559" y="273829"/>
                    <a:pt x="3517867" y="16933"/>
                  </a:cubicBezTo>
                  <a:lnTo>
                    <a:pt x="3520827" y="0"/>
                  </a:lnTo>
                  <a:lnTo>
                    <a:pt x="3526972" y="0"/>
                  </a:lnTo>
                  <a:lnTo>
                    <a:pt x="3526972" y="4284298"/>
                  </a:lnTo>
                  <a:lnTo>
                    <a:pt x="0" y="428429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7897F09-CCDD-BEBD-CD4F-C9EF58B33AE1}"/>
                </a:ext>
              </a:extLst>
            </p:cNvPr>
            <p:cNvGrpSpPr/>
            <p:nvPr/>
          </p:nvGrpSpPr>
          <p:grpSpPr>
            <a:xfrm>
              <a:off x="4288940" y="9193690"/>
              <a:ext cx="2324062" cy="1161815"/>
              <a:chOff x="4288940" y="9556512"/>
              <a:chExt cx="2324062" cy="1161815"/>
            </a:xfrm>
          </p:grpSpPr>
          <p:sp>
            <p:nvSpPr>
              <p:cNvPr id="38" name="Flowchart: Process 37">
                <a:extLst>
                  <a:ext uri="{FF2B5EF4-FFF2-40B4-BE49-F238E27FC236}">
                    <a16:creationId xmlns:a16="http://schemas.microsoft.com/office/drawing/2014/main" id="{8DD1BD5A-A44C-4C41-89DA-0C08301E2709}"/>
                  </a:ext>
                </a:extLst>
              </p:cNvPr>
              <p:cNvSpPr/>
              <p:nvPr/>
            </p:nvSpPr>
            <p:spPr>
              <a:xfrm>
                <a:off x="4288940" y="9585538"/>
                <a:ext cx="2324062" cy="113278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105 w 10000"/>
                  <a:gd name="connsiteY0" fmla="*/ 0 h 12013"/>
                  <a:gd name="connsiteX1" fmla="*/ 10000 w 10000"/>
                  <a:gd name="connsiteY1" fmla="*/ 2013 h 12013"/>
                  <a:gd name="connsiteX2" fmla="*/ 10000 w 10000"/>
                  <a:gd name="connsiteY2" fmla="*/ 12013 h 12013"/>
                  <a:gd name="connsiteX3" fmla="*/ 0 w 10000"/>
                  <a:gd name="connsiteY3" fmla="*/ 12013 h 12013"/>
                  <a:gd name="connsiteX4" fmla="*/ 105 w 10000"/>
                  <a:gd name="connsiteY4" fmla="*/ 0 h 12013"/>
                  <a:gd name="connsiteX0" fmla="*/ 105 w 10000"/>
                  <a:gd name="connsiteY0" fmla="*/ 0 h 12013"/>
                  <a:gd name="connsiteX1" fmla="*/ 10000 w 10000"/>
                  <a:gd name="connsiteY1" fmla="*/ 2013 h 12013"/>
                  <a:gd name="connsiteX2" fmla="*/ 10000 w 10000"/>
                  <a:gd name="connsiteY2" fmla="*/ 12013 h 12013"/>
                  <a:gd name="connsiteX3" fmla="*/ 0 w 10000"/>
                  <a:gd name="connsiteY3" fmla="*/ 12013 h 12013"/>
                  <a:gd name="connsiteX4" fmla="*/ 105 w 10000"/>
                  <a:gd name="connsiteY4" fmla="*/ 0 h 12013"/>
                  <a:gd name="connsiteX0" fmla="*/ 105 w 10105"/>
                  <a:gd name="connsiteY0" fmla="*/ 243 h 12256"/>
                  <a:gd name="connsiteX1" fmla="*/ 10105 w 10105"/>
                  <a:gd name="connsiteY1" fmla="*/ 68 h 12256"/>
                  <a:gd name="connsiteX2" fmla="*/ 10000 w 10105"/>
                  <a:gd name="connsiteY2" fmla="*/ 12256 h 12256"/>
                  <a:gd name="connsiteX3" fmla="*/ 0 w 10105"/>
                  <a:gd name="connsiteY3" fmla="*/ 12256 h 12256"/>
                  <a:gd name="connsiteX4" fmla="*/ 105 w 10105"/>
                  <a:gd name="connsiteY4" fmla="*/ 243 h 12256"/>
                  <a:gd name="connsiteX0" fmla="*/ 105 w 10105"/>
                  <a:gd name="connsiteY0" fmla="*/ 175 h 12188"/>
                  <a:gd name="connsiteX1" fmla="*/ 10105 w 10105"/>
                  <a:gd name="connsiteY1" fmla="*/ 0 h 12188"/>
                  <a:gd name="connsiteX2" fmla="*/ 10000 w 10105"/>
                  <a:gd name="connsiteY2" fmla="*/ 12188 h 12188"/>
                  <a:gd name="connsiteX3" fmla="*/ 0 w 10105"/>
                  <a:gd name="connsiteY3" fmla="*/ 12188 h 12188"/>
                  <a:gd name="connsiteX4" fmla="*/ 105 w 10105"/>
                  <a:gd name="connsiteY4" fmla="*/ 175 h 12188"/>
                  <a:gd name="connsiteX0" fmla="*/ 0 w 10279"/>
                  <a:gd name="connsiteY0" fmla="*/ 1313 h 12188"/>
                  <a:gd name="connsiteX1" fmla="*/ 10279 w 10279"/>
                  <a:gd name="connsiteY1" fmla="*/ 0 h 12188"/>
                  <a:gd name="connsiteX2" fmla="*/ 10174 w 10279"/>
                  <a:gd name="connsiteY2" fmla="*/ 12188 h 12188"/>
                  <a:gd name="connsiteX3" fmla="*/ 174 w 10279"/>
                  <a:gd name="connsiteY3" fmla="*/ 12188 h 12188"/>
                  <a:gd name="connsiteX4" fmla="*/ 0 w 10279"/>
                  <a:gd name="connsiteY4" fmla="*/ 1313 h 12188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2294"/>
                  <a:gd name="connsiteX1" fmla="*/ 10627 w 10627"/>
                  <a:gd name="connsiteY1" fmla="*/ 0 h 12294"/>
                  <a:gd name="connsiteX2" fmla="*/ 10174 w 10627"/>
                  <a:gd name="connsiteY2" fmla="*/ 11050 h 12294"/>
                  <a:gd name="connsiteX3" fmla="*/ 174 w 10627"/>
                  <a:gd name="connsiteY3" fmla="*/ 11050 h 12294"/>
                  <a:gd name="connsiteX4" fmla="*/ 0 w 10627"/>
                  <a:gd name="connsiteY4" fmla="*/ 175 h 12294"/>
                  <a:gd name="connsiteX0" fmla="*/ 0 w 10627"/>
                  <a:gd name="connsiteY0" fmla="*/ 175 h 12927"/>
                  <a:gd name="connsiteX1" fmla="*/ 10627 w 10627"/>
                  <a:gd name="connsiteY1" fmla="*/ 0 h 12927"/>
                  <a:gd name="connsiteX2" fmla="*/ 10174 w 10627"/>
                  <a:gd name="connsiteY2" fmla="*/ 11050 h 12927"/>
                  <a:gd name="connsiteX3" fmla="*/ 174 w 10627"/>
                  <a:gd name="connsiteY3" fmla="*/ 11050 h 12927"/>
                  <a:gd name="connsiteX4" fmla="*/ 0 w 10627"/>
                  <a:gd name="connsiteY4" fmla="*/ 175 h 12927"/>
                  <a:gd name="connsiteX0" fmla="*/ 0 w 10627"/>
                  <a:gd name="connsiteY0" fmla="*/ 175 h 13009"/>
                  <a:gd name="connsiteX1" fmla="*/ 10627 w 10627"/>
                  <a:gd name="connsiteY1" fmla="*/ 0 h 13009"/>
                  <a:gd name="connsiteX2" fmla="*/ 10627 w 10627"/>
                  <a:gd name="connsiteY2" fmla="*/ 11225 h 13009"/>
                  <a:gd name="connsiteX3" fmla="*/ 174 w 10627"/>
                  <a:gd name="connsiteY3" fmla="*/ 11050 h 13009"/>
                  <a:gd name="connsiteX4" fmla="*/ 0 w 10627"/>
                  <a:gd name="connsiteY4" fmla="*/ 175 h 13009"/>
                  <a:gd name="connsiteX0" fmla="*/ 0 w 10627"/>
                  <a:gd name="connsiteY0" fmla="*/ 175 h 13009"/>
                  <a:gd name="connsiteX1" fmla="*/ 10627 w 10627"/>
                  <a:gd name="connsiteY1" fmla="*/ 0 h 13009"/>
                  <a:gd name="connsiteX2" fmla="*/ 10627 w 10627"/>
                  <a:gd name="connsiteY2" fmla="*/ 11225 h 13009"/>
                  <a:gd name="connsiteX3" fmla="*/ 0 w 10627"/>
                  <a:gd name="connsiteY3" fmla="*/ 11050 h 13009"/>
                  <a:gd name="connsiteX4" fmla="*/ 0 w 10627"/>
                  <a:gd name="connsiteY4" fmla="*/ 175 h 13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27" h="13009">
                    <a:moveTo>
                      <a:pt x="0" y="175"/>
                    </a:moveTo>
                    <a:cubicBezTo>
                      <a:pt x="3995" y="2771"/>
                      <a:pt x="7364" y="1779"/>
                      <a:pt x="10627" y="0"/>
                    </a:cubicBezTo>
                    <a:lnTo>
                      <a:pt x="10627" y="11225"/>
                    </a:lnTo>
                    <a:cubicBezTo>
                      <a:pt x="7329" y="13413"/>
                      <a:pt x="3542" y="13850"/>
                      <a:pt x="0" y="1105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BC5555"/>
              </a:solidFill>
              <a:ln w="57150">
                <a:solidFill>
                  <a:srgbClr val="722828"/>
                </a:solidFill>
                <a:extLst>
                  <a:ext uri="{C807C97D-BFC1-408E-A445-0C87EB9F89A2}">
                    <ask:lineSketchStyleProps xmlns:ask="http://schemas.microsoft.com/office/drawing/2018/sketchyshapes" sd="3977044165">
                      <a:custGeom>
                        <a:avLst/>
                        <a:gdLst>
                          <a:gd name="connsiteX0" fmla="*/ 0 w 2324062"/>
                          <a:gd name="connsiteY0" fmla="*/ 15238 h 1132789"/>
                          <a:gd name="connsiteX1" fmla="*/ 2324062 w 2324062"/>
                          <a:gd name="connsiteY1" fmla="*/ 0 h 1132789"/>
                          <a:gd name="connsiteX2" fmla="*/ 2324062 w 2324062"/>
                          <a:gd name="connsiteY2" fmla="*/ 498496 h 1132789"/>
                          <a:gd name="connsiteX3" fmla="*/ 2324062 w 2324062"/>
                          <a:gd name="connsiteY3" fmla="*/ 977443 h 1132789"/>
                          <a:gd name="connsiteX4" fmla="*/ 0 w 2324062"/>
                          <a:gd name="connsiteY4" fmla="*/ 962204 h 1132789"/>
                          <a:gd name="connsiteX5" fmla="*/ 0 w 2324062"/>
                          <a:gd name="connsiteY5" fmla="*/ 507660 h 1132789"/>
                          <a:gd name="connsiteX6" fmla="*/ 0 w 2324062"/>
                          <a:gd name="connsiteY6" fmla="*/ 15238 h 11327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324062" h="1132789" fill="none" extrusionOk="0">
                            <a:moveTo>
                              <a:pt x="0" y="15238"/>
                            </a:moveTo>
                            <a:cubicBezTo>
                              <a:pt x="718766" y="155422"/>
                              <a:pt x="1556539" y="98663"/>
                              <a:pt x="2324062" y="0"/>
                            </a:cubicBezTo>
                            <a:cubicBezTo>
                              <a:pt x="2334634" y="195294"/>
                              <a:pt x="2320618" y="370833"/>
                              <a:pt x="2324062" y="498496"/>
                            </a:cubicBezTo>
                            <a:cubicBezTo>
                              <a:pt x="2327506" y="626159"/>
                              <a:pt x="2325460" y="811306"/>
                              <a:pt x="2324062" y="977443"/>
                            </a:cubicBezTo>
                            <a:cubicBezTo>
                              <a:pt x="1549179" y="1223709"/>
                              <a:pt x="761306" y="1185022"/>
                              <a:pt x="0" y="962204"/>
                            </a:cubicBezTo>
                            <a:cubicBezTo>
                              <a:pt x="-21096" y="795793"/>
                              <a:pt x="-14054" y="696639"/>
                              <a:pt x="0" y="507660"/>
                            </a:cubicBezTo>
                            <a:cubicBezTo>
                              <a:pt x="14054" y="318681"/>
                              <a:pt x="-6217" y="206714"/>
                              <a:pt x="0" y="15238"/>
                            </a:cubicBezTo>
                            <a:close/>
                          </a:path>
                          <a:path w="2324062" h="1132789" stroke="0" extrusionOk="0">
                            <a:moveTo>
                              <a:pt x="0" y="15238"/>
                            </a:moveTo>
                            <a:cubicBezTo>
                              <a:pt x="914784" y="185566"/>
                              <a:pt x="1649116" y="199785"/>
                              <a:pt x="2324062" y="0"/>
                            </a:cubicBezTo>
                            <a:cubicBezTo>
                              <a:pt x="2323915" y="235541"/>
                              <a:pt x="2300746" y="315427"/>
                              <a:pt x="2324062" y="488722"/>
                            </a:cubicBezTo>
                            <a:cubicBezTo>
                              <a:pt x="2347378" y="662017"/>
                              <a:pt x="2320409" y="802307"/>
                              <a:pt x="2324062" y="977443"/>
                            </a:cubicBezTo>
                            <a:cubicBezTo>
                              <a:pt x="1503175" y="1179552"/>
                              <a:pt x="608278" y="1175667"/>
                              <a:pt x="0" y="962204"/>
                            </a:cubicBezTo>
                            <a:cubicBezTo>
                              <a:pt x="-1918" y="859455"/>
                              <a:pt x="-10196" y="700407"/>
                              <a:pt x="0" y="488721"/>
                            </a:cubicBezTo>
                            <a:cubicBezTo>
                              <a:pt x="10196" y="277035"/>
                              <a:pt x="11732" y="197606"/>
                              <a:pt x="0" y="152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08EDA3E-03F5-FF66-4395-09C21D2A7A0E}"/>
                  </a:ext>
                </a:extLst>
              </p:cNvPr>
              <p:cNvSpPr txBox="1"/>
              <p:nvPr/>
            </p:nvSpPr>
            <p:spPr>
              <a:xfrm>
                <a:off x="4351555" y="9556512"/>
                <a:ext cx="2198831" cy="769441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GB" sz="4400" dirty="0">
                    <a:solidFill>
                      <a:schemeClr val="bg1"/>
                    </a:solidFill>
                    <a:latin typeface="Amasis MT Pro Black" panose="02040A04050005020304" pitchFamily="18" charset="0"/>
                  </a:rPr>
                  <a:t>SNOW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9447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0.01445 -0.7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345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0.01445 -0.7050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3453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1.85185E-6 L -0.01432 0.17338 " pathEditMode="relative" rAng="0" ptsTypes="AA">
                                      <p:cBhvr>
                                        <p:cTn id="1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87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2.70833E-6 -0.9694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3.75E-6 -1.0196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50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1.019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" grpId="0" animBg="1"/>
      <p:bldP spid="2376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EE842-E454-5792-EAA9-9C645DD1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5" name="Group 2324">
            <a:extLst>
              <a:ext uri="{FF2B5EF4-FFF2-40B4-BE49-F238E27FC236}">
                <a16:creationId xmlns:a16="http://schemas.microsoft.com/office/drawing/2014/main" id="{26A23CF2-A51A-3665-5533-27D9B3B0DB6F}"/>
              </a:ext>
            </a:extLst>
          </p:cNvPr>
          <p:cNvGrpSpPr/>
          <p:nvPr/>
        </p:nvGrpSpPr>
        <p:grpSpPr>
          <a:xfrm>
            <a:off x="-3120455" y="941598"/>
            <a:ext cx="23877973" cy="2454274"/>
            <a:chOff x="-1005291" y="4575119"/>
            <a:chExt cx="23877973" cy="2454274"/>
          </a:xfrm>
        </p:grpSpPr>
        <p:grpSp>
          <p:nvGrpSpPr>
            <p:cNvPr id="2326" name="Windows">
              <a:extLst>
                <a:ext uri="{FF2B5EF4-FFF2-40B4-BE49-F238E27FC236}">
                  <a16:creationId xmlns:a16="http://schemas.microsoft.com/office/drawing/2014/main" id="{7976B09A-A81D-6D20-C826-5A45168647C9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2352" name="Group 2351">
                <a:extLst>
                  <a:ext uri="{FF2B5EF4-FFF2-40B4-BE49-F238E27FC236}">
                    <a16:creationId xmlns:a16="http://schemas.microsoft.com/office/drawing/2014/main" id="{01276089-EC34-8F2B-3467-F24D3E308461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71" name="Flowchart: Delay 2370">
                  <a:extLst>
                    <a:ext uri="{FF2B5EF4-FFF2-40B4-BE49-F238E27FC236}">
                      <a16:creationId xmlns:a16="http://schemas.microsoft.com/office/drawing/2014/main" id="{F6D66B67-34B4-086B-B1D1-4EDD6CAD392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72" name="Straight Connector 2371">
                  <a:extLst>
                    <a:ext uri="{FF2B5EF4-FFF2-40B4-BE49-F238E27FC236}">
                      <a16:creationId xmlns:a16="http://schemas.microsoft.com/office/drawing/2014/main" id="{4DA06304-F003-FA18-C127-5A07764F4CA7}"/>
                    </a:ext>
                  </a:extLst>
                </p:cNvPr>
                <p:cNvCxnSpPr>
                  <a:stCxn id="2371" idx="3"/>
                  <a:endCxn id="237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3" name="Straight Connector 2372">
                  <a:extLst>
                    <a:ext uri="{FF2B5EF4-FFF2-40B4-BE49-F238E27FC236}">
                      <a16:creationId xmlns:a16="http://schemas.microsoft.com/office/drawing/2014/main" id="{6283EEB2-9909-C6E4-B9A1-50196B1C78F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4" name="Straight Connector 2373">
                  <a:extLst>
                    <a:ext uri="{FF2B5EF4-FFF2-40B4-BE49-F238E27FC236}">
                      <a16:creationId xmlns:a16="http://schemas.microsoft.com/office/drawing/2014/main" id="{EA6369AD-3C9F-B133-981A-1B307A56786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5" name="Straight Connector 2374">
                  <a:extLst>
                    <a:ext uri="{FF2B5EF4-FFF2-40B4-BE49-F238E27FC236}">
                      <a16:creationId xmlns:a16="http://schemas.microsoft.com/office/drawing/2014/main" id="{B264C6D3-CB28-64D4-9179-A1949151563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3" name="Group 2352">
                <a:extLst>
                  <a:ext uri="{FF2B5EF4-FFF2-40B4-BE49-F238E27FC236}">
                    <a16:creationId xmlns:a16="http://schemas.microsoft.com/office/drawing/2014/main" id="{14C43B94-5210-A3F5-19EA-F61B214DB4C2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66" name="Flowchart: Delay 2365">
                  <a:extLst>
                    <a:ext uri="{FF2B5EF4-FFF2-40B4-BE49-F238E27FC236}">
                      <a16:creationId xmlns:a16="http://schemas.microsoft.com/office/drawing/2014/main" id="{DD17FF4D-8295-3E45-EC2C-41D1EC23744D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67" name="Straight Connector 2366">
                  <a:extLst>
                    <a:ext uri="{FF2B5EF4-FFF2-40B4-BE49-F238E27FC236}">
                      <a16:creationId xmlns:a16="http://schemas.microsoft.com/office/drawing/2014/main" id="{6387051E-9D1B-A70C-73B4-D29B73D7BF47}"/>
                    </a:ext>
                  </a:extLst>
                </p:cNvPr>
                <p:cNvCxnSpPr>
                  <a:stCxn id="2366" idx="3"/>
                  <a:endCxn id="236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8" name="Straight Connector 2367">
                  <a:extLst>
                    <a:ext uri="{FF2B5EF4-FFF2-40B4-BE49-F238E27FC236}">
                      <a16:creationId xmlns:a16="http://schemas.microsoft.com/office/drawing/2014/main" id="{BA569DDA-D094-F90C-D1C4-EB5646E736B1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9" name="Straight Connector 2368">
                  <a:extLst>
                    <a:ext uri="{FF2B5EF4-FFF2-40B4-BE49-F238E27FC236}">
                      <a16:creationId xmlns:a16="http://schemas.microsoft.com/office/drawing/2014/main" id="{0A01C014-91AB-1791-54B8-18F0D26422F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0" name="Straight Connector 2369">
                  <a:extLst>
                    <a:ext uri="{FF2B5EF4-FFF2-40B4-BE49-F238E27FC236}">
                      <a16:creationId xmlns:a16="http://schemas.microsoft.com/office/drawing/2014/main" id="{0BE376D5-3A22-FBAD-03ED-53586A83CC1B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4" name="Group 2353">
                <a:extLst>
                  <a:ext uri="{FF2B5EF4-FFF2-40B4-BE49-F238E27FC236}">
                    <a16:creationId xmlns:a16="http://schemas.microsoft.com/office/drawing/2014/main" id="{411BBE57-B1E3-6D04-DA89-126527026868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61" name="Flowchart: Delay 2360">
                  <a:extLst>
                    <a:ext uri="{FF2B5EF4-FFF2-40B4-BE49-F238E27FC236}">
                      <a16:creationId xmlns:a16="http://schemas.microsoft.com/office/drawing/2014/main" id="{E811CFAA-481F-1A21-A7D5-20D53016576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62" name="Straight Connector 2361">
                  <a:extLst>
                    <a:ext uri="{FF2B5EF4-FFF2-40B4-BE49-F238E27FC236}">
                      <a16:creationId xmlns:a16="http://schemas.microsoft.com/office/drawing/2014/main" id="{33E61D8D-DDAF-57A2-2832-B3289CF6F10E}"/>
                    </a:ext>
                  </a:extLst>
                </p:cNvPr>
                <p:cNvCxnSpPr>
                  <a:stCxn id="2361" idx="3"/>
                  <a:endCxn id="236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3" name="Straight Connector 2362">
                  <a:extLst>
                    <a:ext uri="{FF2B5EF4-FFF2-40B4-BE49-F238E27FC236}">
                      <a16:creationId xmlns:a16="http://schemas.microsoft.com/office/drawing/2014/main" id="{96F465E3-7182-D2CB-04B9-235A858BC71A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4" name="Straight Connector 2363">
                  <a:extLst>
                    <a:ext uri="{FF2B5EF4-FFF2-40B4-BE49-F238E27FC236}">
                      <a16:creationId xmlns:a16="http://schemas.microsoft.com/office/drawing/2014/main" id="{6F29320F-1CEE-2542-4C53-7C750277B5A8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5" name="Straight Connector 2364">
                  <a:extLst>
                    <a:ext uri="{FF2B5EF4-FFF2-40B4-BE49-F238E27FC236}">
                      <a16:creationId xmlns:a16="http://schemas.microsoft.com/office/drawing/2014/main" id="{D277A7E6-DEED-9B10-E9F9-15CF5CAF663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5" name="Group 2354">
                <a:extLst>
                  <a:ext uri="{FF2B5EF4-FFF2-40B4-BE49-F238E27FC236}">
                    <a16:creationId xmlns:a16="http://schemas.microsoft.com/office/drawing/2014/main" id="{F5CB7BB0-A33F-1AC0-8D99-21A9E66DC580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56" name="Flowchart: Delay 2355">
                  <a:extLst>
                    <a:ext uri="{FF2B5EF4-FFF2-40B4-BE49-F238E27FC236}">
                      <a16:creationId xmlns:a16="http://schemas.microsoft.com/office/drawing/2014/main" id="{D535E202-A51A-05B5-D304-51257639DDB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57" name="Straight Connector 2356">
                  <a:extLst>
                    <a:ext uri="{FF2B5EF4-FFF2-40B4-BE49-F238E27FC236}">
                      <a16:creationId xmlns:a16="http://schemas.microsoft.com/office/drawing/2014/main" id="{BA41B966-273E-378D-707C-3BA0EA98967D}"/>
                    </a:ext>
                  </a:extLst>
                </p:cNvPr>
                <p:cNvCxnSpPr>
                  <a:stCxn id="2356" idx="3"/>
                  <a:endCxn id="235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8" name="Straight Connector 2357">
                  <a:extLst>
                    <a:ext uri="{FF2B5EF4-FFF2-40B4-BE49-F238E27FC236}">
                      <a16:creationId xmlns:a16="http://schemas.microsoft.com/office/drawing/2014/main" id="{8E55A825-D9BA-A11F-8A9F-26A42D20BF4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9" name="Straight Connector 2358">
                  <a:extLst>
                    <a:ext uri="{FF2B5EF4-FFF2-40B4-BE49-F238E27FC236}">
                      <a16:creationId xmlns:a16="http://schemas.microsoft.com/office/drawing/2014/main" id="{1302CE0D-751B-8F35-A0A5-44BFFFF1E97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0" name="Straight Connector 2359">
                  <a:extLst>
                    <a:ext uri="{FF2B5EF4-FFF2-40B4-BE49-F238E27FC236}">
                      <a16:creationId xmlns:a16="http://schemas.microsoft.com/office/drawing/2014/main" id="{10B3CE8C-E596-7263-796F-2BE456C20E2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7" name="Windows">
              <a:extLst>
                <a:ext uri="{FF2B5EF4-FFF2-40B4-BE49-F238E27FC236}">
                  <a16:creationId xmlns:a16="http://schemas.microsoft.com/office/drawing/2014/main" id="{DCB847F0-AB8D-C8D7-29D4-6093081BD9B5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328" name="Group 2327">
                <a:extLst>
                  <a:ext uri="{FF2B5EF4-FFF2-40B4-BE49-F238E27FC236}">
                    <a16:creationId xmlns:a16="http://schemas.microsoft.com/office/drawing/2014/main" id="{D4E7DEAB-3F82-B613-CC56-25DF684BF2D1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47" name="Flowchart: Delay 2346">
                  <a:extLst>
                    <a:ext uri="{FF2B5EF4-FFF2-40B4-BE49-F238E27FC236}">
                      <a16:creationId xmlns:a16="http://schemas.microsoft.com/office/drawing/2014/main" id="{4ACA74DE-B37F-3EE8-E3F0-65E79F05420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48" name="Straight Connector 2347">
                  <a:extLst>
                    <a:ext uri="{FF2B5EF4-FFF2-40B4-BE49-F238E27FC236}">
                      <a16:creationId xmlns:a16="http://schemas.microsoft.com/office/drawing/2014/main" id="{0289286D-8DC7-C115-5218-30649D053DB6}"/>
                    </a:ext>
                  </a:extLst>
                </p:cNvPr>
                <p:cNvCxnSpPr>
                  <a:stCxn id="2347" idx="3"/>
                  <a:endCxn id="234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9" name="Straight Connector 2348">
                  <a:extLst>
                    <a:ext uri="{FF2B5EF4-FFF2-40B4-BE49-F238E27FC236}">
                      <a16:creationId xmlns:a16="http://schemas.microsoft.com/office/drawing/2014/main" id="{F52679C5-147A-DE5D-43CF-99A907305CC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0" name="Straight Connector 2349">
                  <a:extLst>
                    <a:ext uri="{FF2B5EF4-FFF2-40B4-BE49-F238E27FC236}">
                      <a16:creationId xmlns:a16="http://schemas.microsoft.com/office/drawing/2014/main" id="{74D23B74-140B-9D0E-14A7-4CCF8D8C3EA8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1" name="Straight Connector 2350">
                  <a:extLst>
                    <a:ext uri="{FF2B5EF4-FFF2-40B4-BE49-F238E27FC236}">
                      <a16:creationId xmlns:a16="http://schemas.microsoft.com/office/drawing/2014/main" id="{721E7D01-F44D-B56D-0B97-804C8F26680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29" name="Group 2328">
                <a:extLst>
                  <a:ext uri="{FF2B5EF4-FFF2-40B4-BE49-F238E27FC236}">
                    <a16:creationId xmlns:a16="http://schemas.microsoft.com/office/drawing/2014/main" id="{FFD59B36-DF00-C664-5DDE-A8A7E4199A78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42" name="Flowchart: Delay 2341">
                  <a:extLst>
                    <a:ext uri="{FF2B5EF4-FFF2-40B4-BE49-F238E27FC236}">
                      <a16:creationId xmlns:a16="http://schemas.microsoft.com/office/drawing/2014/main" id="{93866312-623D-3612-E322-3864AE734AA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43" name="Straight Connector 2342">
                  <a:extLst>
                    <a:ext uri="{FF2B5EF4-FFF2-40B4-BE49-F238E27FC236}">
                      <a16:creationId xmlns:a16="http://schemas.microsoft.com/office/drawing/2014/main" id="{430AEF40-8482-B66F-EE30-447205135BDA}"/>
                    </a:ext>
                  </a:extLst>
                </p:cNvPr>
                <p:cNvCxnSpPr>
                  <a:stCxn id="2342" idx="3"/>
                  <a:endCxn id="234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4" name="Straight Connector 2343">
                  <a:extLst>
                    <a:ext uri="{FF2B5EF4-FFF2-40B4-BE49-F238E27FC236}">
                      <a16:creationId xmlns:a16="http://schemas.microsoft.com/office/drawing/2014/main" id="{45E1AE61-311F-C547-D1A7-8E61F26D4FD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5" name="Straight Connector 2344">
                  <a:extLst>
                    <a:ext uri="{FF2B5EF4-FFF2-40B4-BE49-F238E27FC236}">
                      <a16:creationId xmlns:a16="http://schemas.microsoft.com/office/drawing/2014/main" id="{63398309-7629-73B0-CE5D-A79E0CEBB12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6" name="Straight Connector 2345">
                  <a:extLst>
                    <a:ext uri="{FF2B5EF4-FFF2-40B4-BE49-F238E27FC236}">
                      <a16:creationId xmlns:a16="http://schemas.microsoft.com/office/drawing/2014/main" id="{2E446B38-035F-2BC7-69C9-F818E1A8024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30" name="Group 2329">
                <a:extLst>
                  <a:ext uri="{FF2B5EF4-FFF2-40B4-BE49-F238E27FC236}">
                    <a16:creationId xmlns:a16="http://schemas.microsoft.com/office/drawing/2014/main" id="{70D4C7FD-88D9-B44A-2DC7-8999406B7FA5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37" name="Flowchart: Delay 2336">
                  <a:extLst>
                    <a:ext uri="{FF2B5EF4-FFF2-40B4-BE49-F238E27FC236}">
                      <a16:creationId xmlns:a16="http://schemas.microsoft.com/office/drawing/2014/main" id="{0F62C171-7149-9C60-0DE2-B49D28151CA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38" name="Straight Connector 2337">
                  <a:extLst>
                    <a:ext uri="{FF2B5EF4-FFF2-40B4-BE49-F238E27FC236}">
                      <a16:creationId xmlns:a16="http://schemas.microsoft.com/office/drawing/2014/main" id="{E71EE415-E9B4-D7DB-9066-347F5246E4C5}"/>
                    </a:ext>
                  </a:extLst>
                </p:cNvPr>
                <p:cNvCxnSpPr>
                  <a:stCxn id="2337" idx="3"/>
                  <a:endCxn id="233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9" name="Straight Connector 2338">
                  <a:extLst>
                    <a:ext uri="{FF2B5EF4-FFF2-40B4-BE49-F238E27FC236}">
                      <a16:creationId xmlns:a16="http://schemas.microsoft.com/office/drawing/2014/main" id="{CE9199BB-7B0E-6AB7-1377-2D72A3821850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0" name="Straight Connector 2339">
                  <a:extLst>
                    <a:ext uri="{FF2B5EF4-FFF2-40B4-BE49-F238E27FC236}">
                      <a16:creationId xmlns:a16="http://schemas.microsoft.com/office/drawing/2014/main" id="{C3096241-35FE-B496-0C35-098566F0E55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1" name="Straight Connector 2340">
                  <a:extLst>
                    <a:ext uri="{FF2B5EF4-FFF2-40B4-BE49-F238E27FC236}">
                      <a16:creationId xmlns:a16="http://schemas.microsoft.com/office/drawing/2014/main" id="{16D368D1-B671-0AE5-2EDF-E4E18E9BEB8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31" name="Group 2330">
                <a:extLst>
                  <a:ext uri="{FF2B5EF4-FFF2-40B4-BE49-F238E27FC236}">
                    <a16:creationId xmlns:a16="http://schemas.microsoft.com/office/drawing/2014/main" id="{4126335E-9C34-57B1-8803-6480D2B97065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332" name="Flowchart: Delay 2331">
                  <a:extLst>
                    <a:ext uri="{FF2B5EF4-FFF2-40B4-BE49-F238E27FC236}">
                      <a16:creationId xmlns:a16="http://schemas.microsoft.com/office/drawing/2014/main" id="{B0DDC1F8-1B4F-402E-D76C-49E80064340B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33" name="Straight Connector 2332">
                  <a:extLst>
                    <a:ext uri="{FF2B5EF4-FFF2-40B4-BE49-F238E27FC236}">
                      <a16:creationId xmlns:a16="http://schemas.microsoft.com/office/drawing/2014/main" id="{D57E60C7-EB10-72F5-A29E-736C9E6432D1}"/>
                    </a:ext>
                  </a:extLst>
                </p:cNvPr>
                <p:cNvCxnSpPr>
                  <a:stCxn id="2332" idx="3"/>
                  <a:endCxn id="233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4" name="Straight Connector 2333">
                  <a:extLst>
                    <a:ext uri="{FF2B5EF4-FFF2-40B4-BE49-F238E27FC236}">
                      <a16:creationId xmlns:a16="http://schemas.microsoft.com/office/drawing/2014/main" id="{6FE871F8-2D98-3C7E-934A-3171CAA9607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5" name="Straight Connector 2334">
                  <a:extLst>
                    <a:ext uri="{FF2B5EF4-FFF2-40B4-BE49-F238E27FC236}">
                      <a16:creationId xmlns:a16="http://schemas.microsoft.com/office/drawing/2014/main" id="{B710CF54-4905-DB8F-2598-04F748EE85C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6" name="Straight Connector 2335">
                  <a:extLst>
                    <a:ext uri="{FF2B5EF4-FFF2-40B4-BE49-F238E27FC236}">
                      <a16:creationId xmlns:a16="http://schemas.microsoft.com/office/drawing/2014/main" id="{50C58AFB-E368-3EE5-A3CE-7EA322DBEFE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5" name="Free-form: Shape 34">
            <a:extLst>
              <a:ext uri="{FF2B5EF4-FFF2-40B4-BE49-F238E27FC236}">
                <a16:creationId xmlns:a16="http://schemas.microsoft.com/office/drawing/2014/main" id="{218413D4-5026-4EFC-5FCE-23E749668927}"/>
              </a:ext>
            </a:extLst>
          </p:cNvPr>
          <p:cNvSpPr/>
          <p:nvPr/>
        </p:nvSpPr>
        <p:spPr>
          <a:xfrm>
            <a:off x="3812908" y="2229027"/>
            <a:ext cx="3526972" cy="4828909"/>
          </a:xfrm>
          <a:custGeom>
            <a:avLst/>
            <a:gdLst>
              <a:gd name="connsiteX0" fmla="*/ 1763486 w 3526972"/>
              <a:gd name="connsiteY0" fmla="*/ 0 h 4828909"/>
              <a:gd name="connsiteX1" fmla="*/ 3526972 w 3526972"/>
              <a:gd name="connsiteY1" fmla="*/ 509455 h 4828909"/>
              <a:gd name="connsiteX2" fmla="*/ 3520827 w 3526972"/>
              <a:gd name="connsiteY2" fmla="*/ 544611 h 4828909"/>
              <a:gd name="connsiteX3" fmla="*/ 3526972 w 3526972"/>
              <a:gd name="connsiteY3" fmla="*/ 544611 h 4828909"/>
              <a:gd name="connsiteX4" fmla="*/ 3526972 w 3526972"/>
              <a:gd name="connsiteY4" fmla="*/ 4828909 h 4828909"/>
              <a:gd name="connsiteX5" fmla="*/ 0 w 3526972"/>
              <a:gd name="connsiteY5" fmla="*/ 4828909 h 4828909"/>
              <a:gd name="connsiteX6" fmla="*/ 0 w 3526972"/>
              <a:gd name="connsiteY6" fmla="*/ 544611 h 4828909"/>
              <a:gd name="connsiteX7" fmla="*/ 6145 w 3526972"/>
              <a:gd name="connsiteY7" fmla="*/ 544611 h 4828909"/>
              <a:gd name="connsiteX8" fmla="*/ 0 w 3526972"/>
              <a:gd name="connsiteY8" fmla="*/ 509455 h 4828909"/>
              <a:gd name="connsiteX9" fmla="*/ 1763486 w 3526972"/>
              <a:gd name="connsiteY9" fmla="*/ 0 h 482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6972" h="4828909">
                <a:moveTo>
                  <a:pt x="1763486" y="0"/>
                </a:moveTo>
                <a:cubicBezTo>
                  <a:pt x="2737432" y="0"/>
                  <a:pt x="3526972" y="228091"/>
                  <a:pt x="3526972" y="509455"/>
                </a:cubicBezTo>
                <a:lnTo>
                  <a:pt x="3520827" y="544611"/>
                </a:lnTo>
                <a:lnTo>
                  <a:pt x="3526972" y="544611"/>
                </a:lnTo>
                <a:lnTo>
                  <a:pt x="3526972" y="4828909"/>
                </a:lnTo>
                <a:lnTo>
                  <a:pt x="0" y="4828909"/>
                </a:lnTo>
                <a:lnTo>
                  <a:pt x="0" y="544611"/>
                </a:lnTo>
                <a:lnTo>
                  <a:pt x="6145" y="544611"/>
                </a:lnTo>
                <a:lnTo>
                  <a:pt x="0" y="509455"/>
                </a:lnTo>
                <a:cubicBezTo>
                  <a:pt x="0" y="228091"/>
                  <a:pt x="789540" y="0"/>
                  <a:pt x="1763486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2383" name="Group 2382">
            <a:extLst>
              <a:ext uri="{FF2B5EF4-FFF2-40B4-BE49-F238E27FC236}">
                <a16:creationId xmlns:a16="http://schemas.microsoft.com/office/drawing/2014/main" id="{02450A0E-E545-C0A1-1932-344CED72A788}"/>
              </a:ext>
            </a:extLst>
          </p:cNvPr>
          <p:cNvGrpSpPr/>
          <p:nvPr/>
        </p:nvGrpSpPr>
        <p:grpSpPr>
          <a:xfrm>
            <a:off x="3098373" y="-1965740"/>
            <a:ext cx="4349496" cy="10248204"/>
            <a:chOff x="-3909633" y="-1965749"/>
            <a:chExt cx="4349496" cy="10248204"/>
          </a:xfrm>
        </p:grpSpPr>
        <p:pic>
          <p:nvPicPr>
            <p:cNvPr id="2382" name="Picture 2381" descr="A green tree on a black background&#10;&#10;Description automatically generated">
              <a:extLst>
                <a:ext uri="{FF2B5EF4-FFF2-40B4-BE49-F238E27FC236}">
                  <a16:creationId xmlns:a16="http://schemas.microsoft.com/office/drawing/2014/main" id="{02EA3505-7962-D06E-A122-E0373DB82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34" t="61349" r="38599" b="21799"/>
            <a:stretch/>
          </p:blipFill>
          <p:spPr>
            <a:xfrm rot="11460000">
              <a:off x="-3613646" y="3049657"/>
              <a:ext cx="4053509" cy="1753936"/>
            </a:xfrm>
            <a:prstGeom prst="rect">
              <a:avLst/>
            </a:prstGeom>
          </p:spPr>
        </p:pic>
        <p:sp>
          <p:nvSpPr>
            <p:cNvPr id="2310" name="Rectangle 2309">
              <a:extLst>
                <a:ext uri="{FF2B5EF4-FFF2-40B4-BE49-F238E27FC236}">
                  <a16:creationId xmlns:a16="http://schemas.microsoft.com/office/drawing/2014/main" id="{23CEC1E2-C1BB-28C0-7639-1CF00F15D816}"/>
                </a:ext>
              </a:extLst>
            </p:cNvPr>
            <p:cNvSpPr/>
            <p:nvPr/>
          </p:nvSpPr>
          <p:spPr>
            <a:xfrm>
              <a:off x="-1716250" y="-1965749"/>
              <a:ext cx="415624" cy="406873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7228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11" name="Group 2310">
              <a:extLst>
                <a:ext uri="{FF2B5EF4-FFF2-40B4-BE49-F238E27FC236}">
                  <a16:creationId xmlns:a16="http://schemas.microsoft.com/office/drawing/2014/main" id="{D8A201E5-80E5-0E69-66DC-D7A7CBFFB332}"/>
                </a:ext>
              </a:extLst>
            </p:cNvPr>
            <p:cNvGrpSpPr/>
            <p:nvPr/>
          </p:nvGrpSpPr>
          <p:grpSpPr>
            <a:xfrm>
              <a:off x="-2190428" y="1854802"/>
              <a:ext cx="1363980" cy="2831285"/>
              <a:chOff x="5902433" y="692150"/>
              <a:chExt cx="814159" cy="1689995"/>
            </a:xfrm>
          </p:grpSpPr>
          <p:sp>
            <p:nvSpPr>
              <p:cNvPr id="2312" name="Rectangle 2311">
                <a:extLst>
                  <a:ext uri="{FF2B5EF4-FFF2-40B4-BE49-F238E27FC236}">
                    <a16:creationId xmlns:a16="http://schemas.microsoft.com/office/drawing/2014/main" id="{704357D9-125D-A215-39C6-4675D339C0FA}"/>
                  </a:ext>
                </a:extLst>
              </p:cNvPr>
              <p:cNvSpPr/>
              <p:nvPr/>
            </p:nvSpPr>
            <p:spPr>
              <a:xfrm>
                <a:off x="6242268" y="1145197"/>
                <a:ext cx="120432" cy="14717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3" name="Arc 2312">
                <a:extLst>
                  <a:ext uri="{FF2B5EF4-FFF2-40B4-BE49-F238E27FC236}">
                    <a16:creationId xmlns:a16="http://schemas.microsoft.com/office/drawing/2014/main" id="{94B9F11A-CE03-AC48-371E-981878DC5C50}"/>
                  </a:ext>
                </a:extLst>
              </p:cNvPr>
              <p:cNvSpPr/>
              <p:nvPr/>
            </p:nvSpPr>
            <p:spPr>
              <a:xfrm rot="14354889">
                <a:off x="5786827" y="1466439"/>
                <a:ext cx="1031312" cy="800100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2314" name="Straight Connector 2313">
                <a:extLst>
                  <a:ext uri="{FF2B5EF4-FFF2-40B4-BE49-F238E27FC236}">
                    <a16:creationId xmlns:a16="http://schemas.microsoft.com/office/drawing/2014/main" id="{A8482D04-9B41-F095-5432-087F45A7BEF2}"/>
                  </a:ext>
                </a:extLst>
              </p:cNvPr>
              <p:cNvCxnSpPr/>
              <p:nvPr/>
            </p:nvCxnSpPr>
            <p:spPr>
              <a:xfrm>
                <a:off x="6136069" y="1012825"/>
                <a:ext cx="341149" cy="0"/>
              </a:xfrm>
              <a:prstGeom prst="line">
                <a:avLst/>
              </a:prstGeom>
              <a:ln w="66675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5" name="Arc 2314">
                <a:extLst>
                  <a:ext uri="{FF2B5EF4-FFF2-40B4-BE49-F238E27FC236}">
                    <a16:creationId xmlns:a16="http://schemas.microsoft.com/office/drawing/2014/main" id="{F05EE4EB-029A-DC6D-17E3-A8204C001307}"/>
                  </a:ext>
                </a:extLst>
              </p:cNvPr>
              <p:cNvSpPr/>
              <p:nvPr/>
            </p:nvSpPr>
            <p:spPr>
              <a:xfrm rot="7153778" flipH="1">
                <a:off x="5800886" y="1442343"/>
                <a:ext cx="1031312" cy="800100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16" name="Rectangle: Rounded Corners 2315">
                <a:extLst>
                  <a:ext uri="{FF2B5EF4-FFF2-40B4-BE49-F238E27FC236}">
                    <a16:creationId xmlns:a16="http://schemas.microsoft.com/office/drawing/2014/main" id="{15FC57ED-76C4-2326-583A-B1A4787C85A7}"/>
                  </a:ext>
                </a:extLst>
              </p:cNvPr>
              <p:cNvSpPr/>
              <p:nvPr/>
            </p:nvSpPr>
            <p:spPr>
              <a:xfrm>
                <a:off x="6172200" y="692150"/>
                <a:ext cx="266700" cy="457200"/>
              </a:xfrm>
              <a:prstGeom prst="roundRect">
                <a:avLst/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17" name="Straight Connector 2316">
                <a:extLst>
                  <a:ext uri="{FF2B5EF4-FFF2-40B4-BE49-F238E27FC236}">
                    <a16:creationId xmlns:a16="http://schemas.microsoft.com/office/drawing/2014/main" id="{F3FD63C0-CCB7-9047-2272-CDFB74E5BD7C}"/>
                  </a:ext>
                </a:extLst>
              </p:cNvPr>
              <p:cNvCxnSpPr>
                <a:cxnSpLocks/>
                <a:endCxn id="2318" idx="0"/>
              </p:cNvCxnSpPr>
              <p:nvPr/>
            </p:nvCxnSpPr>
            <p:spPr>
              <a:xfrm>
                <a:off x="6068296" y="1278037"/>
                <a:ext cx="126565" cy="69442"/>
              </a:xfrm>
              <a:prstGeom prst="line">
                <a:avLst/>
              </a:prstGeom>
              <a:ln w="5397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8" name="Rectangle: Rounded Corners 2317">
                <a:extLst>
                  <a:ext uri="{FF2B5EF4-FFF2-40B4-BE49-F238E27FC236}">
                    <a16:creationId xmlns:a16="http://schemas.microsoft.com/office/drawing/2014/main" id="{B21EE726-04DF-B800-4651-E7F9618ACD9C}"/>
                  </a:ext>
                </a:extLst>
              </p:cNvPr>
              <p:cNvSpPr/>
              <p:nvPr/>
            </p:nvSpPr>
            <p:spPr>
              <a:xfrm rot="16200000">
                <a:off x="6238721" y="1236789"/>
                <a:ext cx="133658" cy="221379"/>
              </a:xfrm>
              <a:prstGeom prst="roundRect">
                <a:avLst>
                  <a:gd name="adj" fmla="val 38046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19" name="Straight Connector 2318">
                <a:extLst>
                  <a:ext uri="{FF2B5EF4-FFF2-40B4-BE49-F238E27FC236}">
                    <a16:creationId xmlns:a16="http://schemas.microsoft.com/office/drawing/2014/main" id="{2EEA8BBC-5509-72D5-E291-75C18B4CCD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49452" y="1280649"/>
                <a:ext cx="121148" cy="17350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0" name="Straight Connector 2319">
                <a:extLst>
                  <a:ext uri="{FF2B5EF4-FFF2-40B4-BE49-F238E27FC236}">
                    <a16:creationId xmlns:a16="http://schemas.microsoft.com/office/drawing/2014/main" id="{9667B7EF-CC59-1467-4EFE-48E9F98CB8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42804" y="1278037"/>
                <a:ext cx="153271" cy="17611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1" name="Straight Connector 2320">
                <a:extLst>
                  <a:ext uri="{FF2B5EF4-FFF2-40B4-BE49-F238E27FC236}">
                    <a16:creationId xmlns:a16="http://schemas.microsoft.com/office/drawing/2014/main" id="{EFED5A7B-265C-1D76-C1D1-220E1FCF3B95}"/>
                  </a:ext>
                </a:extLst>
              </p:cNvPr>
              <p:cNvCxnSpPr>
                <a:cxnSpLocks/>
                <a:stCxn id="2318" idx="2"/>
              </p:cNvCxnSpPr>
              <p:nvPr/>
            </p:nvCxnSpPr>
            <p:spPr>
              <a:xfrm flipV="1">
                <a:off x="6416240" y="1275425"/>
                <a:ext cx="124260" cy="72054"/>
              </a:xfrm>
              <a:prstGeom prst="line">
                <a:avLst/>
              </a:prstGeom>
              <a:ln w="53975" cap="rnd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2" name="Oval 2321">
                <a:extLst>
                  <a:ext uri="{FF2B5EF4-FFF2-40B4-BE49-F238E27FC236}">
                    <a16:creationId xmlns:a16="http://schemas.microsoft.com/office/drawing/2014/main" id="{6485F026-4507-C4DF-55CB-1E720B73F2D6}"/>
                  </a:ext>
                </a:extLst>
              </p:cNvPr>
              <p:cNvSpPr/>
              <p:nvPr/>
            </p:nvSpPr>
            <p:spPr>
              <a:xfrm rot="19272569">
                <a:off x="6099501" y="2219647"/>
                <a:ext cx="95250" cy="1206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23" name="Oval 2322">
                <a:extLst>
                  <a:ext uri="{FF2B5EF4-FFF2-40B4-BE49-F238E27FC236}">
                    <a16:creationId xmlns:a16="http://schemas.microsoft.com/office/drawing/2014/main" id="{66C97A94-F6FA-6F34-FFE6-782A5C449588}"/>
                  </a:ext>
                </a:extLst>
              </p:cNvPr>
              <p:cNvSpPr/>
              <p:nvPr/>
            </p:nvSpPr>
            <p:spPr>
              <a:xfrm rot="1603052">
                <a:off x="6416723" y="2218087"/>
                <a:ext cx="95250" cy="12065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24" name="Straight Connector 2323">
                <a:extLst>
                  <a:ext uri="{FF2B5EF4-FFF2-40B4-BE49-F238E27FC236}">
                    <a16:creationId xmlns:a16="http://schemas.microsoft.com/office/drawing/2014/main" id="{E901CEB5-69C3-5BF5-3BB7-11223710EE06}"/>
                  </a:ext>
                </a:extLst>
              </p:cNvPr>
              <p:cNvCxnSpPr/>
              <p:nvPr/>
            </p:nvCxnSpPr>
            <p:spPr>
              <a:xfrm>
                <a:off x="6305550" y="1414308"/>
                <a:ext cx="0" cy="487517"/>
              </a:xfrm>
              <a:prstGeom prst="line">
                <a:avLst/>
              </a:prstGeom>
              <a:ln w="349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6" name="Oval 2375">
                <a:extLst>
                  <a:ext uri="{FF2B5EF4-FFF2-40B4-BE49-F238E27FC236}">
                    <a16:creationId xmlns:a16="http://schemas.microsoft.com/office/drawing/2014/main" id="{2B178EB8-56D7-1FC5-C652-9DC1A68CE71B}"/>
                  </a:ext>
                </a:extLst>
              </p:cNvPr>
              <p:cNvSpPr/>
              <p:nvPr/>
            </p:nvSpPr>
            <p:spPr>
              <a:xfrm>
                <a:off x="6281739" y="1901825"/>
                <a:ext cx="47622" cy="12065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77" name="Straight Connector 2376">
                <a:extLst>
                  <a:ext uri="{FF2B5EF4-FFF2-40B4-BE49-F238E27FC236}">
                    <a16:creationId xmlns:a16="http://schemas.microsoft.com/office/drawing/2014/main" id="{8BC2EB5D-C696-C5E7-E72B-8D7A13173E94}"/>
                  </a:ext>
                </a:extLst>
              </p:cNvPr>
              <p:cNvCxnSpPr/>
              <p:nvPr/>
            </p:nvCxnSpPr>
            <p:spPr>
              <a:xfrm flipV="1">
                <a:off x="6068296" y="1012825"/>
                <a:ext cx="63282" cy="26260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8" name="Straight Connector 2377">
                <a:extLst>
                  <a:ext uri="{FF2B5EF4-FFF2-40B4-BE49-F238E27FC236}">
                    <a16:creationId xmlns:a16="http://schemas.microsoft.com/office/drawing/2014/main" id="{E6294E41-84C5-C0F8-2E4B-13E610E1C0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70541" y="1009288"/>
                <a:ext cx="69959" cy="26352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80" name="Picture 2379" descr="A white tree with snow on it&#10;&#10;Description automatically generated">
              <a:extLst>
                <a:ext uri="{FF2B5EF4-FFF2-40B4-BE49-F238E27FC236}">
                  <a16:creationId xmlns:a16="http://schemas.microsoft.com/office/drawing/2014/main" id="{C271AA15-DDBE-65D8-8A16-010FB699F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49" t="27729" r="38980" b="24349"/>
            <a:stretch/>
          </p:blipFill>
          <p:spPr>
            <a:xfrm rot="11463751">
              <a:off x="-3909633" y="3277770"/>
              <a:ext cx="3905945" cy="5004685"/>
            </a:xfrm>
            <a:custGeom>
              <a:avLst/>
              <a:gdLst>
                <a:gd name="connsiteX0" fmla="*/ 3905945 w 3905945"/>
                <a:gd name="connsiteY0" fmla="*/ 5000426 h 5004685"/>
                <a:gd name="connsiteX1" fmla="*/ 2543 w 3905945"/>
                <a:gd name="connsiteY1" fmla="*/ 5004685 h 5004685"/>
                <a:gd name="connsiteX2" fmla="*/ 0 w 3905945"/>
                <a:gd name="connsiteY2" fmla="*/ 2673655 h 5004685"/>
                <a:gd name="connsiteX3" fmla="*/ 1719429 w 3905945"/>
                <a:gd name="connsiteY3" fmla="*/ 2383 h 5004685"/>
                <a:gd name="connsiteX4" fmla="*/ 3903216 w 3905945"/>
                <a:gd name="connsiteY4" fmla="*/ 0 h 5004685"/>
                <a:gd name="connsiteX5" fmla="*/ 3905945 w 3905945"/>
                <a:gd name="connsiteY5" fmla="*/ 2501198 h 500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5945" h="5004685">
                  <a:moveTo>
                    <a:pt x="3905945" y="5000426"/>
                  </a:moveTo>
                  <a:lnTo>
                    <a:pt x="2543" y="5004685"/>
                  </a:lnTo>
                  <a:lnTo>
                    <a:pt x="0" y="2673655"/>
                  </a:lnTo>
                  <a:lnTo>
                    <a:pt x="1719429" y="2383"/>
                  </a:lnTo>
                  <a:lnTo>
                    <a:pt x="3903216" y="0"/>
                  </a:lnTo>
                  <a:lnTo>
                    <a:pt x="3905945" y="2501198"/>
                  </a:lnTo>
                  <a:close/>
                </a:path>
              </a:pathLst>
            </a:custGeom>
          </p:spPr>
        </p:pic>
        <p:grpSp>
          <p:nvGrpSpPr>
            <p:cNvPr id="2302" name="Group 2301">
              <a:extLst>
                <a:ext uri="{FF2B5EF4-FFF2-40B4-BE49-F238E27FC236}">
                  <a16:creationId xmlns:a16="http://schemas.microsoft.com/office/drawing/2014/main" id="{AEDEAAA4-42E7-1AD5-A3D9-1641A40C22DF}"/>
                </a:ext>
              </a:extLst>
            </p:cNvPr>
            <p:cNvGrpSpPr/>
            <p:nvPr/>
          </p:nvGrpSpPr>
          <p:grpSpPr>
            <a:xfrm>
              <a:off x="-2182881" y="2921133"/>
              <a:ext cx="1363980" cy="1768147"/>
              <a:chOff x="4969978" y="3070340"/>
              <a:chExt cx="1363980" cy="1768147"/>
            </a:xfrm>
          </p:grpSpPr>
          <p:sp>
            <p:nvSpPr>
              <p:cNvPr id="2303" name="Arc 2302">
                <a:extLst>
                  <a:ext uri="{FF2B5EF4-FFF2-40B4-BE49-F238E27FC236}">
                    <a16:creationId xmlns:a16="http://schemas.microsoft.com/office/drawing/2014/main" id="{7F0BE408-08F0-DDEE-62CD-11C071A85031}"/>
                  </a:ext>
                </a:extLst>
              </p:cNvPr>
              <p:cNvSpPr/>
              <p:nvPr/>
            </p:nvSpPr>
            <p:spPr>
              <a:xfrm rot="14354889">
                <a:off x="4776302" y="3304384"/>
                <a:ext cx="1727779" cy="1340427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04" name="Arc 2303">
                <a:extLst>
                  <a:ext uri="{FF2B5EF4-FFF2-40B4-BE49-F238E27FC236}">
                    <a16:creationId xmlns:a16="http://schemas.microsoft.com/office/drawing/2014/main" id="{6C6C5C89-8CA2-B2BB-BE08-9A65FF06CBA3}"/>
                  </a:ext>
                </a:extLst>
              </p:cNvPr>
              <p:cNvSpPr/>
              <p:nvPr/>
            </p:nvSpPr>
            <p:spPr>
              <a:xfrm rot="7153778" flipH="1">
                <a:off x="4799855" y="3264016"/>
                <a:ext cx="1727779" cy="1340427"/>
              </a:xfrm>
              <a:prstGeom prst="arc">
                <a:avLst>
                  <a:gd name="adj1" fmla="val 13971181"/>
                  <a:gd name="adj2" fmla="val 0"/>
                </a:avLst>
              </a:prstGeom>
              <a:ln w="635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05" name="Oval 2304">
                <a:extLst>
                  <a:ext uri="{FF2B5EF4-FFF2-40B4-BE49-F238E27FC236}">
                    <a16:creationId xmlns:a16="http://schemas.microsoft.com/office/drawing/2014/main" id="{5ADC9362-C6C0-49E1-C652-9B488FDA110E}"/>
                  </a:ext>
                </a:extLst>
              </p:cNvPr>
              <p:cNvSpPr/>
              <p:nvPr/>
            </p:nvSpPr>
            <p:spPr>
              <a:xfrm rot="19272569">
                <a:off x="5300131" y="4566251"/>
                <a:ext cx="159575" cy="20212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06" name="Oval 2305">
                <a:extLst>
                  <a:ext uri="{FF2B5EF4-FFF2-40B4-BE49-F238E27FC236}">
                    <a16:creationId xmlns:a16="http://schemas.microsoft.com/office/drawing/2014/main" id="{6A0D524A-2FDA-3FCD-7EF7-CF6F89A2791C}"/>
                  </a:ext>
                </a:extLst>
              </p:cNvPr>
              <p:cNvSpPr/>
              <p:nvPr/>
            </p:nvSpPr>
            <p:spPr>
              <a:xfrm rot="1603052">
                <a:off x="5831580" y="4563637"/>
                <a:ext cx="159575" cy="20212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07" name="Straight Connector 2306">
                <a:extLst>
                  <a:ext uri="{FF2B5EF4-FFF2-40B4-BE49-F238E27FC236}">
                    <a16:creationId xmlns:a16="http://schemas.microsoft.com/office/drawing/2014/main" id="{B5BCE3D2-E416-263E-3035-7EA36F487695}"/>
                  </a:ext>
                </a:extLst>
              </p:cNvPr>
              <p:cNvCxnSpPr/>
              <p:nvPr/>
            </p:nvCxnSpPr>
            <p:spPr>
              <a:xfrm>
                <a:off x="5645330" y="3217049"/>
                <a:ext cx="0" cy="816748"/>
              </a:xfrm>
              <a:prstGeom prst="line">
                <a:avLst/>
              </a:prstGeom>
              <a:ln w="349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8" name="Oval 2307">
                <a:extLst>
                  <a:ext uri="{FF2B5EF4-FFF2-40B4-BE49-F238E27FC236}">
                    <a16:creationId xmlns:a16="http://schemas.microsoft.com/office/drawing/2014/main" id="{6F50CC0F-03A3-A805-674A-524F46A0E900}"/>
                  </a:ext>
                </a:extLst>
              </p:cNvPr>
              <p:cNvSpPr/>
              <p:nvPr/>
            </p:nvSpPr>
            <p:spPr>
              <a:xfrm>
                <a:off x="5605438" y="4033797"/>
                <a:ext cx="79782" cy="20212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DDE4CE9-1567-05A8-48C7-7B1DB6B390E9}"/>
              </a:ext>
            </a:extLst>
          </p:cNvPr>
          <p:cNvGrpSpPr/>
          <p:nvPr/>
        </p:nvGrpSpPr>
        <p:grpSpPr>
          <a:xfrm>
            <a:off x="3825395" y="2715878"/>
            <a:ext cx="3530047" cy="4284298"/>
            <a:chOff x="3648886" y="7542890"/>
            <a:chExt cx="3530047" cy="428429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365F35B-C765-7CC3-E00E-24AA63CB0479}"/>
                </a:ext>
              </a:extLst>
            </p:cNvPr>
            <p:cNvGrpSpPr/>
            <p:nvPr/>
          </p:nvGrpSpPr>
          <p:grpSpPr>
            <a:xfrm>
              <a:off x="3648886" y="8816255"/>
              <a:ext cx="3530047" cy="3010933"/>
              <a:chOff x="3648886" y="8816255"/>
              <a:chExt cx="3530047" cy="3010933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D51D430-D8D8-4841-32E5-5F06257D1B1E}"/>
                  </a:ext>
                </a:extLst>
              </p:cNvPr>
              <p:cNvSpPr/>
              <p:nvPr/>
            </p:nvSpPr>
            <p:spPr>
              <a:xfrm>
                <a:off x="3651961" y="9222716"/>
                <a:ext cx="3526972" cy="2604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5982DDA-4A27-FF3B-7C11-6FFA6770CDCF}"/>
                  </a:ext>
                </a:extLst>
              </p:cNvPr>
              <p:cNvSpPr/>
              <p:nvPr/>
            </p:nvSpPr>
            <p:spPr>
              <a:xfrm>
                <a:off x="3648886" y="8829991"/>
                <a:ext cx="965200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7E206914-3D79-7F8F-280B-3A7B2C444FE4}"/>
                  </a:ext>
                </a:extLst>
              </p:cNvPr>
              <p:cNvSpPr/>
              <p:nvPr/>
            </p:nvSpPr>
            <p:spPr>
              <a:xfrm>
                <a:off x="4286908" y="8969357"/>
                <a:ext cx="2167691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6E9DA66-167F-7417-2F62-5E779F305A35}"/>
                  </a:ext>
                </a:extLst>
              </p:cNvPr>
              <p:cNvSpPr/>
              <p:nvPr/>
            </p:nvSpPr>
            <p:spPr>
              <a:xfrm>
                <a:off x="5842760" y="9018525"/>
                <a:ext cx="996621" cy="9591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9549ED3F-ECA3-0700-19AF-7F890398D607}"/>
                  </a:ext>
                </a:extLst>
              </p:cNvPr>
              <p:cNvSpPr/>
              <p:nvPr/>
            </p:nvSpPr>
            <p:spPr>
              <a:xfrm rot="544929">
                <a:off x="6588108" y="8816255"/>
                <a:ext cx="578937" cy="173756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90912881-0D10-8CD7-9631-A89455F0F684}"/>
                </a:ext>
              </a:extLst>
            </p:cNvPr>
            <p:cNvSpPr/>
            <p:nvPr/>
          </p:nvSpPr>
          <p:spPr>
            <a:xfrm>
              <a:off x="3651961" y="7542890"/>
              <a:ext cx="3526972" cy="4284298"/>
            </a:xfrm>
            <a:custGeom>
              <a:avLst/>
              <a:gdLst>
                <a:gd name="connsiteX0" fmla="*/ 0 w 3526972"/>
                <a:gd name="connsiteY0" fmla="*/ 0 h 4284298"/>
                <a:gd name="connsiteX1" fmla="*/ 6145 w 3526972"/>
                <a:gd name="connsiteY1" fmla="*/ 0 h 4284298"/>
                <a:gd name="connsiteX2" fmla="*/ 9105 w 3526972"/>
                <a:gd name="connsiteY2" fmla="*/ 16933 h 4284298"/>
                <a:gd name="connsiteX3" fmla="*/ 1763486 w 3526972"/>
                <a:gd name="connsiteY3" fmla="*/ 474299 h 4284298"/>
                <a:gd name="connsiteX4" fmla="*/ 3517867 w 3526972"/>
                <a:gd name="connsiteY4" fmla="*/ 16933 h 4284298"/>
                <a:gd name="connsiteX5" fmla="*/ 3520827 w 3526972"/>
                <a:gd name="connsiteY5" fmla="*/ 0 h 4284298"/>
                <a:gd name="connsiteX6" fmla="*/ 3526972 w 3526972"/>
                <a:gd name="connsiteY6" fmla="*/ 0 h 4284298"/>
                <a:gd name="connsiteX7" fmla="*/ 3526972 w 3526972"/>
                <a:gd name="connsiteY7" fmla="*/ 4284298 h 4284298"/>
                <a:gd name="connsiteX8" fmla="*/ 0 w 3526972"/>
                <a:gd name="connsiteY8" fmla="*/ 4284298 h 428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6972" h="4284298">
                  <a:moveTo>
                    <a:pt x="0" y="0"/>
                  </a:moveTo>
                  <a:lnTo>
                    <a:pt x="6145" y="0"/>
                  </a:lnTo>
                  <a:lnTo>
                    <a:pt x="9105" y="16933"/>
                  </a:lnTo>
                  <a:cubicBezTo>
                    <a:pt x="99413" y="273829"/>
                    <a:pt x="850412" y="474299"/>
                    <a:pt x="1763486" y="474299"/>
                  </a:cubicBezTo>
                  <a:cubicBezTo>
                    <a:pt x="2676560" y="474299"/>
                    <a:pt x="3427559" y="273829"/>
                    <a:pt x="3517867" y="16933"/>
                  </a:cubicBezTo>
                  <a:lnTo>
                    <a:pt x="3520827" y="0"/>
                  </a:lnTo>
                  <a:lnTo>
                    <a:pt x="3526972" y="0"/>
                  </a:lnTo>
                  <a:lnTo>
                    <a:pt x="3526972" y="4284298"/>
                  </a:lnTo>
                  <a:lnTo>
                    <a:pt x="0" y="428429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45B6A9D-6444-6A38-2B8E-A82BE094A74A}"/>
                </a:ext>
              </a:extLst>
            </p:cNvPr>
            <p:cNvGrpSpPr/>
            <p:nvPr/>
          </p:nvGrpSpPr>
          <p:grpSpPr>
            <a:xfrm>
              <a:off x="4288940" y="9193690"/>
              <a:ext cx="2324062" cy="1161815"/>
              <a:chOff x="4288940" y="9556512"/>
              <a:chExt cx="2324062" cy="1161815"/>
            </a:xfrm>
          </p:grpSpPr>
          <p:sp>
            <p:nvSpPr>
              <p:cNvPr id="38" name="Flowchart: Process 37">
                <a:extLst>
                  <a:ext uri="{FF2B5EF4-FFF2-40B4-BE49-F238E27FC236}">
                    <a16:creationId xmlns:a16="http://schemas.microsoft.com/office/drawing/2014/main" id="{FDE8FEF9-00ED-A913-4CD7-EAA28A2538F9}"/>
                  </a:ext>
                </a:extLst>
              </p:cNvPr>
              <p:cNvSpPr/>
              <p:nvPr/>
            </p:nvSpPr>
            <p:spPr>
              <a:xfrm>
                <a:off x="4288940" y="9585538"/>
                <a:ext cx="2324062" cy="113278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105 w 10000"/>
                  <a:gd name="connsiteY0" fmla="*/ 0 h 12013"/>
                  <a:gd name="connsiteX1" fmla="*/ 10000 w 10000"/>
                  <a:gd name="connsiteY1" fmla="*/ 2013 h 12013"/>
                  <a:gd name="connsiteX2" fmla="*/ 10000 w 10000"/>
                  <a:gd name="connsiteY2" fmla="*/ 12013 h 12013"/>
                  <a:gd name="connsiteX3" fmla="*/ 0 w 10000"/>
                  <a:gd name="connsiteY3" fmla="*/ 12013 h 12013"/>
                  <a:gd name="connsiteX4" fmla="*/ 105 w 10000"/>
                  <a:gd name="connsiteY4" fmla="*/ 0 h 12013"/>
                  <a:gd name="connsiteX0" fmla="*/ 105 w 10000"/>
                  <a:gd name="connsiteY0" fmla="*/ 0 h 12013"/>
                  <a:gd name="connsiteX1" fmla="*/ 10000 w 10000"/>
                  <a:gd name="connsiteY1" fmla="*/ 2013 h 12013"/>
                  <a:gd name="connsiteX2" fmla="*/ 10000 w 10000"/>
                  <a:gd name="connsiteY2" fmla="*/ 12013 h 12013"/>
                  <a:gd name="connsiteX3" fmla="*/ 0 w 10000"/>
                  <a:gd name="connsiteY3" fmla="*/ 12013 h 12013"/>
                  <a:gd name="connsiteX4" fmla="*/ 105 w 10000"/>
                  <a:gd name="connsiteY4" fmla="*/ 0 h 12013"/>
                  <a:gd name="connsiteX0" fmla="*/ 105 w 10105"/>
                  <a:gd name="connsiteY0" fmla="*/ 243 h 12256"/>
                  <a:gd name="connsiteX1" fmla="*/ 10105 w 10105"/>
                  <a:gd name="connsiteY1" fmla="*/ 68 h 12256"/>
                  <a:gd name="connsiteX2" fmla="*/ 10000 w 10105"/>
                  <a:gd name="connsiteY2" fmla="*/ 12256 h 12256"/>
                  <a:gd name="connsiteX3" fmla="*/ 0 w 10105"/>
                  <a:gd name="connsiteY3" fmla="*/ 12256 h 12256"/>
                  <a:gd name="connsiteX4" fmla="*/ 105 w 10105"/>
                  <a:gd name="connsiteY4" fmla="*/ 243 h 12256"/>
                  <a:gd name="connsiteX0" fmla="*/ 105 w 10105"/>
                  <a:gd name="connsiteY0" fmla="*/ 175 h 12188"/>
                  <a:gd name="connsiteX1" fmla="*/ 10105 w 10105"/>
                  <a:gd name="connsiteY1" fmla="*/ 0 h 12188"/>
                  <a:gd name="connsiteX2" fmla="*/ 10000 w 10105"/>
                  <a:gd name="connsiteY2" fmla="*/ 12188 h 12188"/>
                  <a:gd name="connsiteX3" fmla="*/ 0 w 10105"/>
                  <a:gd name="connsiteY3" fmla="*/ 12188 h 12188"/>
                  <a:gd name="connsiteX4" fmla="*/ 105 w 10105"/>
                  <a:gd name="connsiteY4" fmla="*/ 175 h 12188"/>
                  <a:gd name="connsiteX0" fmla="*/ 0 w 10279"/>
                  <a:gd name="connsiteY0" fmla="*/ 1313 h 12188"/>
                  <a:gd name="connsiteX1" fmla="*/ 10279 w 10279"/>
                  <a:gd name="connsiteY1" fmla="*/ 0 h 12188"/>
                  <a:gd name="connsiteX2" fmla="*/ 10174 w 10279"/>
                  <a:gd name="connsiteY2" fmla="*/ 12188 h 12188"/>
                  <a:gd name="connsiteX3" fmla="*/ 174 w 10279"/>
                  <a:gd name="connsiteY3" fmla="*/ 12188 h 12188"/>
                  <a:gd name="connsiteX4" fmla="*/ 0 w 10279"/>
                  <a:gd name="connsiteY4" fmla="*/ 1313 h 12188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1050"/>
                  <a:gd name="connsiteX1" fmla="*/ 10627 w 10627"/>
                  <a:gd name="connsiteY1" fmla="*/ 0 h 11050"/>
                  <a:gd name="connsiteX2" fmla="*/ 10174 w 10627"/>
                  <a:gd name="connsiteY2" fmla="*/ 11050 h 11050"/>
                  <a:gd name="connsiteX3" fmla="*/ 174 w 10627"/>
                  <a:gd name="connsiteY3" fmla="*/ 11050 h 11050"/>
                  <a:gd name="connsiteX4" fmla="*/ 0 w 10627"/>
                  <a:gd name="connsiteY4" fmla="*/ 175 h 11050"/>
                  <a:gd name="connsiteX0" fmla="*/ 0 w 10627"/>
                  <a:gd name="connsiteY0" fmla="*/ 175 h 12294"/>
                  <a:gd name="connsiteX1" fmla="*/ 10627 w 10627"/>
                  <a:gd name="connsiteY1" fmla="*/ 0 h 12294"/>
                  <a:gd name="connsiteX2" fmla="*/ 10174 w 10627"/>
                  <a:gd name="connsiteY2" fmla="*/ 11050 h 12294"/>
                  <a:gd name="connsiteX3" fmla="*/ 174 w 10627"/>
                  <a:gd name="connsiteY3" fmla="*/ 11050 h 12294"/>
                  <a:gd name="connsiteX4" fmla="*/ 0 w 10627"/>
                  <a:gd name="connsiteY4" fmla="*/ 175 h 12294"/>
                  <a:gd name="connsiteX0" fmla="*/ 0 w 10627"/>
                  <a:gd name="connsiteY0" fmla="*/ 175 h 12927"/>
                  <a:gd name="connsiteX1" fmla="*/ 10627 w 10627"/>
                  <a:gd name="connsiteY1" fmla="*/ 0 h 12927"/>
                  <a:gd name="connsiteX2" fmla="*/ 10174 w 10627"/>
                  <a:gd name="connsiteY2" fmla="*/ 11050 h 12927"/>
                  <a:gd name="connsiteX3" fmla="*/ 174 w 10627"/>
                  <a:gd name="connsiteY3" fmla="*/ 11050 h 12927"/>
                  <a:gd name="connsiteX4" fmla="*/ 0 w 10627"/>
                  <a:gd name="connsiteY4" fmla="*/ 175 h 12927"/>
                  <a:gd name="connsiteX0" fmla="*/ 0 w 10627"/>
                  <a:gd name="connsiteY0" fmla="*/ 175 h 13009"/>
                  <a:gd name="connsiteX1" fmla="*/ 10627 w 10627"/>
                  <a:gd name="connsiteY1" fmla="*/ 0 h 13009"/>
                  <a:gd name="connsiteX2" fmla="*/ 10627 w 10627"/>
                  <a:gd name="connsiteY2" fmla="*/ 11225 h 13009"/>
                  <a:gd name="connsiteX3" fmla="*/ 174 w 10627"/>
                  <a:gd name="connsiteY3" fmla="*/ 11050 h 13009"/>
                  <a:gd name="connsiteX4" fmla="*/ 0 w 10627"/>
                  <a:gd name="connsiteY4" fmla="*/ 175 h 13009"/>
                  <a:gd name="connsiteX0" fmla="*/ 0 w 10627"/>
                  <a:gd name="connsiteY0" fmla="*/ 175 h 13009"/>
                  <a:gd name="connsiteX1" fmla="*/ 10627 w 10627"/>
                  <a:gd name="connsiteY1" fmla="*/ 0 h 13009"/>
                  <a:gd name="connsiteX2" fmla="*/ 10627 w 10627"/>
                  <a:gd name="connsiteY2" fmla="*/ 11225 h 13009"/>
                  <a:gd name="connsiteX3" fmla="*/ 0 w 10627"/>
                  <a:gd name="connsiteY3" fmla="*/ 11050 h 13009"/>
                  <a:gd name="connsiteX4" fmla="*/ 0 w 10627"/>
                  <a:gd name="connsiteY4" fmla="*/ 175 h 13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27" h="13009">
                    <a:moveTo>
                      <a:pt x="0" y="175"/>
                    </a:moveTo>
                    <a:cubicBezTo>
                      <a:pt x="3995" y="2771"/>
                      <a:pt x="7364" y="1779"/>
                      <a:pt x="10627" y="0"/>
                    </a:cubicBezTo>
                    <a:lnTo>
                      <a:pt x="10627" y="11225"/>
                    </a:lnTo>
                    <a:cubicBezTo>
                      <a:pt x="7329" y="13413"/>
                      <a:pt x="3542" y="13850"/>
                      <a:pt x="0" y="1105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BC5555"/>
              </a:solidFill>
              <a:ln w="57150">
                <a:solidFill>
                  <a:srgbClr val="722828"/>
                </a:solidFill>
                <a:extLst>
                  <a:ext uri="{C807C97D-BFC1-408E-A445-0C87EB9F89A2}">
                    <ask:lineSketchStyleProps xmlns:ask="http://schemas.microsoft.com/office/drawing/2018/sketchyshapes" sd="3977044165">
                      <a:custGeom>
                        <a:avLst/>
                        <a:gdLst>
                          <a:gd name="connsiteX0" fmla="*/ 0 w 2324062"/>
                          <a:gd name="connsiteY0" fmla="*/ 15238 h 1132789"/>
                          <a:gd name="connsiteX1" fmla="*/ 2324062 w 2324062"/>
                          <a:gd name="connsiteY1" fmla="*/ 0 h 1132789"/>
                          <a:gd name="connsiteX2" fmla="*/ 2324062 w 2324062"/>
                          <a:gd name="connsiteY2" fmla="*/ 498496 h 1132789"/>
                          <a:gd name="connsiteX3" fmla="*/ 2324062 w 2324062"/>
                          <a:gd name="connsiteY3" fmla="*/ 977443 h 1132789"/>
                          <a:gd name="connsiteX4" fmla="*/ 0 w 2324062"/>
                          <a:gd name="connsiteY4" fmla="*/ 962204 h 1132789"/>
                          <a:gd name="connsiteX5" fmla="*/ 0 w 2324062"/>
                          <a:gd name="connsiteY5" fmla="*/ 507660 h 1132789"/>
                          <a:gd name="connsiteX6" fmla="*/ 0 w 2324062"/>
                          <a:gd name="connsiteY6" fmla="*/ 15238 h 11327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324062" h="1132789" fill="none" extrusionOk="0">
                            <a:moveTo>
                              <a:pt x="0" y="15238"/>
                            </a:moveTo>
                            <a:cubicBezTo>
                              <a:pt x="718766" y="155422"/>
                              <a:pt x="1556539" y="98663"/>
                              <a:pt x="2324062" y="0"/>
                            </a:cubicBezTo>
                            <a:cubicBezTo>
                              <a:pt x="2334634" y="195294"/>
                              <a:pt x="2320618" y="370833"/>
                              <a:pt x="2324062" y="498496"/>
                            </a:cubicBezTo>
                            <a:cubicBezTo>
                              <a:pt x="2327506" y="626159"/>
                              <a:pt x="2325460" y="811306"/>
                              <a:pt x="2324062" y="977443"/>
                            </a:cubicBezTo>
                            <a:cubicBezTo>
                              <a:pt x="1549179" y="1223709"/>
                              <a:pt x="761306" y="1185022"/>
                              <a:pt x="0" y="962204"/>
                            </a:cubicBezTo>
                            <a:cubicBezTo>
                              <a:pt x="-21096" y="795793"/>
                              <a:pt x="-14054" y="696639"/>
                              <a:pt x="0" y="507660"/>
                            </a:cubicBezTo>
                            <a:cubicBezTo>
                              <a:pt x="14054" y="318681"/>
                              <a:pt x="-6217" y="206714"/>
                              <a:pt x="0" y="15238"/>
                            </a:cubicBezTo>
                            <a:close/>
                          </a:path>
                          <a:path w="2324062" h="1132789" stroke="0" extrusionOk="0">
                            <a:moveTo>
                              <a:pt x="0" y="15238"/>
                            </a:moveTo>
                            <a:cubicBezTo>
                              <a:pt x="914784" y="185566"/>
                              <a:pt x="1649116" y="199785"/>
                              <a:pt x="2324062" y="0"/>
                            </a:cubicBezTo>
                            <a:cubicBezTo>
                              <a:pt x="2323915" y="235541"/>
                              <a:pt x="2300746" y="315427"/>
                              <a:pt x="2324062" y="488722"/>
                            </a:cubicBezTo>
                            <a:cubicBezTo>
                              <a:pt x="2347378" y="662017"/>
                              <a:pt x="2320409" y="802307"/>
                              <a:pt x="2324062" y="977443"/>
                            </a:cubicBezTo>
                            <a:cubicBezTo>
                              <a:pt x="1503175" y="1179552"/>
                              <a:pt x="608278" y="1175667"/>
                              <a:pt x="0" y="962204"/>
                            </a:cubicBezTo>
                            <a:cubicBezTo>
                              <a:pt x="-1918" y="859455"/>
                              <a:pt x="-10196" y="700407"/>
                              <a:pt x="0" y="488721"/>
                            </a:cubicBezTo>
                            <a:cubicBezTo>
                              <a:pt x="10196" y="277035"/>
                              <a:pt x="11732" y="197606"/>
                              <a:pt x="0" y="152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5728020-7F06-14DF-3951-21C8C15A2635}"/>
                  </a:ext>
                </a:extLst>
              </p:cNvPr>
              <p:cNvSpPr txBox="1"/>
              <p:nvPr/>
            </p:nvSpPr>
            <p:spPr>
              <a:xfrm>
                <a:off x="4351555" y="9556512"/>
                <a:ext cx="2198831" cy="769441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GB" sz="4400" dirty="0">
                    <a:solidFill>
                      <a:schemeClr val="bg1"/>
                    </a:solidFill>
                    <a:latin typeface="Amasis MT Pro Black" panose="02040A04050005020304" pitchFamily="18" charset="0"/>
                  </a:rPr>
                  <a:t>SNOW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1279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-0.00169 0.7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35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-0.00169 0.704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352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4.79167E-6 0.969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" y="469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-0.00377 -0.7520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3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2DEF5-D694-AB7F-2F7E-B26D6FDDA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2" name="Group 2081">
            <a:extLst>
              <a:ext uri="{FF2B5EF4-FFF2-40B4-BE49-F238E27FC236}">
                <a16:creationId xmlns:a16="http://schemas.microsoft.com/office/drawing/2014/main" id="{76937190-F6F8-F4CF-D544-39EB2F56596C}"/>
              </a:ext>
            </a:extLst>
          </p:cNvPr>
          <p:cNvGrpSpPr/>
          <p:nvPr/>
        </p:nvGrpSpPr>
        <p:grpSpPr>
          <a:xfrm>
            <a:off x="6383882" y="7100138"/>
            <a:ext cx="23877973" cy="2454274"/>
            <a:chOff x="-1005291" y="4575119"/>
            <a:chExt cx="23877973" cy="2454274"/>
          </a:xfrm>
        </p:grpSpPr>
        <p:grpSp>
          <p:nvGrpSpPr>
            <p:cNvPr id="8" name="Windows">
              <a:extLst>
                <a:ext uri="{FF2B5EF4-FFF2-40B4-BE49-F238E27FC236}">
                  <a16:creationId xmlns:a16="http://schemas.microsoft.com/office/drawing/2014/main" id="{26BC02DC-D928-A71F-A505-2D875616DD02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3CC8CD4-B41F-C590-C195-59B3799D9C51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51" name="Flowchart: Delay 2050">
                  <a:extLst>
                    <a:ext uri="{FF2B5EF4-FFF2-40B4-BE49-F238E27FC236}">
                      <a16:creationId xmlns:a16="http://schemas.microsoft.com/office/drawing/2014/main" id="{58BBF889-DBB7-CAF5-F596-9CD121D522A4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52" name="Straight Connector 2051">
                  <a:extLst>
                    <a:ext uri="{FF2B5EF4-FFF2-40B4-BE49-F238E27FC236}">
                      <a16:creationId xmlns:a16="http://schemas.microsoft.com/office/drawing/2014/main" id="{41F7CB4B-E06D-874E-653F-C112C03108A5}"/>
                    </a:ext>
                  </a:extLst>
                </p:cNvPr>
                <p:cNvCxnSpPr>
                  <a:stCxn id="2051" idx="3"/>
                  <a:endCxn id="205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Straight Connector 2052">
                  <a:extLst>
                    <a:ext uri="{FF2B5EF4-FFF2-40B4-BE49-F238E27FC236}">
                      <a16:creationId xmlns:a16="http://schemas.microsoft.com/office/drawing/2014/main" id="{CA69B0F4-497D-4162-BFD1-BDB3DF6FEB5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4" name="Straight Connector 2053">
                  <a:extLst>
                    <a:ext uri="{FF2B5EF4-FFF2-40B4-BE49-F238E27FC236}">
                      <a16:creationId xmlns:a16="http://schemas.microsoft.com/office/drawing/2014/main" id="{F40FD57D-3ECC-3C52-5051-E04F6BA4CEE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5" name="Straight Connector 2054">
                  <a:extLst>
                    <a:ext uri="{FF2B5EF4-FFF2-40B4-BE49-F238E27FC236}">
                      <a16:creationId xmlns:a16="http://schemas.microsoft.com/office/drawing/2014/main" id="{5851DEDD-48EB-4036-6AC7-EB713DBEA887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905BE9F-0966-AECC-E2EB-3B433C95C087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86" name="Flowchart: Delay 1085">
                  <a:extLst>
                    <a:ext uri="{FF2B5EF4-FFF2-40B4-BE49-F238E27FC236}">
                      <a16:creationId xmlns:a16="http://schemas.microsoft.com/office/drawing/2014/main" id="{97927B2E-693F-6A29-C89C-08698CF29AB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87" name="Straight Connector 1086">
                  <a:extLst>
                    <a:ext uri="{FF2B5EF4-FFF2-40B4-BE49-F238E27FC236}">
                      <a16:creationId xmlns:a16="http://schemas.microsoft.com/office/drawing/2014/main" id="{5BB37CE7-685A-72B3-314F-F048018E0FC9}"/>
                    </a:ext>
                  </a:extLst>
                </p:cNvPr>
                <p:cNvCxnSpPr>
                  <a:stCxn id="1086" idx="3"/>
                  <a:endCxn id="108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8" name="Straight Connector 2047">
                  <a:extLst>
                    <a:ext uri="{FF2B5EF4-FFF2-40B4-BE49-F238E27FC236}">
                      <a16:creationId xmlns:a16="http://schemas.microsoft.com/office/drawing/2014/main" id="{9A948051-C4D4-B2B5-C4A6-7A68E53EC15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9" name="Straight Connector 2048">
                  <a:extLst>
                    <a:ext uri="{FF2B5EF4-FFF2-40B4-BE49-F238E27FC236}">
                      <a16:creationId xmlns:a16="http://schemas.microsoft.com/office/drawing/2014/main" id="{E06F7166-412C-9CEC-9196-C73017A7CF6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0" name="Straight Connector 2049">
                  <a:extLst>
                    <a:ext uri="{FF2B5EF4-FFF2-40B4-BE49-F238E27FC236}">
                      <a16:creationId xmlns:a16="http://schemas.microsoft.com/office/drawing/2014/main" id="{4D0A11AE-328E-A27D-EA61-04DEBA74E2F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B01093A-C986-C895-A2F5-F7B1614F545E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64" name="Flowchart: Delay 1063">
                  <a:extLst>
                    <a:ext uri="{FF2B5EF4-FFF2-40B4-BE49-F238E27FC236}">
                      <a16:creationId xmlns:a16="http://schemas.microsoft.com/office/drawing/2014/main" id="{FB543B8A-F834-BD38-967B-DEF8D934A8D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FEA35BD5-95F0-F242-2B39-E03CDB9E9AF1}"/>
                    </a:ext>
                  </a:extLst>
                </p:cNvPr>
                <p:cNvCxnSpPr>
                  <a:stCxn id="1064" idx="3"/>
                  <a:endCxn id="1064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555D42EA-9E87-EE9F-E54C-69BA3C90374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7" name="Straight Connector 1066">
                  <a:extLst>
                    <a:ext uri="{FF2B5EF4-FFF2-40B4-BE49-F238E27FC236}">
                      <a16:creationId xmlns:a16="http://schemas.microsoft.com/office/drawing/2014/main" id="{010AD6E4-65CA-A727-CA55-276960088F7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5" name="Straight Connector 1084">
                  <a:extLst>
                    <a:ext uri="{FF2B5EF4-FFF2-40B4-BE49-F238E27FC236}">
                      <a16:creationId xmlns:a16="http://schemas.microsoft.com/office/drawing/2014/main" id="{47703E29-61A5-F22C-01B6-A850CC96D537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6" name="Group 1025">
                <a:extLst>
                  <a:ext uri="{FF2B5EF4-FFF2-40B4-BE49-F238E27FC236}">
                    <a16:creationId xmlns:a16="http://schemas.microsoft.com/office/drawing/2014/main" id="{69C6BAD8-49FB-A892-A1BA-136955DAB2BA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58" name="Flowchart: Delay 1057">
                  <a:extLst>
                    <a:ext uri="{FF2B5EF4-FFF2-40B4-BE49-F238E27FC236}">
                      <a16:creationId xmlns:a16="http://schemas.microsoft.com/office/drawing/2014/main" id="{AAC7D890-1145-EBC8-0289-2214CD7204E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0" name="Straight Connector 1059">
                  <a:extLst>
                    <a:ext uri="{FF2B5EF4-FFF2-40B4-BE49-F238E27FC236}">
                      <a16:creationId xmlns:a16="http://schemas.microsoft.com/office/drawing/2014/main" id="{C89F069C-0BF6-9743-9840-8D847F6E37EA}"/>
                    </a:ext>
                  </a:extLst>
                </p:cNvPr>
                <p:cNvCxnSpPr>
                  <a:stCxn id="1058" idx="3"/>
                  <a:endCxn id="1058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Straight Connector 1060">
                  <a:extLst>
                    <a:ext uri="{FF2B5EF4-FFF2-40B4-BE49-F238E27FC236}">
                      <a16:creationId xmlns:a16="http://schemas.microsoft.com/office/drawing/2014/main" id="{B06B8DC6-07E6-A80B-5828-AC64248390C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2" name="Straight Connector 1061">
                  <a:extLst>
                    <a:ext uri="{FF2B5EF4-FFF2-40B4-BE49-F238E27FC236}">
                      <a16:creationId xmlns:a16="http://schemas.microsoft.com/office/drawing/2014/main" id="{7E0EDEA2-7569-E11D-1D8D-BF45779BFF6E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Straight Connector 1062">
                  <a:extLst>
                    <a:ext uri="{FF2B5EF4-FFF2-40B4-BE49-F238E27FC236}">
                      <a16:creationId xmlns:a16="http://schemas.microsoft.com/office/drawing/2014/main" id="{E36A43F1-FF89-41CB-1953-1C15240B6F2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" name="Windows">
              <a:extLst>
                <a:ext uri="{FF2B5EF4-FFF2-40B4-BE49-F238E27FC236}">
                  <a16:creationId xmlns:a16="http://schemas.microsoft.com/office/drawing/2014/main" id="{F4A82867-D979-F1C2-BB42-F7784CFF6A82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057" name="Group 2056">
                <a:extLst>
                  <a:ext uri="{FF2B5EF4-FFF2-40B4-BE49-F238E27FC236}">
                    <a16:creationId xmlns:a16="http://schemas.microsoft.com/office/drawing/2014/main" id="{C682520B-F034-8B68-E956-23D68EEB56CC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7" name="Flowchart: Delay 2076">
                  <a:extLst>
                    <a:ext uri="{FF2B5EF4-FFF2-40B4-BE49-F238E27FC236}">
                      <a16:creationId xmlns:a16="http://schemas.microsoft.com/office/drawing/2014/main" id="{A8CFDE96-181E-89F8-96A8-02C725F9D91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8" name="Straight Connector 2077">
                  <a:extLst>
                    <a:ext uri="{FF2B5EF4-FFF2-40B4-BE49-F238E27FC236}">
                      <a16:creationId xmlns:a16="http://schemas.microsoft.com/office/drawing/2014/main" id="{7EF97920-7ABA-B0E7-C5D4-1D7F999BF639}"/>
                    </a:ext>
                  </a:extLst>
                </p:cNvPr>
                <p:cNvCxnSpPr>
                  <a:stCxn id="2077" idx="3"/>
                  <a:endCxn id="207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9" name="Straight Connector 2078">
                  <a:extLst>
                    <a:ext uri="{FF2B5EF4-FFF2-40B4-BE49-F238E27FC236}">
                      <a16:creationId xmlns:a16="http://schemas.microsoft.com/office/drawing/2014/main" id="{B5B4A928-4998-D201-3461-8BE20E22708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0" name="Straight Connector 2079">
                  <a:extLst>
                    <a:ext uri="{FF2B5EF4-FFF2-40B4-BE49-F238E27FC236}">
                      <a16:creationId xmlns:a16="http://schemas.microsoft.com/office/drawing/2014/main" id="{53154569-CB08-C051-364A-014A4F1BA58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1" name="Straight Connector 2080">
                  <a:extLst>
                    <a:ext uri="{FF2B5EF4-FFF2-40B4-BE49-F238E27FC236}">
                      <a16:creationId xmlns:a16="http://schemas.microsoft.com/office/drawing/2014/main" id="{D2A94951-762D-4888-D73C-423AF4F00D6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9" name="Group 2058">
                <a:extLst>
                  <a:ext uri="{FF2B5EF4-FFF2-40B4-BE49-F238E27FC236}">
                    <a16:creationId xmlns:a16="http://schemas.microsoft.com/office/drawing/2014/main" id="{7B1928ED-1158-E870-B8C4-392D27FBA1B3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2" name="Flowchart: Delay 2071">
                  <a:extLst>
                    <a:ext uri="{FF2B5EF4-FFF2-40B4-BE49-F238E27FC236}">
                      <a16:creationId xmlns:a16="http://schemas.microsoft.com/office/drawing/2014/main" id="{08E4A905-17D3-CFFD-4F93-DA1F7F7F4D2F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3" name="Straight Connector 2072">
                  <a:extLst>
                    <a:ext uri="{FF2B5EF4-FFF2-40B4-BE49-F238E27FC236}">
                      <a16:creationId xmlns:a16="http://schemas.microsoft.com/office/drawing/2014/main" id="{EB0BF6A1-E3E8-6A12-3D7F-8410C997E51C}"/>
                    </a:ext>
                  </a:extLst>
                </p:cNvPr>
                <p:cNvCxnSpPr>
                  <a:stCxn id="2072" idx="3"/>
                  <a:endCxn id="207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4" name="Straight Connector 2073">
                  <a:extLst>
                    <a:ext uri="{FF2B5EF4-FFF2-40B4-BE49-F238E27FC236}">
                      <a16:creationId xmlns:a16="http://schemas.microsoft.com/office/drawing/2014/main" id="{84B51D2A-84CC-6524-3E7D-AE3A25C93EF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5" name="Straight Connector 2074">
                  <a:extLst>
                    <a:ext uri="{FF2B5EF4-FFF2-40B4-BE49-F238E27FC236}">
                      <a16:creationId xmlns:a16="http://schemas.microsoft.com/office/drawing/2014/main" id="{127BE66B-0833-49B6-9AEB-72A3229FD40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6" name="Straight Connector 2075">
                  <a:extLst>
                    <a:ext uri="{FF2B5EF4-FFF2-40B4-BE49-F238E27FC236}">
                      <a16:creationId xmlns:a16="http://schemas.microsoft.com/office/drawing/2014/main" id="{D43EA4C8-D33C-628E-07E4-191CDE94453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0" name="Group 2059">
                <a:extLst>
                  <a:ext uri="{FF2B5EF4-FFF2-40B4-BE49-F238E27FC236}">
                    <a16:creationId xmlns:a16="http://schemas.microsoft.com/office/drawing/2014/main" id="{26B81485-96BF-72A6-8D5B-549B973F77FD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7" name="Flowchart: Delay 2066">
                  <a:extLst>
                    <a:ext uri="{FF2B5EF4-FFF2-40B4-BE49-F238E27FC236}">
                      <a16:creationId xmlns:a16="http://schemas.microsoft.com/office/drawing/2014/main" id="{E00720D3-7ECE-13FC-CF99-93A06D4AA951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8" name="Straight Connector 2067">
                  <a:extLst>
                    <a:ext uri="{FF2B5EF4-FFF2-40B4-BE49-F238E27FC236}">
                      <a16:creationId xmlns:a16="http://schemas.microsoft.com/office/drawing/2014/main" id="{7CED39FB-F888-8DDF-78D1-17270F8A3B1F}"/>
                    </a:ext>
                  </a:extLst>
                </p:cNvPr>
                <p:cNvCxnSpPr>
                  <a:stCxn id="2067" idx="3"/>
                  <a:endCxn id="206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9" name="Straight Connector 2068">
                  <a:extLst>
                    <a:ext uri="{FF2B5EF4-FFF2-40B4-BE49-F238E27FC236}">
                      <a16:creationId xmlns:a16="http://schemas.microsoft.com/office/drawing/2014/main" id="{FCC5E4EB-BA22-AD30-B50B-2DE8C4380E8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0" name="Straight Connector 2069">
                  <a:extLst>
                    <a:ext uri="{FF2B5EF4-FFF2-40B4-BE49-F238E27FC236}">
                      <a16:creationId xmlns:a16="http://schemas.microsoft.com/office/drawing/2014/main" id="{4DE24A18-A972-CA22-A23E-209B7010950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1" name="Straight Connector 2070">
                  <a:extLst>
                    <a:ext uri="{FF2B5EF4-FFF2-40B4-BE49-F238E27FC236}">
                      <a16:creationId xmlns:a16="http://schemas.microsoft.com/office/drawing/2014/main" id="{59C0239A-2328-D96D-76F8-9B28090C7AF4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1" name="Group 2060">
                <a:extLst>
                  <a:ext uri="{FF2B5EF4-FFF2-40B4-BE49-F238E27FC236}">
                    <a16:creationId xmlns:a16="http://schemas.microsoft.com/office/drawing/2014/main" id="{539964E4-120C-72C1-370B-89720C0667FF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2" name="Flowchart: Delay 2061">
                  <a:extLst>
                    <a:ext uri="{FF2B5EF4-FFF2-40B4-BE49-F238E27FC236}">
                      <a16:creationId xmlns:a16="http://schemas.microsoft.com/office/drawing/2014/main" id="{4DE52370-0F40-9921-FC37-A3D1FAE4FF4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3" name="Straight Connector 2062">
                  <a:extLst>
                    <a:ext uri="{FF2B5EF4-FFF2-40B4-BE49-F238E27FC236}">
                      <a16:creationId xmlns:a16="http://schemas.microsoft.com/office/drawing/2014/main" id="{26F69406-05D9-6E3E-EF70-A9FE3314D8C9}"/>
                    </a:ext>
                  </a:extLst>
                </p:cNvPr>
                <p:cNvCxnSpPr>
                  <a:stCxn id="2062" idx="3"/>
                  <a:endCxn id="206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4" name="Straight Connector 2063">
                  <a:extLst>
                    <a:ext uri="{FF2B5EF4-FFF2-40B4-BE49-F238E27FC236}">
                      <a16:creationId xmlns:a16="http://schemas.microsoft.com/office/drawing/2014/main" id="{C6B8DB2F-99EF-0547-F1B0-D9424E4CE37D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5" name="Straight Connector 2064">
                  <a:extLst>
                    <a:ext uri="{FF2B5EF4-FFF2-40B4-BE49-F238E27FC236}">
                      <a16:creationId xmlns:a16="http://schemas.microsoft.com/office/drawing/2014/main" id="{73E10682-DB72-DBA5-793C-06F6B96B32D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6" name="Straight Connector 2065">
                  <a:extLst>
                    <a:ext uri="{FF2B5EF4-FFF2-40B4-BE49-F238E27FC236}">
                      <a16:creationId xmlns:a16="http://schemas.microsoft.com/office/drawing/2014/main" id="{28E61C40-86EF-1051-2BFA-56023D7A460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AB7AE66-AA26-5CF6-828C-8899EF832717}"/>
              </a:ext>
            </a:extLst>
          </p:cNvPr>
          <p:cNvSpPr/>
          <p:nvPr/>
        </p:nvSpPr>
        <p:spPr>
          <a:xfrm>
            <a:off x="5097960" y="11462605"/>
            <a:ext cx="14495814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48" name="Picture 2447" descr="A white tree with snow on it&#10;&#10;Description automatically generated">
            <a:extLst>
              <a:ext uri="{FF2B5EF4-FFF2-40B4-BE49-F238E27FC236}">
                <a16:creationId xmlns:a16="http://schemas.microsoft.com/office/drawing/2014/main" id="{4C888E46-0391-5168-4AD5-4817C3268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9" t="27729" r="38980" b="24349"/>
          <a:stretch/>
        </p:blipFill>
        <p:spPr>
          <a:xfrm rot="11463751">
            <a:off x="3051972" y="-1889945"/>
            <a:ext cx="3905945" cy="5004685"/>
          </a:xfrm>
          <a:custGeom>
            <a:avLst/>
            <a:gdLst>
              <a:gd name="connsiteX0" fmla="*/ 3905945 w 3905945"/>
              <a:gd name="connsiteY0" fmla="*/ 5000426 h 5004685"/>
              <a:gd name="connsiteX1" fmla="*/ 2543 w 3905945"/>
              <a:gd name="connsiteY1" fmla="*/ 5004685 h 5004685"/>
              <a:gd name="connsiteX2" fmla="*/ 0 w 3905945"/>
              <a:gd name="connsiteY2" fmla="*/ 2673655 h 5004685"/>
              <a:gd name="connsiteX3" fmla="*/ 1719429 w 3905945"/>
              <a:gd name="connsiteY3" fmla="*/ 2383 h 5004685"/>
              <a:gd name="connsiteX4" fmla="*/ 3903216 w 3905945"/>
              <a:gd name="connsiteY4" fmla="*/ 0 h 5004685"/>
              <a:gd name="connsiteX5" fmla="*/ 3905945 w 3905945"/>
              <a:gd name="connsiteY5" fmla="*/ 2501198 h 500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5945" h="5004685">
                <a:moveTo>
                  <a:pt x="3905945" y="5000426"/>
                </a:moveTo>
                <a:lnTo>
                  <a:pt x="2543" y="5004685"/>
                </a:lnTo>
                <a:lnTo>
                  <a:pt x="0" y="2673655"/>
                </a:lnTo>
                <a:lnTo>
                  <a:pt x="1719429" y="2383"/>
                </a:lnTo>
                <a:lnTo>
                  <a:pt x="3903216" y="0"/>
                </a:lnTo>
                <a:lnTo>
                  <a:pt x="3905945" y="2501198"/>
                </a:lnTo>
                <a:close/>
              </a:path>
            </a:pathLst>
          </a:cu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7FFD8BE5-B405-D124-6ADD-E257B0EE625E}"/>
              </a:ext>
            </a:extLst>
          </p:cNvPr>
          <p:cNvGrpSpPr/>
          <p:nvPr/>
        </p:nvGrpSpPr>
        <p:grpSpPr>
          <a:xfrm>
            <a:off x="6265924" y="12277259"/>
            <a:ext cx="13327850" cy="2069201"/>
            <a:chOff x="620999" y="5932983"/>
            <a:chExt cx="13327850" cy="2069201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0EB2BEC-F155-BAAC-53B9-1DE6A51AE58F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2ACCC83-E40B-5785-0AB8-44A681C7415E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4A19B71-F80D-3DBC-0D53-EFE78E3C458A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4D6AE47-B21B-0874-BC65-3935236582BC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2099" name="Oval 2098">
                <a:extLst>
                  <a:ext uri="{FF2B5EF4-FFF2-40B4-BE49-F238E27FC236}">
                    <a16:creationId xmlns:a16="http://schemas.microsoft.com/office/drawing/2014/main" id="{DC14958E-7546-C9D1-AAEA-5906E2635A6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00" name="Oval 2099">
                <a:extLst>
                  <a:ext uri="{FF2B5EF4-FFF2-40B4-BE49-F238E27FC236}">
                    <a16:creationId xmlns:a16="http://schemas.microsoft.com/office/drawing/2014/main" id="{9E220108-DA43-ADCF-741B-2927B5BB51C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578B2DE-DFC0-5B23-B11F-DC662DB08995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2097" name="Oval 2096">
                <a:extLst>
                  <a:ext uri="{FF2B5EF4-FFF2-40B4-BE49-F238E27FC236}">
                    <a16:creationId xmlns:a16="http://schemas.microsoft.com/office/drawing/2014/main" id="{145B8DD8-206C-FDD8-B45B-B683B90706E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8" name="Oval 2097">
                <a:extLst>
                  <a:ext uri="{FF2B5EF4-FFF2-40B4-BE49-F238E27FC236}">
                    <a16:creationId xmlns:a16="http://schemas.microsoft.com/office/drawing/2014/main" id="{AE939A2D-B8C1-CF33-1213-23490381969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E75857-F546-716C-3711-9EE7164DD63C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2095" name="Oval 2094">
                <a:extLst>
                  <a:ext uri="{FF2B5EF4-FFF2-40B4-BE49-F238E27FC236}">
                    <a16:creationId xmlns:a16="http://schemas.microsoft.com/office/drawing/2014/main" id="{6BB779A6-14E8-D8A7-CE5E-C8F9734BB9F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6" name="Oval 2095">
                <a:extLst>
                  <a:ext uri="{FF2B5EF4-FFF2-40B4-BE49-F238E27FC236}">
                    <a16:creationId xmlns:a16="http://schemas.microsoft.com/office/drawing/2014/main" id="{2097809F-5B0B-9600-7CDD-DBF1D7BB228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0BBD7AE-A561-3563-3F2F-952AE2C3B43B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2093" name="Oval 2092">
                <a:extLst>
                  <a:ext uri="{FF2B5EF4-FFF2-40B4-BE49-F238E27FC236}">
                    <a16:creationId xmlns:a16="http://schemas.microsoft.com/office/drawing/2014/main" id="{D72EE412-B77C-0293-29AD-EAF09751C3C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4" name="Oval 2093">
                <a:extLst>
                  <a:ext uri="{FF2B5EF4-FFF2-40B4-BE49-F238E27FC236}">
                    <a16:creationId xmlns:a16="http://schemas.microsoft.com/office/drawing/2014/main" id="{DCA365FD-3494-D6D7-F16C-4C1297C1BAA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7F20953-3149-28A0-4772-01D0F20ADA15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2091" name="Oval 2090">
                <a:extLst>
                  <a:ext uri="{FF2B5EF4-FFF2-40B4-BE49-F238E27FC236}">
                    <a16:creationId xmlns:a16="http://schemas.microsoft.com/office/drawing/2014/main" id="{28833C2D-6547-E3F4-09F1-71606036977F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2" name="Oval 2091">
                <a:extLst>
                  <a:ext uri="{FF2B5EF4-FFF2-40B4-BE49-F238E27FC236}">
                    <a16:creationId xmlns:a16="http://schemas.microsoft.com/office/drawing/2014/main" id="{51FB6E48-FB04-19FA-1DCB-DB6BF8FB57A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D0F1056-F765-6813-FCD5-EF5087D49EEE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2089" name="Oval 2088">
                <a:extLst>
                  <a:ext uri="{FF2B5EF4-FFF2-40B4-BE49-F238E27FC236}">
                    <a16:creationId xmlns:a16="http://schemas.microsoft.com/office/drawing/2014/main" id="{CDB6DAC2-20A3-C1C1-64F6-8FC20350B00C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0" name="Oval 2089">
                <a:extLst>
                  <a:ext uri="{FF2B5EF4-FFF2-40B4-BE49-F238E27FC236}">
                    <a16:creationId xmlns:a16="http://schemas.microsoft.com/office/drawing/2014/main" id="{438BC588-66D8-701C-2037-6557170B599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5" name="Group 1054">
              <a:extLst>
                <a:ext uri="{FF2B5EF4-FFF2-40B4-BE49-F238E27FC236}">
                  <a16:creationId xmlns:a16="http://schemas.microsoft.com/office/drawing/2014/main" id="{79125AE0-DA96-FEFF-6DFB-E9B7F754C56F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2087" name="Oval 2086">
                <a:extLst>
                  <a:ext uri="{FF2B5EF4-FFF2-40B4-BE49-F238E27FC236}">
                    <a16:creationId xmlns:a16="http://schemas.microsoft.com/office/drawing/2014/main" id="{EC09AB95-FAB1-29C5-4F76-AC798467731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8" name="Oval 2087">
                <a:extLst>
                  <a:ext uri="{FF2B5EF4-FFF2-40B4-BE49-F238E27FC236}">
                    <a16:creationId xmlns:a16="http://schemas.microsoft.com/office/drawing/2014/main" id="{68F09A3E-2209-B0ED-F56B-B9D789C0DF3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6" name="Group 1055">
              <a:extLst>
                <a:ext uri="{FF2B5EF4-FFF2-40B4-BE49-F238E27FC236}">
                  <a16:creationId xmlns:a16="http://schemas.microsoft.com/office/drawing/2014/main" id="{760CB97F-4087-6697-30C8-7BF1E9BD421C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2085" name="Oval 2084">
                <a:extLst>
                  <a:ext uri="{FF2B5EF4-FFF2-40B4-BE49-F238E27FC236}">
                    <a16:creationId xmlns:a16="http://schemas.microsoft.com/office/drawing/2014/main" id="{262C590F-ECEF-C731-2AA8-E7F8F1486E6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6" name="Oval 2085">
                <a:extLst>
                  <a:ext uri="{FF2B5EF4-FFF2-40B4-BE49-F238E27FC236}">
                    <a16:creationId xmlns:a16="http://schemas.microsoft.com/office/drawing/2014/main" id="{CAB7CFE5-A24E-F0A5-31C0-9FB7A16FEAC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7" name="Group 1056">
              <a:extLst>
                <a:ext uri="{FF2B5EF4-FFF2-40B4-BE49-F238E27FC236}">
                  <a16:creationId xmlns:a16="http://schemas.microsoft.com/office/drawing/2014/main" id="{41607E9E-43FF-6C3F-997A-D1938961EA51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2083" name="Oval 2082">
                <a:extLst>
                  <a:ext uri="{FF2B5EF4-FFF2-40B4-BE49-F238E27FC236}">
                    <a16:creationId xmlns:a16="http://schemas.microsoft.com/office/drawing/2014/main" id="{1DE1B2BA-44D1-2D0B-64EF-4E5E99AB4DF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4" name="Oval 2083">
                <a:extLst>
                  <a:ext uri="{FF2B5EF4-FFF2-40B4-BE49-F238E27FC236}">
                    <a16:creationId xmlns:a16="http://schemas.microsoft.com/office/drawing/2014/main" id="{91E8C008-FB90-1DD3-97A1-326CF5E06B5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D601B4A7-5BA7-AE54-7F0F-7D6A5C2C91C2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F4A3FBD3-26A8-626D-FF43-984C30A97AC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8" name="Oval 2057">
                <a:extLst>
                  <a:ext uri="{FF2B5EF4-FFF2-40B4-BE49-F238E27FC236}">
                    <a16:creationId xmlns:a16="http://schemas.microsoft.com/office/drawing/2014/main" id="{2D8B5DBC-FC6F-A291-628E-9E0977C1020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68" name="Rectangle 1067">
              <a:extLst>
                <a:ext uri="{FF2B5EF4-FFF2-40B4-BE49-F238E27FC236}">
                  <a16:creationId xmlns:a16="http://schemas.microsoft.com/office/drawing/2014/main" id="{D795F4B3-07BF-6470-1968-FC58DF12B2E5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BD355A2F-391D-A08E-3A9F-E3EF0CCC59C5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0" name="Rectangle 1069">
              <a:extLst>
                <a:ext uri="{FF2B5EF4-FFF2-40B4-BE49-F238E27FC236}">
                  <a16:creationId xmlns:a16="http://schemas.microsoft.com/office/drawing/2014/main" id="{B30AF0B0-A378-D040-269E-541CB9506CA0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1" name="Rectangle 1070">
              <a:extLst>
                <a:ext uri="{FF2B5EF4-FFF2-40B4-BE49-F238E27FC236}">
                  <a16:creationId xmlns:a16="http://schemas.microsoft.com/office/drawing/2014/main" id="{E94A5BFC-A66D-F114-1AEF-0782F0A918EA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51B60530-0602-EA1B-D658-3CA8AE07A7EA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1082" name="Oval 1081">
                <a:extLst>
                  <a:ext uri="{FF2B5EF4-FFF2-40B4-BE49-F238E27FC236}">
                    <a16:creationId xmlns:a16="http://schemas.microsoft.com/office/drawing/2014/main" id="{02960640-9EAC-9F9C-E889-22BE81C57CA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3" name="Oval 1082">
                <a:extLst>
                  <a:ext uri="{FF2B5EF4-FFF2-40B4-BE49-F238E27FC236}">
                    <a16:creationId xmlns:a16="http://schemas.microsoft.com/office/drawing/2014/main" id="{1C8E9E8B-9DD0-414E-79B3-CE4A39B48F6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73" name="Group 1072">
              <a:extLst>
                <a:ext uri="{FF2B5EF4-FFF2-40B4-BE49-F238E27FC236}">
                  <a16:creationId xmlns:a16="http://schemas.microsoft.com/office/drawing/2014/main" id="{186FC508-093C-A8B5-BEC9-691E80106E9C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15ED4067-50D4-0D09-366F-88B1D498A7E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1" name="Oval 1080">
                <a:extLst>
                  <a:ext uri="{FF2B5EF4-FFF2-40B4-BE49-F238E27FC236}">
                    <a16:creationId xmlns:a16="http://schemas.microsoft.com/office/drawing/2014/main" id="{90462CEC-9C6B-8F54-D498-C0E04B15B37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74" name="Group 1073">
              <a:extLst>
                <a:ext uri="{FF2B5EF4-FFF2-40B4-BE49-F238E27FC236}">
                  <a16:creationId xmlns:a16="http://schemas.microsoft.com/office/drawing/2014/main" id="{4E6BDB2E-1EBB-7643-52C4-8F2BBA60A4A6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F09A6BAD-C2B1-A950-8A37-4A89B5A8100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C03DB027-5518-F4C4-49BA-9DD04B6613F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75" name="Group 1074">
              <a:extLst>
                <a:ext uri="{FF2B5EF4-FFF2-40B4-BE49-F238E27FC236}">
                  <a16:creationId xmlns:a16="http://schemas.microsoft.com/office/drawing/2014/main" id="{4B670533-BA7C-17E0-DB9D-A8FF6990432A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1076" name="Oval 1075">
                <a:extLst>
                  <a:ext uri="{FF2B5EF4-FFF2-40B4-BE49-F238E27FC236}">
                    <a16:creationId xmlns:a16="http://schemas.microsoft.com/office/drawing/2014/main" id="{B902D9F3-43D1-8F14-3F13-FDC1A3E52A0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84D36C35-C9F2-4D16-6888-2A6E09489A3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566" name="Group 2565">
            <a:extLst>
              <a:ext uri="{FF2B5EF4-FFF2-40B4-BE49-F238E27FC236}">
                <a16:creationId xmlns:a16="http://schemas.microsoft.com/office/drawing/2014/main" id="{EFDAC2D1-F923-D1BA-D4AC-3F2627461C14}"/>
              </a:ext>
            </a:extLst>
          </p:cNvPr>
          <p:cNvGrpSpPr/>
          <p:nvPr/>
        </p:nvGrpSpPr>
        <p:grpSpPr>
          <a:xfrm>
            <a:off x="10892329" y="8652740"/>
            <a:ext cx="1869375" cy="3542662"/>
            <a:chOff x="10650313" y="2132826"/>
            <a:chExt cx="1869375" cy="3542662"/>
          </a:xfrm>
        </p:grpSpPr>
        <p:grpSp>
          <p:nvGrpSpPr>
            <p:cNvPr id="2536" name="Group 2535">
              <a:extLst>
                <a:ext uri="{FF2B5EF4-FFF2-40B4-BE49-F238E27FC236}">
                  <a16:creationId xmlns:a16="http://schemas.microsoft.com/office/drawing/2014/main" id="{A849628F-7C51-2BC2-7098-0E11A46CA771}"/>
                </a:ext>
              </a:extLst>
            </p:cNvPr>
            <p:cNvGrpSpPr/>
            <p:nvPr/>
          </p:nvGrpSpPr>
          <p:grpSpPr>
            <a:xfrm>
              <a:off x="10650313" y="4203021"/>
              <a:ext cx="1869375" cy="1472467"/>
              <a:chOff x="7826061" y="3245978"/>
              <a:chExt cx="3172800" cy="2499148"/>
            </a:xfrm>
          </p:grpSpPr>
          <p:sp>
            <p:nvSpPr>
              <p:cNvPr id="2537" name="Free-form: Shape 18">
                <a:extLst>
                  <a:ext uri="{FF2B5EF4-FFF2-40B4-BE49-F238E27FC236}">
                    <a16:creationId xmlns:a16="http://schemas.microsoft.com/office/drawing/2014/main" id="{E66108BA-8EBB-F34F-F07C-5C5ECDE594DA}"/>
                  </a:ext>
                </a:extLst>
              </p:cNvPr>
              <p:cNvSpPr/>
              <p:nvPr/>
            </p:nvSpPr>
            <p:spPr>
              <a:xfrm>
                <a:off x="7826061" y="3631708"/>
                <a:ext cx="3172800" cy="2113418"/>
              </a:xfrm>
              <a:custGeom>
                <a:avLst/>
                <a:gdLst>
                  <a:gd name="connsiteX0" fmla="*/ 426105 w 3172800"/>
                  <a:gd name="connsiteY0" fmla="*/ 0 h 2113418"/>
                  <a:gd name="connsiteX1" fmla="*/ 2746696 w 3172800"/>
                  <a:gd name="connsiteY1" fmla="*/ 0 h 2113418"/>
                  <a:gd name="connsiteX2" fmla="*/ 3146324 w 3172800"/>
                  <a:gd name="connsiteY2" fmla="*/ 1598516 h 2113418"/>
                  <a:gd name="connsiteX3" fmla="*/ 3164610 w 3172800"/>
                  <a:gd name="connsiteY3" fmla="*/ 1631534 h 2113418"/>
                  <a:gd name="connsiteX4" fmla="*/ 3172800 w 3172800"/>
                  <a:gd name="connsiteY4" fmla="*/ 1676233 h 2113418"/>
                  <a:gd name="connsiteX5" fmla="*/ 3169820 w 3172800"/>
                  <a:gd name="connsiteY5" fmla="*/ 1692498 h 2113418"/>
                  <a:gd name="connsiteX6" fmla="*/ 3172800 w 3172800"/>
                  <a:gd name="connsiteY6" fmla="*/ 1704418 h 2113418"/>
                  <a:gd name="connsiteX7" fmla="*/ 3167636 w 3172800"/>
                  <a:gd name="connsiteY7" fmla="*/ 1704418 h 2113418"/>
                  <a:gd name="connsiteX8" fmla="*/ 3164610 w 3172800"/>
                  <a:gd name="connsiteY8" fmla="*/ 1720933 h 2113418"/>
                  <a:gd name="connsiteX9" fmla="*/ 1586400 w 3172800"/>
                  <a:gd name="connsiteY9" fmla="*/ 2113418 h 2113418"/>
                  <a:gd name="connsiteX10" fmla="*/ 8191 w 3172800"/>
                  <a:gd name="connsiteY10" fmla="*/ 1720933 h 2113418"/>
                  <a:gd name="connsiteX11" fmla="*/ 5165 w 3172800"/>
                  <a:gd name="connsiteY11" fmla="*/ 1704418 h 2113418"/>
                  <a:gd name="connsiteX12" fmla="*/ 0 w 3172800"/>
                  <a:gd name="connsiteY12" fmla="*/ 1704418 h 2113418"/>
                  <a:gd name="connsiteX13" fmla="*/ 2980 w 3172800"/>
                  <a:gd name="connsiteY13" fmla="*/ 1692498 h 2113418"/>
                  <a:gd name="connsiteX14" fmla="*/ 0 w 3172800"/>
                  <a:gd name="connsiteY14" fmla="*/ 1676233 h 2113418"/>
                  <a:gd name="connsiteX15" fmla="*/ 8191 w 3172800"/>
                  <a:gd name="connsiteY15" fmla="*/ 1631534 h 2113418"/>
                  <a:gd name="connsiteX16" fmla="*/ 26476 w 3172800"/>
                  <a:gd name="connsiteY16" fmla="*/ 1598516 h 2113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72800" h="2113418">
                    <a:moveTo>
                      <a:pt x="426105" y="0"/>
                    </a:moveTo>
                    <a:lnTo>
                      <a:pt x="2746696" y="0"/>
                    </a:lnTo>
                    <a:lnTo>
                      <a:pt x="3146324" y="1598516"/>
                    </a:lnTo>
                    <a:lnTo>
                      <a:pt x="3164610" y="1631534"/>
                    </a:lnTo>
                    <a:cubicBezTo>
                      <a:pt x="3170026" y="1646230"/>
                      <a:pt x="3172800" y="1661143"/>
                      <a:pt x="3172800" y="1676233"/>
                    </a:cubicBezTo>
                    <a:lnTo>
                      <a:pt x="3169820" y="1692498"/>
                    </a:lnTo>
                    <a:lnTo>
                      <a:pt x="3172800" y="1704418"/>
                    </a:lnTo>
                    <a:lnTo>
                      <a:pt x="3167636" y="1704418"/>
                    </a:lnTo>
                    <a:lnTo>
                      <a:pt x="3164610" y="1720933"/>
                    </a:lnTo>
                    <a:cubicBezTo>
                      <a:pt x="3083370" y="1941386"/>
                      <a:pt x="2407786" y="2113418"/>
                      <a:pt x="1586400" y="2113418"/>
                    </a:cubicBezTo>
                    <a:cubicBezTo>
                      <a:pt x="765014" y="2113418"/>
                      <a:pt x="89430" y="1941386"/>
                      <a:pt x="8191" y="1720933"/>
                    </a:cubicBezTo>
                    <a:lnTo>
                      <a:pt x="5165" y="1704418"/>
                    </a:lnTo>
                    <a:lnTo>
                      <a:pt x="0" y="1704418"/>
                    </a:lnTo>
                    <a:lnTo>
                      <a:pt x="2980" y="1692498"/>
                    </a:lnTo>
                    <a:lnTo>
                      <a:pt x="0" y="1676233"/>
                    </a:lnTo>
                    <a:cubicBezTo>
                      <a:pt x="0" y="1661143"/>
                      <a:pt x="2775" y="1646230"/>
                      <a:pt x="8191" y="1631534"/>
                    </a:cubicBezTo>
                    <a:lnTo>
                      <a:pt x="26476" y="1598516"/>
                    </a:lnTo>
                    <a:close/>
                  </a:path>
                </a:pathLst>
              </a:custGeom>
              <a:gradFill>
                <a:gsLst>
                  <a:gs pos="0">
                    <a:schemeClr val="tx2">
                      <a:lumMod val="10000"/>
                      <a:lumOff val="90000"/>
                    </a:schemeClr>
                  </a:gs>
                  <a:gs pos="44688">
                    <a:schemeClr val="tx2">
                      <a:lumMod val="75000"/>
                      <a:lumOff val="25000"/>
                    </a:schemeClr>
                  </a:gs>
                  <a:gs pos="98000">
                    <a:srgbClr val="3E7999"/>
                  </a:gs>
                </a:gsLst>
                <a:lin ang="10200000" scaled="0"/>
              </a:gra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2538" name="Oval 2537">
                <a:extLst>
                  <a:ext uri="{FF2B5EF4-FFF2-40B4-BE49-F238E27FC236}">
                    <a16:creationId xmlns:a16="http://schemas.microsoft.com/office/drawing/2014/main" id="{CB673834-E6AD-FD05-7F0F-8BF784281999}"/>
                  </a:ext>
                </a:extLst>
              </p:cNvPr>
              <p:cNvSpPr/>
              <p:nvPr/>
            </p:nvSpPr>
            <p:spPr>
              <a:xfrm>
                <a:off x="8236822" y="3245978"/>
                <a:ext cx="2351277" cy="874370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39" name="Group 2538">
              <a:extLst>
                <a:ext uri="{FF2B5EF4-FFF2-40B4-BE49-F238E27FC236}">
                  <a16:creationId xmlns:a16="http://schemas.microsoft.com/office/drawing/2014/main" id="{93988AC3-597B-D42C-FC89-DDFC9CDEF3D9}"/>
                </a:ext>
              </a:extLst>
            </p:cNvPr>
            <p:cNvGrpSpPr/>
            <p:nvPr/>
          </p:nvGrpSpPr>
          <p:grpSpPr>
            <a:xfrm>
              <a:off x="10974315" y="2132826"/>
              <a:ext cx="1320105" cy="2402646"/>
              <a:chOff x="5032160" y="1876173"/>
              <a:chExt cx="1320105" cy="2402646"/>
            </a:xfrm>
          </p:grpSpPr>
          <p:grpSp>
            <p:nvGrpSpPr>
              <p:cNvPr id="2540" name="Group 2539">
                <a:extLst>
                  <a:ext uri="{FF2B5EF4-FFF2-40B4-BE49-F238E27FC236}">
                    <a16:creationId xmlns:a16="http://schemas.microsoft.com/office/drawing/2014/main" id="{592F275B-0F46-F976-EB7E-369A0CFDF4FF}"/>
                  </a:ext>
                </a:extLst>
              </p:cNvPr>
              <p:cNvGrpSpPr/>
              <p:nvPr/>
            </p:nvGrpSpPr>
            <p:grpSpPr>
              <a:xfrm flipH="1">
                <a:off x="5032160" y="1876173"/>
                <a:ext cx="1320105" cy="2402646"/>
                <a:chOff x="6764851" y="441579"/>
                <a:chExt cx="2892901" cy="5265195"/>
              </a:xfrm>
            </p:grpSpPr>
            <p:sp>
              <p:nvSpPr>
                <p:cNvPr id="2544" name="Rectangle: Rounded Corners 2543">
                  <a:extLst>
                    <a:ext uri="{FF2B5EF4-FFF2-40B4-BE49-F238E27FC236}">
                      <a16:creationId xmlns:a16="http://schemas.microsoft.com/office/drawing/2014/main" id="{FC489EE3-7083-3C51-30D9-AEE8260E95C5}"/>
                    </a:ext>
                  </a:extLst>
                </p:cNvPr>
                <p:cNvSpPr/>
                <p:nvPr/>
              </p:nvSpPr>
              <p:spPr>
                <a:xfrm rot="10307499">
                  <a:off x="8586464" y="4526172"/>
                  <a:ext cx="272386" cy="1021610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5" name="Rectangle: Rounded Corners 2544">
                  <a:extLst>
                    <a:ext uri="{FF2B5EF4-FFF2-40B4-BE49-F238E27FC236}">
                      <a16:creationId xmlns:a16="http://schemas.microsoft.com/office/drawing/2014/main" id="{D02CB651-CBB7-9F89-AF4D-2A4DEAAA2B13}"/>
                    </a:ext>
                  </a:extLst>
                </p:cNvPr>
                <p:cNvSpPr/>
                <p:nvPr/>
              </p:nvSpPr>
              <p:spPr>
                <a:xfrm rot="11458649">
                  <a:off x="7826200" y="4541248"/>
                  <a:ext cx="272386" cy="1021610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6" name="Rectangle: Rounded Corners 2545">
                  <a:extLst>
                    <a:ext uri="{FF2B5EF4-FFF2-40B4-BE49-F238E27FC236}">
                      <a16:creationId xmlns:a16="http://schemas.microsoft.com/office/drawing/2014/main" id="{6C689B49-D04E-F59B-5DFB-38218ED6FD1B}"/>
                    </a:ext>
                  </a:extLst>
                </p:cNvPr>
                <p:cNvSpPr/>
                <p:nvPr/>
              </p:nvSpPr>
              <p:spPr>
                <a:xfrm rot="18259152">
                  <a:off x="9044111" y="3106357"/>
                  <a:ext cx="234950" cy="876301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7" name="Flowchart: Manual Operation 2546">
                  <a:extLst>
                    <a:ext uri="{FF2B5EF4-FFF2-40B4-BE49-F238E27FC236}">
                      <a16:creationId xmlns:a16="http://schemas.microsoft.com/office/drawing/2014/main" id="{63A52B00-9CA6-6FC0-DA61-DC090EE04D1A}"/>
                    </a:ext>
                  </a:extLst>
                </p:cNvPr>
                <p:cNvSpPr/>
                <p:nvPr/>
              </p:nvSpPr>
              <p:spPr>
                <a:xfrm rot="10800000">
                  <a:off x="7283450" y="3066242"/>
                  <a:ext cx="1968500" cy="1638932"/>
                </a:xfrm>
                <a:prstGeom prst="flowChartManualOperation">
                  <a:avLst/>
                </a:prstGeom>
                <a:solidFill>
                  <a:srgbClr val="4C93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8" name="Isosceles Triangle 2547">
                  <a:extLst>
                    <a:ext uri="{FF2B5EF4-FFF2-40B4-BE49-F238E27FC236}">
                      <a16:creationId xmlns:a16="http://schemas.microsoft.com/office/drawing/2014/main" id="{0FEECBE0-6CDD-87B8-5648-6322783387BC}"/>
                    </a:ext>
                  </a:extLst>
                </p:cNvPr>
                <p:cNvSpPr/>
                <p:nvPr/>
              </p:nvSpPr>
              <p:spPr>
                <a:xfrm rot="19994567">
                  <a:off x="6764851" y="441579"/>
                  <a:ext cx="1837569" cy="2002507"/>
                </a:xfrm>
                <a:prstGeom prst="triangle">
                  <a:avLst>
                    <a:gd name="adj" fmla="val 31520"/>
                  </a:avLst>
                </a:prstGeom>
                <a:solidFill>
                  <a:srgbClr val="C3535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9" name="Oval 2548">
                  <a:extLst>
                    <a:ext uri="{FF2B5EF4-FFF2-40B4-BE49-F238E27FC236}">
                      <a16:creationId xmlns:a16="http://schemas.microsoft.com/office/drawing/2014/main" id="{44A34381-F697-52DA-AB7C-C6CD8987B768}"/>
                    </a:ext>
                  </a:extLst>
                </p:cNvPr>
                <p:cNvSpPr/>
                <p:nvPr/>
              </p:nvSpPr>
              <p:spPr>
                <a:xfrm>
                  <a:off x="7239000" y="1670859"/>
                  <a:ext cx="1968501" cy="1498600"/>
                </a:xfrm>
                <a:prstGeom prst="ellipse">
                  <a:avLst/>
                </a:prstGeom>
                <a:solidFill>
                  <a:srgbClr val="C3535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0" name="Oval 2549">
                  <a:extLst>
                    <a:ext uri="{FF2B5EF4-FFF2-40B4-BE49-F238E27FC236}">
                      <a16:creationId xmlns:a16="http://schemas.microsoft.com/office/drawing/2014/main" id="{62C2FAC5-249E-0E7D-C7EE-103FB8974606}"/>
                    </a:ext>
                  </a:extLst>
                </p:cNvPr>
                <p:cNvSpPr/>
                <p:nvPr/>
              </p:nvSpPr>
              <p:spPr>
                <a:xfrm>
                  <a:off x="7416799" y="1841501"/>
                  <a:ext cx="1701800" cy="1498599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1" name="Oval 2550">
                  <a:extLst>
                    <a:ext uri="{FF2B5EF4-FFF2-40B4-BE49-F238E27FC236}">
                      <a16:creationId xmlns:a16="http://schemas.microsoft.com/office/drawing/2014/main" id="{87DBCA65-17C5-2564-B068-25231A485124}"/>
                    </a:ext>
                  </a:extLst>
                </p:cNvPr>
                <p:cNvSpPr/>
                <p:nvPr/>
              </p:nvSpPr>
              <p:spPr>
                <a:xfrm>
                  <a:off x="8204097" y="2333728"/>
                  <a:ext cx="228600" cy="419262"/>
                </a:xfrm>
                <a:prstGeom prst="ellipse">
                  <a:avLst/>
                </a:prstGeom>
                <a:solidFill>
                  <a:srgbClr val="C851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552" name="Oval 2551">
                  <a:extLst>
                    <a:ext uri="{FF2B5EF4-FFF2-40B4-BE49-F238E27FC236}">
                      <a16:creationId xmlns:a16="http://schemas.microsoft.com/office/drawing/2014/main" id="{E2508952-8604-F6C2-7721-5592DCC0696E}"/>
                    </a:ext>
                  </a:extLst>
                </p:cNvPr>
                <p:cNvSpPr/>
                <p:nvPr/>
              </p:nvSpPr>
              <p:spPr>
                <a:xfrm>
                  <a:off x="7703756" y="2665200"/>
                  <a:ext cx="306113" cy="315721"/>
                </a:xfrm>
                <a:prstGeom prst="ellipse">
                  <a:avLst/>
                </a:prstGeom>
                <a:solidFill>
                  <a:srgbClr val="F5BC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3" name="Oval 2552">
                  <a:extLst>
                    <a:ext uri="{FF2B5EF4-FFF2-40B4-BE49-F238E27FC236}">
                      <a16:creationId xmlns:a16="http://schemas.microsoft.com/office/drawing/2014/main" id="{477F2C2D-561F-272A-B007-16098563D022}"/>
                    </a:ext>
                  </a:extLst>
                </p:cNvPr>
                <p:cNvSpPr/>
                <p:nvPr/>
              </p:nvSpPr>
              <p:spPr>
                <a:xfrm>
                  <a:off x="8651220" y="2550081"/>
                  <a:ext cx="306113" cy="315721"/>
                </a:xfrm>
                <a:prstGeom prst="ellipse">
                  <a:avLst/>
                </a:prstGeom>
                <a:solidFill>
                  <a:srgbClr val="F5BC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4" name="Oval 2553">
                  <a:extLst>
                    <a:ext uri="{FF2B5EF4-FFF2-40B4-BE49-F238E27FC236}">
                      <a16:creationId xmlns:a16="http://schemas.microsoft.com/office/drawing/2014/main" id="{87618533-DEDE-964B-5B82-3CFC3305C377}"/>
                    </a:ext>
                  </a:extLst>
                </p:cNvPr>
                <p:cNvSpPr/>
                <p:nvPr/>
              </p:nvSpPr>
              <p:spPr>
                <a:xfrm>
                  <a:off x="7978008" y="2373791"/>
                  <a:ext cx="98754" cy="21700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5" name="Oval 2554">
                  <a:extLst>
                    <a:ext uri="{FF2B5EF4-FFF2-40B4-BE49-F238E27FC236}">
                      <a16:creationId xmlns:a16="http://schemas.microsoft.com/office/drawing/2014/main" id="{900E3757-D99A-D3A2-74E0-EC050A774809}"/>
                    </a:ext>
                  </a:extLst>
                </p:cNvPr>
                <p:cNvSpPr/>
                <p:nvPr/>
              </p:nvSpPr>
              <p:spPr>
                <a:xfrm>
                  <a:off x="8640269" y="2321191"/>
                  <a:ext cx="98754" cy="21700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6" name="Rectangle: Rounded Corners 2555">
                  <a:extLst>
                    <a:ext uri="{FF2B5EF4-FFF2-40B4-BE49-F238E27FC236}">
                      <a16:creationId xmlns:a16="http://schemas.microsoft.com/office/drawing/2014/main" id="{D7BB001D-D430-8EF6-F9A7-FFF830FDB62B}"/>
                    </a:ext>
                  </a:extLst>
                </p:cNvPr>
                <p:cNvSpPr/>
                <p:nvPr/>
              </p:nvSpPr>
              <p:spPr>
                <a:xfrm rot="3396850">
                  <a:off x="7238433" y="3066776"/>
                  <a:ext cx="234950" cy="876301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7" name="Rectangle: Rounded Corners 38">
                  <a:extLst>
                    <a:ext uri="{FF2B5EF4-FFF2-40B4-BE49-F238E27FC236}">
                      <a16:creationId xmlns:a16="http://schemas.microsoft.com/office/drawing/2014/main" id="{F3FC5217-2AEB-79DF-BC12-1B15315F0C67}"/>
                    </a:ext>
                  </a:extLst>
                </p:cNvPr>
                <p:cNvSpPr/>
                <p:nvPr/>
              </p:nvSpPr>
              <p:spPr>
                <a:xfrm rot="7956267">
                  <a:off x="7105515" y="3491748"/>
                  <a:ext cx="255756" cy="706543"/>
                </a:xfrm>
                <a:custGeom>
                  <a:avLst/>
                  <a:gdLst>
                    <a:gd name="connsiteX0" fmla="*/ 0 w 101074"/>
                    <a:gd name="connsiteY0" fmla="*/ 16846 h 295355"/>
                    <a:gd name="connsiteX1" fmla="*/ 16846 w 101074"/>
                    <a:gd name="connsiteY1" fmla="*/ 0 h 295355"/>
                    <a:gd name="connsiteX2" fmla="*/ 84228 w 101074"/>
                    <a:gd name="connsiteY2" fmla="*/ 0 h 295355"/>
                    <a:gd name="connsiteX3" fmla="*/ 101074 w 101074"/>
                    <a:gd name="connsiteY3" fmla="*/ 16846 h 295355"/>
                    <a:gd name="connsiteX4" fmla="*/ 101074 w 101074"/>
                    <a:gd name="connsiteY4" fmla="*/ 278509 h 295355"/>
                    <a:gd name="connsiteX5" fmla="*/ 84228 w 101074"/>
                    <a:gd name="connsiteY5" fmla="*/ 295355 h 295355"/>
                    <a:gd name="connsiteX6" fmla="*/ 16846 w 101074"/>
                    <a:gd name="connsiteY6" fmla="*/ 295355 h 295355"/>
                    <a:gd name="connsiteX7" fmla="*/ 0 w 101074"/>
                    <a:gd name="connsiteY7" fmla="*/ 278509 h 295355"/>
                    <a:gd name="connsiteX8" fmla="*/ 0 w 101074"/>
                    <a:gd name="connsiteY8" fmla="*/ 16846 h 295355"/>
                    <a:gd name="connsiteX0" fmla="*/ 0 w 116708"/>
                    <a:gd name="connsiteY0" fmla="*/ 16846 h 295355"/>
                    <a:gd name="connsiteX1" fmla="*/ 16846 w 116708"/>
                    <a:gd name="connsiteY1" fmla="*/ 0 h 295355"/>
                    <a:gd name="connsiteX2" fmla="*/ 84228 w 116708"/>
                    <a:gd name="connsiteY2" fmla="*/ 0 h 295355"/>
                    <a:gd name="connsiteX3" fmla="*/ 101074 w 116708"/>
                    <a:gd name="connsiteY3" fmla="*/ 16846 h 295355"/>
                    <a:gd name="connsiteX4" fmla="*/ 116708 w 116708"/>
                    <a:gd name="connsiteY4" fmla="*/ 267366 h 295355"/>
                    <a:gd name="connsiteX5" fmla="*/ 84228 w 116708"/>
                    <a:gd name="connsiteY5" fmla="*/ 295355 h 295355"/>
                    <a:gd name="connsiteX6" fmla="*/ 16846 w 116708"/>
                    <a:gd name="connsiteY6" fmla="*/ 295355 h 295355"/>
                    <a:gd name="connsiteX7" fmla="*/ 0 w 116708"/>
                    <a:gd name="connsiteY7" fmla="*/ 278509 h 295355"/>
                    <a:gd name="connsiteX8" fmla="*/ 0 w 116708"/>
                    <a:gd name="connsiteY8" fmla="*/ 16846 h 295355"/>
                    <a:gd name="connsiteX0" fmla="*/ 0 w 116708"/>
                    <a:gd name="connsiteY0" fmla="*/ 16846 h 322414"/>
                    <a:gd name="connsiteX1" fmla="*/ 16846 w 116708"/>
                    <a:gd name="connsiteY1" fmla="*/ 0 h 322414"/>
                    <a:gd name="connsiteX2" fmla="*/ 84228 w 116708"/>
                    <a:gd name="connsiteY2" fmla="*/ 0 h 322414"/>
                    <a:gd name="connsiteX3" fmla="*/ 101074 w 116708"/>
                    <a:gd name="connsiteY3" fmla="*/ 16846 h 322414"/>
                    <a:gd name="connsiteX4" fmla="*/ 116708 w 116708"/>
                    <a:gd name="connsiteY4" fmla="*/ 267366 h 322414"/>
                    <a:gd name="connsiteX5" fmla="*/ 86467 w 116708"/>
                    <a:gd name="connsiteY5" fmla="*/ 322414 h 322414"/>
                    <a:gd name="connsiteX6" fmla="*/ 16846 w 116708"/>
                    <a:gd name="connsiteY6" fmla="*/ 295355 h 322414"/>
                    <a:gd name="connsiteX7" fmla="*/ 0 w 116708"/>
                    <a:gd name="connsiteY7" fmla="*/ 278509 h 322414"/>
                    <a:gd name="connsiteX8" fmla="*/ 0 w 116708"/>
                    <a:gd name="connsiteY8" fmla="*/ 16846 h 322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708" h="322414">
                      <a:moveTo>
                        <a:pt x="0" y="16846"/>
                      </a:moveTo>
                      <a:cubicBezTo>
                        <a:pt x="0" y="7542"/>
                        <a:pt x="7542" y="0"/>
                        <a:pt x="16846" y="0"/>
                      </a:cubicBezTo>
                      <a:lnTo>
                        <a:pt x="84228" y="0"/>
                      </a:lnTo>
                      <a:cubicBezTo>
                        <a:pt x="93532" y="0"/>
                        <a:pt x="101074" y="7542"/>
                        <a:pt x="101074" y="16846"/>
                      </a:cubicBezTo>
                      <a:cubicBezTo>
                        <a:pt x="101074" y="104067"/>
                        <a:pt x="116708" y="180145"/>
                        <a:pt x="116708" y="267366"/>
                      </a:cubicBezTo>
                      <a:cubicBezTo>
                        <a:pt x="116708" y="276670"/>
                        <a:pt x="95771" y="322414"/>
                        <a:pt x="86467" y="322414"/>
                      </a:cubicBezTo>
                      <a:lnTo>
                        <a:pt x="16846" y="295355"/>
                      </a:lnTo>
                      <a:cubicBezTo>
                        <a:pt x="7542" y="295355"/>
                        <a:pt x="0" y="287813"/>
                        <a:pt x="0" y="278509"/>
                      </a:cubicBezTo>
                      <a:lnTo>
                        <a:pt x="0" y="16846"/>
                      </a:lnTo>
                      <a:close/>
                    </a:path>
                  </a:pathLst>
                </a:cu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8" name="Rectangle: Rounded Corners 40">
                  <a:extLst>
                    <a:ext uri="{FF2B5EF4-FFF2-40B4-BE49-F238E27FC236}">
                      <a16:creationId xmlns:a16="http://schemas.microsoft.com/office/drawing/2014/main" id="{25F32427-106E-D130-E974-843624C72C84}"/>
                    </a:ext>
                  </a:extLst>
                </p:cNvPr>
                <p:cNvSpPr/>
                <p:nvPr/>
              </p:nvSpPr>
              <p:spPr>
                <a:xfrm rot="3438118">
                  <a:off x="9167433" y="3528542"/>
                  <a:ext cx="296091" cy="684546"/>
                </a:xfrm>
                <a:custGeom>
                  <a:avLst/>
                  <a:gdLst>
                    <a:gd name="connsiteX0" fmla="*/ 0 w 101074"/>
                    <a:gd name="connsiteY0" fmla="*/ 16846 h 295355"/>
                    <a:gd name="connsiteX1" fmla="*/ 16846 w 101074"/>
                    <a:gd name="connsiteY1" fmla="*/ 0 h 295355"/>
                    <a:gd name="connsiteX2" fmla="*/ 84228 w 101074"/>
                    <a:gd name="connsiteY2" fmla="*/ 0 h 295355"/>
                    <a:gd name="connsiteX3" fmla="*/ 101074 w 101074"/>
                    <a:gd name="connsiteY3" fmla="*/ 16846 h 295355"/>
                    <a:gd name="connsiteX4" fmla="*/ 101074 w 101074"/>
                    <a:gd name="connsiteY4" fmla="*/ 278509 h 295355"/>
                    <a:gd name="connsiteX5" fmla="*/ 84228 w 101074"/>
                    <a:gd name="connsiteY5" fmla="*/ 295355 h 295355"/>
                    <a:gd name="connsiteX6" fmla="*/ 16846 w 101074"/>
                    <a:gd name="connsiteY6" fmla="*/ 295355 h 295355"/>
                    <a:gd name="connsiteX7" fmla="*/ 0 w 101074"/>
                    <a:gd name="connsiteY7" fmla="*/ 278509 h 295355"/>
                    <a:gd name="connsiteX8" fmla="*/ 0 w 101074"/>
                    <a:gd name="connsiteY8" fmla="*/ 16846 h 295355"/>
                    <a:gd name="connsiteX0" fmla="*/ 530 w 101604"/>
                    <a:gd name="connsiteY0" fmla="*/ 26568 h 305077"/>
                    <a:gd name="connsiteX1" fmla="*/ 6638 w 101604"/>
                    <a:gd name="connsiteY1" fmla="*/ 0 h 305077"/>
                    <a:gd name="connsiteX2" fmla="*/ 84758 w 101604"/>
                    <a:gd name="connsiteY2" fmla="*/ 9722 h 305077"/>
                    <a:gd name="connsiteX3" fmla="*/ 101604 w 101604"/>
                    <a:gd name="connsiteY3" fmla="*/ 26568 h 305077"/>
                    <a:gd name="connsiteX4" fmla="*/ 101604 w 101604"/>
                    <a:gd name="connsiteY4" fmla="*/ 288231 h 305077"/>
                    <a:gd name="connsiteX5" fmla="*/ 84758 w 101604"/>
                    <a:gd name="connsiteY5" fmla="*/ 305077 h 305077"/>
                    <a:gd name="connsiteX6" fmla="*/ 17376 w 101604"/>
                    <a:gd name="connsiteY6" fmla="*/ 305077 h 305077"/>
                    <a:gd name="connsiteX7" fmla="*/ 530 w 101604"/>
                    <a:gd name="connsiteY7" fmla="*/ 288231 h 305077"/>
                    <a:gd name="connsiteX8" fmla="*/ 530 w 101604"/>
                    <a:gd name="connsiteY8" fmla="*/ 26568 h 305077"/>
                    <a:gd name="connsiteX0" fmla="*/ 0 w 135114"/>
                    <a:gd name="connsiteY0" fmla="*/ 44332 h 305077"/>
                    <a:gd name="connsiteX1" fmla="*/ 40148 w 135114"/>
                    <a:gd name="connsiteY1" fmla="*/ 0 h 305077"/>
                    <a:gd name="connsiteX2" fmla="*/ 118268 w 135114"/>
                    <a:gd name="connsiteY2" fmla="*/ 9722 h 305077"/>
                    <a:gd name="connsiteX3" fmla="*/ 135114 w 135114"/>
                    <a:gd name="connsiteY3" fmla="*/ 26568 h 305077"/>
                    <a:gd name="connsiteX4" fmla="*/ 135114 w 135114"/>
                    <a:gd name="connsiteY4" fmla="*/ 288231 h 305077"/>
                    <a:gd name="connsiteX5" fmla="*/ 118268 w 135114"/>
                    <a:gd name="connsiteY5" fmla="*/ 305077 h 305077"/>
                    <a:gd name="connsiteX6" fmla="*/ 50886 w 135114"/>
                    <a:gd name="connsiteY6" fmla="*/ 305077 h 305077"/>
                    <a:gd name="connsiteX7" fmla="*/ 34040 w 135114"/>
                    <a:gd name="connsiteY7" fmla="*/ 288231 h 305077"/>
                    <a:gd name="connsiteX8" fmla="*/ 0 w 135114"/>
                    <a:gd name="connsiteY8" fmla="*/ 44332 h 305077"/>
                    <a:gd name="connsiteX0" fmla="*/ 0 w 135114"/>
                    <a:gd name="connsiteY0" fmla="*/ 51631 h 312376"/>
                    <a:gd name="connsiteX1" fmla="*/ 40148 w 135114"/>
                    <a:gd name="connsiteY1" fmla="*/ 7299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5151 w 135114"/>
                    <a:gd name="connsiteY1" fmla="*/ 23899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26716 w 135114"/>
                    <a:gd name="connsiteY1" fmla="*/ 32633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114" h="312376">
                      <a:moveTo>
                        <a:pt x="0" y="51631"/>
                      </a:moveTo>
                      <a:cubicBezTo>
                        <a:pt x="0" y="42327"/>
                        <a:pt x="17412" y="32633"/>
                        <a:pt x="26716" y="32633"/>
                      </a:cubicBezTo>
                      <a:cubicBezTo>
                        <a:pt x="47296" y="300"/>
                        <a:pt x="86925" y="0"/>
                        <a:pt x="109386" y="0"/>
                      </a:cubicBezTo>
                      <a:cubicBezTo>
                        <a:pt x="118690" y="0"/>
                        <a:pt x="135114" y="24563"/>
                        <a:pt x="135114" y="33867"/>
                      </a:cubicBezTo>
                      <a:lnTo>
                        <a:pt x="135114" y="295530"/>
                      </a:lnTo>
                      <a:cubicBezTo>
                        <a:pt x="135114" y="304834"/>
                        <a:pt x="127572" y="312376"/>
                        <a:pt x="118268" y="312376"/>
                      </a:cubicBezTo>
                      <a:lnTo>
                        <a:pt x="50886" y="312376"/>
                      </a:lnTo>
                      <a:cubicBezTo>
                        <a:pt x="41582" y="312376"/>
                        <a:pt x="34040" y="304834"/>
                        <a:pt x="34040" y="295530"/>
                      </a:cubicBezTo>
                      <a:lnTo>
                        <a:pt x="0" y="51631"/>
                      </a:lnTo>
                      <a:close/>
                    </a:path>
                  </a:pathLst>
                </a:cu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9" name="Isosceles Triangle 2558">
                  <a:extLst>
                    <a:ext uri="{FF2B5EF4-FFF2-40B4-BE49-F238E27FC236}">
                      <a16:creationId xmlns:a16="http://schemas.microsoft.com/office/drawing/2014/main" id="{9B125713-4D25-9D7F-7E6E-BD160CBD3125}"/>
                    </a:ext>
                  </a:extLst>
                </p:cNvPr>
                <p:cNvSpPr/>
                <p:nvPr/>
              </p:nvSpPr>
              <p:spPr>
                <a:xfrm rot="17583990">
                  <a:off x="7318107" y="52765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0" name="Rectangle 2559">
                  <a:extLst>
                    <a:ext uri="{FF2B5EF4-FFF2-40B4-BE49-F238E27FC236}">
                      <a16:creationId xmlns:a16="http://schemas.microsoft.com/office/drawing/2014/main" id="{4140C4C5-C652-55C2-EAB7-9BF88D652AD0}"/>
                    </a:ext>
                  </a:extLst>
                </p:cNvPr>
                <p:cNvSpPr/>
                <p:nvPr/>
              </p:nvSpPr>
              <p:spPr>
                <a:xfrm>
                  <a:off x="7577412" y="54225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561" name="Group 2560">
                  <a:extLst>
                    <a:ext uri="{FF2B5EF4-FFF2-40B4-BE49-F238E27FC236}">
                      <a16:creationId xmlns:a16="http://schemas.microsoft.com/office/drawing/2014/main" id="{4C7E07F1-F170-ADDD-5E41-49CA4AC059F5}"/>
                    </a:ext>
                  </a:extLst>
                </p:cNvPr>
                <p:cNvGrpSpPr/>
                <p:nvPr/>
              </p:nvGrpSpPr>
              <p:grpSpPr>
                <a:xfrm flipH="1">
                  <a:off x="8606454" y="5336041"/>
                  <a:ext cx="751303" cy="370733"/>
                  <a:chOff x="7410966" y="5488441"/>
                  <a:chExt cx="751303" cy="370733"/>
                </a:xfrm>
              </p:grpSpPr>
              <p:sp>
                <p:nvSpPr>
                  <p:cNvPr id="2564" name="Isosceles Triangle 2563">
                    <a:extLst>
                      <a:ext uri="{FF2B5EF4-FFF2-40B4-BE49-F238E27FC236}">
                        <a16:creationId xmlns:a16="http://schemas.microsoft.com/office/drawing/2014/main" id="{FAF91541-0BCD-2106-176E-5A6D0CDA21D9}"/>
                      </a:ext>
                    </a:extLst>
                  </p:cNvPr>
                  <p:cNvSpPr/>
                  <p:nvPr/>
                </p:nvSpPr>
                <p:spPr>
                  <a:xfrm rot="17583990">
                    <a:off x="7470507" y="5428900"/>
                    <a:ext cx="302192" cy="421273"/>
                  </a:xfrm>
                  <a:prstGeom prst="triangle">
                    <a:avLst/>
                  </a:prstGeom>
                  <a:solidFill>
                    <a:srgbClr val="BC55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65" name="Rectangle 2564">
                    <a:extLst>
                      <a:ext uri="{FF2B5EF4-FFF2-40B4-BE49-F238E27FC236}">
                        <a16:creationId xmlns:a16="http://schemas.microsoft.com/office/drawing/2014/main" id="{05E0E030-01C3-D56E-8E93-AE60661A60D0}"/>
                      </a:ext>
                    </a:extLst>
                  </p:cNvPr>
                  <p:cNvSpPr/>
                  <p:nvPr/>
                </p:nvSpPr>
                <p:spPr>
                  <a:xfrm>
                    <a:off x="7729812" y="5574947"/>
                    <a:ext cx="432457" cy="284227"/>
                  </a:xfrm>
                  <a:prstGeom prst="rect">
                    <a:avLst/>
                  </a:prstGeom>
                  <a:solidFill>
                    <a:srgbClr val="BC55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562" name="Oval 2561">
                  <a:extLst>
                    <a:ext uri="{FF2B5EF4-FFF2-40B4-BE49-F238E27FC236}">
                      <a16:creationId xmlns:a16="http://schemas.microsoft.com/office/drawing/2014/main" id="{D09BED35-D070-C408-6D98-8AEA52E25382}"/>
                    </a:ext>
                  </a:extLst>
                </p:cNvPr>
                <p:cNvSpPr/>
                <p:nvPr/>
              </p:nvSpPr>
              <p:spPr>
                <a:xfrm>
                  <a:off x="7374049" y="3914269"/>
                  <a:ext cx="336553" cy="319955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3" name="Oval 2562">
                  <a:extLst>
                    <a:ext uri="{FF2B5EF4-FFF2-40B4-BE49-F238E27FC236}">
                      <a16:creationId xmlns:a16="http://schemas.microsoft.com/office/drawing/2014/main" id="{9D6AE25A-EE33-C1FE-C65F-77A0F8CB882F}"/>
                    </a:ext>
                  </a:extLst>
                </p:cNvPr>
                <p:cNvSpPr/>
                <p:nvPr/>
              </p:nvSpPr>
              <p:spPr>
                <a:xfrm>
                  <a:off x="8843451" y="3942985"/>
                  <a:ext cx="336551" cy="319955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541" name="Oval 1068">
                <a:extLst>
                  <a:ext uri="{FF2B5EF4-FFF2-40B4-BE49-F238E27FC236}">
                    <a16:creationId xmlns:a16="http://schemas.microsoft.com/office/drawing/2014/main" id="{445924F0-B07B-9FC1-45D4-FB2BB62C3AD3}"/>
                  </a:ext>
                </a:extLst>
              </p:cNvPr>
              <p:cNvSpPr/>
              <p:nvPr/>
            </p:nvSpPr>
            <p:spPr>
              <a:xfrm flipH="1">
                <a:off x="5508432" y="3028786"/>
                <a:ext cx="250863" cy="48551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  <a:gd name="connsiteX0" fmla="*/ 47 w 222285"/>
                  <a:gd name="connsiteY0" fmla="*/ 2661 h 88700"/>
                  <a:gd name="connsiteX1" fmla="*/ 117516 w 222285"/>
                  <a:gd name="connsiteY1" fmla="*/ 21556 h 88700"/>
                  <a:gd name="connsiteX2" fmla="*/ 222285 w 222285"/>
                  <a:gd name="connsiteY2" fmla="*/ 18536 h 88700"/>
                  <a:gd name="connsiteX3" fmla="*/ 104816 w 222285"/>
                  <a:gd name="connsiteY3" fmla="*/ 88541 h 88700"/>
                  <a:gd name="connsiteX4" fmla="*/ 47 w 222285"/>
                  <a:gd name="connsiteY4" fmla="*/ 2661 h 88700"/>
                  <a:gd name="connsiteX0" fmla="*/ 47 w 222285"/>
                  <a:gd name="connsiteY0" fmla="*/ 1580 h 47340"/>
                  <a:gd name="connsiteX1" fmla="*/ 117516 w 222285"/>
                  <a:gd name="connsiteY1" fmla="*/ 20475 h 47340"/>
                  <a:gd name="connsiteX2" fmla="*/ 222285 w 222285"/>
                  <a:gd name="connsiteY2" fmla="*/ 17455 h 47340"/>
                  <a:gd name="connsiteX3" fmla="*/ 104816 w 222285"/>
                  <a:gd name="connsiteY3" fmla="*/ 43010 h 47340"/>
                  <a:gd name="connsiteX4" fmla="*/ 47 w 222285"/>
                  <a:gd name="connsiteY4" fmla="*/ 1580 h 47340"/>
                  <a:gd name="connsiteX0" fmla="*/ 50 w 250863"/>
                  <a:gd name="connsiteY0" fmla="*/ 4160 h 48551"/>
                  <a:gd name="connsiteX1" fmla="*/ 117519 w 250863"/>
                  <a:gd name="connsiteY1" fmla="*/ 23055 h 48551"/>
                  <a:gd name="connsiteX2" fmla="*/ 250863 w 250863"/>
                  <a:gd name="connsiteY2" fmla="*/ 16860 h 48551"/>
                  <a:gd name="connsiteX3" fmla="*/ 104819 w 250863"/>
                  <a:gd name="connsiteY3" fmla="*/ 45590 h 48551"/>
                  <a:gd name="connsiteX4" fmla="*/ 50 w 250863"/>
                  <a:gd name="connsiteY4" fmla="*/ 4160 h 48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863" h="48551">
                    <a:moveTo>
                      <a:pt x="50" y="4160"/>
                    </a:moveTo>
                    <a:cubicBezTo>
                      <a:pt x="2167" y="404"/>
                      <a:pt x="75717" y="20938"/>
                      <a:pt x="117519" y="23055"/>
                    </a:cubicBezTo>
                    <a:cubicBezTo>
                      <a:pt x="159321" y="25172"/>
                      <a:pt x="250863" y="-25310"/>
                      <a:pt x="250863" y="16860"/>
                    </a:cubicBezTo>
                    <a:cubicBezTo>
                      <a:pt x="250863" y="59030"/>
                      <a:pt x="146621" y="47707"/>
                      <a:pt x="104819" y="45590"/>
                    </a:cubicBezTo>
                    <a:cubicBezTo>
                      <a:pt x="63017" y="43473"/>
                      <a:pt x="-2067" y="7916"/>
                      <a:pt x="50" y="4160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42" name="Straight Connector 2541">
                <a:extLst>
                  <a:ext uri="{FF2B5EF4-FFF2-40B4-BE49-F238E27FC236}">
                    <a16:creationId xmlns:a16="http://schemas.microsoft.com/office/drawing/2014/main" id="{E35DDEE4-E2CC-D27E-1CF2-EBB64D01D0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00799" y="2694267"/>
                <a:ext cx="90667" cy="301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3" name="Straight Connector 2542">
                <a:extLst>
                  <a:ext uri="{FF2B5EF4-FFF2-40B4-BE49-F238E27FC236}">
                    <a16:creationId xmlns:a16="http://schemas.microsoft.com/office/drawing/2014/main" id="{1222BDFF-0C62-BB78-2513-0A0253396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6270" y="2702590"/>
                <a:ext cx="67588" cy="4836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3200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0.56237 -1.13287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56" y="-5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0.51679 -0.94722 " pathEditMode="relative" rAng="0" ptsTypes="AA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28" y="-4706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-0.5 -0.94792 " pathEditMode="relative" rAng="0" ptsTypes="AA">
                                      <p:cBhvr>
                                        <p:cTn id="1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23" y="-4706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750" fill="hold"/>
                                        <p:tgtEl>
                                          <p:spTgt spid="2448"/>
                                        </p:tgtEl>
                                      </p:cBhvr>
                                      <p:by x="8968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750" fill="hold"/>
                                        <p:tgtEl>
                                          <p:spTgt spid="2448"/>
                                        </p:tgtEl>
                                      </p:cBhvr>
                                      <p:by x="100000" y="8968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-0.14545 0.5088 " pathEditMode="relative" rAng="0" ptsTypes="AA">
                                      <p:cBhvr>
                                        <p:cTn id="16" dur="1750" fill="hold"/>
                                        <p:tgtEl>
                                          <p:spTgt spid="2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255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136249" to="10136249">
                                      <p:cBhvr>
                                        <p:cTn id="18" dur="1750" fill="hold"/>
                                        <p:tgtEl>
                                          <p:spTgt spid="24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59259E-6 L -0.5013 -0.95069 " pathEditMode="relative" rAng="0" ptsTypes="AA">
                                      <p:cBhvr>
                                        <p:cTn id="20" dur="1750" fill="hold"/>
                                        <p:tgtEl>
                                          <p:spTgt spid="2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-4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646D3A-B1C0-0521-1107-B0F28016A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2" name="Group 2081">
            <a:extLst>
              <a:ext uri="{FF2B5EF4-FFF2-40B4-BE49-F238E27FC236}">
                <a16:creationId xmlns:a16="http://schemas.microsoft.com/office/drawing/2014/main" id="{56A2A987-650A-BD36-224A-4F90EA27D6F2}"/>
              </a:ext>
            </a:extLst>
          </p:cNvPr>
          <p:cNvGrpSpPr/>
          <p:nvPr/>
        </p:nvGrpSpPr>
        <p:grpSpPr>
          <a:xfrm>
            <a:off x="-471128" y="-667933"/>
            <a:ext cx="23877973" cy="2454274"/>
            <a:chOff x="-1005291" y="4575119"/>
            <a:chExt cx="23877973" cy="2454274"/>
          </a:xfrm>
        </p:grpSpPr>
        <p:grpSp>
          <p:nvGrpSpPr>
            <p:cNvPr id="8" name="Windows">
              <a:extLst>
                <a:ext uri="{FF2B5EF4-FFF2-40B4-BE49-F238E27FC236}">
                  <a16:creationId xmlns:a16="http://schemas.microsoft.com/office/drawing/2014/main" id="{37EC5C90-34FC-8FD0-134B-4689579CC12B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7E77987-BCF1-C899-7A2D-066BCABB43C9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51" name="Flowchart: Delay 2050">
                  <a:extLst>
                    <a:ext uri="{FF2B5EF4-FFF2-40B4-BE49-F238E27FC236}">
                      <a16:creationId xmlns:a16="http://schemas.microsoft.com/office/drawing/2014/main" id="{B5555A54-09C9-9679-825E-8C25A0E818A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52" name="Straight Connector 2051">
                  <a:extLst>
                    <a:ext uri="{FF2B5EF4-FFF2-40B4-BE49-F238E27FC236}">
                      <a16:creationId xmlns:a16="http://schemas.microsoft.com/office/drawing/2014/main" id="{5B552FB3-DCDB-8E60-9CA0-3DAFB3CECFFB}"/>
                    </a:ext>
                  </a:extLst>
                </p:cNvPr>
                <p:cNvCxnSpPr>
                  <a:stCxn id="2051" idx="3"/>
                  <a:endCxn id="205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Straight Connector 2052">
                  <a:extLst>
                    <a:ext uri="{FF2B5EF4-FFF2-40B4-BE49-F238E27FC236}">
                      <a16:creationId xmlns:a16="http://schemas.microsoft.com/office/drawing/2014/main" id="{5E343390-1C75-86B2-CE21-1612DB489AF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4" name="Straight Connector 2053">
                  <a:extLst>
                    <a:ext uri="{FF2B5EF4-FFF2-40B4-BE49-F238E27FC236}">
                      <a16:creationId xmlns:a16="http://schemas.microsoft.com/office/drawing/2014/main" id="{7085BF7A-CA89-F510-5039-D5753CFF8FB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5" name="Straight Connector 2054">
                  <a:extLst>
                    <a:ext uri="{FF2B5EF4-FFF2-40B4-BE49-F238E27FC236}">
                      <a16:creationId xmlns:a16="http://schemas.microsoft.com/office/drawing/2014/main" id="{2BDD4874-74D9-918A-51CB-B989D187D51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51B9DC5-18F8-6E2B-42F5-D6088BC40F71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86" name="Flowchart: Delay 1085">
                  <a:extLst>
                    <a:ext uri="{FF2B5EF4-FFF2-40B4-BE49-F238E27FC236}">
                      <a16:creationId xmlns:a16="http://schemas.microsoft.com/office/drawing/2014/main" id="{FEB46CB7-B221-EB65-C14C-662835A27D7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87" name="Straight Connector 1086">
                  <a:extLst>
                    <a:ext uri="{FF2B5EF4-FFF2-40B4-BE49-F238E27FC236}">
                      <a16:creationId xmlns:a16="http://schemas.microsoft.com/office/drawing/2014/main" id="{8F16847A-AA1F-77C1-2549-F8499AAB383B}"/>
                    </a:ext>
                  </a:extLst>
                </p:cNvPr>
                <p:cNvCxnSpPr>
                  <a:stCxn id="1086" idx="3"/>
                  <a:endCxn id="108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8" name="Straight Connector 2047">
                  <a:extLst>
                    <a:ext uri="{FF2B5EF4-FFF2-40B4-BE49-F238E27FC236}">
                      <a16:creationId xmlns:a16="http://schemas.microsoft.com/office/drawing/2014/main" id="{DD223460-B46F-5A80-B69F-BB61E86B3A2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9" name="Straight Connector 2048">
                  <a:extLst>
                    <a:ext uri="{FF2B5EF4-FFF2-40B4-BE49-F238E27FC236}">
                      <a16:creationId xmlns:a16="http://schemas.microsoft.com/office/drawing/2014/main" id="{8D5B6A40-BA77-D1E2-0523-54F9ACCAC35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0" name="Straight Connector 2049">
                  <a:extLst>
                    <a:ext uri="{FF2B5EF4-FFF2-40B4-BE49-F238E27FC236}">
                      <a16:creationId xmlns:a16="http://schemas.microsoft.com/office/drawing/2014/main" id="{2C121A05-4019-A93E-F646-DF36230DCEB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4C56437A-A980-4CCD-519E-FB08B227EECF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64" name="Flowchart: Delay 1063">
                  <a:extLst>
                    <a:ext uri="{FF2B5EF4-FFF2-40B4-BE49-F238E27FC236}">
                      <a16:creationId xmlns:a16="http://schemas.microsoft.com/office/drawing/2014/main" id="{EDDDD386-3007-006B-FF82-9E2BA28728B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8789EA97-E4AB-5C57-68F5-37BC52A63F63}"/>
                    </a:ext>
                  </a:extLst>
                </p:cNvPr>
                <p:cNvCxnSpPr>
                  <a:stCxn id="1064" idx="3"/>
                  <a:endCxn id="1064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96FF2301-4F53-BC7E-6360-1F58B79F22D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7" name="Straight Connector 1066">
                  <a:extLst>
                    <a:ext uri="{FF2B5EF4-FFF2-40B4-BE49-F238E27FC236}">
                      <a16:creationId xmlns:a16="http://schemas.microsoft.com/office/drawing/2014/main" id="{0EAE52ED-0A4A-C41A-707A-40EBD2CBD99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5" name="Straight Connector 1084">
                  <a:extLst>
                    <a:ext uri="{FF2B5EF4-FFF2-40B4-BE49-F238E27FC236}">
                      <a16:creationId xmlns:a16="http://schemas.microsoft.com/office/drawing/2014/main" id="{55832DA3-EC58-26F9-7181-8BDDD24B4AC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6" name="Group 1025">
                <a:extLst>
                  <a:ext uri="{FF2B5EF4-FFF2-40B4-BE49-F238E27FC236}">
                    <a16:creationId xmlns:a16="http://schemas.microsoft.com/office/drawing/2014/main" id="{8F3F1DA0-05F5-EA7B-A11B-AA2693218655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58" name="Flowchart: Delay 1057">
                  <a:extLst>
                    <a:ext uri="{FF2B5EF4-FFF2-40B4-BE49-F238E27FC236}">
                      <a16:creationId xmlns:a16="http://schemas.microsoft.com/office/drawing/2014/main" id="{98664816-8C1B-6CA5-F90A-B772F1A772D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0" name="Straight Connector 1059">
                  <a:extLst>
                    <a:ext uri="{FF2B5EF4-FFF2-40B4-BE49-F238E27FC236}">
                      <a16:creationId xmlns:a16="http://schemas.microsoft.com/office/drawing/2014/main" id="{87CE341C-2ACD-911A-BA7A-8EE9C82F087D}"/>
                    </a:ext>
                  </a:extLst>
                </p:cNvPr>
                <p:cNvCxnSpPr>
                  <a:stCxn id="1058" idx="3"/>
                  <a:endCxn id="1058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Straight Connector 1060">
                  <a:extLst>
                    <a:ext uri="{FF2B5EF4-FFF2-40B4-BE49-F238E27FC236}">
                      <a16:creationId xmlns:a16="http://schemas.microsoft.com/office/drawing/2014/main" id="{BEA15A2C-A203-704D-C861-83E91539C3C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2" name="Straight Connector 1061">
                  <a:extLst>
                    <a:ext uri="{FF2B5EF4-FFF2-40B4-BE49-F238E27FC236}">
                      <a16:creationId xmlns:a16="http://schemas.microsoft.com/office/drawing/2014/main" id="{A7F2AB6D-0CC8-EDBA-14D1-C20E61BC8524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Straight Connector 1062">
                  <a:extLst>
                    <a:ext uri="{FF2B5EF4-FFF2-40B4-BE49-F238E27FC236}">
                      <a16:creationId xmlns:a16="http://schemas.microsoft.com/office/drawing/2014/main" id="{E50B1CD3-83F6-B646-746A-25F2D88A359E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" name="Windows">
              <a:extLst>
                <a:ext uri="{FF2B5EF4-FFF2-40B4-BE49-F238E27FC236}">
                  <a16:creationId xmlns:a16="http://schemas.microsoft.com/office/drawing/2014/main" id="{806C22E8-942F-8114-67EF-B705A4D4BECA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057" name="Group 2056">
                <a:extLst>
                  <a:ext uri="{FF2B5EF4-FFF2-40B4-BE49-F238E27FC236}">
                    <a16:creationId xmlns:a16="http://schemas.microsoft.com/office/drawing/2014/main" id="{E3C3C8A4-80BD-295E-4B96-308EB386F851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7" name="Flowchart: Delay 2076">
                  <a:extLst>
                    <a:ext uri="{FF2B5EF4-FFF2-40B4-BE49-F238E27FC236}">
                      <a16:creationId xmlns:a16="http://schemas.microsoft.com/office/drawing/2014/main" id="{C1F51A53-9F86-4813-9514-94101CC1EFA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8" name="Straight Connector 2077">
                  <a:extLst>
                    <a:ext uri="{FF2B5EF4-FFF2-40B4-BE49-F238E27FC236}">
                      <a16:creationId xmlns:a16="http://schemas.microsoft.com/office/drawing/2014/main" id="{0DEF0EE2-4128-AF95-40C6-038FBB147428}"/>
                    </a:ext>
                  </a:extLst>
                </p:cNvPr>
                <p:cNvCxnSpPr>
                  <a:stCxn id="2077" idx="3"/>
                  <a:endCxn id="207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9" name="Straight Connector 2078">
                  <a:extLst>
                    <a:ext uri="{FF2B5EF4-FFF2-40B4-BE49-F238E27FC236}">
                      <a16:creationId xmlns:a16="http://schemas.microsoft.com/office/drawing/2014/main" id="{B0E2A370-59C5-B0F4-B469-BFEA7602AE4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0" name="Straight Connector 2079">
                  <a:extLst>
                    <a:ext uri="{FF2B5EF4-FFF2-40B4-BE49-F238E27FC236}">
                      <a16:creationId xmlns:a16="http://schemas.microsoft.com/office/drawing/2014/main" id="{EBB4B413-A8C2-4895-C891-141E2017C626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1" name="Straight Connector 2080">
                  <a:extLst>
                    <a:ext uri="{FF2B5EF4-FFF2-40B4-BE49-F238E27FC236}">
                      <a16:creationId xmlns:a16="http://schemas.microsoft.com/office/drawing/2014/main" id="{C9D5CBF4-E41B-9787-70F6-7DEADA33EC6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9" name="Group 2058">
                <a:extLst>
                  <a:ext uri="{FF2B5EF4-FFF2-40B4-BE49-F238E27FC236}">
                    <a16:creationId xmlns:a16="http://schemas.microsoft.com/office/drawing/2014/main" id="{F2600306-5318-2BCC-94ED-BEB92C1D44C2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2" name="Flowchart: Delay 2071">
                  <a:extLst>
                    <a:ext uri="{FF2B5EF4-FFF2-40B4-BE49-F238E27FC236}">
                      <a16:creationId xmlns:a16="http://schemas.microsoft.com/office/drawing/2014/main" id="{5F2648F0-B9D7-5BA7-E22C-2C6A9F6A5C5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3" name="Straight Connector 2072">
                  <a:extLst>
                    <a:ext uri="{FF2B5EF4-FFF2-40B4-BE49-F238E27FC236}">
                      <a16:creationId xmlns:a16="http://schemas.microsoft.com/office/drawing/2014/main" id="{F9B76618-21A9-79C5-F9FF-03FA273649C8}"/>
                    </a:ext>
                  </a:extLst>
                </p:cNvPr>
                <p:cNvCxnSpPr>
                  <a:stCxn id="2072" idx="3"/>
                  <a:endCxn id="207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4" name="Straight Connector 2073">
                  <a:extLst>
                    <a:ext uri="{FF2B5EF4-FFF2-40B4-BE49-F238E27FC236}">
                      <a16:creationId xmlns:a16="http://schemas.microsoft.com/office/drawing/2014/main" id="{037F75F2-B5BE-6229-4BE1-4A72313CFEE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5" name="Straight Connector 2074">
                  <a:extLst>
                    <a:ext uri="{FF2B5EF4-FFF2-40B4-BE49-F238E27FC236}">
                      <a16:creationId xmlns:a16="http://schemas.microsoft.com/office/drawing/2014/main" id="{C14E4282-9C98-A620-C838-D02407A3A3D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6" name="Straight Connector 2075">
                  <a:extLst>
                    <a:ext uri="{FF2B5EF4-FFF2-40B4-BE49-F238E27FC236}">
                      <a16:creationId xmlns:a16="http://schemas.microsoft.com/office/drawing/2014/main" id="{C0730190-44AA-99AC-F3E9-CA47F8ACE54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0" name="Group 2059">
                <a:extLst>
                  <a:ext uri="{FF2B5EF4-FFF2-40B4-BE49-F238E27FC236}">
                    <a16:creationId xmlns:a16="http://schemas.microsoft.com/office/drawing/2014/main" id="{AE9AFA12-E930-ADB6-292C-A18826FAF279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7" name="Flowchart: Delay 2066">
                  <a:extLst>
                    <a:ext uri="{FF2B5EF4-FFF2-40B4-BE49-F238E27FC236}">
                      <a16:creationId xmlns:a16="http://schemas.microsoft.com/office/drawing/2014/main" id="{FE8FC3D0-9C04-1BE2-58A3-EF3C2B339A9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8" name="Straight Connector 2067">
                  <a:extLst>
                    <a:ext uri="{FF2B5EF4-FFF2-40B4-BE49-F238E27FC236}">
                      <a16:creationId xmlns:a16="http://schemas.microsoft.com/office/drawing/2014/main" id="{52C8B389-2BE4-CB08-3730-153779982D0A}"/>
                    </a:ext>
                  </a:extLst>
                </p:cNvPr>
                <p:cNvCxnSpPr>
                  <a:stCxn id="2067" idx="3"/>
                  <a:endCxn id="206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9" name="Straight Connector 2068">
                  <a:extLst>
                    <a:ext uri="{FF2B5EF4-FFF2-40B4-BE49-F238E27FC236}">
                      <a16:creationId xmlns:a16="http://schemas.microsoft.com/office/drawing/2014/main" id="{CCB56F87-2D81-0FD4-FF42-97BF83F14D2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0" name="Straight Connector 2069">
                  <a:extLst>
                    <a:ext uri="{FF2B5EF4-FFF2-40B4-BE49-F238E27FC236}">
                      <a16:creationId xmlns:a16="http://schemas.microsoft.com/office/drawing/2014/main" id="{AAA5FA55-2802-24E5-FD51-61D65D514C64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1" name="Straight Connector 2070">
                  <a:extLst>
                    <a:ext uri="{FF2B5EF4-FFF2-40B4-BE49-F238E27FC236}">
                      <a16:creationId xmlns:a16="http://schemas.microsoft.com/office/drawing/2014/main" id="{B84D0293-DEDD-4D17-918A-4ABF8854EB4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1" name="Group 2060">
                <a:extLst>
                  <a:ext uri="{FF2B5EF4-FFF2-40B4-BE49-F238E27FC236}">
                    <a16:creationId xmlns:a16="http://schemas.microsoft.com/office/drawing/2014/main" id="{A9CC7EE3-F50E-0D98-4B25-30843982B842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2" name="Flowchart: Delay 2061">
                  <a:extLst>
                    <a:ext uri="{FF2B5EF4-FFF2-40B4-BE49-F238E27FC236}">
                      <a16:creationId xmlns:a16="http://schemas.microsoft.com/office/drawing/2014/main" id="{F3A4A2E3-C705-D122-C0A7-DAFDFCE9F12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3" name="Straight Connector 2062">
                  <a:extLst>
                    <a:ext uri="{FF2B5EF4-FFF2-40B4-BE49-F238E27FC236}">
                      <a16:creationId xmlns:a16="http://schemas.microsoft.com/office/drawing/2014/main" id="{B815939E-4C6A-F0EB-B3DB-AFCE62F26359}"/>
                    </a:ext>
                  </a:extLst>
                </p:cNvPr>
                <p:cNvCxnSpPr>
                  <a:stCxn id="2062" idx="3"/>
                  <a:endCxn id="206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4" name="Straight Connector 2063">
                  <a:extLst>
                    <a:ext uri="{FF2B5EF4-FFF2-40B4-BE49-F238E27FC236}">
                      <a16:creationId xmlns:a16="http://schemas.microsoft.com/office/drawing/2014/main" id="{C3890028-6A66-0F6E-7B76-888D96EC8DB9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5" name="Straight Connector 2064">
                  <a:extLst>
                    <a:ext uri="{FF2B5EF4-FFF2-40B4-BE49-F238E27FC236}">
                      <a16:creationId xmlns:a16="http://schemas.microsoft.com/office/drawing/2014/main" id="{5AF51236-03CC-4A24-AE61-6CF4F445FC7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6" name="Straight Connector 2065">
                  <a:extLst>
                    <a:ext uri="{FF2B5EF4-FFF2-40B4-BE49-F238E27FC236}">
                      <a16:creationId xmlns:a16="http://schemas.microsoft.com/office/drawing/2014/main" id="{80FB83BB-E9DA-1003-AEBE-B7184407C1D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401B304-86BE-F512-BF59-DB42079B49E7}"/>
              </a:ext>
            </a:extLst>
          </p:cNvPr>
          <p:cNvSpPr/>
          <p:nvPr/>
        </p:nvSpPr>
        <p:spPr>
          <a:xfrm>
            <a:off x="-116113" y="4965598"/>
            <a:ext cx="12322580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 descr="A white tree with snow on it&#10;&#10;Description automatically generated">
            <a:extLst>
              <a:ext uri="{FF2B5EF4-FFF2-40B4-BE49-F238E27FC236}">
                <a16:creationId xmlns:a16="http://schemas.microsoft.com/office/drawing/2014/main" id="{73EFD161-FA7B-588F-5ED4-F84E305B3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3" t="27729" r="39084" b="24349"/>
          <a:stretch/>
        </p:blipFill>
        <p:spPr>
          <a:xfrm>
            <a:off x="1459488" y="1540118"/>
            <a:ext cx="3465041" cy="4488198"/>
          </a:xfrm>
          <a:custGeom>
            <a:avLst/>
            <a:gdLst>
              <a:gd name="connsiteX0" fmla="*/ 0 w 3465125"/>
              <a:gd name="connsiteY0" fmla="*/ 0 h 4488197"/>
              <a:gd name="connsiteX1" fmla="*/ 3465125 w 3465125"/>
              <a:gd name="connsiteY1" fmla="*/ 0 h 4488197"/>
              <a:gd name="connsiteX2" fmla="*/ 3465125 w 3465125"/>
              <a:gd name="connsiteY2" fmla="*/ 4488197 h 4488197"/>
              <a:gd name="connsiteX3" fmla="*/ 0 w 3465125"/>
              <a:gd name="connsiteY3" fmla="*/ 4488197 h 448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5125" h="4488197">
                <a:moveTo>
                  <a:pt x="0" y="0"/>
                </a:moveTo>
                <a:lnTo>
                  <a:pt x="3465125" y="0"/>
                </a:lnTo>
                <a:lnTo>
                  <a:pt x="3465125" y="4488197"/>
                </a:lnTo>
                <a:lnTo>
                  <a:pt x="0" y="4488197"/>
                </a:lnTo>
                <a:close/>
              </a:path>
            </a:pathLst>
          </a:cu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B6A5562-AADA-9C4D-41A5-98D3FC4A49C6}"/>
              </a:ext>
            </a:extLst>
          </p:cNvPr>
          <p:cNvGrpSpPr/>
          <p:nvPr/>
        </p:nvGrpSpPr>
        <p:grpSpPr>
          <a:xfrm>
            <a:off x="171056" y="5775855"/>
            <a:ext cx="13327850" cy="2069201"/>
            <a:chOff x="620999" y="5932983"/>
            <a:chExt cx="13327850" cy="2069201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B40118F-1FE1-36DB-76A7-6E8EF397C8B8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EAE2BD0-35E1-0DC1-D2AE-326A67449E2D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A3CF96E-8231-BB8A-0351-9405D092A9E9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0BF6B4D-3F4A-AC65-19C3-96834EFF26F0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1053" name="Oval 1052">
                <a:extLst>
                  <a:ext uri="{FF2B5EF4-FFF2-40B4-BE49-F238E27FC236}">
                    <a16:creationId xmlns:a16="http://schemas.microsoft.com/office/drawing/2014/main" id="{D0CE9277-3F4A-C4DE-12B3-6AA8E2B497D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4" name="Oval 1053">
                <a:extLst>
                  <a:ext uri="{FF2B5EF4-FFF2-40B4-BE49-F238E27FC236}">
                    <a16:creationId xmlns:a16="http://schemas.microsoft.com/office/drawing/2014/main" id="{7A53F08A-34A4-37B2-DE81-C358D9A51E5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40FD55C-5F6D-D0CB-92DF-CF2A4F1E8C61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1051" name="Oval 1050">
                <a:extLst>
                  <a:ext uri="{FF2B5EF4-FFF2-40B4-BE49-F238E27FC236}">
                    <a16:creationId xmlns:a16="http://schemas.microsoft.com/office/drawing/2014/main" id="{0211AFE5-9345-13B2-E565-3FCC6E2F7AF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2" name="Oval 1051">
                <a:extLst>
                  <a:ext uri="{FF2B5EF4-FFF2-40B4-BE49-F238E27FC236}">
                    <a16:creationId xmlns:a16="http://schemas.microsoft.com/office/drawing/2014/main" id="{5C05CB65-EC23-FA03-DC57-6050540EA60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AC69802-0376-E34D-1F8F-72E49ACBFB45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1049" name="Oval 1048">
                <a:extLst>
                  <a:ext uri="{FF2B5EF4-FFF2-40B4-BE49-F238E27FC236}">
                    <a16:creationId xmlns:a16="http://schemas.microsoft.com/office/drawing/2014/main" id="{343B9A34-6CBE-39BB-0C06-B30ED5B21F9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0" name="Oval 1049">
                <a:extLst>
                  <a:ext uri="{FF2B5EF4-FFF2-40B4-BE49-F238E27FC236}">
                    <a16:creationId xmlns:a16="http://schemas.microsoft.com/office/drawing/2014/main" id="{E2B80F64-7CA4-8416-1470-EE67DAEC9B7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02B0C0D-E0D3-ED1A-6F27-394C92E6C679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8C4C4336-4671-5894-22DC-E54427D6461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8" name="Oval 1047">
                <a:extLst>
                  <a:ext uri="{FF2B5EF4-FFF2-40B4-BE49-F238E27FC236}">
                    <a16:creationId xmlns:a16="http://schemas.microsoft.com/office/drawing/2014/main" id="{6906CFC6-2057-595B-1D13-B15D223FEF7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AB29936-0C3C-EBF3-74AC-321DF0DB5B9F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C0B3241B-B210-811F-1AEE-2BC12E3D45F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608B4FEA-57E9-E6A4-4F3C-7422372AA1B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0388ACA-F973-B4C0-F94F-22BFABB5C539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4E078C40-A0B2-0F27-F03C-DA202A04FB7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7A8E79E4-D589-5990-141D-9C986766C88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1EB6B2A-9575-EF6F-BCAD-92929F9024B3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0A43774A-50E0-D87F-2DD2-6678EA6B6E3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5108F787-8CC0-CA4A-44B2-9EB21979625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25D5FF2-448E-54E9-0FB0-FF26E70890B7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AFCCFEC0-DBBB-A19F-4A3B-060AE693E66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597BEB09-2140-46E1-4474-EC4E357AD42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BEFA1A5-484C-B816-31FB-1C532065A282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7A2D0006-D16C-FAFC-7041-D71CDAA1B8F6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8" name="Oval 1037">
                <a:extLst>
                  <a:ext uri="{FF2B5EF4-FFF2-40B4-BE49-F238E27FC236}">
                    <a16:creationId xmlns:a16="http://schemas.microsoft.com/office/drawing/2014/main" id="{5A5BB8D7-8B80-4503-B1E3-2B848B6F881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6ABF919-43E7-1F10-2DB5-D10E30A73E42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026B1D28-2C22-D3BC-8A17-E2AA6C04982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6" name="Oval 1035">
                <a:extLst>
                  <a:ext uri="{FF2B5EF4-FFF2-40B4-BE49-F238E27FC236}">
                    <a16:creationId xmlns:a16="http://schemas.microsoft.com/office/drawing/2014/main" id="{7D304A8F-AB63-A990-199F-A66EF3606CA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E3CDCD-55BE-0466-5675-8BD6AC637E59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CF22656-D70C-1C9C-CDC6-9BE912120CDD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68B5DCD-254B-B463-29DD-FF3AB2981A93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0A997FF-EEF7-C062-04B5-3175AE10B19F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CC4B484-D421-318F-9B71-05D9808FC9F6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1033" name="Oval 1032">
                <a:extLst>
                  <a:ext uri="{FF2B5EF4-FFF2-40B4-BE49-F238E27FC236}">
                    <a16:creationId xmlns:a16="http://schemas.microsoft.com/office/drawing/2014/main" id="{7CC7C3DA-9076-C75F-BDC9-35BF45A8E5A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4" name="Oval 1033">
                <a:extLst>
                  <a:ext uri="{FF2B5EF4-FFF2-40B4-BE49-F238E27FC236}">
                    <a16:creationId xmlns:a16="http://schemas.microsoft.com/office/drawing/2014/main" id="{F712EB49-0249-567D-347D-57E6248C231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3509780-AFDE-615D-AA6C-BD733D12AE5E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18DE14EC-7897-318D-4384-A13DDD95760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2" name="Oval 1031">
                <a:extLst>
                  <a:ext uri="{FF2B5EF4-FFF2-40B4-BE49-F238E27FC236}">
                    <a16:creationId xmlns:a16="http://schemas.microsoft.com/office/drawing/2014/main" id="{498AD123-9CFB-ABD6-4181-04459031583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24" name="Group 1023">
              <a:extLst>
                <a:ext uri="{FF2B5EF4-FFF2-40B4-BE49-F238E27FC236}">
                  <a16:creationId xmlns:a16="http://schemas.microsoft.com/office/drawing/2014/main" id="{D3C7B2B9-14CE-6435-16CE-418728C6AC2B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1FDA8F6F-11BF-8219-0742-3DA753D9929F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0" name="Oval 1029">
                <a:extLst>
                  <a:ext uri="{FF2B5EF4-FFF2-40B4-BE49-F238E27FC236}">
                    <a16:creationId xmlns:a16="http://schemas.microsoft.com/office/drawing/2014/main" id="{57AE29B9-097C-1DB5-77B2-07695EAF7AC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3E48AEE7-5316-B60E-DFE2-595D53EF0A07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52E9034F-7096-D803-9D89-95626024E6D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8" name="Oval 1027">
                <a:extLst>
                  <a:ext uri="{FF2B5EF4-FFF2-40B4-BE49-F238E27FC236}">
                    <a16:creationId xmlns:a16="http://schemas.microsoft.com/office/drawing/2014/main" id="{5926384B-0AF2-22D9-A310-C5F9CEE9080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AB694952-42D1-F3A5-CE8A-1B25592CB648}"/>
              </a:ext>
            </a:extLst>
          </p:cNvPr>
          <p:cNvSpPr/>
          <p:nvPr/>
        </p:nvSpPr>
        <p:spPr>
          <a:xfrm>
            <a:off x="2068104" y="3810000"/>
            <a:ext cx="1914908" cy="711200"/>
          </a:xfrm>
          <a:custGeom>
            <a:avLst/>
            <a:gdLst>
              <a:gd name="connsiteX0" fmla="*/ 0 w 1914908"/>
              <a:gd name="connsiteY0" fmla="*/ 648229 h 711200"/>
              <a:gd name="connsiteX1" fmla="*/ 798828 w 1914908"/>
              <a:gd name="connsiteY1" fmla="*/ 684922 h 711200"/>
              <a:gd name="connsiteX2" fmla="*/ 1790922 w 1914908"/>
              <a:gd name="connsiteY2" fmla="*/ 305768 h 711200"/>
              <a:gd name="connsiteX3" fmla="*/ 1906881 w 1914908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4908" h="711200" extrusionOk="0">
                <a:moveTo>
                  <a:pt x="0" y="648229"/>
                </a:moveTo>
                <a:cubicBezTo>
                  <a:pt x="236757" y="686841"/>
                  <a:pt x="489355" y="746122"/>
                  <a:pt x="798828" y="684922"/>
                </a:cubicBezTo>
                <a:cubicBezTo>
                  <a:pt x="1137794" y="636367"/>
                  <a:pt x="1596390" y="420235"/>
                  <a:pt x="1790922" y="305768"/>
                </a:cubicBezTo>
                <a:cubicBezTo>
                  <a:pt x="1974258" y="192922"/>
                  <a:pt x="1895481" y="64817"/>
                  <a:pt x="1906881" y="0"/>
                </a:cubicBezTo>
              </a:path>
            </a:pathLst>
          </a:custGeom>
          <a:noFill/>
          <a:ln w="107950" cap="rnd" cmpd="thickThin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887512"/>
                      <a:gd name="connsiteY0" fmla="*/ 673100 h 738486"/>
                      <a:gd name="connsiteX1" fmla="*/ 787400 w 1887512"/>
                      <a:gd name="connsiteY1" fmla="*/ 711200 h 738486"/>
                      <a:gd name="connsiteX2" fmla="*/ 1765300 w 1887512"/>
                      <a:gd name="connsiteY2" fmla="*/ 317500 h 738486"/>
                      <a:gd name="connsiteX3" fmla="*/ 1879600 w 1887512"/>
                      <a:gd name="connsiteY3" fmla="*/ 0 h 738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87512" h="738486">
                        <a:moveTo>
                          <a:pt x="0" y="673100"/>
                        </a:moveTo>
                        <a:cubicBezTo>
                          <a:pt x="246591" y="721783"/>
                          <a:pt x="493183" y="770467"/>
                          <a:pt x="787400" y="711200"/>
                        </a:cubicBezTo>
                        <a:cubicBezTo>
                          <a:pt x="1081617" y="651933"/>
                          <a:pt x="1583267" y="436033"/>
                          <a:pt x="1765300" y="317500"/>
                        </a:cubicBezTo>
                        <a:cubicBezTo>
                          <a:pt x="1947333" y="198967"/>
                          <a:pt x="1869017" y="63500"/>
                          <a:pt x="1879600" y="0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F806B19E-9364-224A-0848-18EABC6E3D03}"/>
              </a:ext>
            </a:extLst>
          </p:cNvPr>
          <p:cNvSpPr/>
          <p:nvPr/>
        </p:nvSpPr>
        <p:spPr>
          <a:xfrm>
            <a:off x="2286000" y="3340100"/>
            <a:ext cx="1397000" cy="512289"/>
          </a:xfrm>
          <a:custGeom>
            <a:avLst/>
            <a:gdLst>
              <a:gd name="connsiteX0" fmla="*/ 0 w 1397000"/>
              <a:gd name="connsiteY0" fmla="*/ 419100 h 512289"/>
              <a:gd name="connsiteX1" fmla="*/ 685800 w 1397000"/>
              <a:gd name="connsiteY1" fmla="*/ 482600 h 512289"/>
              <a:gd name="connsiteX2" fmla="*/ 1397000 w 1397000"/>
              <a:gd name="connsiteY2" fmla="*/ 0 h 51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7000" h="512289">
                <a:moveTo>
                  <a:pt x="0" y="419100"/>
                </a:moveTo>
                <a:cubicBezTo>
                  <a:pt x="226483" y="485775"/>
                  <a:pt x="452967" y="552450"/>
                  <a:pt x="685800" y="482600"/>
                </a:cubicBezTo>
                <a:cubicBezTo>
                  <a:pt x="918633" y="412750"/>
                  <a:pt x="1157816" y="206375"/>
                  <a:pt x="1397000" y="0"/>
                </a:cubicBezTo>
              </a:path>
            </a:pathLst>
          </a:custGeom>
          <a:noFill/>
          <a:ln w="107950" cap="rnd" cmpd="thickThin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798561438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DD2B3E17-9C13-730E-8701-63A69B65BE02}"/>
              </a:ext>
            </a:extLst>
          </p:cNvPr>
          <p:cNvSpPr/>
          <p:nvPr/>
        </p:nvSpPr>
        <p:spPr>
          <a:xfrm>
            <a:off x="2501900" y="2882900"/>
            <a:ext cx="977900" cy="470052"/>
          </a:xfrm>
          <a:custGeom>
            <a:avLst/>
            <a:gdLst>
              <a:gd name="connsiteX0" fmla="*/ 0 w 977900"/>
              <a:gd name="connsiteY0" fmla="*/ 304800 h 470052"/>
              <a:gd name="connsiteX1" fmla="*/ 342900 w 977900"/>
              <a:gd name="connsiteY1" fmla="*/ 469900 h 470052"/>
              <a:gd name="connsiteX2" fmla="*/ 876300 w 977900"/>
              <a:gd name="connsiteY2" fmla="*/ 279400 h 470052"/>
              <a:gd name="connsiteX3" fmla="*/ 977900 w 977900"/>
              <a:gd name="connsiteY3" fmla="*/ 0 h 47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900" h="470052">
                <a:moveTo>
                  <a:pt x="0" y="304800"/>
                </a:moveTo>
                <a:cubicBezTo>
                  <a:pt x="98425" y="389466"/>
                  <a:pt x="196850" y="474133"/>
                  <a:pt x="342900" y="469900"/>
                </a:cubicBezTo>
                <a:cubicBezTo>
                  <a:pt x="488950" y="465667"/>
                  <a:pt x="770467" y="357717"/>
                  <a:pt x="876300" y="279400"/>
                </a:cubicBezTo>
                <a:cubicBezTo>
                  <a:pt x="982133" y="201083"/>
                  <a:pt x="950383" y="88900"/>
                  <a:pt x="977900" y="0"/>
                </a:cubicBezTo>
              </a:path>
            </a:pathLst>
          </a:custGeom>
          <a:noFill/>
          <a:ln w="107950" cap="rnd" cmpd="thickThin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621368135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089564CB-6408-D44D-B645-75DB6AB9B377}"/>
              </a:ext>
            </a:extLst>
          </p:cNvPr>
          <p:cNvSpPr/>
          <p:nvPr/>
        </p:nvSpPr>
        <p:spPr>
          <a:xfrm>
            <a:off x="2755900" y="2387600"/>
            <a:ext cx="571500" cy="361973"/>
          </a:xfrm>
          <a:custGeom>
            <a:avLst/>
            <a:gdLst>
              <a:gd name="connsiteX0" fmla="*/ 0 w 571500"/>
              <a:gd name="connsiteY0" fmla="*/ 330200 h 361973"/>
              <a:gd name="connsiteX1" fmla="*/ 292100 w 571500"/>
              <a:gd name="connsiteY1" fmla="*/ 330200 h 361973"/>
              <a:gd name="connsiteX2" fmla="*/ 571500 w 571500"/>
              <a:gd name="connsiteY2" fmla="*/ 0 h 36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00" h="361973">
                <a:moveTo>
                  <a:pt x="0" y="330200"/>
                </a:moveTo>
                <a:cubicBezTo>
                  <a:pt x="98425" y="357716"/>
                  <a:pt x="196850" y="385233"/>
                  <a:pt x="292100" y="330200"/>
                </a:cubicBezTo>
                <a:cubicBezTo>
                  <a:pt x="387350" y="275167"/>
                  <a:pt x="479425" y="137583"/>
                  <a:pt x="571500" y="0"/>
                </a:cubicBezTo>
              </a:path>
            </a:pathLst>
          </a:custGeom>
          <a:noFill/>
          <a:ln w="107950" cap="rnd" cmpd="thickThin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767489938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2ECDA739-0399-F3FA-FCAE-EA3CD19BDB6F}"/>
              </a:ext>
            </a:extLst>
          </p:cNvPr>
          <p:cNvSpPr/>
          <p:nvPr/>
        </p:nvSpPr>
        <p:spPr>
          <a:xfrm>
            <a:off x="2130356" y="3775863"/>
            <a:ext cx="228789" cy="628397"/>
          </a:xfrm>
          <a:custGeom>
            <a:avLst/>
            <a:gdLst>
              <a:gd name="connsiteX0" fmla="*/ 228789 w 228789"/>
              <a:gd name="connsiteY0" fmla="*/ 0 h 628397"/>
              <a:gd name="connsiteX1" fmla="*/ 101789 w 228789"/>
              <a:gd name="connsiteY1" fmla="*/ 533400 h 628397"/>
              <a:gd name="connsiteX2" fmla="*/ 189 w 228789"/>
              <a:gd name="connsiteY2" fmla="*/ 622300 h 62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789" h="628397">
                <a:moveTo>
                  <a:pt x="228789" y="0"/>
                </a:moveTo>
                <a:cubicBezTo>
                  <a:pt x="184339" y="214841"/>
                  <a:pt x="139889" y="429683"/>
                  <a:pt x="101789" y="533400"/>
                </a:cubicBezTo>
                <a:cubicBezTo>
                  <a:pt x="63689" y="637117"/>
                  <a:pt x="-4044" y="635000"/>
                  <a:pt x="189" y="622300"/>
                </a:cubicBezTo>
              </a:path>
            </a:pathLst>
          </a:custGeom>
          <a:noFill/>
          <a:ln w="142875" cap="rnd" cmpd="thickThin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136085684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D59E5C-E131-D272-1585-6A19F9742F8F}"/>
              </a:ext>
            </a:extLst>
          </p:cNvPr>
          <p:cNvGrpSpPr/>
          <p:nvPr/>
        </p:nvGrpSpPr>
        <p:grpSpPr>
          <a:xfrm>
            <a:off x="1785256" y="-3376629"/>
            <a:ext cx="970644" cy="4526742"/>
            <a:chOff x="711200" y="-1752600"/>
            <a:chExt cx="970644" cy="4526742"/>
          </a:xfrm>
        </p:grpSpPr>
        <p:sp>
          <p:nvSpPr>
            <p:cNvPr id="12" name="Flowchart: Manual Operation 11">
              <a:extLst>
                <a:ext uri="{FF2B5EF4-FFF2-40B4-BE49-F238E27FC236}">
                  <a16:creationId xmlns:a16="http://schemas.microsoft.com/office/drawing/2014/main" id="{1EA0F61D-5474-2119-BBBD-7B037CBF313A}"/>
                </a:ext>
              </a:extLst>
            </p:cNvPr>
            <p:cNvSpPr/>
            <p:nvPr/>
          </p:nvSpPr>
          <p:spPr>
            <a:xfrm>
              <a:off x="980100" y="2530960"/>
              <a:ext cx="457200" cy="243182"/>
            </a:xfrm>
            <a:prstGeom prst="flowChartManualOperation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02A16CE-6F61-AEDE-08E9-EDFDA38EBEE2}"/>
                </a:ext>
              </a:extLst>
            </p:cNvPr>
            <p:cNvSpPr/>
            <p:nvPr/>
          </p:nvSpPr>
          <p:spPr>
            <a:xfrm>
              <a:off x="855301" y="2187559"/>
              <a:ext cx="706799" cy="37108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E25B5DB-333D-CD22-6A5C-D48B5745170E}"/>
                </a:ext>
              </a:extLst>
            </p:cNvPr>
            <p:cNvSpPr/>
            <p:nvPr/>
          </p:nvSpPr>
          <p:spPr>
            <a:xfrm>
              <a:off x="711200" y="1549400"/>
              <a:ext cx="970644" cy="708581"/>
            </a:xfrm>
            <a:prstGeom prst="round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11DB97-72CB-4F14-F693-5F1213D14896}"/>
                </a:ext>
              </a:extLst>
            </p:cNvPr>
            <p:cNvSpPr/>
            <p:nvPr/>
          </p:nvSpPr>
          <p:spPr>
            <a:xfrm>
              <a:off x="929300" y="-1752600"/>
              <a:ext cx="508000" cy="3302001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91CC642-F449-E60A-72C0-68E3ECB9CA77}"/>
              </a:ext>
            </a:extLst>
          </p:cNvPr>
          <p:cNvGrpSpPr/>
          <p:nvPr/>
        </p:nvGrpSpPr>
        <p:grpSpPr>
          <a:xfrm>
            <a:off x="4780269" y="4203021"/>
            <a:ext cx="1869375" cy="1472467"/>
            <a:chOff x="7826061" y="3245978"/>
            <a:chExt cx="3172800" cy="2499148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F9E993D9-D95E-215C-9BC8-E9DE838F0AE5}"/>
                </a:ext>
              </a:extLst>
            </p:cNvPr>
            <p:cNvSpPr/>
            <p:nvPr/>
          </p:nvSpPr>
          <p:spPr>
            <a:xfrm>
              <a:off x="7826061" y="3631708"/>
              <a:ext cx="3172800" cy="2113418"/>
            </a:xfrm>
            <a:custGeom>
              <a:avLst/>
              <a:gdLst>
                <a:gd name="connsiteX0" fmla="*/ 426105 w 3172800"/>
                <a:gd name="connsiteY0" fmla="*/ 0 h 2113418"/>
                <a:gd name="connsiteX1" fmla="*/ 2746696 w 3172800"/>
                <a:gd name="connsiteY1" fmla="*/ 0 h 2113418"/>
                <a:gd name="connsiteX2" fmla="*/ 3146324 w 3172800"/>
                <a:gd name="connsiteY2" fmla="*/ 1598516 h 2113418"/>
                <a:gd name="connsiteX3" fmla="*/ 3164610 w 3172800"/>
                <a:gd name="connsiteY3" fmla="*/ 1631534 h 2113418"/>
                <a:gd name="connsiteX4" fmla="*/ 3172800 w 3172800"/>
                <a:gd name="connsiteY4" fmla="*/ 1676233 h 2113418"/>
                <a:gd name="connsiteX5" fmla="*/ 3169820 w 3172800"/>
                <a:gd name="connsiteY5" fmla="*/ 1692498 h 2113418"/>
                <a:gd name="connsiteX6" fmla="*/ 3172800 w 3172800"/>
                <a:gd name="connsiteY6" fmla="*/ 1704418 h 2113418"/>
                <a:gd name="connsiteX7" fmla="*/ 3167636 w 3172800"/>
                <a:gd name="connsiteY7" fmla="*/ 1704418 h 2113418"/>
                <a:gd name="connsiteX8" fmla="*/ 3164610 w 3172800"/>
                <a:gd name="connsiteY8" fmla="*/ 1720933 h 2113418"/>
                <a:gd name="connsiteX9" fmla="*/ 1586400 w 3172800"/>
                <a:gd name="connsiteY9" fmla="*/ 2113418 h 2113418"/>
                <a:gd name="connsiteX10" fmla="*/ 8191 w 3172800"/>
                <a:gd name="connsiteY10" fmla="*/ 1720933 h 2113418"/>
                <a:gd name="connsiteX11" fmla="*/ 5165 w 3172800"/>
                <a:gd name="connsiteY11" fmla="*/ 1704418 h 2113418"/>
                <a:gd name="connsiteX12" fmla="*/ 0 w 3172800"/>
                <a:gd name="connsiteY12" fmla="*/ 1704418 h 2113418"/>
                <a:gd name="connsiteX13" fmla="*/ 2980 w 3172800"/>
                <a:gd name="connsiteY13" fmla="*/ 1692498 h 2113418"/>
                <a:gd name="connsiteX14" fmla="*/ 0 w 3172800"/>
                <a:gd name="connsiteY14" fmla="*/ 1676233 h 2113418"/>
                <a:gd name="connsiteX15" fmla="*/ 8191 w 3172800"/>
                <a:gd name="connsiteY15" fmla="*/ 1631534 h 2113418"/>
                <a:gd name="connsiteX16" fmla="*/ 26476 w 3172800"/>
                <a:gd name="connsiteY16" fmla="*/ 1598516 h 211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72800" h="2113418">
                  <a:moveTo>
                    <a:pt x="426105" y="0"/>
                  </a:moveTo>
                  <a:lnTo>
                    <a:pt x="2746696" y="0"/>
                  </a:lnTo>
                  <a:lnTo>
                    <a:pt x="3146324" y="1598516"/>
                  </a:lnTo>
                  <a:lnTo>
                    <a:pt x="3164610" y="1631534"/>
                  </a:lnTo>
                  <a:cubicBezTo>
                    <a:pt x="3170026" y="1646230"/>
                    <a:pt x="3172800" y="1661143"/>
                    <a:pt x="3172800" y="1676233"/>
                  </a:cubicBezTo>
                  <a:lnTo>
                    <a:pt x="3169820" y="1692498"/>
                  </a:lnTo>
                  <a:lnTo>
                    <a:pt x="3172800" y="1704418"/>
                  </a:lnTo>
                  <a:lnTo>
                    <a:pt x="3167636" y="1704418"/>
                  </a:lnTo>
                  <a:lnTo>
                    <a:pt x="3164610" y="1720933"/>
                  </a:lnTo>
                  <a:cubicBezTo>
                    <a:pt x="3083370" y="1941386"/>
                    <a:pt x="2407786" y="2113418"/>
                    <a:pt x="1586400" y="2113418"/>
                  </a:cubicBezTo>
                  <a:cubicBezTo>
                    <a:pt x="765014" y="2113418"/>
                    <a:pt x="89430" y="1941386"/>
                    <a:pt x="8191" y="1720933"/>
                  </a:cubicBezTo>
                  <a:lnTo>
                    <a:pt x="5165" y="1704418"/>
                  </a:lnTo>
                  <a:lnTo>
                    <a:pt x="0" y="1704418"/>
                  </a:lnTo>
                  <a:lnTo>
                    <a:pt x="2980" y="1692498"/>
                  </a:lnTo>
                  <a:lnTo>
                    <a:pt x="0" y="1676233"/>
                  </a:lnTo>
                  <a:cubicBezTo>
                    <a:pt x="0" y="1661143"/>
                    <a:pt x="2775" y="1646230"/>
                    <a:pt x="8191" y="1631534"/>
                  </a:cubicBezTo>
                  <a:lnTo>
                    <a:pt x="26476" y="1598516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44688">
                  <a:schemeClr val="tx2">
                    <a:lumMod val="75000"/>
                    <a:lumOff val="25000"/>
                  </a:schemeClr>
                </a:gs>
                <a:gs pos="98000">
                  <a:srgbClr val="3E7999"/>
                </a:gs>
              </a:gsLst>
              <a:lin ang="10200000" scaled="0"/>
            </a:gra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CA3F22A-CECB-6EF0-16B3-2AB65CEA7658}"/>
                </a:ext>
              </a:extLst>
            </p:cNvPr>
            <p:cNvSpPr/>
            <p:nvPr/>
          </p:nvSpPr>
          <p:spPr>
            <a:xfrm>
              <a:off x="8236822" y="3245978"/>
              <a:ext cx="2351277" cy="874370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FBF84778-3FE2-59D0-947E-9029BD670C4C}"/>
              </a:ext>
            </a:extLst>
          </p:cNvPr>
          <p:cNvGrpSpPr/>
          <p:nvPr/>
        </p:nvGrpSpPr>
        <p:grpSpPr>
          <a:xfrm>
            <a:off x="5104271" y="2132826"/>
            <a:ext cx="1320105" cy="2402646"/>
            <a:chOff x="5032160" y="1876173"/>
            <a:chExt cx="1320105" cy="2402646"/>
          </a:xfrm>
        </p:grpSpPr>
        <p:grpSp>
          <p:nvGrpSpPr>
            <p:cNvPr id="1056" name="Group 1055">
              <a:extLst>
                <a:ext uri="{FF2B5EF4-FFF2-40B4-BE49-F238E27FC236}">
                  <a16:creationId xmlns:a16="http://schemas.microsoft.com/office/drawing/2014/main" id="{8A0FD135-4B0D-7AF5-985B-729D4F68C506}"/>
                </a:ext>
              </a:extLst>
            </p:cNvPr>
            <p:cNvGrpSpPr/>
            <p:nvPr/>
          </p:nvGrpSpPr>
          <p:grpSpPr>
            <a:xfrm flipH="1">
              <a:off x="5032160" y="1876173"/>
              <a:ext cx="1320105" cy="2402646"/>
              <a:chOff x="6764851" y="441579"/>
              <a:chExt cx="2892901" cy="5265195"/>
            </a:xfrm>
          </p:grpSpPr>
          <p:sp>
            <p:nvSpPr>
              <p:cNvPr id="1069" name="Rectangle: Rounded Corners 1068">
                <a:extLst>
                  <a:ext uri="{FF2B5EF4-FFF2-40B4-BE49-F238E27FC236}">
                    <a16:creationId xmlns:a16="http://schemas.microsoft.com/office/drawing/2014/main" id="{7EF4B569-D571-708B-4AFF-9348ECA8C994}"/>
                  </a:ext>
                </a:extLst>
              </p:cNvPr>
              <p:cNvSpPr/>
              <p:nvPr/>
            </p:nvSpPr>
            <p:spPr>
              <a:xfrm rot="10307499">
                <a:off x="8586464" y="4526172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0" name="Rectangle: Rounded Corners 1069">
                <a:extLst>
                  <a:ext uri="{FF2B5EF4-FFF2-40B4-BE49-F238E27FC236}">
                    <a16:creationId xmlns:a16="http://schemas.microsoft.com/office/drawing/2014/main" id="{C3CFF537-3C65-AC6D-C218-06C654A5BECD}"/>
                  </a:ext>
                </a:extLst>
              </p:cNvPr>
              <p:cNvSpPr/>
              <p:nvPr/>
            </p:nvSpPr>
            <p:spPr>
              <a:xfrm rot="11458649">
                <a:off x="7826200" y="4541248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1" name="Rectangle: Rounded Corners 1070">
                <a:extLst>
                  <a:ext uri="{FF2B5EF4-FFF2-40B4-BE49-F238E27FC236}">
                    <a16:creationId xmlns:a16="http://schemas.microsoft.com/office/drawing/2014/main" id="{520B54ED-DF73-4A60-07B2-32F4CA452330}"/>
                  </a:ext>
                </a:extLst>
              </p:cNvPr>
              <p:cNvSpPr/>
              <p:nvPr/>
            </p:nvSpPr>
            <p:spPr>
              <a:xfrm rot="18259152">
                <a:off x="9044111" y="3106357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2" name="Flowchart: Manual Operation 1071">
                <a:extLst>
                  <a:ext uri="{FF2B5EF4-FFF2-40B4-BE49-F238E27FC236}">
                    <a16:creationId xmlns:a16="http://schemas.microsoft.com/office/drawing/2014/main" id="{449BE635-757E-FAF5-8438-C33A593C39C5}"/>
                  </a:ext>
                </a:extLst>
              </p:cNvPr>
              <p:cNvSpPr/>
              <p:nvPr/>
            </p:nvSpPr>
            <p:spPr>
              <a:xfrm rot="10800000">
                <a:off x="7283450" y="3066242"/>
                <a:ext cx="1968500" cy="1638932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3" name="Isosceles Triangle 1072">
                <a:extLst>
                  <a:ext uri="{FF2B5EF4-FFF2-40B4-BE49-F238E27FC236}">
                    <a16:creationId xmlns:a16="http://schemas.microsoft.com/office/drawing/2014/main" id="{26934F53-E62C-22D1-AD33-92328AEFDDAD}"/>
                  </a:ext>
                </a:extLst>
              </p:cNvPr>
              <p:cNvSpPr/>
              <p:nvPr/>
            </p:nvSpPr>
            <p:spPr>
              <a:xfrm rot="19994567">
                <a:off x="6764851" y="441579"/>
                <a:ext cx="1837569" cy="2002507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4" name="Oval 1073">
                <a:extLst>
                  <a:ext uri="{FF2B5EF4-FFF2-40B4-BE49-F238E27FC236}">
                    <a16:creationId xmlns:a16="http://schemas.microsoft.com/office/drawing/2014/main" id="{33E49136-F2E1-3887-46C6-EF870C9ED687}"/>
                  </a:ext>
                </a:extLst>
              </p:cNvPr>
              <p:cNvSpPr/>
              <p:nvPr/>
            </p:nvSpPr>
            <p:spPr>
              <a:xfrm>
                <a:off x="7239000" y="1670859"/>
                <a:ext cx="1968501" cy="149860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5" name="Oval 1074">
                <a:extLst>
                  <a:ext uri="{FF2B5EF4-FFF2-40B4-BE49-F238E27FC236}">
                    <a16:creationId xmlns:a16="http://schemas.microsoft.com/office/drawing/2014/main" id="{E03856BC-9332-7588-DF36-D68025768613}"/>
                  </a:ext>
                </a:extLst>
              </p:cNvPr>
              <p:cNvSpPr/>
              <p:nvPr/>
            </p:nvSpPr>
            <p:spPr>
              <a:xfrm>
                <a:off x="7416799" y="1841501"/>
                <a:ext cx="1701800" cy="1498599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6" name="Oval 1075">
                <a:extLst>
                  <a:ext uri="{FF2B5EF4-FFF2-40B4-BE49-F238E27FC236}">
                    <a16:creationId xmlns:a16="http://schemas.microsoft.com/office/drawing/2014/main" id="{D26D731D-E853-272E-AFD2-C62F37226811}"/>
                  </a:ext>
                </a:extLst>
              </p:cNvPr>
              <p:cNvSpPr/>
              <p:nvPr/>
            </p:nvSpPr>
            <p:spPr>
              <a:xfrm>
                <a:off x="8204097" y="2333728"/>
                <a:ext cx="228600" cy="419262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B4975D75-D1AB-43FF-3FB2-A4D7FC95E675}"/>
                  </a:ext>
                </a:extLst>
              </p:cNvPr>
              <p:cNvSpPr/>
              <p:nvPr/>
            </p:nvSpPr>
            <p:spPr>
              <a:xfrm>
                <a:off x="7703756" y="2665200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2A8F57DC-4A32-3590-1DC4-183948F4F9FD}"/>
                  </a:ext>
                </a:extLst>
              </p:cNvPr>
              <p:cNvSpPr/>
              <p:nvPr/>
            </p:nvSpPr>
            <p:spPr>
              <a:xfrm>
                <a:off x="8651220" y="2550081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33AFCDCE-3AE3-7834-FDD9-54265B9DF5A8}"/>
                  </a:ext>
                </a:extLst>
              </p:cNvPr>
              <p:cNvSpPr/>
              <p:nvPr/>
            </p:nvSpPr>
            <p:spPr>
              <a:xfrm>
                <a:off x="7978008" y="23737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62FC00A1-174C-A5E6-95F5-5A613918E740}"/>
                  </a:ext>
                </a:extLst>
              </p:cNvPr>
              <p:cNvSpPr/>
              <p:nvPr/>
            </p:nvSpPr>
            <p:spPr>
              <a:xfrm>
                <a:off x="8640269" y="23211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1" name="Rectangle: Rounded Corners 1080">
                <a:extLst>
                  <a:ext uri="{FF2B5EF4-FFF2-40B4-BE49-F238E27FC236}">
                    <a16:creationId xmlns:a16="http://schemas.microsoft.com/office/drawing/2014/main" id="{B2AD58F0-9139-2FFA-B3F9-785C3E38D2C0}"/>
                  </a:ext>
                </a:extLst>
              </p:cNvPr>
              <p:cNvSpPr/>
              <p:nvPr/>
            </p:nvSpPr>
            <p:spPr>
              <a:xfrm rot="3396850">
                <a:off x="7238433" y="3066776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2" name="Rectangle: Rounded Corners 38">
                <a:extLst>
                  <a:ext uri="{FF2B5EF4-FFF2-40B4-BE49-F238E27FC236}">
                    <a16:creationId xmlns:a16="http://schemas.microsoft.com/office/drawing/2014/main" id="{CDACE33F-00F9-D3E1-B7EF-8924DFA72956}"/>
                  </a:ext>
                </a:extLst>
              </p:cNvPr>
              <p:cNvSpPr/>
              <p:nvPr/>
            </p:nvSpPr>
            <p:spPr>
              <a:xfrm rot="7956267">
                <a:off x="7105515" y="3491748"/>
                <a:ext cx="255756" cy="706543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3" name="Rectangle: Rounded Corners 40">
                <a:extLst>
                  <a:ext uri="{FF2B5EF4-FFF2-40B4-BE49-F238E27FC236}">
                    <a16:creationId xmlns:a16="http://schemas.microsoft.com/office/drawing/2014/main" id="{D241BEA4-DE05-BB38-B054-4A04D572BA83}"/>
                  </a:ext>
                </a:extLst>
              </p:cNvPr>
              <p:cNvSpPr/>
              <p:nvPr/>
            </p:nvSpPr>
            <p:spPr>
              <a:xfrm rot="3438118">
                <a:off x="9167433" y="3528542"/>
                <a:ext cx="296091" cy="68454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4" name="Isosceles Triangle 1083">
                <a:extLst>
                  <a:ext uri="{FF2B5EF4-FFF2-40B4-BE49-F238E27FC236}">
                    <a16:creationId xmlns:a16="http://schemas.microsoft.com/office/drawing/2014/main" id="{5FAAF167-816F-D2FF-B6D1-BEA0FA134E13}"/>
                  </a:ext>
                </a:extLst>
              </p:cNvPr>
              <p:cNvSpPr/>
              <p:nvPr/>
            </p:nvSpPr>
            <p:spPr>
              <a:xfrm rot="17583990">
                <a:off x="7318107" y="52765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8" name="Rectangle 2057">
                <a:extLst>
                  <a:ext uri="{FF2B5EF4-FFF2-40B4-BE49-F238E27FC236}">
                    <a16:creationId xmlns:a16="http://schemas.microsoft.com/office/drawing/2014/main" id="{54FCAB85-348A-6ACA-0F54-60E575EEA962}"/>
                  </a:ext>
                </a:extLst>
              </p:cNvPr>
              <p:cNvSpPr/>
              <p:nvPr/>
            </p:nvSpPr>
            <p:spPr>
              <a:xfrm>
                <a:off x="7577412" y="54225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083" name="Group 2082">
                <a:extLst>
                  <a:ext uri="{FF2B5EF4-FFF2-40B4-BE49-F238E27FC236}">
                    <a16:creationId xmlns:a16="http://schemas.microsoft.com/office/drawing/2014/main" id="{DD2C64A3-E4A1-387D-0A04-927D4EBDED60}"/>
                  </a:ext>
                </a:extLst>
              </p:cNvPr>
              <p:cNvGrpSpPr/>
              <p:nvPr/>
            </p:nvGrpSpPr>
            <p:grpSpPr>
              <a:xfrm flipH="1">
                <a:off x="8606454" y="5336041"/>
                <a:ext cx="751303" cy="370733"/>
                <a:chOff x="7410966" y="5488441"/>
                <a:chExt cx="751303" cy="370733"/>
              </a:xfrm>
            </p:grpSpPr>
            <p:sp>
              <p:nvSpPr>
                <p:cNvPr id="2086" name="Isosceles Triangle 2085">
                  <a:extLst>
                    <a:ext uri="{FF2B5EF4-FFF2-40B4-BE49-F238E27FC236}">
                      <a16:creationId xmlns:a16="http://schemas.microsoft.com/office/drawing/2014/main" id="{D9DA677B-8F51-EE8A-7336-AB38C29CCE5D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7" name="Rectangle 2086">
                  <a:extLst>
                    <a:ext uri="{FF2B5EF4-FFF2-40B4-BE49-F238E27FC236}">
                      <a16:creationId xmlns:a16="http://schemas.microsoft.com/office/drawing/2014/main" id="{2EA85ADA-599B-91B5-374B-3C11120F9CF5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084" name="Oval 2083">
                <a:extLst>
                  <a:ext uri="{FF2B5EF4-FFF2-40B4-BE49-F238E27FC236}">
                    <a16:creationId xmlns:a16="http://schemas.microsoft.com/office/drawing/2014/main" id="{5CC0BEE4-7335-C6C7-7ADD-2BADD6611D57}"/>
                  </a:ext>
                </a:extLst>
              </p:cNvPr>
              <p:cNvSpPr/>
              <p:nvPr/>
            </p:nvSpPr>
            <p:spPr>
              <a:xfrm>
                <a:off x="7374049" y="3914269"/>
                <a:ext cx="336553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5" name="Oval 2084">
                <a:extLst>
                  <a:ext uri="{FF2B5EF4-FFF2-40B4-BE49-F238E27FC236}">
                    <a16:creationId xmlns:a16="http://schemas.microsoft.com/office/drawing/2014/main" id="{674CEF22-D7DB-9082-9ABB-163DBDCA8046}"/>
                  </a:ext>
                </a:extLst>
              </p:cNvPr>
              <p:cNvSpPr/>
              <p:nvPr/>
            </p:nvSpPr>
            <p:spPr>
              <a:xfrm>
                <a:off x="8843451" y="3942985"/>
                <a:ext cx="336551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57" name="Oval 1068">
              <a:extLst>
                <a:ext uri="{FF2B5EF4-FFF2-40B4-BE49-F238E27FC236}">
                  <a16:creationId xmlns:a16="http://schemas.microsoft.com/office/drawing/2014/main" id="{25F34F10-F5C7-A8E3-0F6B-F25AE4DA5A1C}"/>
                </a:ext>
              </a:extLst>
            </p:cNvPr>
            <p:cNvSpPr/>
            <p:nvPr/>
          </p:nvSpPr>
          <p:spPr>
            <a:xfrm flipH="1">
              <a:off x="5508432" y="3028786"/>
              <a:ext cx="250863" cy="48551"/>
            </a:xfrm>
            <a:custGeom>
              <a:avLst/>
              <a:gdLst>
                <a:gd name="connsiteX0" fmla="*/ 0 w 139687"/>
                <a:gd name="connsiteY0" fmla="*/ 76355 h 152709"/>
                <a:gd name="connsiteX1" fmla="*/ 69844 w 139687"/>
                <a:gd name="connsiteY1" fmla="*/ 0 h 152709"/>
                <a:gd name="connsiteX2" fmla="*/ 139688 w 139687"/>
                <a:gd name="connsiteY2" fmla="*/ 76355 h 152709"/>
                <a:gd name="connsiteX3" fmla="*/ 69844 w 139687"/>
                <a:gd name="connsiteY3" fmla="*/ 152710 h 152709"/>
                <a:gd name="connsiteX4" fmla="*/ 0 w 139687"/>
                <a:gd name="connsiteY4" fmla="*/ 76355 h 152709"/>
                <a:gd name="connsiteX0" fmla="*/ 0 w 187313"/>
                <a:gd name="connsiteY0" fmla="*/ 76378 h 152761"/>
                <a:gd name="connsiteX1" fmla="*/ 69844 w 187313"/>
                <a:gd name="connsiteY1" fmla="*/ 23 h 152761"/>
                <a:gd name="connsiteX2" fmla="*/ 187313 w 187313"/>
                <a:gd name="connsiteY2" fmla="*/ 82728 h 152761"/>
                <a:gd name="connsiteX3" fmla="*/ 69844 w 187313"/>
                <a:gd name="connsiteY3" fmla="*/ 152733 h 152761"/>
                <a:gd name="connsiteX4" fmla="*/ 0 w 187313"/>
                <a:gd name="connsiteY4" fmla="*/ 76378 h 152761"/>
                <a:gd name="connsiteX0" fmla="*/ 0 w 222238"/>
                <a:gd name="connsiteY0" fmla="*/ 67006 h 153045"/>
                <a:gd name="connsiteX1" fmla="*/ 104769 w 222238"/>
                <a:gd name="connsiteY1" fmla="*/ 176 h 153045"/>
                <a:gd name="connsiteX2" fmla="*/ 222238 w 222238"/>
                <a:gd name="connsiteY2" fmla="*/ 82881 h 153045"/>
                <a:gd name="connsiteX3" fmla="*/ 104769 w 222238"/>
                <a:gd name="connsiteY3" fmla="*/ 152886 h 153045"/>
                <a:gd name="connsiteX4" fmla="*/ 0 w 222238"/>
                <a:gd name="connsiteY4" fmla="*/ 67006 h 153045"/>
                <a:gd name="connsiteX0" fmla="*/ 47 w 222285"/>
                <a:gd name="connsiteY0" fmla="*/ 2661 h 88700"/>
                <a:gd name="connsiteX1" fmla="*/ 117516 w 222285"/>
                <a:gd name="connsiteY1" fmla="*/ 21556 h 88700"/>
                <a:gd name="connsiteX2" fmla="*/ 222285 w 222285"/>
                <a:gd name="connsiteY2" fmla="*/ 18536 h 88700"/>
                <a:gd name="connsiteX3" fmla="*/ 104816 w 222285"/>
                <a:gd name="connsiteY3" fmla="*/ 88541 h 88700"/>
                <a:gd name="connsiteX4" fmla="*/ 47 w 222285"/>
                <a:gd name="connsiteY4" fmla="*/ 2661 h 88700"/>
                <a:gd name="connsiteX0" fmla="*/ 47 w 222285"/>
                <a:gd name="connsiteY0" fmla="*/ 1580 h 47340"/>
                <a:gd name="connsiteX1" fmla="*/ 117516 w 222285"/>
                <a:gd name="connsiteY1" fmla="*/ 20475 h 47340"/>
                <a:gd name="connsiteX2" fmla="*/ 222285 w 222285"/>
                <a:gd name="connsiteY2" fmla="*/ 17455 h 47340"/>
                <a:gd name="connsiteX3" fmla="*/ 104816 w 222285"/>
                <a:gd name="connsiteY3" fmla="*/ 43010 h 47340"/>
                <a:gd name="connsiteX4" fmla="*/ 47 w 222285"/>
                <a:gd name="connsiteY4" fmla="*/ 1580 h 47340"/>
                <a:gd name="connsiteX0" fmla="*/ 50 w 250863"/>
                <a:gd name="connsiteY0" fmla="*/ 4160 h 48551"/>
                <a:gd name="connsiteX1" fmla="*/ 117519 w 250863"/>
                <a:gd name="connsiteY1" fmla="*/ 23055 h 48551"/>
                <a:gd name="connsiteX2" fmla="*/ 250863 w 250863"/>
                <a:gd name="connsiteY2" fmla="*/ 16860 h 48551"/>
                <a:gd name="connsiteX3" fmla="*/ 104819 w 250863"/>
                <a:gd name="connsiteY3" fmla="*/ 45590 h 48551"/>
                <a:gd name="connsiteX4" fmla="*/ 50 w 250863"/>
                <a:gd name="connsiteY4" fmla="*/ 4160 h 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63" h="48551">
                  <a:moveTo>
                    <a:pt x="50" y="4160"/>
                  </a:moveTo>
                  <a:cubicBezTo>
                    <a:pt x="2167" y="404"/>
                    <a:pt x="75717" y="20938"/>
                    <a:pt x="117519" y="23055"/>
                  </a:cubicBezTo>
                  <a:cubicBezTo>
                    <a:pt x="159321" y="25172"/>
                    <a:pt x="250863" y="-25310"/>
                    <a:pt x="250863" y="16860"/>
                  </a:cubicBezTo>
                  <a:cubicBezTo>
                    <a:pt x="250863" y="59030"/>
                    <a:pt x="146621" y="47707"/>
                    <a:pt x="104819" y="45590"/>
                  </a:cubicBezTo>
                  <a:cubicBezTo>
                    <a:pt x="63017" y="43473"/>
                    <a:pt x="-2067" y="7916"/>
                    <a:pt x="50" y="4160"/>
                  </a:cubicBezTo>
                  <a:close/>
                </a:path>
              </a:pathLst>
            </a:custGeom>
            <a:solidFill>
              <a:srgbClr val="BC5555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id="{14B3A6C3-4632-E35B-BBA3-35821FEAA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799" y="2694267"/>
              <a:ext cx="90667" cy="301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A64C7AC6-9560-4496-D178-2A014AE69AD2}"/>
                </a:ext>
              </a:extLst>
            </p:cNvPr>
            <p:cNvCxnSpPr>
              <a:cxnSpLocks/>
            </p:cNvCxnSpPr>
            <p:nvPr/>
          </p:nvCxnSpPr>
          <p:spPr>
            <a:xfrm>
              <a:off x="5766270" y="2702590"/>
              <a:ext cx="67588" cy="48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185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0">
        <p:fade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2044 L 0.0013 0.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3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45 L 0.0013 0.45023 C 0.00989 0.45046 0.01862 0.4507 0.02734 0.45185 C 0.02929 0.45185 0.03646 0.45463 0.0388 0.45556 C 0.04948 0.45394 0.0526 0.45371 0.06276 0.45185 C 0.06549 0.45116 0.06823 0.4507 0.07109 0.45 C 0.07239 0.44954 0.07383 0.44838 0.07526 0.44792 C 0.07903 0.44722 0.08281 0.44676 0.08672 0.4463 C 0.09088 0.44445 0.09544 0.44445 0.09922 0.44074 C 0.10299 0.43658 0.10521 0.4331 0.10963 0.43148 C 0.11159 0.43033 0.1138 0.42986 0.11588 0.42963 C 0.11758 0.42755 0.11914 0.42523 0.12109 0.42408 C 0.12747 0.41829 0.12929 0.4213 0.13568 0.41273 C 0.13932 0.40764 0.14479 0.40139 0.14818 0.39445 C 0.15104 0.3882 0.15091 0.38704 0.15338 0.38148 C 0.15429 0.37894 0.15547 0.37616 0.15651 0.37384 C 0.15911 0.35972 0.16041 0.35741 0.15755 0.33866 C 0.15716 0.33681 0.15547 0.3375 0.15443 0.33704 C 0.15299 0.33588 0.15156 0.33588 0.15026 0.33519 C 0.14909 0.33449 0.14818 0.33357 0.14713 0.33333 C 0.13958 0.33009 0.1319 0.33009 0.12422 0.3294 L 0.10338 0.32778 C 0.10156 0.32708 0.09987 0.32662 0.09818 0.32593 C 0.09531 0.32477 0.08984 0.32222 0.08984 0.32246 C 0.07838 0.32269 0.06679 0.32269 0.05547 0.32384 C 0.04909 0.32431 0.04297 0.32662 0.03672 0.32778 L 0.02422 0.3294 C 0.02239 0.33009 0.02044 0.32986 0.01901 0.33125 C 0.01732 0.33287 0.0164 0.33958 0.01588 0.34259 C 0.01653 0.34653 0.0164 0.35185 0.01797 0.35556 C 0.01901 0.3581 0.02135 0.3581 0.02318 0.35903 C 0.02773 0.36181 0.03203 0.36296 0.03672 0.36482 L 0.06068 0.36088 C 0.06406 0.36019 0.06758 0.36019 0.07109 0.35903 C 0.07357 0.3581 0.07591 0.35625 0.07838 0.35556 C 0.08528 0.35232 0.08229 0.35509 0.08984 0.35 C 0.09883 0.34329 0.08906 0.34838 0.09818 0.34421 C 0.10781 0.33125 0.0957 0.34722 0.10859 0.33125 C 0.10989 0.3294 0.1112 0.32732 0.11276 0.32593 C 0.11406 0.32431 0.11562 0.32384 0.11693 0.32222 C 0.11875 0.31921 0.12018 0.31574 0.12213 0.31296 C 0.12304 0.31134 0.12422 0.31019 0.12526 0.30903 C 0.13021 0.29583 0.1276 0.30093 0.13255 0.29259 C 0.13281 0.29074 0.13307 0.28843 0.13359 0.28681 C 0.13411 0.28496 0.13515 0.28333 0.13568 0.28148 C 0.13958 0.26505 0.13281 0.2831 0.13984 0.26667 C 0.13945 0.26343 0.13958 0.25996 0.1388 0.25718 C 0.13776 0.25417 0.13307 0.25185 0.13151 0.25185 C 0.12031 0.2507 0.10924 0.25023 0.09818 0.24977 C 0.09635 0.24908 0.09466 0.24861 0.09297 0.24815 C 0.09153 0.24746 0.0901 0.2463 0.0888 0.2463 C 0.075 0.24167 0.08672 0.24676 0.07734 0.24236 C 0.06224 0.24352 0.05403 0.2382 0.04297 0.24815 C 0.04179 0.24908 0.04088 0.25023 0.03984 0.25185 C 0.03945 0.25324 0.0375 0.26343 0.03776 0.26458 C 0.03945 0.27083 0.04297 0.27199 0.04609 0.27408 C 0.04713 0.27662 0.05039 0.28496 0.05234 0.28681 C 0.05664 0.29121 0.06224 0.29144 0.06693 0.29259 C 0.07239 0.2919 0.07799 0.2919 0.08359 0.29074 C 0.08541 0.29005 0.08698 0.28796 0.0888 0.28681 C 0.0901 0.28611 0.09153 0.28565 0.09297 0.28496 C 0.09401 0.28449 0.09505 0.2838 0.09609 0.28333 C 0.09739 0.28148 0.0987 0.2794 0.10026 0.27778 C 0.10182 0.2757 0.10403 0.27477 0.10547 0.27199 C 0.10664 0.26968 0.10677 0.26574 0.10755 0.26296 C 0.10781 0.26111 0.1082 0.25926 0.10859 0.25718 C 0.10898 0.25486 0.10898 0.25232 0.10963 0.24977 C 0.11002 0.24792 0.11107 0.2463 0.11172 0.24445 C 0.12031 0.21736 0.10898 0.25208 0.11484 0.23148 C 0.11536 0.22917 0.11614 0.22755 0.11693 0.2257 C 0.11888 0.21158 0.11901 0.21273 0.11901 0.19005 C 0.11901 0.18125 0.11992 0.17153 0.11797 0.16296 C 0.11706 0.15926 0.1138 0.16042 0.11172 0.15926 C 0.11068 0.15833 0.10963 0.15787 0.10859 0.15741 C 0.09844 0.15278 0.10299 0.1544 0.09505 0.15185 C 0.08737 0.15301 0.07969 0.15394 0.07213 0.15556 C 0.0707 0.15556 0.06927 0.15625 0.06797 0.15741 C 0.06575 0.1588 0.06367 0.16065 0.06172 0.16296 C 0.06054 0.16389 0.0595 0.16505 0.05859 0.16667 C 0.05742 0.16783 0.05651 0.17037 0.05547 0.17222 C 0.05456 0.17639 0.05338 0.18241 0.05338 0.18704 C 0.05338 0.19213 0.05651 0.19746 0.05859 0.2 C 0.06315 0.20533 0.06562 0.20648 0.07005 0.20926 C 0.07278 0.20787 0.07565 0.20741 0.07838 0.20533 C 0.0806 0.20371 0.08216 0.19954 0.08463 0.19746 L 0.08776 0.1963 C 0.0888 0.19445 0.08971 0.19236 0.09088 0.19005 C 0.09179 0.18889 0.0931 0.18843 0.09401 0.18704 C 0.09479 0.18519 0.09518 0.18264 0.09609 0.18148 C 0.097 0.17894 0.09818 0.17778 0.09922 0.17523 C 0.10169 0.1625 0.09818 0.17847 0.10338 0.16482 C 0.10651 0.15625 0.10156 0.16065 0.10755 0.15741 L 0.10963 0.14259 C 0.10989 0.13982 0.11041 0.13727 0.11068 0.13519 C 0.11146 0.12454 0.11133 0.12338 0.11276 0.11482 C 0.11302 0.1125 0.11341 0.11088 0.1138 0.10903 C 0.11445 0.10602 0.11523 0.10278 0.11588 0.1 C 0.11627 0.09653 0.11627 0.09352 0.11693 0.09074 C 0.11732 0.08773 0.11836 0.08565 0.11901 0.08333 C 0.1194 0.08148 0.11966 0.0794 0.12005 0.07778 C 0.12135 0.07153 0.12331 0.06551 0.12422 0.05926 C 0.12448 0.05671 0.12474 0.05417 0.12526 0.05185 C 0.12656 0.04514 0.12916 0.04074 0.12943 0.03333 C 0.12995 0.00972 0.12943 -0.01366 0.12943 -0.03704 " pathEditMode="relative" rAng="0" ptsTypes="AAAAAAAAAAAAAAAAAAAAAAAAAAAAAAAAAAAAAAAAAAAAAAAAAAAAAAAAAAAAAAAAAAAAAAAAAAAAAAAAAAAAAAAAAAAAAAAAAAAAAAAA">
                                      <p:cBhvr>
                                        <p:cTn id="17" dur="58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1" y="-2407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8524E-17 -3.33333E-6 L 2.38524E-17 0.00023 C 0.00859 0.00047 0.01732 0.0007 0.02604 0.00186 C 0.02799 0.00186 0.03516 0.00463 0.0375 0.00556 C 0.04818 0.00394 0.0513 0.00371 0.06146 0.00186 C 0.06419 0.00116 0.06693 0.0007 0.06979 -3.33333E-6 C 0.07109 -0.00046 0.07253 -0.00162 0.07396 -0.00208 C 0.07773 -0.00277 0.08151 -0.00324 0.08542 -0.0037 C 0.08958 -0.00555 0.09414 -0.00555 0.09792 -0.00926 C 0.10169 -0.01342 0.10391 -0.01689 0.10833 -0.01852 C 0.11029 -0.01967 0.1125 -0.02014 0.11458 -0.02037 C 0.11628 -0.02245 0.11784 -0.02477 0.11979 -0.02592 C 0.12617 -0.03171 0.12799 -0.0287 0.13438 -0.03727 C 0.13802 -0.04236 0.14349 -0.04861 0.14688 -0.05555 C 0.14974 -0.0618 0.14961 -0.06296 0.15208 -0.06852 C 0.15299 -0.07106 0.15417 -0.07384 0.15521 -0.07615 C 0.15781 -0.09027 0.15911 -0.09259 0.15625 -0.11134 C 0.15586 -0.11319 0.15417 -0.1125 0.15313 -0.11296 C 0.15169 -0.11412 0.15026 -0.11412 0.14896 -0.11481 C 0.14779 -0.11551 0.14688 -0.11643 0.14583 -0.11666 C 0.13828 -0.1199 0.1306 -0.1199 0.12292 -0.1206 L 0.10208 -0.12222 C 0.10026 -0.12291 0.09857 -0.12338 0.09688 -0.12407 C 0.09401 -0.12523 0.08854 -0.12777 0.08854 -0.12754 C 0.07708 -0.12731 0.06549 -0.12731 0.05417 -0.12615 C 0.04779 -0.12569 0.04167 -0.12338 0.03542 -0.12222 L 0.02292 -0.1206 C 0.02109 -0.1199 0.01914 -0.12014 0.01771 -0.11875 C 0.01602 -0.11713 0.0151 -0.11041 0.01458 -0.1074 C 0.01523 -0.10347 0.0151 -0.09814 0.01667 -0.09444 C 0.01771 -0.09189 0.02005 -0.09189 0.02188 -0.09097 C 0.02643 -0.08819 0.03073 -0.08703 0.03542 -0.08518 L 0.05938 -0.08912 C 0.06276 -0.08981 0.06628 -0.08981 0.06979 -0.09097 C 0.07227 -0.09189 0.07461 -0.09375 0.07708 -0.09444 C 0.08398 -0.09768 0.08099 -0.0949 0.08854 -0.1 C 0.09753 -0.10671 0.08776 -0.10162 0.09688 -0.10578 C 0.10651 -0.11875 0.0944 -0.10277 0.10729 -0.11875 C 0.10859 -0.1206 0.1099 -0.12268 0.11146 -0.12407 C 0.11276 -0.12569 0.11432 -0.12615 0.11563 -0.12777 C 0.11745 -0.13078 0.11888 -0.13426 0.12083 -0.13703 C 0.12174 -0.13865 0.12292 -0.13981 0.12396 -0.14097 C 0.12891 -0.15416 0.1263 -0.14907 0.13125 -0.1574 C 0.13151 -0.15926 0.13177 -0.16157 0.13229 -0.16319 C 0.13281 -0.16504 0.13385 -0.16666 0.13438 -0.16852 C 0.13828 -0.18495 0.13151 -0.16689 0.13854 -0.18333 C 0.13815 -0.18657 0.13828 -0.19004 0.1375 -0.19282 C 0.13646 -0.19583 0.13177 -0.19814 0.13021 -0.19814 C 0.11901 -0.1993 0.10794 -0.19977 0.09688 -0.20023 C 0.09505 -0.20092 0.09336 -0.20139 0.09167 -0.20185 C 0.09023 -0.20254 0.0888 -0.2037 0.0875 -0.2037 C 0.0737 -0.20833 0.08542 -0.20324 0.07604 -0.20764 C 0.06094 -0.20648 0.05273 -0.2118 0.04167 -0.20185 C 0.04049 -0.20092 0.03958 -0.19977 0.03854 -0.19814 C 0.03815 -0.19676 0.0362 -0.18657 0.03646 -0.18541 C 0.03815 -0.17916 0.04167 -0.17801 0.04479 -0.17592 C 0.04583 -0.17338 0.04909 -0.16504 0.05104 -0.16319 C 0.05534 -0.15879 0.06094 -0.15856 0.06563 -0.1574 C 0.07109 -0.1581 0.07669 -0.1581 0.08229 -0.15926 C 0.08411 -0.15995 0.08568 -0.16203 0.0875 -0.16319 C 0.0888 -0.16389 0.09023 -0.16435 0.09167 -0.16504 C 0.09271 -0.16551 0.09375 -0.1662 0.09479 -0.16666 C 0.09609 -0.16852 0.0974 -0.1706 0.09896 -0.17222 C 0.10052 -0.1743 0.10273 -0.17523 0.10417 -0.17801 C 0.10534 -0.18032 0.10547 -0.18426 0.10625 -0.18703 C 0.10651 -0.18889 0.1069 -0.19074 0.10729 -0.19282 C 0.10768 -0.19514 0.10768 -0.19768 0.10833 -0.20023 C 0.10872 -0.20208 0.10977 -0.2037 0.11042 -0.20555 C 0.11901 -0.23264 0.10768 -0.19791 0.11354 -0.21852 C 0.11406 -0.22083 0.11484 -0.22245 0.11563 -0.2243 C 0.11758 -0.23842 0.11771 -0.23727 0.11771 -0.25972 C 0.11771 -0.26875 0.11862 -0.27847 0.11667 -0.28703 C 0.11576 -0.29074 0.1125 -0.28958 0.11042 -0.29074 C 0.10938 -0.29166 0.10833 -0.29213 0.10729 -0.29259 C 0.09714 -0.29722 0.10169 -0.2956 0.09375 -0.29814 C 0.08607 -0.29699 0.07839 -0.29606 0.07083 -0.29444 C 0.0694 -0.29444 0.06797 -0.29375 0.06667 -0.29259 C 0.06445 -0.2912 0.06237 -0.28935 0.06042 -0.28703 C 0.05924 -0.28611 0.0582 -0.28495 0.05729 -0.28333 C 0.05612 -0.28217 0.05521 -0.27963 0.05417 -0.27777 C 0.05326 -0.27361 0.05208 -0.26759 0.05208 -0.26296 C 0.05208 -0.25787 0.05521 -0.25254 0.05729 -0.25 C 0.06185 -0.24467 0.06432 -0.24352 0.06875 -0.24074 C 0.07148 -0.24213 0.07435 -0.24259 0.07708 -0.24467 C 0.0793 -0.24629 0.08086 -0.25046 0.08333 -0.25231 L 0.08646 -0.2537 C 0.0875 -0.25555 0.08841 -0.25764 0.08958 -0.25972 C 0.09049 -0.26111 0.0918 -0.26157 0.09271 -0.26296 C 0.09349 -0.26481 0.09388 -0.26736 0.09479 -0.26852 C 0.0957 -0.27106 0.09688 -0.27222 0.09792 -0.27453 C 0.10039 -0.2875 0.09688 -0.27152 0.10208 -0.28518 C 0.10521 -0.29375 0.10026 -0.28935 0.10625 -0.29259 L 0.10833 -0.3074 C 0.10859 -0.31018 0.10911 -0.31273 0.10938 -0.31481 C 0.11016 -0.32546 0.11003 -0.32662 0.11146 -0.33518 C 0.11172 -0.3375 0.11211 -0.33912 0.1125 -0.34097 C 0.11315 -0.34398 0.11393 -0.34722 0.11458 -0.35 C 0.11497 -0.35347 0.11497 -0.35648 0.11563 -0.35926 C 0.11602 -0.36227 0.11706 -0.36435 0.11771 -0.36666 C 0.1181 -0.36852 0.11836 -0.3706 0.11875 -0.37222 C 0.12005 -0.37847 0.12201 -0.38449 0.12292 -0.39074 C 0.12318 -0.39328 0.12344 -0.39583 0.12396 -0.39814 C 0.12526 -0.40486 0.12786 -0.40926 0.12813 -0.41666 C 0.12865 -0.44027 0.12813 -0.46365 0.12813 -0.48703 " pathEditMode="relative" rAng="0" ptsTypes="AAAAAAAAAAAAAAAAAAAAAAAAAAAAAAAAAAAAAAAAAAAAAAAAAAAAAAAAAAAAAAAAAAAAAAAAAAAAAAAAAAAAAAAAAAAAAAAAAAAAAAAA">
                                      <p:cBhvr>
                                        <p:cTn id="31" dur="58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1" y="-2407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2" nodeType="withEffect">
                                  <p:stCondLst>
                                    <p:cond delay="54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6" grpId="0" animBg="1"/>
      <p:bldP spid="16" grpId="1" animBg="1"/>
      <p:bldP spid="16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189C8-3848-C20C-7A31-BAF8481E1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0" name="Group 2099">
            <a:extLst>
              <a:ext uri="{FF2B5EF4-FFF2-40B4-BE49-F238E27FC236}">
                <a16:creationId xmlns:a16="http://schemas.microsoft.com/office/drawing/2014/main" id="{56B9E238-3DAC-ED09-BD9D-82B58A2189D9}"/>
              </a:ext>
            </a:extLst>
          </p:cNvPr>
          <p:cNvGrpSpPr/>
          <p:nvPr/>
        </p:nvGrpSpPr>
        <p:grpSpPr>
          <a:xfrm>
            <a:off x="-471128" y="-667933"/>
            <a:ext cx="23877973" cy="2454274"/>
            <a:chOff x="-1005291" y="4575119"/>
            <a:chExt cx="23877973" cy="2454274"/>
          </a:xfrm>
        </p:grpSpPr>
        <p:grpSp>
          <p:nvGrpSpPr>
            <p:cNvPr id="2101" name="Windows">
              <a:extLst>
                <a:ext uri="{FF2B5EF4-FFF2-40B4-BE49-F238E27FC236}">
                  <a16:creationId xmlns:a16="http://schemas.microsoft.com/office/drawing/2014/main" id="{C1035059-EAC4-4DA9-685B-637913004A1C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7247" name="Group 7246">
                <a:extLst>
                  <a:ext uri="{FF2B5EF4-FFF2-40B4-BE49-F238E27FC236}">
                    <a16:creationId xmlns:a16="http://schemas.microsoft.com/office/drawing/2014/main" id="{C09223A8-BC57-ED3F-7677-0D9DA8EC4D8F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66" name="Flowchart: Delay 7265">
                  <a:extLst>
                    <a:ext uri="{FF2B5EF4-FFF2-40B4-BE49-F238E27FC236}">
                      <a16:creationId xmlns:a16="http://schemas.microsoft.com/office/drawing/2014/main" id="{2B4359C9-F7B1-5071-BFB0-A71CF7B6296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67" name="Straight Connector 7266">
                  <a:extLst>
                    <a:ext uri="{FF2B5EF4-FFF2-40B4-BE49-F238E27FC236}">
                      <a16:creationId xmlns:a16="http://schemas.microsoft.com/office/drawing/2014/main" id="{A0B94090-3195-5FB1-B207-84084454D740}"/>
                    </a:ext>
                  </a:extLst>
                </p:cNvPr>
                <p:cNvCxnSpPr>
                  <a:stCxn id="7266" idx="3"/>
                  <a:endCxn id="726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8" name="Straight Connector 7267">
                  <a:extLst>
                    <a:ext uri="{FF2B5EF4-FFF2-40B4-BE49-F238E27FC236}">
                      <a16:creationId xmlns:a16="http://schemas.microsoft.com/office/drawing/2014/main" id="{91EA1975-8CD2-9D4E-C00F-79000334BB6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9" name="Straight Connector 7268">
                  <a:extLst>
                    <a:ext uri="{FF2B5EF4-FFF2-40B4-BE49-F238E27FC236}">
                      <a16:creationId xmlns:a16="http://schemas.microsoft.com/office/drawing/2014/main" id="{1438BBBF-5190-588D-5B1C-E55AB48D3A7E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70" name="Straight Connector 7269">
                  <a:extLst>
                    <a:ext uri="{FF2B5EF4-FFF2-40B4-BE49-F238E27FC236}">
                      <a16:creationId xmlns:a16="http://schemas.microsoft.com/office/drawing/2014/main" id="{FB62CF9C-829A-6D85-EAE2-0514A0EC6D0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48" name="Group 7247">
                <a:extLst>
                  <a:ext uri="{FF2B5EF4-FFF2-40B4-BE49-F238E27FC236}">
                    <a16:creationId xmlns:a16="http://schemas.microsoft.com/office/drawing/2014/main" id="{60CF6A56-470D-57FE-E64E-BFF355532EB9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61" name="Flowchart: Delay 7260">
                  <a:extLst>
                    <a:ext uri="{FF2B5EF4-FFF2-40B4-BE49-F238E27FC236}">
                      <a16:creationId xmlns:a16="http://schemas.microsoft.com/office/drawing/2014/main" id="{17B50996-C573-F034-CDBF-20AE896FBD2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62" name="Straight Connector 7261">
                  <a:extLst>
                    <a:ext uri="{FF2B5EF4-FFF2-40B4-BE49-F238E27FC236}">
                      <a16:creationId xmlns:a16="http://schemas.microsoft.com/office/drawing/2014/main" id="{D919BF88-0663-8C1D-AB9A-239D8E8EF703}"/>
                    </a:ext>
                  </a:extLst>
                </p:cNvPr>
                <p:cNvCxnSpPr>
                  <a:stCxn id="7261" idx="3"/>
                  <a:endCxn id="726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3" name="Straight Connector 7262">
                  <a:extLst>
                    <a:ext uri="{FF2B5EF4-FFF2-40B4-BE49-F238E27FC236}">
                      <a16:creationId xmlns:a16="http://schemas.microsoft.com/office/drawing/2014/main" id="{46E8651E-2636-A7F0-70AC-A57E53815B40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4" name="Straight Connector 7263">
                  <a:extLst>
                    <a:ext uri="{FF2B5EF4-FFF2-40B4-BE49-F238E27FC236}">
                      <a16:creationId xmlns:a16="http://schemas.microsoft.com/office/drawing/2014/main" id="{5EF45E0E-2F9C-2019-5BCE-82D967859DCC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5" name="Straight Connector 7264">
                  <a:extLst>
                    <a:ext uri="{FF2B5EF4-FFF2-40B4-BE49-F238E27FC236}">
                      <a16:creationId xmlns:a16="http://schemas.microsoft.com/office/drawing/2014/main" id="{2BC603F9-4DB6-D0B5-2752-368860D12BD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49" name="Group 7248">
                <a:extLst>
                  <a:ext uri="{FF2B5EF4-FFF2-40B4-BE49-F238E27FC236}">
                    <a16:creationId xmlns:a16="http://schemas.microsoft.com/office/drawing/2014/main" id="{62665620-30EF-7F99-E768-9D2980C749C9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56" name="Flowchart: Delay 7255">
                  <a:extLst>
                    <a:ext uri="{FF2B5EF4-FFF2-40B4-BE49-F238E27FC236}">
                      <a16:creationId xmlns:a16="http://schemas.microsoft.com/office/drawing/2014/main" id="{D8CC51BA-4DFE-911F-4E51-3B2DD0FA471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57" name="Straight Connector 7256">
                  <a:extLst>
                    <a:ext uri="{FF2B5EF4-FFF2-40B4-BE49-F238E27FC236}">
                      <a16:creationId xmlns:a16="http://schemas.microsoft.com/office/drawing/2014/main" id="{AF9E0AAE-6E16-E757-0B6E-5056054075AB}"/>
                    </a:ext>
                  </a:extLst>
                </p:cNvPr>
                <p:cNvCxnSpPr>
                  <a:stCxn id="7256" idx="3"/>
                  <a:endCxn id="725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58" name="Straight Connector 7257">
                  <a:extLst>
                    <a:ext uri="{FF2B5EF4-FFF2-40B4-BE49-F238E27FC236}">
                      <a16:creationId xmlns:a16="http://schemas.microsoft.com/office/drawing/2014/main" id="{6C04AC58-30B2-85E3-6010-D472EF4BF65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59" name="Straight Connector 7258">
                  <a:extLst>
                    <a:ext uri="{FF2B5EF4-FFF2-40B4-BE49-F238E27FC236}">
                      <a16:creationId xmlns:a16="http://schemas.microsoft.com/office/drawing/2014/main" id="{4788DE9F-244B-54B6-B281-BF7A1B69774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60" name="Straight Connector 7259">
                  <a:extLst>
                    <a:ext uri="{FF2B5EF4-FFF2-40B4-BE49-F238E27FC236}">
                      <a16:creationId xmlns:a16="http://schemas.microsoft.com/office/drawing/2014/main" id="{50BE392D-2ACF-B0D4-E566-8ABCC2A10CC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50" name="Group 7249">
                <a:extLst>
                  <a:ext uri="{FF2B5EF4-FFF2-40B4-BE49-F238E27FC236}">
                    <a16:creationId xmlns:a16="http://schemas.microsoft.com/office/drawing/2014/main" id="{5A431718-1DAF-C96A-1285-3BF504C73549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51" name="Flowchart: Delay 7250">
                  <a:extLst>
                    <a:ext uri="{FF2B5EF4-FFF2-40B4-BE49-F238E27FC236}">
                      <a16:creationId xmlns:a16="http://schemas.microsoft.com/office/drawing/2014/main" id="{25A5CCE5-03BB-1C7E-C5C7-2DFB2B9B4194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52" name="Straight Connector 7251">
                  <a:extLst>
                    <a:ext uri="{FF2B5EF4-FFF2-40B4-BE49-F238E27FC236}">
                      <a16:creationId xmlns:a16="http://schemas.microsoft.com/office/drawing/2014/main" id="{C11432E5-19D1-AA7E-CCF3-6F6564E408C8}"/>
                    </a:ext>
                  </a:extLst>
                </p:cNvPr>
                <p:cNvCxnSpPr>
                  <a:stCxn id="7251" idx="3"/>
                  <a:endCxn id="725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53" name="Straight Connector 7252">
                  <a:extLst>
                    <a:ext uri="{FF2B5EF4-FFF2-40B4-BE49-F238E27FC236}">
                      <a16:creationId xmlns:a16="http://schemas.microsoft.com/office/drawing/2014/main" id="{D3D13F17-934F-A18B-ED73-C9F74F85C14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54" name="Straight Connector 7253">
                  <a:extLst>
                    <a:ext uri="{FF2B5EF4-FFF2-40B4-BE49-F238E27FC236}">
                      <a16:creationId xmlns:a16="http://schemas.microsoft.com/office/drawing/2014/main" id="{A8B504DB-CC0A-4BA5-BFC9-3D9AB96BF9B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55" name="Straight Connector 7254">
                  <a:extLst>
                    <a:ext uri="{FF2B5EF4-FFF2-40B4-BE49-F238E27FC236}">
                      <a16:creationId xmlns:a16="http://schemas.microsoft.com/office/drawing/2014/main" id="{7681F107-55DE-D048-10F0-9E33FB5F305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02" name="Windows">
              <a:extLst>
                <a:ext uri="{FF2B5EF4-FFF2-40B4-BE49-F238E27FC236}">
                  <a16:creationId xmlns:a16="http://schemas.microsoft.com/office/drawing/2014/main" id="{8EEE2636-C309-7705-CE9E-1CFF115905F5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103" name="Group 2102">
                <a:extLst>
                  <a:ext uri="{FF2B5EF4-FFF2-40B4-BE49-F238E27FC236}">
                    <a16:creationId xmlns:a16="http://schemas.microsoft.com/office/drawing/2014/main" id="{E18CD1BB-0E32-933E-479D-584015FC1ACB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42" name="Flowchart: Delay 7241">
                  <a:extLst>
                    <a:ext uri="{FF2B5EF4-FFF2-40B4-BE49-F238E27FC236}">
                      <a16:creationId xmlns:a16="http://schemas.microsoft.com/office/drawing/2014/main" id="{65B732CF-0A4F-CED9-503B-1BE3D519929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43" name="Straight Connector 7242">
                  <a:extLst>
                    <a:ext uri="{FF2B5EF4-FFF2-40B4-BE49-F238E27FC236}">
                      <a16:creationId xmlns:a16="http://schemas.microsoft.com/office/drawing/2014/main" id="{E38F8601-D1C9-DE05-6959-750049A3CE65}"/>
                    </a:ext>
                  </a:extLst>
                </p:cNvPr>
                <p:cNvCxnSpPr>
                  <a:stCxn id="7242" idx="3"/>
                  <a:endCxn id="724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44" name="Straight Connector 7243">
                  <a:extLst>
                    <a:ext uri="{FF2B5EF4-FFF2-40B4-BE49-F238E27FC236}">
                      <a16:creationId xmlns:a16="http://schemas.microsoft.com/office/drawing/2014/main" id="{C74A12D6-00BE-34C0-7575-3A9197CC39ED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45" name="Straight Connector 7244">
                  <a:extLst>
                    <a:ext uri="{FF2B5EF4-FFF2-40B4-BE49-F238E27FC236}">
                      <a16:creationId xmlns:a16="http://schemas.microsoft.com/office/drawing/2014/main" id="{59BB0AFE-54B9-BC49-E72B-69DC288F098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46" name="Straight Connector 7245">
                  <a:extLst>
                    <a:ext uri="{FF2B5EF4-FFF2-40B4-BE49-F238E27FC236}">
                      <a16:creationId xmlns:a16="http://schemas.microsoft.com/office/drawing/2014/main" id="{D176624F-A0A0-6340-E9AE-E77C7B9CEA73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4" name="Group 2103">
                <a:extLst>
                  <a:ext uri="{FF2B5EF4-FFF2-40B4-BE49-F238E27FC236}">
                    <a16:creationId xmlns:a16="http://schemas.microsoft.com/office/drawing/2014/main" id="{82DE925D-7AD0-EAB8-D326-31053371D04B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37" name="Flowchart: Delay 7236">
                  <a:extLst>
                    <a:ext uri="{FF2B5EF4-FFF2-40B4-BE49-F238E27FC236}">
                      <a16:creationId xmlns:a16="http://schemas.microsoft.com/office/drawing/2014/main" id="{C800B607-EB72-1B19-6312-58A7562F240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38" name="Straight Connector 7237">
                  <a:extLst>
                    <a:ext uri="{FF2B5EF4-FFF2-40B4-BE49-F238E27FC236}">
                      <a16:creationId xmlns:a16="http://schemas.microsoft.com/office/drawing/2014/main" id="{76B88D1D-2F37-97D3-B71D-FA99AE021BFC}"/>
                    </a:ext>
                  </a:extLst>
                </p:cNvPr>
                <p:cNvCxnSpPr>
                  <a:stCxn id="7237" idx="3"/>
                  <a:endCxn id="723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39" name="Straight Connector 7238">
                  <a:extLst>
                    <a:ext uri="{FF2B5EF4-FFF2-40B4-BE49-F238E27FC236}">
                      <a16:creationId xmlns:a16="http://schemas.microsoft.com/office/drawing/2014/main" id="{AEB9F28C-D8CE-17DE-41B6-3062F8EF64C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40" name="Straight Connector 7239">
                  <a:extLst>
                    <a:ext uri="{FF2B5EF4-FFF2-40B4-BE49-F238E27FC236}">
                      <a16:creationId xmlns:a16="http://schemas.microsoft.com/office/drawing/2014/main" id="{4BA5D9E8-FC54-CC35-3B1E-C6A378AECCF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41" name="Straight Connector 7240">
                  <a:extLst>
                    <a:ext uri="{FF2B5EF4-FFF2-40B4-BE49-F238E27FC236}">
                      <a16:creationId xmlns:a16="http://schemas.microsoft.com/office/drawing/2014/main" id="{D9BD6146-FA2E-A726-8A05-07284D235EE3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5" name="Group 2104">
                <a:extLst>
                  <a:ext uri="{FF2B5EF4-FFF2-40B4-BE49-F238E27FC236}">
                    <a16:creationId xmlns:a16="http://schemas.microsoft.com/office/drawing/2014/main" id="{27E42CE8-2D56-C7E3-F4E8-1E23748B248A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232" name="Flowchart: Delay 7231">
                  <a:extLst>
                    <a:ext uri="{FF2B5EF4-FFF2-40B4-BE49-F238E27FC236}">
                      <a16:creationId xmlns:a16="http://schemas.microsoft.com/office/drawing/2014/main" id="{5F06C2D7-C7E2-C4E5-6F9E-E66A2BCBBE8A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233" name="Straight Connector 7232">
                  <a:extLst>
                    <a:ext uri="{FF2B5EF4-FFF2-40B4-BE49-F238E27FC236}">
                      <a16:creationId xmlns:a16="http://schemas.microsoft.com/office/drawing/2014/main" id="{488506CE-8B0C-6ACD-00BF-225A19B423D1}"/>
                    </a:ext>
                  </a:extLst>
                </p:cNvPr>
                <p:cNvCxnSpPr>
                  <a:stCxn id="7232" idx="3"/>
                  <a:endCxn id="723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34" name="Straight Connector 7233">
                  <a:extLst>
                    <a:ext uri="{FF2B5EF4-FFF2-40B4-BE49-F238E27FC236}">
                      <a16:creationId xmlns:a16="http://schemas.microsoft.com/office/drawing/2014/main" id="{B1BA2374-696F-71DC-896C-D215F552815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35" name="Straight Connector 7234">
                  <a:extLst>
                    <a:ext uri="{FF2B5EF4-FFF2-40B4-BE49-F238E27FC236}">
                      <a16:creationId xmlns:a16="http://schemas.microsoft.com/office/drawing/2014/main" id="{7C70B3A7-A569-CA7C-1BB9-5B2EBE98B5F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36" name="Straight Connector 7235">
                  <a:extLst>
                    <a:ext uri="{FF2B5EF4-FFF2-40B4-BE49-F238E27FC236}">
                      <a16:creationId xmlns:a16="http://schemas.microsoft.com/office/drawing/2014/main" id="{76C844DA-6A71-326E-8425-AD873590741F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6" name="Group 2105">
                <a:extLst>
                  <a:ext uri="{FF2B5EF4-FFF2-40B4-BE49-F238E27FC236}">
                    <a16:creationId xmlns:a16="http://schemas.microsoft.com/office/drawing/2014/main" id="{6FD2BE14-6FEA-FCA7-49B1-5246CD5A90BB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7" name="Flowchart: Delay 2106">
                  <a:extLst>
                    <a:ext uri="{FF2B5EF4-FFF2-40B4-BE49-F238E27FC236}">
                      <a16:creationId xmlns:a16="http://schemas.microsoft.com/office/drawing/2014/main" id="{D855E822-80FC-B20A-2C17-25826DC8F83E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8" name="Straight Connector 2107">
                  <a:extLst>
                    <a:ext uri="{FF2B5EF4-FFF2-40B4-BE49-F238E27FC236}">
                      <a16:creationId xmlns:a16="http://schemas.microsoft.com/office/drawing/2014/main" id="{44CEDB3A-9048-6CA3-88A4-AF5A4621C0DD}"/>
                    </a:ext>
                  </a:extLst>
                </p:cNvPr>
                <p:cNvCxnSpPr>
                  <a:stCxn id="2107" idx="3"/>
                  <a:endCxn id="210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9" name="Straight Connector 2108">
                  <a:extLst>
                    <a:ext uri="{FF2B5EF4-FFF2-40B4-BE49-F238E27FC236}">
                      <a16:creationId xmlns:a16="http://schemas.microsoft.com/office/drawing/2014/main" id="{DDC83C3C-A3C5-D3A1-F454-30D7C053D0C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0" name="Straight Connector 2109">
                  <a:extLst>
                    <a:ext uri="{FF2B5EF4-FFF2-40B4-BE49-F238E27FC236}">
                      <a16:creationId xmlns:a16="http://schemas.microsoft.com/office/drawing/2014/main" id="{EBE4C73C-FAA6-5B5D-6072-489D8233133C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1" name="Straight Connector 2110">
                  <a:extLst>
                    <a:ext uri="{FF2B5EF4-FFF2-40B4-BE49-F238E27FC236}">
                      <a16:creationId xmlns:a16="http://schemas.microsoft.com/office/drawing/2014/main" id="{9F540789-B073-CBFF-B030-7B2BC00B038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99" name="Rectangle 2098">
            <a:extLst>
              <a:ext uri="{FF2B5EF4-FFF2-40B4-BE49-F238E27FC236}">
                <a16:creationId xmlns:a16="http://schemas.microsoft.com/office/drawing/2014/main" id="{7E04D70E-11DE-41AE-D232-B47F7BCA97C4}"/>
              </a:ext>
            </a:extLst>
          </p:cNvPr>
          <p:cNvSpPr/>
          <p:nvPr/>
        </p:nvSpPr>
        <p:spPr>
          <a:xfrm>
            <a:off x="-116113" y="4965598"/>
            <a:ext cx="12322580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07" name="Group 7206">
            <a:extLst>
              <a:ext uri="{FF2B5EF4-FFF2-40B4-BE49-F238E27FC236}">
                <a16:creationId xmlns:a16="http://schemas.microsoft.com/office/drawing/2014/main" id="{AF2BD50A-E5C6-72BE-7246-13B12231C657}"/>
              </a:ext>
            </a:extLst>
          </p:cNvPr>
          <p:cNvGrpSpPr/>
          <p:nvPr/>
        </p:nvGrpSpPr>
        <p:grpSpPr>
          <a:xfrm>
            <a:off x="4780269" y="2132826"/>
            <a:ext cx="1869375" cy="3542662"/>
            <a:chOff x="4780269" y="2132826"/>
            <a:chExt cx="1869375" cy="354266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680E599-1B7A-3C49-8E21-60DDF3981BF2}"/>
                </a:ext>
              </a:extLst>
            </p:cNvPr>
            <p:cNvGrpSpPr/>
            <p:nvPr/>
          </p:nvGrpSpPr>
          <p:grpSpPr>
            <a:xfrm>
              <a:off x="4780269" y="4203021"/>
              <a:ext cx="1869375" cy="1472467"/>
              <a:chOff x="7826061" y="3245978"/>
              <a:chExt cx="3172800" cy="2499148"/>
            </a:xfrm>
          </p:grpSpPr>
          <p:sp>
            <p:nvSpPr>
              <p:cNvPr id="7178" name="Free-form: Shape 18">
                <a:extLst>
                  <a:ext uri="{FF2B5EF4-FFF2-40B4-BE49-F238E27FC236}">
                    <a16:creationId xmlns:a16="http://schemas.microsoft.com/office/drawing/2014/main" id="{B8032D99-5DBE-9710-3F57-B686F74EDC9B}"/>
                  </a:ext>
                </a:extLst>
              </p:cNvPr>
              <p:cNvSpPr/>
              <p:nvPr/>
            </p:nvSpPr>
            <p:spPr>
              <a:xfrm>
                <a:off x="7826061" y="3631708"/>
                <a:ext cx="3172800" cy="2113418"/>
              </a:xfrm>
              <a:custGeom>
                <a:avLst/>
                <a:gdLst>
                  <a:gd name="connsiteX0" fmla="*/ 426105 w 3172800"/>
                  <a:gd name="connsiteY0" fmla="*/ 0 h 2113418"/>
                  <a:gd name="connsiteX1" fmla="*/ 2746696 w 3172800"/>
                  <a:gd name="connsiteY1" fmla="*/ 0 h 2113418"/>
                  <a:gd name="connsiteX2" fmla="*/ 3146324 w 3172800"/>
                  <a:gd name="connsiteY2" fmla="*/ 1598516 h 2113418"/>
                  <a:gd name="connsiteX3" fmla="*/ 3164610 w 3172800"/>
                  <a:gd name="connsiteY3" fmla="*/ 1631534 h 2113418"/>
                  <a:gd name="connsiteX4" fmla="*/ 3172800 w 3172800"/>
                  <a:gd name="connsiteY4" fmla="*/ 1676233 h 2113418"/>
                  <a:gd name="connsiteX5" fmla="*/ 3169820 w 3172800"/>
                  <a:gd name="connsiteY5" fmla="*/ 1692498 h 2113418"/>
                  <a:gd name="connsiteX6" fmla="*/ 3172800 w 3172800"/>
                  <a:gd name="connsiteY6" fmla="*/ 1704418 h 2113418"/>
                  <a:gd name="connsiteX7" fmla="*/ 3167636 w 3172800"/>
                  <a:gd name="connsiteY7" fmla="*/ 1704418 h 2113418"/>
                  <a:gd name="connsiteX8" fmla="*/ 3164610 w 3172800"/>
                  <a:gd name="connsiteY8" fmla="*/ 1720933 h 2113418"/>
                  <a:gd name="connsiteX9" fmla="*/ 1586400 w 3172800"/>
                  <a:gd name="connsiteY9" fmla="*/ 2113418 h 2113418"/>
                  <a:gd name="connsiteX10" fmla="*/ 8191 w 3172800"/>
                  <a:gd name="connsiteY10" fmla="*/ 1720933 h 2113418"/>
                  <a:gd name="connsiteX11" fmla="*/ 5165 w 3172800"/>
                  <a:gd name="connsiteY11" fmla="*/ 1704418 h 2113418"/>
                  <a:gd name="connsiteX12" fmla="*/ 0 w 3172800"/>
                  <a:gd name="connsiteY12" fmla="*/ 1704418 h 2113418"/>
                  <a:gd name="connsiteX13" fmla="*/ 2980 w 3172800"/>
                  <a:gd name="connsiteY13" fmla="*/ 1692498 h 2113418"/>
                  <a:gd name="connsiteX14" fmla="*/ 0 w 3172800"/>
                  <a:gd name="connsiteY14" fmla="*/ 1676233 h 2113418"/>
                  <a:gd name="connsiteX15" fmla="*/ 8191 w 3172800"/>
                  <a:gd name="connsiteY15" fmla="*/ 1631534 h 2113418"/>
                  <a:gd name="connsiteX16" fmla="*/ 26476 w 3172800"/>
                  <a:gd name="connsiteY16" fmla="*/ 1598516 h 2113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72800" h="2113418">
                    <a:moveTo>
                      <a:pt x="426105" y="0"/>
                    </a:moveTo>
                    <a:lnTo>
                      <a:pt x="2746696" y="0"/>
                    </a:lnTo>
                    <a:lnTo>
                      <a:pt x="3146324" y="1598516"/>
                    </a:lnTo>
                    <a:lnTo>
                      <a:pt x="3164610" y="1631534"/>
                    </a:lnTo>
                    <a:cubicBezTo>
                      <a:pt x="3170026" y="1646230"/>
                      <a:pt x="3172800" y="1661143"/>
                      <a:pt x="3172800" y="1676233"/>
                    </a:cubicBezTo>
                    <a:lnTo>
                      <a:pt x="3169820" y="1692498"/>
                    </a:lnTo>
                    <a:lnTo>
                      <a:pt x="3172800" y="1704418"/>
                    </a:lnTo>
                    <a:lnTo>
                      <a:pt x="3167636" y="1704418"/>
                    </a:lnTo>
                    <a:lnTo>
                      <a:pt x="3164610" y="1720933"/>
                    </a:lnTo>
                    <a:cubicBezTo>
                      <a:pt x="3083370" y="1941386"/>
                      <a:pt x="2407786" y="2113418"/>
                      <a:pt x="1586400" y="2113418"/>
                    </a:cubicBezTo>
                    <a:cubicBezTo>
                      <a:pt x="765014" y="2113418"/>
                      <a:pt x="89430" y="1941386"/>
                      <a:pt x="8191" y="1720933"/>
                    </a:cubicBezTo>
                    <a:lnTo>
                      <a:pt x="5165" y="1704418"/>
                    </a:lnTo>
                    <a:lnTo>
                      <a:pt x="0" y="1704418"/>
                    </a:lnTo>
                    <a:lnTo>
                      <a:pt x="2980" y="1692498"/>
                    </a:lnTo>
                    <a:lnTo>
                      <a:pt x="0" y="1676233"/>
                    </a:lnTo>
                    <a:cubicBezTo>
                      <a:pt x="0" y="1661143"/>
                      <a:pt x="2775" y="1646230"/>
                      <a:pt x="8191" y="1631534"/>
                    </a:cubicBezTo>
                    <a:lnTo>
                      <a:pt x="26476" y="1598516"/>
                    </a:lnTo>
                    <a:close/>
                  </a:path>
                </a:pathLst>
              </a:custGeom>
              <a:gradFill>
                <a:gsLst>
                  <a:gs pos="0">
                    <a:schemeClr val="tx2">
                      <a:lumMod val="10000"/>
                      <a:lumOff val="90000"/>
                    </a:schemeClr>
                  </a:gs>
                  <a:gs pos="44688">
                    <a:schemeClr val="tx2">
                      <a:lumMod val="75000"/>
                      <a:lumOff val="25000"/>
                    </a:schemeClr>
                  </a:gs>
                  <a:gs pos="98000">
                    <a:srgbClr val="3E7999"/>
                  </a:gs>
                </a:gsLst>
                <a:lin ang="10200000" scaled="0"/>
              </a:gra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179" name="Oval 7178">
                <a:extLst>
                  <a:ext uri="{FF2B5EF4-FFF2-40B4-BE49-F238E27FC236}">
                    <a16:creationId xmlns:a16="http://schemas.microsoft.com/office/drawing/2014/main" id="{FC99E6E9-1F50-4CDC-83AC-879308FAA8AC}"/>
                  </a:ext>
                </a:extLst>
              </p:cNvPr>
              <p:cNvSpPr/>
              <p:nvPr/>
            </p:nvSpPr>
            <p:spPr>
              <a:xfrm>
                <a:off x="8236822" y="3245978"/>
                <a:ext cx="2351277" cy="874370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0" name="Group 7179">
              <a:extLst>
                <a:ext uri="{FF2B5EF4-FFF2-40B4-BE49-F238E27FC236}">
                  <a16:creationId xmlns:a16="http://schemas.microsoft.com/office/drawing/2014/main" id="{F21124FD-7125-1B34-D8B0-F76F54C0410A}"/>
                </a:ext>
              </a:extLst>
            </p:cNvPr>
            <p:cNvGrpSpPr/>
            <p:nvPr/>
          </p:nvGrpSpPr>
          <p:grpSpPr>
            <a:xfrm>
              <a:off x="5104271" y="2132826"/>
              <a:ext cx="1320105" cy="2402646"/>
              <a:chOff x="5032160" y="1876173"/>
              <a:chExt cx="1320105" cy="2402646"/>
            </a:xfrm>
          </p:grpSpPr>
          <p:grpSp>
            <p:nvGrpSpPr>
              <p:cNvPr id="7181" name="Group 7180">
                <a:extLst>
                  <a:ext uri="{FF2B5EF4-FFF2-40B4-BE49-F238E27FC236}">
                    <a16:creationId xmlns:a16="http://schemas.microsoft.com/office/drawing/2014/main" id="{1063C17E-F824-0758-D409-8DCBA83AEBCB}"/>
                  </a:ext>
                </a:extLst>
              </p:cNvPr>
              <p:cNvGrpSpPr/>
              <p:nvPr/>
            </p:nvGrpSpPr>
            <p:grpSpPr>
              <a:xfrm flipH="1">
                <a:off x="5032160" y="1876173"/>
                <a:ext cx="1320105" cy="2402646"/>
                <a:chOff x="6764851" y="441579"/>
                <a:chExt cx="2892901" cy="5265195"/>
              </a:xfrm>
            </p:grpSpPr>
            <p:sp>
              <p:nvSpPr>
                <p:cNvPr id="7185" name="Rectangle: Rounded Corners 7184">
                  <a:extLst>
                    <a:ext uri="{FF2B5EF4-FFF2-40B4-BE49-F238E27FC236}">
                      <a16:creationId xmlns:a16="http://schemas.microsoft.com/office/drawing/2014/main" id="{FB15D441-90DB-DEC6-9A69-73A6C00A52A0}"/>
                    </a:ext>
                  </a:extLst>
                </p:cNvPr>
                <p:cNvSpPr/>
                <p:nvPr/>
              </p:nvSpPr>
              <p:spPr>
                <a:xfrm rot="10307499">
                  <a:off x="8586464" y="4526172"/>
                  <a:ext cx="272386" cy="1021610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86" name="Rectangle: Rounded Corners 7185">
                  <a:extLst>
                    <a:ext uri="{FF2B5EF4-FFF2-40B4-BE49-F238E27FC236}">
                      <a16:creationId xmlns:a16="http://schemas.microsoft.com/office/drawing/2014/main" id="{658A565E-9848-4C0A-0BD5-E519EC40409A}"/>
                    </a:ext>
                  </a:extLst>
                </p:cNvPr>
                <p:cNvSpPr/>
                <p:nvPr/>
              </p:nvSpPr>
              <p:spPr>
                <a:xfrm rot="11458649">
                  <a:off x="7826200" y="4541248"/>
                  <a:ext cx="272386" cy="1021610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87" name="Rectangle: Rounded Corners 7186">
                  <a:extLst>
                    <a:ext uri="{FF2B5EF4-FFF2-40B4-BE49-F238E27FC236}">
                      <a16:creationId xmlns:a16="http://schemas.microsoft.com/office/drawing/2014/main" id="{3DADB908-C081-BE90-0450-E06EC0AE41F1}"/>
                    </a:ext>
                  </a:extLst>
                </p:cNvPr>
                <p:cNvSpPr/>
                <p:nvPr/>
              </p:nvSpPr>
              <p:spPr>
                <a:xfrm rot="18259152">
                  <a:off x="9044111" y="3106357"/>
                  <a:ext cx="234950" cy="876301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88" name="Flowchart: Manual Operation 7187">
                  <a:extLst>
                    <a:ext uri="{FF2B5EF4-FFF2-40B4-BE49-F238E27FC236}">
                      <a16:creationId xmlns:a16="http://schemas.microsoft.com/office/drawing/2014/main" id="{645AAFF8-287F-7D53-3A2D-F70D5E354D8C}"/>
                    </a:ext>
                  </a:extLst>
                </p:cNvPr>
                <p:cNvSpPr/>
                <p:nvPr/>
              </p:nvSpPr>
              <p:spPr>
                <a:xfrm rot="10800000">
                  <a:off x="7283450" y="3066242"/>
                  <a:ext cx="1968500" cy="1638932"/>
                </a:xfrm>
                <a:prstGeom prst="flowChartManualOperation">
                  <a:avLst/>
                </a:prstGeom>
                <a:solidFill>
                  <a:srgbClr val="4C93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89" name="Isosceles Triangle 7188">
                  <a:extLst>
                    <a:ext uri="{FF2B5EF4-FFF2-40B4-BE49-F238E27FC236}">
                      <a16:creationId xmlns:a16="http://schemas.microsoft.com/office/drawing/2014/main" id="{CE5D81D0-B296-C07F-8BE6-FBC1895C3578}"/>
                    </a:ext>
                  </a:extLst>
                </p:cNvPr>
                <p:cNvSpPr/>
                <p:nvPr/>
              </p:nvSpPr>
              <p:spPr>
                <a:xfrm rot="19994567">
                  <a:off x="6764851" y="441579"/>
                  <a:ext cx="1837569" cy="2002507"/>
                </a:xfrm>
                <a:prstGeom prst="triangle">
                  <a:avLst>
                    <a:gd name="adj" fmla="val 31520"/>
                  </a:avLst>
                </a:prstGeom>
                <a:solidFill>
                  <a:srgbClr val="C3535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0" name="Oval 7189">
                  <a:extLst>
                    <a:ext uri="{FF2B5EF4-FFF2-40B4-BE49-F238E27FC236}">
                      <a16:creationId xmlns:a16="http://schemas.microsoft.com/office/drawing/2014/main" id="{57D77ADC-4D5C-7A03-5EFA-9DD7AE9C4B1A}"/>
                    </a:ext>
                  </a:extLst>
                </p:cNvPr>
                <p:cNvSpPr/>
                <p:nvPr/>
              </p:nvSpPr>
              <p:spPr>
                <a:xfrm>
                  <a:off x="7239000" y="1670859"/>
                  <a:ext cx="1968501" cy="1498600"/>
                </a:xfrm>
                <a:prstGeom prst="ellipse">
                  <a:avLst/>
                </a:prstGeom>
                <a:solidFill>
                  <a:srgbClr val="C3535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1" name="Oval 7190">
                  <a:extLst>
                    <a:ext uri="{FF2B5EF4-FFF2-40B4-BE49-F238E27FC236}">
                      <a16:creationId xmlns:a16="http://schemas.microsoft.com/office/drawing/2014/main" id="{13CEF48F-57C0-478D-F347-17E1CBB53A55}"/>
                    </a:ext>
                  </a:extLst>
                </p:cNvPr>
                <p:cNvSpPr/>
                <p:nvPr/>
              </p:nvSpPr>
              <p:spPr>
                <a:xfrm>
                  <a:off x="7416799" y="1841501"/>
                  <a:ext cx="1701800" cy="1498599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2" name="Oval 7191">
                  <a:extLst>
                    <a:ext uri="{FF2B5EF4-FFF2-40B4-BE49-F238E27FC236}">
                      <a16:creationId xmlns:a16="http://schemas.microsoft.com/office/drawing/2014/main" id="{785A8006-9F0E-8395-5090-4EAA44ECBF8D}"/>
                    </a:ext>
                  </a:extLst>
                </p:cNvPr>
                <p:cNvSpPr/>
                <p:nvPr/>
              </p:nvSpPr>
              <p:spPr>
                <a:xfrm>
                  <a:off x="8204097" y="2333728"/>
                  <a:ext cx="228600" cy="419262"/>
                </a:xfrm>
                <a:prstGeom prst="ellipse">
                  <a:avLst/>
                </a:prstGeom>
                <a:solidFill>
                  <a:srgbClr val="C851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193" name="Oval 7192">
                  <a:extLst>
                    <a:ext uri="{FF2B5EF4-FFF2-40B4-BE49-F238E27FC236}">
                      <a16:creationId xmlns:a16="http://schemas.microsoft.com/office/drawing/2014/main" id="{38630189-85CE-E1CF-5F06-DDBF0F24C2DE}"/>
                    </a:ext>
                  </a:extLst>
                </p:cNvPr>
                <p:cNvSpPr/>
                <p:nvPr/>
              </p:nvSpPr>
              <p:spPr>
                <a:xfrm>
                  <a:off x="7703756" y="2665200"/>
                  <a:ext cx="306113" cy="315721"/>
                </a:xfrm>
                <a:prstGeom prst="ellipse">
                  <a:avLst/>
                </a:prstGeom>
                <a:solidFill>
                  <a:srgbClr val="F5BC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4" name="Oval 7193">
                  <a:extLst>
                    <a:ext uri="{FF2B5EF4-FFF2-40B4-BE49-F238E27FC236}">
                      <a16:creationId xmlns:a16="http://schemas.microsoft.com/office/drawing/2014/main" id="{A3B9115D-2FD6-AE06-5D80-260B5F0379C2}"/>
                    </a:ext>
                  </a:extLst>
                </p:cNvPr>
                <p:cNvSpPr/>
                <p:nvPr/>
              </p:nvSpPr>
              <p:spPr>
                <a:xfrm>
                  <a:off x="8651220" y="2550081"/>
                  <a:ext cx="306113" cy="315721"/>
                </a:xfrm>
                <a:prstGeom prst="ellipse">
                  <a:avLst/>
                </a:prstGeom>
                <a:solidFill>
                  <a:srgbClr val="F5BC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5" name="Oval 7194">
                  <a:extLst>
                    <a:ext uri="{FF2B5EF4-FFF2-40B4-BE49-F238E27FC236}">
                      <a16:creationId xmlns:a16="http://schemas.microsoft.com/office/drawing/2014/main" id="{7C569B6C-5676-883A-AF5A-4C99348C25BA}"/>
                    </a:ext>
                  </a:extLst>
                </p:cNvPr>
                <p:cNvSpPr/>
                <p:nvPr/>
              </p:nvSpPr>
              <p:spPr>
                <a:xfrm>
                  <a:off x="7978008" y="2373791"/>
                  <a:ext cx="98754" cy="21700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6" name="Oval 7195">
                  <a:extLst>
                    <a:ext uri="{FF2B5EF4-FFF2-40B4-BE49-F238E27FC236}">
                      <a16:creationId xmlns:a16="http://schemas.microsoft.com/office/drawing/2014/main" id="{420B9DFB-DDCF-FD34-AAD8-402AC9ED46DB}"/>
                    </a:ext>
                  </a:extLst>
                </p:cNvPr>
                <p:cNvSpPr/>
                <p:nvPr/>
              </p:nvSpPr>
              <p:spPr>
                <a:xfrm>
                  <a:off x="8640269" y="2321191"/>
                  <a:ext cx="98754" cy="21700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7" name="Rectangle: Rounded Corners 7196">
                  <a:extLst>
                    <a:ext uri="{FF2B5EF4-FFF2-40B4-BE49-F238E27FC236}">
                      <a16:creationId xmlns:a16="http://schemas.microsoft.com/office/drawing/2014/main" id="{2C2BBF4D-271F-77F1-ED01-8057C4E5B9D7}"/>
                    </a:ext>
                  </a:extLst>
                </p:cNvPr>
                <p:cNvSpPr/>
                <p:nvPr/>
              </p:nvSpPr>
              <p:spPr>
                <a:xfrm rot="3396850">
                  <a:off x="7238433" y="3066776"/>
                  <a:ext cx="234950" cy="876301"/>
                </a:xfrm>
                <a:prstGeom prst="roundRect">
                  <a:avLst/>
                </a:pr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8" name="Rectangle: Rounded Corners 38">
                  <a:extLst>
                    <a:ext uri="{FF2B5EF4-FFF2-40B4-BE49-F238E27FC236}">
                      <a16:creationId xmlns:a16="http://schemas.microsoft.com/office/drawing/2014/main" id="{FDD225C0-A117-63CD-2D69-4A50927B7298}"/>
                    </a:ext>
                  </a:extLst>
                </p:cNvPr>
                <p:cNvSpPr/>
                <p:nvPr/>
              </p:nvSpPr>
              <p:spPr>
                <a:xfrm rot="7956267">
                  <a:off x="7105515" y="3491748"/>
                  <a:ext cx="255756" cy="706543"/>
                </a:xfrm>
                <a:custGeom>
                  <a:avLst/>
                  <a:gdLst>
                    <a:gd name="connsiteX0" fmla="*/ 0 w 101074"/>
                    <a:gd name="connsiteY0" fmla="*/ 16846 h 295355"/>
                    <a:gd name="connsiteX1" fmla="*/ 16846 w 101074"/>
                    <a:gd name="connsiteY1" fmla="*/ 0 h 295355"/>
                    <a:gd name="connsiteX2" fmla="*/ 84228 w 101074"/>
                    <a:gd name="connsiteY2" fmla="*/ 0 h 295355"/>
                    <a:gd name="connsiteX3" fmla="*/ 101074 w 101074"/>
                    <a:gd name="connsiteY3" fmla="*/ 16846 h 295355"/>
                    <a:gd name="connsiteX4" fmla="*/ 101074 w 101074"/>
                    <a:gd name="connsiteY4" fmla="*/ 278509 h 295355"/>
                    <a:gd name="connsiteX5" fmla="*/ 84228 w 101074"/>
                    <a:gd name="connsiteY5" fmla="*/ 295355 h 295355"/>
                    <a:gd name="connsiteX6" fmla="*/ 16846 w 101074"/>
                    <a:gd name="connsiteY6" fmla="*/ 295355 h 295355"/>
                    <a:gd name="connsiteX7" fmla="*/ 0 w 101074"/>
                    <a:gd name="connsiteY7" fmla="*/ 278509 h 295355"/>
                    <a:gd name="connsiteX8" fmla="*/ 0 w 101074"/>
                    <a:gd name="connsiteY8" fmla="*/ 16846 h 295355"/>
                    <a:gd name="connsiteX0" fmla="*/ 0 w 116708"/>
                    <a:gd name="connsiteY0" fmla="*/ 16846 h 295355"/>
                    <a:gd name="connsiteX1" fmla="*/ 16846 w 116708"/>
                    <a:gd name="connsiteY1" fmla="*/ 0 h 295355"/>
                    <a:gd name="connsiteX2" fmla="*/ 84228 w 116708"/>
                    <a:gd name="connsiteY2" fmla="*/ 0 h 295355"/>
                    <a:gd name="connsiteX3" fmla="*/ 101074 w 116708"/>
                    <a:gd name="connsiteY3" fmla="*/ 16846 h 295355"/>
                    <a:gd name="connsiteX4" fmla="*/ 116708 w 116708"/>
                    <a:gd name="connsiteY4" fmla="*/ 267366 h 295355"/>
                    <a:gd name="connsiteX5" fmla="*/ 84228 w 116708"/>
                    <a:gd name="connsiteY5" fmla="*/ 295355 h 295355"/>
                    <a:gd name="connsiteX6" fmla="*/ 16846 w 116708"/>
                    <a:gd name="connsiteY6" fmla="*/ 295355 h 295355"/>
                    <a:gd name="connsiteX7" fmla="*/ 0 w 116708"/>
                    <a:gd name="connsiteY7" fmla="*/ 278509 h 295355"/>
                    <a:gd name="connsiteX8" fmla="*/ 0 w 116708"/>
                    <a:gd name="connsiteY8" fmla="*/ 16846 h 295355"/>
                    <a:gd name="connsiteX0" fmla="*/ 0 w 116708"/>
                    <a:gd name="connsiteY0" fmla="*/ 16846 h 322414"/>
                    <a:gd name="connsiteX1" fmla="*/ 16846 w 116708"/>
                    <a:gd name="connsiteY1" fmla="*/ 0 h 322414"/>
                    <a:gd name="connsiteX2" fmla="*/ 84228 w 116708"/>
                    <a:gd name="connsiteY2" fmla="*/ 0 h 322414"/>
                    <a:gd name="connsiteX3" fmla="*/ 101074 w 116708"/>
                    <a:gd name="connsiteY3" fmla="*/ 16846 h 322414"/>
                    <a:gd name="connsiteX4" fmla="*/ 116708 w 116708"/>
                    <a:gd name="connsiteY4" fmla="*/ 267366 h 322414"/>
                    <a:gd name="connsiteX5" fmla="*/ 86467 w 116708"/>
                    <a:gd name="connsiteY5" fmla="*/ 322414 h 322414"/>
                    <a:gd name="connsiteX6" fmla="*/ 16846 w 116708"/>
                    <a:gd name="connsiteY6" fmla="*/ 295355 h 322414"/>
                    <a:gd name="connsiteX7" fmla="*/ 0 w 116708"/>
                    <a:gd name="connsiteY7" fmla="*/ 278509 h 322414"/>
                    <a:gd name="connsiteX8" fmla="*/ 0 w 116708"/>
                    <a:gd name="connsiteY8" fmla="*/ 16846 h 322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708" h="322414">
                      <a:moveTo>
                        <a:pt x="0" y="16846"/>
                      </a:moveTo>
                      <a:cubicBezTo>
                        <a:pt x="0" y="7542"/>
                        <a:pt x="7542" y="0"/>
                        <a:pt x="16846" y="0"/>
                      </a:cubicBezTo>
                      <a:lnTo>
                        <a:pt x="84228" y="0"/>
                      </a:lnTo>
                      <a:cubicBezTo>
                        <a:pt x="93532" y="0"/>
                        <a:pt x="101074" y="7542"/>
                        <a:pt x="101074" y="16846"/>
                      </a:cubicBezTo>
                      <a:cubicBezTo>
                        <a:pt x="101074" y="104067"/>
                        <a:pt x="116708" y="180145"/>
                        <a:pt x="116708" y="267366"/>
                      </a:cubicBezTo>
                      <a:cubicBezTo>
                        <a:pt x="116708" y="276670"/>
                        <a:pt x="95771" y="322414"/>
                        <a:pt x="86467" y="322414"/>
                      </a:cubicBezTo>
                      <a:lnTo>
                        <a:pt x="16846" y="295355"/>
                      </a:lnTo>
                      <a:cubicBezTo>
                        <a:pt x="7542" y="295355"/>
                        <a:pt x="0" y="287813"/>
                        <a:pt x="0" y="278509"/>
                      </a:cubicBezTo>
                      <a:lnTo>
                        <a:pt x="0" y="16846"/>
                      </a:lnTo>
                      <a:close/>
                    </a:path>
                  </a:pathLst>
                </a:cu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99" name="Rectangle: Rounded Corners 40">
                  <a:extLst>
                    <a:ext uri="{FF2B5EF4-FFF2-40B4-BE49-F238E27FC236}">
                      <a16:creationId xmlns:a16="http://schemas.microsoft.com/office/drawing/2014/main" id="{B7998466-DB49-EDC4-D20D-EFB26EC3CE6F}"/>
                    </a:ext>
                  </a:extLst>
                </p:cNvPr>
                <p:cNvSpPr/>
                <p:nvPr/>
              </p:nvSpPr>
              <p:spPr>
                <a:xfrm rot="3438118">
                  <a:off x="9167433" y="3528542"/>
                  <a:ext cx="296091" cy="684546"/>
                </a:xfrm>
                <a:custGeom>
                  <a:avLst/>
                  <a:gdLst>
                    <a:gd name="connsiteX0" fmla="*/ 0 w 101074"/>
                    <a:gd name="connsiteY0" fmla="*/ 16846 h 295355"/>
                    <a:gd name="connsiteX1" fmla="*/ 16846 w 101074"/>
                    <a:gd name="connsiteY1" fmla="*/ 0 h 295355"/>
                    <a:gd name="connsiteX2" fmla="*/ 84228 w 101074"/>
                    <a:gd name="connsiteY2" fmla="*/ 0 h 295355"/>
                    <a:gd name="connsiteX3" fmla="*/ 101074 w 101074"/>
                    <a:gd name="connsiteY3" fmla="*/ 16846 h 295355"/>
                    <a:gd name="connsiteX4" fmla="*/ 101074 w 101074"/>
                    <a:gd name="connsiteY4" fmla="*/ 278509 h 295355"/>
                    <a:gd name="connsiteX5" fmla="*/ 84228 w 101074"/>
                    <a:gd name="connsiteY5" fmla="*/ 295355 h 295355"/>
                    <a:gd name="connsiteX6" fmla="*/ 16846 w 101074"/>
                    <a:gd name="connsiteY6" fmla="*/ 295355 h 295355"/>
                    <a:gd name="connsiteX7" fmla="*/ 0 w 101074"/>
                    <a:gd name="connsiteY7" fmla="*/ 278509 h 295355"/>
                    <a:gd name="connsiteX8" fmla="*/ 0 w 101074"/>
                    <a:gd name="connsiteY8" fmla="*/ 16846 h 295355"/>
                    <a:gd name="connsiteX0" fmla="*/ 530 w 101604"/>
                    <a:gd name="connsiteY0" fmla="*/ 26568 h 305077"/>
                    <a:gd name="connsiteX1" fmla="*/ 6638 w 101604"/>
                    <a:gd name="connsiteY1" fmla="*/ 0 h 305077"/>
                    <a:gd name="connsiteX2" fmla="*/ 84758 w 101604"/>
                    <a:gd name="connsiteY2" fmla="*/ 9722 h 305077"/>
                    <a:gd name="connsiteX3" fmla="*/ 101604 w 101604"/>
                    <a:gd name="connsiteY3" fmla="*/ 26568 h 305077"/>
                    <a:gd name="connsiteX4" fmla="*/ 101604 w 101604"/>
                    <a:gd name="connsiteY4" fmla="*/ 288231 h 305077"/>
                    <a:gd name="connsiteX5" fmla="*/ 84758 w 101604"/>
                    <a:gd name="connsiteY5" fmla="*/ 305077 h 305077"/>
                    <a:gd name="connsiteX6" fmla="*/ 17376 w 101604"/>
                    <a:gd name="connsiteY6" fmla="*/ 305077 h 305077"/>
                    <a:gd name="connsiteX7" fmla="*/ 530 w 101604"/>
                    <a:gd name="connsiteY7" fmla="*/ 288231 h 305077"/>
                    <a:gd name="connsiteX8" fmla="*/ 530 w 101604"/>
                    <a:gd name="connsiteY8" fmla="*/ 26568 h 305077"/>
                    <a:gd name="connsiteX0" fmla="*/ 0 w 135114"/>
                    <a:gd name="connsiteY0" fmla="*/ 44332 h 305077"/>
                    <a:gd name="connsiteX1" fmla="*/ 40148 w 135114"/>
                    <a:gd name="connsiteY1" fmla="*/ 0 h 305077"/>
                    <a:gd name="connsiteX2" fmla="*/ 118268 w 135114"/>
                    <a:gd name="connsiteY2" fmla="*/ 9722 h 305077"/>
                    <a:gd name="connsiteX3" fmla="*/ 135114 w 135114"/>
                    <a:gd name="connsiteY3" fmla="*/ 26568 h 305077"/>
                    <a:gd name="connsiteX4" fmla="*/ 135114 w 135114"/>
                    <a:gd name="connsiteY4" fmla="*/ 288231 h 305077"/>
                    <a:gd name="connsiteX5" fmla="*/ 118268 w 135114"/>
                    <a:gd name="connsiteY5" fmla="*/ 305077 h 305077"/>
                    <a:gd name="connsiteX6" fmla="*/ 50886 w 135114"/>
                    <a:gd name="connsiteY6" fmla="*/ 305077 h 305077"/>
                    <a:gd name="connsiteX7" fmla="*/ 34040 w 135114"/>
                    <a:gd name="connsiteY7" fmla="*/ 288231 h 305077"/>
                    <a:gd name="connsiteX8" fmla="*/ 0 w 135114"/>
                    <a:gd name="connsiteY8" fmla="*/ 44332 h 305077"/>
                    <a:gd name="connsiteX0" fmla="*/ 0 w 135114"/>
                    <a:gd name="connsiteY0" fmla="*/ 51631 h 312376"/>
                    <a:gd name="connsiteX1" fmla="*/ 40148 w 135114"/>
                    <a:gd name="connsiteY1" fmla="*/ 7299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5151 w 135114"/>
                    <a:gd name="connsiteY1" fmla="*/ 23899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30872 w 135114"/>
                    <a:gd name="connsiteY1" fmla="*/ 43790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  <a:gd name="connsiteX0" fmla="*/ 0 w 135114"/>
                    <a:gd name="connsiteY0" fmla="*/ 51631 h 312376"/>
                    <a:gd name="connsiteX1" fmla="*/ 26716 w 135114"/>
                    <a:gd name="connsiteY1" fmla="*/ 32633 h 312376"/>
                    <a:gd name="connsiteX2" fmla="*/ 109386 w 135114"/>
                    <a:gd name="connsiteY2" fmla="*/ 0 h 312376"/>
                    <a:gd name="connsiteX3" fmla="*/ 135114 w 135114"/>
                    <a:gd name="connsiteY3" fmla="*/ 33867 h 312376"/>
                    <a:gd name="connsiteX4" fmla="*/ 135114 w 135114"/>
                    <a:gd name="connsiteY4" fmla="*/ 295530 h 312376"/>
                    <a:gd name="connsiteX5" fmla="*/ 118268 w 135114"/>
                    <a:gd name="connsiteY5" fmla="*/ 312376 h 312376"/>
                    <a:gd name="connsiteX6" fmla="*/ 50886 w 135114"/>
                    <a:gd name="connsiteY6" fmla="*/ 312376 h 312376"/>
                    <a:gd name="connsiteX7" fmla="*/ 34040 w 135114"/>
                    <a:gd name="connsiteY7" fmla="*/ 295530 h 312376"/>
                    <a:gd name="connsiteX8" fmla="*/ 0 w 135114"/>
                    <a:gd name="connsiteY8" fmla="*/ 51631 h 312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114" h="312376">
                      <a:moveTo>
                        <a:pt x="0" y="51631"/>
                      </a:moveTo>
                      <a:cubicBezTo>
                        <a:pt x="0" y="42327"/>
                        <a:pt x="17412" y="32633"/>
                        <a:pt x="26716" y="32633"/>
                      </a:cubicBezTo>
                      <a:cubicBezTo>
                        <a:pt x="47296" y="300"/>
                        <a:pt x="86925" y="0"/>
                        <a:pt x="109386" y="0"/>
                      </a:cubicBezTo>
                      <a:cubicBezTo>
                        <a:pt x="118690" y="0"/>
                        <a:pt x="135114" y="24563"/>
                        <a:pt x="135114" y="33867"/>
                      </a:cubicBezTo>
                      <a:lnTo>
                        <a:pt x="135114" y="295530"/>
                      </a:lnTo>
                      <a:cubicBezTo>
                        <a:pt x="135114" y="304834"/>
                        <a:pt x="127572" y="312376"/>
                        <a:pt x="118268" y="312376"/>
                      </a:cubicBezTo>
                      <a:lnTo>
                        <a:pt x="50886" y="312376"/>
                      </a:lnTo>
                      <a:cubicBezTo>
                        <a:pt x="41582" y="312376"/>
                        <a:pt x="34040" y="304834"/>
                        <a:pt x="34040" y="295530"/>
                      </a:cubicBezTo>
                      <a:lnTo>
                        <a:pt x="0" y="51631"/>
                      </a:lnTo>
                      <a:close/>
                    </a:path>
                  </a:pathLst>
                </a:custGeom>
                <a:solidFill>
                  <a:srgbClr val="2354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00" name="Isosceles Triangle 7199">
                  <a:extLst>
                    <a:ext uri="{FF2B5EF4-FFF2-40B4-BE49-F238E27FC236}">
                      <a16:creationId xmlns:a16="http://schemas.microsoft.com/office/drawing/2014/main" id="{B0ADB954-1A76-1582-86A4-68E20D8BDBC8}"/>
                    </a:ext>
                  </a:extLst>
                </p:cNvPr>
                <p:cNvSpPr/>
                <p:nvPr/>
              </p:nvSpPr>
              <p:spPr>
                <a:xfrm rot="17583990">
                  <a:off x="7318107" y="52765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01" name="Rectangle 7200">
                  <a:extLst>
                    <a:ext uri="{FF2B5EF4-FFF2-40B4-BE49-F238E27FC236}">
                      <a16:creationId xmlns:a16="http://schemas.microsoft.com/office/drawing/2014/main" id="{20CFF059-8300-746B-9F34-A4341904C7B3}"/>
                    </a:ext>
                  </a:extLst>
                </p:cNvPr>
                <p:cNvSpPr/>
                <p:nvPr/>
              </p:nvSpPr>
              <p:spPr>
                <a:xfrm>
                  <a:off x="7577412" y="54225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7202" name="Group 7201">
                  <a:extLst>
                    <a:ext uri="{FF2B5EF4-FFF2-40B4-BE49-F238E27FC236}">
                      <a16:creationId xmlns:a16="http://schemas.microsoft.com/office/drawing/2014/main" id="{039D881A-BC5A-8A3F-10ED-BF01D6F61487}"/>
                    </a:ext>
                  </a:extLst>
                </p:cNvPr>
                <p:cNvGrpSpPr/>
                <p:nvPr/>
              </p:nvGrpSpPr>
              <p:grpSpPr>
                <a:xfrm flipH="1">
                  <a:off x="8606454" y="5336041"/>
                  <a:ext cx="751303" cy="370733"/>
                  <a:chOff x="7410966" y="5488441"/>
                  <a:chExt cx="751303" cy="370733"/>
                </a:xfrm>
              </p:grpSpPr>
              <p:sp>
                <p:nvSpPr>
                  <p:cNvPr id="7205" name="Isosceles Triangle 7204">
                    <a:extLst>
                      <a:ext uri="{FF2B5EF4-FFF2-40B4-BE49-F238E27FC236}">
                        <a16:creationId xmlns:a16="http://schemas.microsoft.com/office/drawing/2014/main" id="{4A4FF729-65FB-04BB-FC52-C99D4E952211}"/>
                      </a:ext>
                    </a:extLst>
                  </p:cNvPr>
                  <p:cNvSpPr/>
                  <p:nvPr/>
                </p:nvSpPr>
                <p:spPr>
                  <a:xfrm rot="17583990">
                    <a:off x="7470507" y="5428900"/>
                    <a:ext cx="302192" cy="421273"/>
                  </a:xfrm>
                  <a:prstGeom prst="triangle">
                    <a:avLst/>
                  </a:prstGeom>
                  <a:solidFill>
                    <a:srgbClr val="BC55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06" name="Rectangle 7205">
                    <a:extLst>
                      <a:ext uri="{FF2B5EF4-FFF2-40B4-BE49-F238E27FC236}">
                        <a16:creationId xmlns:a16="http://schemas.microsoft.com/office/drawing/2014/main" id="{0E8C5228-634C-15B0-40AD-37C92E45D780}"/>
                      </a:ext>
                    </a:extLst>
                  </p:cNvPr>
                  <p:cNvSpPr/>
                  <p:nvPr/>
                </p:nvSpPr>
                <p:spPr>
                  <a:xfrm>
                    <a:off x="7729812" y="5574947"/>
                    <a:ext cx="432457" cy="284227"/>
                  </a:xfrm>
                  <a:prstGeom prst="rect">
                    <a:avLst/>
                  </a:prstGeom>
                  <a:solidFill>
                    <a:srgbClr val="BC55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7203" name="Oval 7202">
                  <a:extLst>
                    <a:ext uri="{FF2B5EF4-FFF2-40B4-BE49-F238E27FC236}">
                      <a16:creationId xmlns:a16="http://schemas.microsoft.com/office/drawing/2014/main" id="{2A1DDD9A-C029-B43B-4E7E-F7D3789E430D}"/>
                    </a:ext>
                  </a:extLst>
                </p:cNvPr>
                <p:cNvSpPr/>
                <p:nvPr/>
              </p:nvSpPr>
              <p:spPr>
                <a:xfrm>
                  <a:off x="7374049" y="3914269"/>
                  <a:ext cx="336553" cy="319955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04" name="Oval 7203">
                  <a:extLst>
                    <a:ext uri="{FF2B5EF4-FFF2-40B4-BE49-F238E27FC236}">
                      <a16:creationId xmlns:a16="http://schemas.microsoft.com/office/drawing/2014/main" id="{FD65E7DF-A032-1B48-221D-44F7A7070681}"/>
                    </a:ext>
                  </a:extLst>
                </p:cNvPr>
                <p:cNvSpPr/>
                <p:nvPr/>
              </p:nvSpPr>
              <p:spPr>
                <a:xfrm>
                  <a:off x="8843451" y="3942985"/>
                  <a:ext cx="336551" cy="319955"/>
                </a:xfrm>
                <a:prstGeom prst="ellipse">
                  <a:avLst/>
                </a:prstGeom>
                <a:solidFill>
                  <a:srgbClr val="F2968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182" name="Oval 1068">
                <a:extLst>
                  <a:ext uri="{FF2B5EF4-FFF2-40B4-BE49-F238E27FC236}">
                    <a16:creationId xmlns:a16="http://schemas.microsoft.com/office/drawing/2014/main" id="{B6B4A884-B957-AA02-6D59-BA8D0A25DDF7}"/>
                  </a:ext>
                </a:extLst>
              </p:cNvPr>
              <p:cNvSpPr/>
              <p:nvPr/>
            </p:nvSpPr>
            <p:spPr>
              <a:xfrm flipH="1">
                <a:off x="5508432" y="3028786"/>
                <a:ext cx="250863" cy="48551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  <a:gd name="connsiteX0" fmla="*/ 47 w 222285"/>
                  <a:gd name="connsiteY0" fmla="*/ 2661 h 88700"/>
                  <a:gd name="connsiteX1" fmla="*/ 117516 w 222285"/>
                  <a:gd name="connsiteY1" fmla="*/ 21556 h 88700"/>
                  <a:gd name="connsiteX2" fmla="*/ 222285 w 222285"/>
                  <a:gd name="connsiteY2" fmla="*/ 18536 h 88700"/>
                  <a:gd name="connsiteX3" fmla="*/ 104816 w 222285"/>
                  <a:gd name="connsiteY3" fmla="*/ 88541 h 88700"/>
                  <a:gd name="connsiteX4" fmla="*/ 47 w 222285"/>
                  <a:gd name="connsiteY4" fmla="*/ 2661 h 88700"/>
                  <a:gd name="connsiteX0" fmla="*/ 47 w 222285"/>
                  <a:gd name="connsiteY0" fmla="*/ 1580 h 47340"/>
                  <a:gd name="connsiteX1" fmla="*/ 117516 w 222285"/>
                  <a:gd name="connsiteY1" fmla="*/ 20475 h 47340"/>
                  <a:gd name="connsiteX2" fmla="*/ 222285 w 222285"/>
                  <a:gd name="connsiteY2" fmla="*/ 17455 h 47340"/>
                  <a:gd name="connsiteX3" fmla="*/ 104816 w 222285"/>
                  <a:gd name="connsiteY3" fmla="*/ 43010 h 47340"/>
                  <a:gd name="connsiteX4" fmla="*/ 47 w 222285"/>
                  <a:gd name="connsiteY4" fmla="*/ 1580 h 47340"/>
                  <a:gd name="connsiteX0" fmla="*/ 50 w 250863"/>
                  <a:gd name="connsiteY0" fmla="*/ 4160 h 48551"/>
                  <a:gd name="connsiteX1" fmla="*/ 117519 w 250863"/>
                  <a:gd name="connsiteY1" fmla="*/ 23055 h 48551"/>
                  <a:gd name="connsiteX2" fmla="*/ 250863 w 250863"/>
                  <a:gd name="connsiteY2" fmla="*/ 16860 h 48551"/>
                  <a:gd name="connsiteX3" fmla="*/ 104819 w 250863"/>
                  <a:gd name="connsiteY3" fmla="*/ 45590 h 48551"/>
                  <a:gd name="connsiteX4" fmla="*/ 50 w 250863"/>
                  <a:gd name="connsiteY4" fmla="*/ 4160 h 48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863" h="48551">
                    <a:moveTo>
                      <a:pt x="50" y="4160"/>
                    </a:moveTo>
                    <a:cubicBezTo>
                      <a:pt x="2167" y="404"/>
                      <a:pt x="75717" y="20938"/>
                      <a:pt x="117519" y="23055"/>
                    </a:cubicBezTo>
                    <a:cubicBezTo>
                      <a:pt x="159321" y="25172"/>
                      <a:pt x="250863" y="-25310"/>
                      <a:pt x="250863" y="16860"/>
                    </a:cubicBezTo>
                    <a:cubicBezTo>
                      <a:pt x="250863" y="59030"/>
                      <a:pt x="146621" y="47707"/>
                      <a:pt x="104819" y="45590"/>
                    </a:cubicBezTo>
                    <a:cubicBezTo>
                      <a:pt x="63017" y="43473"/>
                      <a:pt x="-2067" y="7916"/>
                      <a:pt x="50" y="4160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183" name="Straight Connector 7182">
                <a:extLst>
                  <a:ext uri="{FF2B5EF4-FFF2-40B4-BE49-F238E27FC236}">
                    <a16:creationId xmlns:a16="http://schemas.microsoft.com/office/drawing/2014/main" id="{3DF4FEAB-FDC2-40D0-B514-C0D53E1AAA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00799" y="2694267"/>
                <a:ext cx="90667" cy="301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4" name="Straight Connector 7183">
                <a:extLst>
                  <a:ext uri="{FF2B5EF4-FFF2-40B4-BE49-F238E27FC236}">
                    <a16:creationId xmlns:a16="http://schemas.microsoft.com/office/drawing/2014/main" id="{AA16ADC0-B6DB-8A2A-AC11-C04DB4F62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6270" y="2702590"/>
                <a:ext cx="67588" cy="4836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7D5745-AF42-23A0-BB7E-EF04ABA66329}"/>
              </a:ext>
            </a:extLst>
          </p:cNvPr>
          <p:cNvGrpSpPr/>
          <p:nvPr/>
        </p:nvGrpSpPr>
        <p:grpSpPr>
          <a:xfrm>
            <a:off x="3435416" y="-3615822"/>
            <a:ext cx="970644" cy="4526742"/>
            <a:chOff x="711200" y="-1752600"/>
            <a:chExt cx="970644" cy="4526742"/>
          </a:xfrm>
        </p:grpSpPr>
        <p:sp>
          <p:nvSpPr>
            <p:cNvPr id="12" name="Flowchart: Manual Operation 11">
              <a:extLst>
                <a:ext uri="{FF2B5EF4-FFF2-40B4-BE49-F238E27FC236}">
                  <a16:creationId xmlns:a16="http://schemas.microsoft.com/office/drawing/2014/main" id="{43261E5F-D5E7-A3DC-5291-EBE97D6CED37}"/>
                </a:ext>
              </a:extLst>
            </p:cNvPr>
            <p:cNvSpPr/>
            <p:nvPr/>
          </p:nvSpPr>
          <p:spPr>
            <a:xfrm>
              <a:off x="980100" y="2530960"/>
              <a:ext cx="457200" cy="243182"/>
            </a:xfrm>
            <a:prstGeom prst="flowChartManualOperation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6C2940A-D493-E8AB-77C2-1EC62D73D30A}"/>
                </a:ext>
              </a:extLst>
            </p:cNvPr>
            <p:cNvSpPr/>
            <p:nvPr/>
          </p:nvSpPr>
          <p:spPr>
            <a:xfrm>
              <a:off x="855301" y="2187559"/>
              <a:ext cx="706799" cy="37108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B1D7D84-34F7-3A0B-12E7-20BEE14A8D69}"/>
                </a:ext>
              </a:extLst>
            </p:cNvPr>
            <p:cNvSpPr/>
            <p:nvPr/>
          </p:nvSpPr>
          <p:spPr>
            <a:xfrm>
              <a:off x="711200" y="1549400"/>
              <a:ext cx="970644" cy="708581"/>
            </a:xfrm>
            <a:prstGeom prst="round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EEB27F-AA11-F069-5F3F-8DC4E451BCB9}"/>
                </a:ext>
              </a:extLst>
            </p:cNvPr>
            <p:cNvSpPr/>
            <p:nvPr/>
          </p:nvSpPr>
          <p:spPr>
            <a:xfrm>
              <a:off x="929300" y="-1752600"/>
              <a:ext cx="508000" cy="3302001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219" name="Group 7218">
            <a:extLst>
              <a:ext uri="{FF2B5EF4-FFF2-40B4-BE49-F238E27FC236}">
                <a16:creationId xmlns:a16="http://schemas.microsoft.com/office/drawing/2014/main" id="{CC8CFC88-D80F-27A1-08D8-D156F5D30566}"/>
              </a:ext>
            </a:extLst>
          </p:cNvPr>
          <p:cNvGrpSpPr/>
          <p:nvPr/>
        </p:nvGrpSpPr>
        <p:grpSpPr>
          <a:xfrm>
            <a:off x="1459488" y="1540118"/>
            <a:ext cx="3465041" cy="4488198"/>
            <a:chOff x="1459488" y="1540118"/>
            <a:chExt cx="3465041" cy="4488198"/>
          </a:xfrm>
        </p:grpSpPr>
        <p:pic>
          <p:nvPicPr>
            <p:cNvPr id="7214" name="Picture 7213" descr="A white tree with snow on it&#10;&#10;Description automatically generated">
              <a:extLst>
                <a:ext uri="{FF2B5EF4-FFF2-40B4-BE49-F238E27FC236}">
                  <a16:creationId xmlns:a16="http://schemas.microsoft.com/office/drawing/2014/main" id="{3E2A61D0-65C9-7BF0-A86F-DCA1EFEA1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53" t="27729" r="39084" b="24349"/>
            <a:stretch/>
          </p:blipFill>
          <p:spPr>
            <a:xfrm>
              <a:off x="1459488" y="1540118"/>
              <a:ext cx="3465041" cy="4488198"/>
            </a:xfrm>
            <a:custGeom>
              <a:avLst/>
              <a:gdLst>
                <a:gd name="connsiteX0" fmla="*/ 0 w 3465125"/>
                <a:gd name="connsiteY0" fmla="*/ 0 h 4488197"/>
                <a:gd name="connsiteX1" fmla="*/ 3465125 w 3465125"/>
                <a:gd name="connsiteY1" fmla="*/ 0 h 4488197"/>
                <a:gd name="connsiteX2" fmla="*/ 3465125 w 3465125"/>
                <a:gd name="connsiteY2" fmla="*/ 4488197 h 4488197"/>
                <a:gd name="connsiteX3" fmla="*/ 0 w 3465125"/>
                <a:gd name="connsiteY3" fmla="*/ 4488197 h 4488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5125" h="4488197">
                  <a:moveTo>
                    <a:pt x="0" y="0"/>
                  </a:moveTo>
                  <a:lnTo>
                    <a:pt x="3465125" y="0"/>
                  </a:lnTo>
                  <a:lnTo>
                    <a:pt x="3465125" y="4488197"/>
                  </a:lnTo>
                  <a:lnTo>
                    <a:pt x="0" y="4488197"/>
                  </a:lnTo>
                  <a:close/>
                </a:path>
              </a:pathLst>
            </a:custGeom>
          </p:spPr>
        </p:pic>
        <p:sp>
          <p:nvSpPr>
            <p:cNvPr id="7215" name="Free-form: Shape 3">
              <a:extLst>
                <a:ext uri="{FF2B5EF4-FFF2-40B4-BE49-F238E27FC236}">
                  <a16:creationId xmlns:a16="http://schemas.microsoft.com/office/drawing/2014/main" id="{5FB39A63-EFE5-9800-57AD-EA91280143F2}"/>
                </a:ext>
              </a:extLst>
            </p:cNvPr>
            <p:cNvSpPr/>
            <p:nvPr/>
          </p:nvSpPr>
          <p:spPr>
            <a:xfrm>
              <a:off x="2068104" y="3810000"/>
              <a:ext cx="1914908" cy="711200"/>
            </a:xfrm>
            <a:custGeom>
              <a:avLst/>
              <a:gdLst>
                <a:gd name="connsiteX0" fmla="*/ 0 w 1914908"/>
                <a:gd name="connsiteY0" fmla="*/ 648229 h 711200"/>
                <a:gd name="connsiteX1" fmla="*/ 798828 w 1914908"/>
                <a:gd name="connsiteY1" fmla="*/ 684922 h 711200"/>
                <a:gd name="connsiteX2" fmla="*/ 1790922 w 1914908"/>
                <a:gd name="connsiteY2" fmla="*/ 305768 h 711200"/>
                <a:gd name="connsiteX3" fmla="*/ 1906881 w 1914908"/>
                <a:gd name="connsiteY3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908" h="711200" extrusionOk="0">
                  <a:moveTo>
                    <a:pt x="0" y="648229"/>
                  </a:moveTo>
                  <a:cubicBezTo>
                    <a:pt x="236757" y="686841"/>
                    <a:pt x="489355" y="746122"/>
                    <a:pt x="798828" y="684922"/>
                  </a:cubicBezTo>
                  <a:cubicBezTo>
                    <a:pt x="1137794" y="636367"/>
                    <a:pt x="1596390" y="420235"/>
                    <a:pt x="1790922" y="305768"/>
                  </a:cubicBezTo>
                  <a:cubicBezTo>
                    <a:pt x="1974258" y="192922"/>
                    <a:pt x="1895481" y="64817"/>
                    <a:pt x="1906881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887512"/>
                        <a:gd name="connsiteY0" fmla="*/ 673100 h 738486"/>
                        <a:gd name="connsiteX1" fmla="*/ 787400 w 1887512"/>
                        <a:gd name="connsiteY1" fmla="*/ 711200 h 738486"/>
                        <a:gd name="connsiteX2" fmla="*/ 1765300 w 1887512"/>
                        <a:gd name="connsiteY2" fmla="*/ 317500 h 738486"/>
                        <a:gd name="connsiteX3" fmla="*/ 1879600 w 1887512"/>
                        <a:gd name="connsiteY3" fmla="*/ 0 h 738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87512" h="738486">
                          <a:moveTo>
                            <a:pt x="0" y="673100"/>
                          </a:moveTo>
                          <a:cubicBezTo>
                            <a:pt x="246591" y="721783"/>
                            <a:pt x="493183" y="770467"/>
                            <a:pt x="787400" y="711200"/>
                          </a:cubicBezTo>
                          <a:cubicBezTo>
                            <a:pt x="1081617" y="651933"/>
                            <a:pt x="1583267" y="436033"/>
                            <a:pt x="1765300" y="317500"/>
                          </a:cubicBezTo>
                          <a:cubicBezTo>
                            <a:pt x="1947333" y="198967"/>
                            <a:pt x="1869017" y="63500"/>
                            <a:pt x="187960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16" name="Free-form: Shape 4">
              <a:extLst>
                <a:ext uri="{FF2B5EF4-FFF2-40B4-BE49-F238E27FC236}">
                  <a16:creationId xmlns:a16="http://schemas.microsoft.com/office/drawing/2014/main" id="{F042F37E-AE33-A6D7-5271-8F538A87C7EA}"/>
                </a:ext>
              </a:extLst>
            </p:cNvPr>
            <p:cNvSpPr/>
            <p:nvPr/>
          </p:nvSpPr>
          <p:spPr>
            <a:xfrm>
              <a:off x="2286000" y="3340100"/>
              <a:ext cx="1397000" cy="512289"/>
            </a:xfrm>
            <a:custGeom>
              <a:avLst/>
              <a:gdLst>
                <a:gd name="connsiteX0" fmla="*/ 0 w 1397000"/>
                <a:gd name="connsiteY0" fmla="*/ 419100 h 512289"/>
                <a:gd name="connsiteX1" fmla="*/ 685800 w 1397000"/>
                <a:gd name="connsiteY1" fmla="*/ 482600 h 512289"/>
                <a:gd name="connsiteX2" fmla="*/ 1397000 w 1397000"/>
                <a:gd name="connsiteY2" fmla="*/ 0 h 51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0" h="512289">
                  <a:moveTo>
                    <a:pt x="0" y="419100"/>
                  </a:moveTo>
                  <a:cubicBezTo>
                    <a:pt x="226483" y="485775"/>
                    <a:pt x="452967" y="552450"/>
                    <a:pt x="685800" y="482600"/>
                  </a:cubicBezTo>
                  <a:cubicBezTo>
                    <a:pt x="918633" y="412750"/>
                    <a:pt x="1157816" y="206375"/>
                    <a:pt x="1397000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798561438"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17" name="Free-form: Shape 5">
              <a:extLst>
                <a:ext uri="{FF2B5EF4-FFF2-40B4-BE49-F238E27FC236}">
                  <a16:creationId xmlns:a16="http://schemas.microsoft.com/office/drawing/2014/main" id="{F8980248-B2D1-7B9C-9FF9-4450792ED2F5}"/>
                </a:ext>
              </a:extLst>
            </p:cNvPr>
            <p:cNvSpPr/>
            <p:nvPr/>
          </p:nvSpPr>
          <p:spPr>
            <a:xfrm>
              <a:off x="2501900" y="2882900"/>
              <a:ext cx="977900" cy="470052"/>
            </a:xfrm>
            <a:custGeom>
              <a:avLst/>
              <a:gdLst>
                <a:gd name="connsiteX0" fmla="*/ 0 w 977900"/>
                <a:gd name="connsiteY0" fmla="*/ 304800 h 470052"/>
                <a:gd name="connsiteX1" fmla="*/ 342900 w 977900"/>
                <a:gd name="connsiteY1" fmla="*/ 469900 h 470052"/>
                <a:gd name="connsiteX2" fmla="*/ 876300 w 977900"/>
                <a:gd name="connsiteY2" fmla="*/ 279400 h 470052"/>
                <a:gd name="connsiteX3" fmla="*/ 977900 w 977900"/>
                <a:gd name="connsiteY3" fmla="*/ 0 h 47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900" h="470052">
                  <a:moveTo>
                    <a:pt x="0" y="304800"/>
                  </a:moveTo>
                  <a:cubicBezTo>
                    <a:pt x="98425" y="389466"/>
                    <a:pt x="196850" y="474133"/>
                    <a:pt x="342900" y="469900"/>
                  </a:cubicBezTo>
                  <a:cubicBezTo>
                    <a:pt x="488950" y="465667"/>
                    <a:pt x="770467" y="357717"/>
                    <a:pt x="876300" y="279400"/>
                  </a:cubicBezTo>
                  <a:cubicBezTo>
                    <a:pt x="982133" y="201083"/>
                    <a:pt x="950383" y="88900"/>
                    <a:pt x="977900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621368135"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18" name="Free-form: Shape 9">
              <a:extLst>
                <a:ext uri="{FF2B5EF4-FFF2-40B4-BE49-F238E27FC236}">
                  <a16:creationId xmlns:a16="http://schemas.microsoft.com/office/drawing/2014/main" id="{39612B15-14E1-04C6-8EB2-DCA8228E0A25}"/>
                </a:ext>
              </a:extLst>
            </p:cNvPr>
            <p:cNvSpPr/>
            <p:nvPr/>
          </p:nvSpPr>
          <p:spPr>
            <a:xfrm>
              <a:off x="2755900" y="2387600"/>
              <a:ext cx="571500" cy="361973"/>
            </a:xfrm>
            <a:custGeom>
              <a:avLst/>
              <a:gdLst>
                <a:gd name="connsiteX0" fmla="*/ 0 w 571500"/>
                <a:gd name="connsiteY0" fmla="*/ 330200 h 361973"/>
                <a:gd name="connsiteX1" fmla="*/ 292100 w 571500"/>
                <a:gd name="connsiteY1" fmla="*/ 330200 h 361973"/>
                <a:gd name="connsiteX2" fmla="*/ 571500 w 571500"/>
                <a:gd name="connsiteY2" fmla="*/ 0 h 36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0" h="361973">
                  <a:moveTo>
                    <a:pt x="0" y="330200"/>
                  </a:moveTo>
                  <a:cubicBezTo>
                    <a:pt x="98425" y="357716"/>
                    <a:pt x="196850" y="385233"/>
                    <a:pt x="292100" y="330200"/>
                  </a:cubicBezTo>
                  <a:cubicBezTo>
                    <a:pt x="387350" y="275167"/>
                    <a:pt x="479425" y="137583"/>
                    <a:pt x="571500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767489938"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649621-8BB0-62EA-CD60-CE454725D0F2}"/>
              </a:ext>
            </a:extLst>
          </p:cNvPr>
          <p:cNvGrpSpPr/>
          <p:nvPr/>
        </p:nvGrpSpPr>
        <p:grpSpPr>
          <a:xfrm>
            <a:off x="171056" y="5775855"/>
            <a:ext cx="13327850" cy="2069201"/>
            <a:chOff x="620999" y="5932983"/>
            <a:chExt cx="13327850" cy="2069201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55A7165-52C7-B8D6-3747-C3A89E2F9157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93AAA2E-E11C-338F-D875-F03FE71A57D6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F796897-9FC3-1279-A237-E1E0BF158EB9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E39781A-866E-4FBD-941A-DF47C29425CE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1071" name="Oval 1070">
                <a:extLst>
                  <a:ext uri="{FF2B5EF4-FFF2-40B4-BE49-F238E27FC236}">
                    <a16:creationId xmlns:a16="http://schemas.microsoft.com/office/drawing/2014/main" id="{55263490-140C-DD61-6D03-524154AC0CD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2" name="Oval 1071">
                <a:extLst>
                  <a:ext uri="{FF2B5EF4-FFF2-40B4-BE49-F238E27FC236}">
                    <a16:creationId xmlns:a16="http://schemas.microsoft.com/office/drawing/2014/main" id="{297A1461-0747-644D-A173-A90ABCA01ED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7F091C7-8AA8-6509-5763-B6A882957A09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DB2FCA09-451C-C693-1130-06F1D41E4D2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0" name="Oval 1069">
                <a:extLst>
                  <a:ext uri="{FF2B5EF4-FFF2-40B4-BE49-F238E27FC236}">
                    <a16:creationId xmlns:a16="http://schemas.microsoft.com/office/drawing/2014/main" id="{C9A3524F-C31A-6CFE-6752-1CF0E7D5366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2F23C5C-6835-3F2C-F792-84AF4101CEFC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1059" name="Oval 1058">
                <a:extLst>
                  <a:ext uri="{FF2B5EF4-FFF2-40B4-BE49-F238E27FC236}">
                    <a16:creationId xmlns:a16="http://schemas.microsoft.com/office/drawing/2014/main" id="{E9FC3A0E-088D-5F56-B639-3FB3AD17ADB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8" name="Oval 1067">
                <a:extLst>
                  <a:ext uri="{FF2B5EF4-FFF2-40B4-BE49-F238E27FC236}">
                    <a16:creationId xmlns:a16="http://schemas.microsoft.com/office/drawing/2014/main" id="{4233EEAA-110F-DE10-52D1-85B7658FEF2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7E5FCF4-E4A2-E3A6-39CB-34B1B16C37DA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1056" name="Oval 1055">
                <a:extLst>
                  <a:ext uri="{FF2B5EF4-FFF2-40B4-BE49-F238E27FC236}">
                    <a16:creationId xmlns:a16="http://schemas.microsoft.com/office/drawing/2014/main" id="{5292EBFC-BE8D-DB98-3ADE-0255BAE3EEF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7" name="Oval 1056">
                <a:extLst>
                  <a:ext uri="{FF2B5EF4-FFF2-40B4-BE49-F238E27FC236}">
                    <a16:creationId xmlns:a16="http://schemas.microsoft.com/office/drawing/2014/main" id="{2D0673EE-7BBE-E259-885D-48E47EFD7CD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C7B9CF5-215A-831F-7DAA-B3ECB3026355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1054" name="Oval 1053">
                <a:extLst>
                  <a:ext uri="{FF2B5EF4-FFF2-40B4-BE49-F238E27FC236}">
                    <a16:creationId xmlns:a16="http://schemas.microsoft.com/office/drawing/2014/main" id="{1C32178B-ED20-98F9-14E8-2D2CF3B6E8D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5" name="Oval 1054">
                <a:extLst>
                  <a:ext uri="{FF2B5EF4-FFF2-40B4-BE49-F238E27FC236}">
                    <a16:creationId xmlns:a16="http://schemas.microsoft.com/office/drawing/2014/main" id="{D8F8984A-1293-227C-BD27-16BEBF2088E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6A5CAE4-6C5E-CB99-EE56-67DBC84DA2F5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1052" name="Oval 1051">
                <a:extLst>
                  <a:ext uri="{FF2B5EF4-FFF2-40B4-BE49-F238E27FC236}">
                    <a16:creationId xmlns:a16="http://schemas.microsoft.com/office/drawing/2014/main" id="{322E6869-2629-83D0-38A0-DCC5565799D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3" name="Oval 1052">
                <a:extLst>
                  <a:ext uri="{FF2B5EF4-FFF2-40B4-BE49-F238E27FC236}">
                    <a16:creationId xmlns:a16="http://schemas.microsoft.com/office/drawing/2014/main" id="{E40F9AE0-82FA-2E3C-627E-C522BE55A732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8B54798-A3B9-782D-E85A-B8E2CBE2985C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1050" name="Oval 1049">
                <a:extLst>
                  <a:ext uri="{FF2B5EF4-FFF2-40B4-BE49-F238E27FC236}">
                    <a16:creationId xmlns:a16="http://schemas.microsoft.com/office/drawing/2014/main" id="{3D45AFC8-49CF-DDCD-6358-553ECCF1987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1" name="Oval 1050">
                <a:extLst>
                  <a:ext uri="{FF2B5EF4-FFF2-40B4-BE49-F238E27FC236}">
                    <a16:creationId xmlns:a16="http://schemas.microsoft.com/office/drawing/2014/main" id="{000DE998-E1AC-9471-B3D8-7F75622CEA0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043F66-874B-26EE-1F80-23F4BC74B573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1048" name="Oval 1047">
                <a:extLst>
                  <a:ext uri="{FF2B5EF4-FFF2-40B4-BE49-F238E27FC236}">
                    <a16:creationId xmlns:a16="http://schemas.microsoft.com/office/drawing/2014/main" id="{E152183D-2761-BF8B-CACB-0C899CA625D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9" name="Oval 1048">
                <a:extLst>
                  <a:ext uri="{FF2B5EF4-FFF2-40B4-BE49-F238E27FC236}">
                    <a16:creationId xmlns:a16="http://schemas.microsoft.com/office/drawing/2014/main" id="{4D435E5C-8227-442B-8624-516CA0F1ECB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7605FD0-D6F7-80FF-9DB9-231EB1DE1297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82414691-B678-2CED-D8C1-7361046B82A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A597FE4F-9318-5698-5F49-02035EFAD31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213B4FE-89BE-EAE8-ED40-734ED0B26004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4684D339-0D2C-5DBD-18D1-8E7742F0258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C972F2CE-E23B-218C-BE16-462303D603E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2312A73-7127-8DB3-B87F-8EF7DB3F7460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5D2A6D-319A-4C2C-2A52-8401F5D8F13C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0CA9942-3682-F121-7E5F-7DA32EF5B8DC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02558E2-6467-6D11-342B-160F51B973D3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53380D0-CD6E-B9B3-EF3F-859636CB42EA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CA4CDD76-7FE2-0320-F6F8-82077DAA535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9374AFCE-19EF-A4BE-1777-D66CF80016E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B05008D-7D4D-A17D-CFFD-10A28E055ED3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92D5324F-C8FA-A2B9-4BB0-EB8D7D565F4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9CB2638F-A152-A370-F6AE-CFACFFED50A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1A65FA4-D0B8-2E0B-DB00-90CE98F6B352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1038" name="Oval 1037">
                <a:extLst>
                  <a:ext uri="{FF2B5EF4-FFF2-40B4-BE49-F238E27FC236}">
                    <a16:creationId xmlns:a16="http://schemas.microsoft.com/office/drawing/2014/main" id="{4C2E03E9-28F5-4ECA-1E5B-4E100954778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898933E7-F999-7F26-A29F-49173CE3842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3C70CE6-3D43-B705-D55E-C7FAA5DA2F77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31236EC-0232-686A-00B3-B5E30D52B4D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8DDEA63A-B911-0E3A-3B0E-085C6A2A73E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7173" name="Rectangle: Rounded Corners 7172">
            <a:extLst>
              <a:ext uri="{FF2B5EF4-FFF2-40B4-BE49-F238E27FC236}">
                <a16:creationId xmlns:a16="http://schemas.microsoft.com/office/drawing/2014/main" id="{AC24258D-AFBC-8308-A71C-2653B46FE6E8}"/>
              </a:ext>
            </a:extLst>
          </p:cNvPr>
          <p:cNvSpPr/>
          <p:nvPr/>
        </p:nvSpPr>
        <p:spPr>
          <a:xfrm rot="18601835" flipV="1">
            <a:off x="6891151" y="-1287702"/>
            <a:ext cx="249694" cy="91039"/>
          </a:xfrm>
          <a:prstGeom prst="roundRect">
            <a:avLst>
              <a:gd name="adj" fmla="val 50000"/>
            </a:avLst>
          </a:prstGeom>
          <a:solidFill>
            <a:srgbClr val="FA7C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5" name="Rectangle: Rounded Corners 7174">
            <a:extLst>
              <a:ext uri="{FF2B5EF4-FFF2-40B4-BE49-F238E27FC236}">
                <a16:creationId xmlns:a16="http://schemas.microsoft.com/office/drawing/2014/main" id="{CB8C2AEB-F6E9-4E4B-FB67-EB446FB151A0}"/>
              </a:ext>
            </a:extLst>
          </p:cNvPr>
          <p:cNvSpPr/>
          <p:nvPr/>
        </p:nvSpPr>
        <p:spPr>
          <a:xfrm rot="7990025" flipH="1">
            <a:off x="6943296" y="-1645962"/>
            <a:ext cx="249694" cy="91039"/>
          </a:xfrm>
          <a:prstGeom prst="roundRect">
            <a:avLst>
              <a:gd name="adj" fmla="val 50000"/>
            </a:avLst>
          </a:prstGeom>
          <a:solidFill>
            <a:srgbClr val="EDED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2E9295CF-B650-3EC8-FEC5-2D85AABE5F73}"/>
              </a:ext>
            </a:extLst>
          </p:cNvPr>
          <p:cNvSpPr/>
          <p:nvPr/>
        </p:nvSpPr>
        <p:spPr>
          <a:xfrm rot="4711651">
            <a:off x="7394378" y="-584503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0598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348B7DE-44D6-E42C-D85D-2CB19BB33524}"/>
              </a:ext>
            </a:extLst>
          </p:cNvPr>
          <p:cNvSpPr/>
          <p:nvPr/>
        </p:nvSpPr>
        <p:spPr>
          <a:xfrm rot="2264884">
            <a:off x="6925587" y="968341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C927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02C3D335-13EF-EB4B-8E9A-477C894F66EF}"/>
              </a:ext>
            </a:extLst>
          </p:cNvPr>
          <p:cNvSpPr/>
          <p:nvPr/>
        </p:nvSpPr>
        <p:spPr>
          <a:xfrm rot="21104366">
            <a:off x="7655684" y="1062884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FA7C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674D66-8B98-4984-86F8-B1CAB4242FF9}"/>
              </a:ext>
            </a:extLst>
          </p:cNvPr>
          <p:cNvSpPr/>
          <p:nvPr/>
        </p:nvSpPr>
        <p:spPr>
          <a:xfrm rot="4711651">
            <a:off x="6565382" y="-778100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5454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E5792E6-8687-7300-3989-E92243D12AA6}"/>
              </a:ext>
            </a:extLst>
          </p:cNvPr>
          <p:cNvSpPr/>
          <p:nvPr/>
        </p:nvSpPr>
        <p:spPr>
          <a:xfrm rot="1211109">
            <a:off x="7168768" y="271764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EDED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68" name="Rectangle: Rounded Corners 7167">
            <a:extLst>
              <a:ext uri="{FF2B5EF4-FFF2-40B4-BE49-F238E27FC236}">
                <a16:creationId xmlns:a16="http://schemas.microsoft.com/office/drawing/2014/main" id="{A5A057F4-4C38-FB1A-B595-E53CD205072E}"/>
              </a:ext>
            </a:extLst>
          </p:cNvPr>
          <p:cNvSpPr/>
          <p:nvPr/>
        </p:nvSpPr>
        <p:spPr>
          <a:xfrm rot="3113912">
            <a:off x="6120115" y="519595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108F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69" name="Rectangle: Rounded Corners 7168">
            <a:extLst>
              <a:ext uri="{FF2B5EF4-FFF2-40B4-BE49-F238E27FC236}">
                <a16:creationId xmlns:a16="http://schemas.microsoft.com/office/drawing/2014/main" id="{6819558F-63DE-4266-7978-CDBA0DF7BD35}"/>
              </a:ext>
            </a:extLst>
          </p:cNvPr>
          <p:cNvSpPr/>
          <p:nvPr/>
        </p:nvSpPr>
        <p:spPr>
          <a:xfrm rot="18785758">
            <a:off x="6734729" y="-221112"/>
            <a:ext cx="364309" cy="132828"/>
          </a:xfrm>
          <a:prstGeom prst="roundRect">
            <a:avLst>
              <a:gd name="adj" fmla="val 50000"/>
            </a:avLst>
          </a:prstGeom>
          <a:solidFill>
            <a:srgbClr val="EF31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1" name="Rectangle: Rounded Corners 7170">
            <a:extLst>
              <a:ext uri="{FF2B5EF4-FFF2-40B4-BE49-F238E27FC236}">
                <a16:creationId xmlns:a16="http://schemas.microsoft.com/office/drawing/2014/main" id="{FE76B949-C307-5BEF-68B0-6810B00E85F3}"/>
              </a:ext>
            </a:extLst>
          </p:cNvPr>
          <p:cNvSpPr/>
          <p:nvPr/>
        </p:nvSpPr>
        <p:spPr>
          <a:xfrm rot="9427237" flipH="1">
            <a:off x="6377417" y="-218627"/>
            <a:ext cx="249694" cy="91039"/>
          </a:xfrm>
          <a:prstGeom prst="roundRect">
            <a:avLst>
              <a:gd name="adj" fmla="val 50000"/>
            </a:avLst>
          </a:prstGeom>
          <a:solidFill>
            <a:srgbClr val="0598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2" name="Rectangle: Rounded Corners 7171">
            <a:extLst>
              <a:ext uri="{FF2B5EF4-FFF2-40B4-BE49-F238E27FC236}">
                <a16:creationId xmlns:a16="http://schemas.microsoft.com/office/drawing/2014/main" id="{09F20121-EEAE-F049-EDE4-3C4854DE304D}"/>
              </a:ext>
            </a:extLst>
          </p:cNvPr>
          <p:cNvSpPr/>
          <p:nvPr/>
        </p:nvSpPr>
        <p:spPr>
          <a:xfrm rot="6696515" flipH="1">
            <a:off x="7244084" y="-202970"/>
            <a:ext cx="249694" cy="91039"/>
          </a:xfrm>
          <a:prstGeom prst="roundRect">
            <a:avLst>
              <a:gd name="adj" fmla="val 50000"/>
            </a:avLst>
          </a:prstGeom>
          <a:solidFill>
            <a:srgbClr val="C927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4" name="Rectangle: Rounded Corners 7173">
            <a:extLst>
              <a:ext uri="{FF2B5EF4-FFF2-40B4-BE49-F238E27FC236}">
                <a16:creationId xmlns:a16="http://schemas.microsoft.com/office/drawing/2014/main" id="{958227D2-A5D9-1A7C-F364-1A3E3DC0FADE}"/>
              </a:ext>
            </a:extLst>
          </p:cNvPr>
          <p:cNvSpPr/>
          <p:nvPr/>
        </p:nvSpPr>
        <p:spPr>
          <a:xfrm rot="13325214" flipH="1">
            <a:off x="7574847" y="20658"/>
            <a:ext cx="249694" cy="91039"/>
          </a:xfrm>
          <a:prstGeom prst="roundRect">
            <a:avLst>
              <a:gd name="adj" fmla="val 50000"/>
            </a:avLst>
          </a:prstGeom>
          <a:solidFill>
            <a:srgbClr val="5454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6" name="Rectangle: Rounded Corners 7175">
            <a:extLst>
              <a:ext uri="{FF2B5EF4-FFF2-40B4-BE49-F238E27FC236}">
                <a16:creationId xmlns:a16="http://schemas.microsoft.com/office/drawing/2014/main" id="{413998BF-2E84-4EAB-CFFE-FEF05BA81D2E}"/>
              </a:ext>
            </a:extLst>
          </p:cNvPr>
          <p:cNvSpPr/>
          <p:nvPr/>
        </p:nvSpPr>
        <p:spPr>
          <a:xfrm rot="16396267" flipH="1">
            <a:off x="6713851" y="545088"/>
            <a:ext cx="249694" cy="91039"/>
          </a:xfrm>
          <a:prstGeom prst="roundRect">
            <a:avLst>
              <a:gd name="adj" fmla="val 50000"/>
            </a:avLst>
          </a:prstGeom>
          <a:solidFill>
            <a:srgbClr val="108F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7" name="Rectangle: Rounded Corners 7176">
            <a:extLst>
              <a:ext uri="{FF2B5EF4-FFF2-40B4-BE49-F238E27FC236}">
                <a16:creationId xmlns:a16="http://schemas.microsoft.com/office/drawing/2014/main" id="{42A5EBB6-F715-8874-BF21-94E29202861A}"/>
              </a:ext>
            </a:extLst>
          </p:cNvPr>
          <p:cNvSpPr/>
          <p:nvPr/>
        </p:nvSpPr>
        <p:spPr>
          <a:xfrm rot="1206663" flipV="1">
            <a:off x="6225708" y="1188080"/>
            <a:ext cx="249694" cy="91039"/>
          </a:xfrm>
          <a:prstGeom prst="roundRect">
            <a:avLst>
              <a:gd name="adj" fmla="val 50000"/>
            </a:avLst>
          </a:prstGeom>
          <a:solidFill>
            <a:srgbClr val="EF31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7535CD-459F-8DD5-5DBB-DEE2357723BD}"/>
              </a:ext>
            </a:extLst>
          </p:cNvPr>
          <p:cNvGrpSpPr/>
          <p:nvPr/>
        </p:nvGrpSpPr>
        <p:grpSpPr>
          <a:xfrm>
            <a:off x="6113686" y="-5048516"/>
            <a:ext cx="1848339" cy="4734694"/>
            <a:chOff x="693713" y="-1752600"/>
            <a:chExt cx="1029973" cy="4734694"/>
          </a:xfrm>
        </p:grpSpPr>
        <p:sp>
          <p:nvSpPr>
            <p:cNvPr id="19" name="Flowchart: Manual Operation 18">
              <a:extLst>
                <a:ext uri="{FF2B5EF4-FFF2-40B4-BE49-F238E27FC236}">
                  <a16:creationId xmlns:a16="http://schemas.microsoft.com/office/drawing/2014/main" id="{420B092F-18EB-F2A2-37B1-4AEE7FA35012}"/>
                </a:ext>
              </a:extLst>
            </p:cNvPr>
            <p:cNvSpPr/>
            <p:nvPr/>
          </p:nvSpPr>
          <p:spPr>
            <a:xfrm rot="10800000">
              <a:off x="693713" y="2539007"/>
              <a:ext cx="1029973" cy="443087"/>
            </a:xfrm>
            <a:prstGeom prst="flowChartManualOperation">
              <a:avLst/>
            </a:prstGeom>
            <a:gradFill>
              <a:gsLst>
                <a:gs pos="0">
                  <a:schemeClr val="tx1"/>
                </a:gs>
                <a:gs pos="63000">
                  <a:srgbClr val="989898"/>
                </a:gs>
                <a:gs pos="39000">
                  <a:schemeClr val="bg2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53A45B2-8BD8-BD8C-E1CC-7A17FA352ECD}"/>
                </a:ext>
              </a:extLst>
            </p:cNvPr>
            <p:cNvSpPr/>
            <p:nvPr/>
          </p:nvSpPr>
          <p:spPr>
            <a:xfrm>
              <a:off x="855301" y="2187559"/>
              <a:ext cx="706799" cy="37108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4667FFF-2DC5-1719-CA43-EF0168016937}"/>
                </a:ext>
              </a:extLst>
            </p:cNvPr>
            <p:cNvSpPr/>
            <p:nvPr/>
          </p:nvSpPr>
          <p:spPr>
            <a:xfrm>
              <a:off x="711200" y="1549400"/>
              <a:ext cx="970644" cy="708581"/>
            </a:xfrm>
            <a:prstGeom prst="round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B6F3D3A-5BF7-4197-6B2A-D68F5C2829DC}"/>
                </a:ext>
              </a:extLst>
            </p:cNvPr>
            <p:cNvSpPr/>
            <p:nvPr/>
          </p:nvSpPr>
          <p:spPr>
            <a:xfrm>
              <a:off x="929300" y="-1752600"/>
              <a:ext cx="508000" cy="3302001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1425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0.3151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90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13398 -0.0155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6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0.00586 0.28055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40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78 -0.01644 L -0.00078 -0.01621 C -0.00143 -0.00556 -0.00286 0.00602 -0.00078 0.0169 C -0.00026 0.02014 0.00092 0.02338 0.00235 0.02615 C 0.00521 0.03194 0.01159 0.04282 0.01159 0.04305 C 0.01198 0.04467 0.01224 0.04653 0.01263 0.04838 C 0.01328 0.05069 0.01459 0.05301 0.01472 0.05578 C 0.01537 0.06666 0.01342 0.06944 0.01055 0.07801 C 0.00886 0.09352 0.0112 0.08171 0.00534 0.09467 C 0.00105 0.10416 0.00092 0.10717 -0.00182 0.11875 C -0.00221 0.12291 -0.00312 0.12708 -0.00286 0.13171 C -0.00182 0.15324 0.00105 0.16736 0.00534 0.18727 C 0.00664 0.19282 0.00795 0.19861 0.00951 0.20393 C 0.01107 0.20833 0.01302 0.2125 0.01472 0.2169 C 0.01511 0.2199 0.01602 0.22291 0.01576 0.22592 C 0.01446 0.25115 0.01433 0.25301 0.00743 0.2706 C 0.00378 0.27986 -0.0039 0.29815 -0.0039 0.29838 C -0.00468 0.30208 -0.0056 0.30555 -0.00599 0.30949 C -0.00807 0.325 -0.00703 0.34421 -0.00599 0.35926 C -0.00586 0.36273 -0.00455 0.36551 -0.0039 0.36875 C -0.00286 0.37384 -0.00182 0.37986 -0.00078 0.38541 C -0.00052 0.39028 -0.00052 0.39537 0.00026 0.40023 C 0.00118 0.40648 0.00326 0.41227 0.00443 0.41875 C 0.00534 0.42407 0.00573 0.42986 0.00638 0.43541 C 0.00573 0.44398 0.00599 0.45301 0.00443 0.46111 C 0.00313 0.46759 -0.00182 0.47801 -0.00182 0.47824 C -0.00351 0.49282 -0.00416 0.49375 -0.00182 0.51458 C -0.00143 0.51898 0.00026 0.52199 0.00131 0.52615 C 0.00196 0.52916 0.00261 0.53171 0.00339 0.53541 C 0.003 0.54213 0.003 0.54861 0.00235 0.55578 C 0.00196 0.55833 0.00026 0.56319 0.00026 0.56319 " pathEditMode="relative" rAng="0" ptsTypes="AAAAAAAAAAAAAAAAAAAAAAAAAAAAAAA">
                                      <p:cBhvr>
                                        <p:cTn id="55" dur="175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2898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38 -0.01273 L 0.00338 -0.0125 C 0.00299 -0.0118 -0.00417 0.00996 -0.00495 0.0169 C -0.0056 0.02292 -0.0056 0.02917 -0.00599 0.03542 C -0.00287 0.08982 -0.00755 0.0551 0.00338 0.09653 C 0.00716 0.11042 0.0138 0.13889 0.0138 0.13912 C 0.01419 0.14375 0.0151 0.14862 0.01484 0.15394 C 0.01471 0.15718 0.01354 0.15996 0.01276 0.1632 C 0.01146 0.16806 0.01002 0.17292 0.00859 0.17801 C 0.00521 0.18936 0.00325 0.19329 0.00026 0.20579 C -0.0013 0.21227 -0.00248 0.21922 -0.00391 0.22616 C -0.00456 0.23403 -0.00547 0.24213 -0.00599 0.25024 C -0.00847 0.28912 -0.00664 0.33102 -0.00495 0.36875 C -0.00469 0.37454 -0.00274 0.37963 -0.00183 0.38542 C -0.00104 0.38959 -0.00052 0.39399 0.00026 0.39838 C 0.00182 0.40649 0.00455 0.41389 0.00547 0.42246 L 0.00755 0.44098 C 0.00338 0.46297 0.00833 0.44237 0.0013 0.4595 C -0.0013 0.46598 -0.00599 0.47987 -0.00599 0.4801 C -0.00534 0.48843 -0.00495 0.49723 -0.00391 0.50579 C -0.00352 0.50834 -0.00235 0.51042 -0.00183 0.5132 C -0.0013 0.51598 -0.00117 0.51922 -0.00078 0.52246 C -0.00039 0.52477 0.00026 0.52732 0.00026 0.52987 C 0.00052 0.54075 0.00026 0.55209 0.00026 0.5632 " pathEditMode="relative" rAng="0" ptsTypes="AAAAAAAAAAAAAAAAAAAAAAAA">
                                      <p:cBhvr>
                                        <p:cTn id="57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879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34 -0.00857 L 0.00234 -0.00833 C 4.58333E-6 0.02106 -0.0017 0.02847 0.00234 0.06157 C 0.00338 0.07153 0.00638 0.08032 0.00859 0.08935 C 0.01875 0.13194 0.01054 0.09676 0.02005 0.13009 C 0.02148 0.13565 0.02278 0.1412 0.02421 0.14676 C 0.02343 0.15856 0.02421 0.17083 0.02213 0.18194 C 0.01953 0.19514 0.01289 0.2 0.00859 0.20972 C 0.00612 0.21528 0.00052 0.23264 -0.00079 0.23935 C -0.00222 0.24606 -0.00287 0.25301 -0.00391 0.25972 C -0.00469 0.26898 -0.00625 0.27824 -0.00599 0.2875 C -0.00599 0.29305 -0.00378 0.32685 -0.00079 0.33912 C 0.00859 0.37986 -0.00404 0.31528 0.00442 0.35972 C 0.00559 0.38449 0.00625 0.37523 0.00338 0.39861 C 0.0013 0.41481 -0.00287 0.44676 -0.00287 0.44699 C -0.00261 0.45417 -0.00274 0.4618 -0.00183 0.46898 C -0.00105 0.47592 0.00182 0.48704 0.00442 0.49305 C 0.0052 0.49537 0.00651 0.49676 0.00755 0.49861 C 0.0082 0.50185 0.00872 0.50509 0.00963 0.50787 C 0.01015 0.50995 0.01158 0.51134 0.01171 0.51342 C 0.01237 0.53426 0.01119 0.53819 0.00546 0.55417 C 0.00195 0.56412 0.00338 0.56342 0.00026 0.56342 " pathEditMode="relative" rAng="0" ptsTypes="AAAAAAAAAAAAAAAAAAAAAA">
                                      <p:cBhvr>
                                        <p:cTn id="59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2858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78 0.00602 L -0.00078 0.00625 C 0.00234 0.01574 0.00599 0.02523 0.00859 0.03564 C 0.0108 0.04444 0.00911 0.05879 0.00755 0.06713 C 0.00664 0.07176 0.00468 0.07546 0.00338 0.08009 C 0.00117 0.08727 -0.00104 0.09467 -0.00287 0.10231 C -0.00495 0.11064 -0.00638 0.11944 -0.00808 0.12824 C -0.00873 0.13611 -0.01055 0.14421 -0.01016 0.15231 C -0.00951 0.16736 -0.00742 0.18217 -0.00495 0.19676 C -0.00365 0.20463 -0.00078 0.21134 0.0013 0.21898 C 0.00495 0.23287 0.00481 0.23402 0.00755 0.25046 C 0.00573 0.27268 0.00534 0.29514 0.00234 0.31713 C 0.00143 0.32291 -0.00274 0.32592 -0.00391 0.33194 C -0.00521 0.33819 -0.00469 0.34537 -0.00495 0.35231 C -0.00469 0.35972 -0.00495 0.36713 -0.00391 0.37453 C 0.00156 0.41435 0.00195 0.40509 0.00963 0.43564 C 0.0108 0.44027 0.01159 0.4456 0.01276 0.45046 C 0.01367 0.45416 0.01497 0.45764 0.01588 0.46157 C 0.0194 0.47662 0.01979 0.48078 0.02213 0.4949 C 0.01979 0.50694 0.01953 0.51319 0.01484 0.52268 C 0.01328 0.52546 0.0112 0.52708 0.00963 0.53009 C 0.00508 0.53796 0.00351 0.5412 0.0013 0.55046 C 0.00078 0.55208 0.00039 0.55393 0.00026 0.55602 C 2.91667E-6 0.55833 0.00026 0.56088 0.00026 0.56342 " pathEditMode="relative" rAng="0" ptsTypes="AAAAAAAAAAAAAAAAAAAAAAAA">
                                      <p:cBhvr>
                                        <p:cTn id="61" dur="175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2787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482 -0.00903 L -0.00482 -0.0088 C -0.00521 0.00625 -0.00534 0.02153 -0.00586 0.03727 C -0.00612 0.04213 -0.00664 0.04676 -0.0069 0.05208 C -0.00729 0.05741 -0.00768 0.06296 -0.00794 0.06852 C -0.00768 0.07986 -0.00859 0.09097 -0.0069 0.10185 C -0.00468 0.11736 0.00313 0.12801 0.00768 0.14074 C 0.01081 0.14977 0.01341 0.15903 0.01602 0.16875 C 0.01732 0.17361 0.01823 0.18148 0.01914 0.18727 C 0.01654 0.21366 0.01979 0.18819 0.0056 0.23356 C 0.0013 0.24676 -0.00091 0.25833 -0.00377 0.27245 C -0.00429 0.27801 -0.00573 0.29861 -0.00586 0.30393 C -0.00638 0.31643 -0.00664 0.32986 -0.0069 0.34282 C -0.00586 0.36134 -0.00521 0.37986 -0.00377 0.39815 C -0.00351 0.40255 -0.00286 0.40694 -0.00169 0.41134 C -0.00039 0.41643 0.00183 0.42106 0.00352 0.42616 C 0.0043 0.42824 0.00482 0.43102 0.0056 0.43333 C 0.00716 0.44838 0.00808 0.45231 0.0056 0.47222 C 0.00456 0.48009 0.00091 0.48912 -0.00169 0.49653 C -0.00208 0.50208 -0.00234 0.50764 -0.00273 0.51319 C -0.00312 0.5169 -0.00377 0.52014 -0.00377 0.5243 C -0.00377 0.53472 -0.0039 0.54537 -0.00273 0.55579 C -0.00247 0.5588 0.00039 0.56296 0.00039 0.56319 " pathEditMode="relative" rAng="0" ptsTypes="AAAAAAAAAAAAAAAAAAAAAAA">
                                      <p:cBhvr>
                                        <p:cTn id="63" dur="175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2861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78 -0.01435 L -0.00078 -0.01412 C -0.00469 -0.0044 -0.00938 0.00463 -0.01224 0.01528 C -0.01367 0.02037 -0.01354 0.02639 -0.01328 0.03194 C -0.01289 0.0456 -0.01198 0.05926 -0.01016 0.07268 C -0.00925 0.07986 -0.00651 0.08611 -0.00495 0.09282 C -0.00313 0.10139 -0.00156 0.11018 0.00026 0.11898 C 0.00169 0.13634 0.00325 0.14884 -0.00078 0.16875 C -0.00378 0.18356 -0.01433 0.20949 -0.01433 0.20972 C -0.01537 0.21759 -0.01693 0.22546 -0.01745 0.23379 C -0.01914 0.25833 -0.01875 0.30324 -0.01745 0.32592 C -0.01667 0.34236 -0.01563 0.35879 -0.01328 0.3743 C -0.01172 0.38542 -0.00821 0.39514 -0.00599 0.40602 C -0.00404 0.4162 -0.00261 0.42685 -0.00078 0.43727 C 0.00052 0.45602 0.00104 0.45555 -0.00078 0.47824 C -0.00117 0.48264 -0.00222 0.4868 -0.00287 0.49097 C -0.00365 0.49606 -0.0043 0.50092 -0.00495 0.50602 C -0.00599 0.52639 -0.00716 0.53217 -0.00391 0.55417 C -0.00352 0.55671 -0.00117 0.56088 0.00026 0.56319 " pathEditMode="relative" rAng="0" ptsTypes="AAAAAAAAAAAAAAAAAAA">
                                      <p:cBhvr>
                                        <p:cTn id="65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2886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42 -0.0125 L 0.00442 -0.01227 C 0.00468 -0.0044 0.0052 0.0037 0.00546 0.01157 C 0.00716 0.09722 0.00078 0.0662 0.00859 0.10046 C 0.0095 0.11388 0.01093 0.12338 0.00755 0.1375 C 0.00664 0.14074 0.0039 0.14189 0.00234 0.1449 C -0.00196 0.15208 -0.00235 0.15578 -0.00495 0.16527 C -0.00534 0.17083 -0.00547 0.17638 -0.00599 0.18194 C -0.00652 0.1868 -0.00834 0.19166 -0.00808 0.19676 C -0.0073 0.22384 -0.00521 0.25115 -0.00287 0.27801 L 0.00026 0.31527 C 0.00052 0.32453 0.00156 0.33356 0.0013 0.34305 C 0.00091 0.35324 -0.00352 0.35486 -0.00704 0.36134 C -0.01107 0.36851 -0.01263 0.375 -0.01537 0.38379 C -0.0155 0.38402 -0.01862 0.40787 -0.01849 0.41157 C -0.01823 0.42361 -0.01771 0.43634 -0.01641 0.44861 C -0.01511 0.46088 -0.01329 0.45972 -0.01016 0.46898 C -0.00899 0.47245 -0.00795 0.47615 -0.00704 0.48009 C -0.00482 0.48981 -0.0043 0.49722 -0.00287 0.50787 C -0.00261 0.51018 -0.00222 0.51273 -0.00183 0.51527 C -0.00092 0.52291 -0.00053 0.52754 0.00026 0.53564 C -0.00013 0.54236 -0.00079 0.54907 -0.00079 0.55601 C -0.00079 0.55787 4.79167E-6 0.55949 0.00026 0.56157 C 0.00026 0.56203 0.00026 0.56273 0.00026 0.56342 " pathEditMode="relative" rAng="0" ptsTypes="AAAAAAAAAAAAAAAAAAAAAAAA">
                                      <p:cBhvr>
                                        <p:cTn id="67" dur="175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8" y="2879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664 0.02801 L 0.00664 0.02824 C 0.00377 0.04282 -0.00013 0.05717 -0.00169 0.07222 C -0.00443 0.09907 -0.00352 0.08611 -0.00482 0.11134 C -0.00378 0.1243 -0.003 0.1375 -0.00169 0.15023 C -0.00117 0.15625 -0.00026 0.1625 0.00039 0.16875 C 0.00078 0.17407 0.00091 0.17986 0.00143 0.18518 C 0.00169 0.18912 0.00208 0.19282 0.00247 0.19653 C -0.00156 0.21458 -0.00326 0.22384 -0.00794 0.24074 C -0.01068 0.25023 -0.01354 0.25949 -0.01628 0.26875 C -0.0194 0.29028 -0.02201 0.30509 -0.02357 0.32616 C -0.02409 0.33217 -0.02435 0.33842 -0.02461 0.34467 C -0.02109 0.38264 -0.02214 0.3919 -0.01524 0.4206 C -0.0138 0.42685 -0.01159 0.43264 -0.01003 0.43842 C -0.00886 0.44444 -0.0069 0.45579 -0.0069 0.45602 C -0.00768 0.47361 -0.00794 0.49143 -0.00899 0.50949 C -0.01042 0.53148 -0.01498 0.52222 -0.01003 0.55208 C -0.00742 0.56829 -0.00404 0.56574 0.00039 0.57616 C 0.0013 0.57824 0.00156 0.58102 0.00247 0.58356 C 0.0043 0.58889 0.00469 0.58935 0.00664 0.59282 " pathEditMode="relative" rAng="0" ptsTypes="AAAAAAAAAAAAAAAAAAAA">
                                      <p:cBhvr>
                                        <p:cTn id="69" dur="17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2824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91 -0.00718 L -0.00091 -0.00695 C -0.00222 -0.00093 -0.00352 0.00532 -0.00508 0.01157 C -0.0069 0.01921 -0.00964 0.02593 -0.01133 0.03356 C -0.01315 0.04259 -0.01406 0.05208 -0.0155 0.06157 C -0.01576 0.0713 -0.01732 0.08148 -0.01654 0.09097 C -0.01589 0.0993 -0.01276 0.10579 -0.01133 0.11319 C -0.00964 0.12153 -0.00847 0.13032 -0.00716 0.13912 C -0.00638 0.15417 -0.0043 0.16574 -0.00925 0.17963 C -0.01185 0.1875 -0.01615 0.19329 -0.01966 0.20023 C -0.02539 0.23102 -0.02748 0.23194 -0.0207 0.2743 C -0.01667 0.29861 -0.00404 0.34468 -0.00404 0.34491 C -0.00365 0.35694 -0.00156 0.36944 -0.003 0.38148 C -0.00378 0.38889 -0.00847 0.39329 -0.01029 0.40023 C -0.01302 0.41065 -0.01445 0.42245 -0.01654 0.43356 C -0.0168 0.43958 -0.01784 0.44583 -0.01758 0.45208 C -0.0168 0.46805 -0.01472 0.50903 -0.00612 0.5243 L -0.003 0.52986 C 1.66667E-6 0.55046 -0.00117 0.53958 0.00026 0.56319 " pathEditMode="relative" rAng="0" ptsTypes="AAAAAAAAAAAAAAAAAAA">
                                      <p:cBhvr>
                                        <p:cTn id="71" dur="175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285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43 -0.01991 L 0.00443 -0.01968 C 0.00338 -0.00695 0.00026 0.00602 0.0013 0.01898 C 0.00234 0.03079 0.00286 0.04282 0.00443 0.05417 C 0.00846 0.08217 0.0095 0.07176 0.0138 0.09491 C 0.01549 0.10393 0.01667 0.11319 0.01797 0.12245 C 0.01901 0.14236 0.02057 0.14167 0.01588 0.15949 C 0.0125 0.17292 0.00443 0.19838 0.00443 0.19838 C 0.00338 0.20579 0.00195 0.21319 0.0013 0.2206 C -0.00078 0.2463 0.00078 0.28611 0.00234 0.30741 C 0.00338 0.31944 0.00638 0.33102 0.00755 0.34282 L 0.01172 0.38542 C 0.01276 0.40972 0.01471 0.41481 0.00755 0.43912 C 0.00573 0.44583 0.00208 0.45023 -0.00078 0.45579 C -0.00208 0.46204 -0.00378 0.46805 -0.00482 0.4743 C -0.00599 0.48102 -0.00651 0.49005 -0.00482 0.49653 C -0.00417 0.49954 -0.00273 0.50162 -0.00182 0.50393 C 0.00273 0.51574 0.00169 0.51134 0.00338 0.5206 C 0.00234 0.56435 0.01042 0.56319 0.00026 0.56319 " pathEditMode="relative" rAng="0" ptsTypes="AAAAAAAAAAAAAAAAAAA">
                                      <p:cBhvr>
                                        <p:cTn id="73" dur="17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914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38 -0.00348 L 0.00338 -0.00324 C 0.00104 0.00069 -0.00782 0.01435 -0.00795 0.02268 C -0.0086 0.04537 -0.00743 0.06713 -0.00599 0.08935 C -0.0043 0.11412 -0.00183 0.11273 0.0013 0.13194 C 0.00221 0.13726 0.00273 0.14305 0.00338 0.14861 C 0.00195 0.15717 0.0013 0.1662 -0.00078 0.1743 C -0.00222 0.18032 -0.00547 0.18472 -0.00703 0.19097 C -0.00964 0.20208 -0.01107 0.21435 -0.01315 0.22615 C -0.01407 0.24166 -0.01511 0.24745 -0.01315 0.26319 C -0.01224 0.27129 -0.01081 0.27939 -0.00899 0.28726 C -0.00664 0.29745 -0.00313 0.30671 -0.00078 0.31689 L 0.00234 0.32986 C 0.00338 0.34097 0.00481 0.35416 0.00442 0.36504 C 0.00403 0.37685 0.00338 0.38888 0.0013 0.40023 C -0.00078 0.41203 -0.00495 0.42222 -0.00795 0.43356 C -0.01016 0.44143 -0.0142 0.45763 -0.0142 0.45787 C -0.01355 0.47662 -0.0142 0.49606 -0.01211 0.51504 C -0.01133 0.52199 -0.00599 0.53356 -0.00599 0.53379 C -0.00469 0.54768 -0.00534 0.54282 -0.00287 0.55763 C -0.00248 0.55949 -0.00261 0.5618 -0.00183 0.56319 C -0.00131 0.56412 -0.00039 0.56319 0.00026 0.56319 " pathEditMode="relative" rAng="0" ptsTypes="AAAAAAAAAAAAAAAAAAAAAA">
                                      <p:cBhvr>
                                        <p:cTn id="75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833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26 -0.00532 L 0.00026 -0.00509 C 0.0043 0.02176 0.00782 0.03287 0.00235 0.06389 C 0.00065 0.07223 -0.00416 0.07801 -0.00703 0.08658 C -0.00963 0.09306 -0.01198 0.09908 -0.01432 0.10579 C -0.01536 0.1176 -0.01823 0.1294 -0.01745 0.14098 C -0.01575 0.16713 -0.0125 0.19283 -0.00703 0.2169 C -0.00325 0.2338 0.00417 0.24746 0.00964 0.2632 C 0.01146 0.26852 0.01302 0.27431 0.01485 0.27987 C 0.01615 0.29144 0.01901 0.30301 0.01901 0.31505 C 0.01901 0.33565 0.01172 0.36852 0.00755 0.38727 C 0.0056 0.39537 0.003 0.40301 0.0013 0.41135 C -0.00013 0.41783 -0.00078 0.42477 -0.00182 0.43172 C -0.00052 0.45625 0.00013 0.48125 0.00235 0.50579 C 0.00261 0.50973 0.0056 0.51274 0.00547 0.5169 C 0.0043 0.53774 0.0017 0.54121 -0.0039 0.55394 C -0.00156 0.5625 -0.00325 0.55996 0.00026 0.5632 " pathEditMode="relative" rAng="0" ptsTypes="AAAAAAAAAAAAAAAAA">
                                      <p:cBhvr>
                                        <p:cTn id="77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842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43 0.02245 L 0.00443 0.02268 C 0.00235 0.06088 0.00039 0.09907 -0.00182 0.13726 C -0.00234 0.1456 -0.00456 0.15347 -0.0039 0.1618 C 0.00287 0.26064 0.00182 0.24791 0.01693 0.31319 C 0.01654 0.32615 0.01745 0.33935 0.01589 0.35208 C 0.01055 0.39328 0.00847 0.37662 0.0013 0.40578 C -0.0013 0.41574 -0.00286 0.42662 -0.00495 0.43726 C 0.00091 0.51412 -0.0069 0.45625 0.00235 0.48888 C 0.00469 0.49745 0.0086 0.51504 0.0086 0.51527 C 0.00886 0.52175 0.00964 0.52847 0.00964 0.53541 C 0.00964 0.54027 0.00899 0.54513 0.0086 0.55023 C 0.00794 0.55625 0.00729 0.56088 0.00651 0.56689 C 0.00755 0.59166 0.01068 0.58518 0.00651 0.59282 " pathEditMode="relative" rAng="0" ptsTypes="AAAAAAAAAAAAAA">
                                      <p:cBhvr>
                                        <p:cTn id="79" dur="175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851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1 -0.01111 L 0.00131 -0.01088 C 0.00365 0.0037 0.00677 0.01829 0.0086 0.03333 C 0.00977 0.04491 0.01003 0.0787 0.0086 0.09051 C 0.00521 0.11759 -0.00507 0.14653 -0.01119 0.17014 C -0.01966 0.20185 -0.01849 0.19861 -0.02265 0.22523 C -0.022 0.24722 -0.02239 0.26968 -0.02057 0.29143 C -0.01992 0.29954 -0.01744 0.30671 -0.01536 0.31389 C 0.0056 0.39143 -0.01823 0.29745 -0.0039 0.3544 C -0.00429 0.36597 -0.00351 0.37778 -0.00494 0.38958 C -0.00599 0.39722 -0.00937 0.40393 -0.01119 0.41157 C -0.02721 0.47523 -0.00833 0.40671 -0.02369 0.46157 C -0.02265 0.47199 -0.02213 0.48241 -0.02057 0.49282 C -0.02005 0.49699 -0.0138 0.50625 -0.01328 0.50764 C -0.01237 0.50972 -0.01185 0.5125 -0.01119 0.51505 C -0.01015 0.51921 -0.0095 0.52384 -0.00807 0.52801 C -0.00547 0.53611 -0.0039 0.53542 -0.00182 0.54282 C 0.00209 0.55694 -0.00534 0.53773 0.00235 0.55579 L 0.00026 0.56319 " pathEditMode="relative" rAng="0" ptsTypes="AAAAAAAAAAAAAAAAAAA">
                                      <p:cBhvr>
                                        <p:cTn id="81" dur="175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2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3" grpId="1" animBg="1"/>
      <p:bldP spid="7175" grpId="0" animBg="1"/>
      <p:bldP spid="717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50" grpId="0" animBg="1"/>
      <p:bldP spid="50" grpId="1" animBg="1"/>
      <p:bldP spid="7168" grpId="0" animBg="1"/>
      <p:bldP spid="7168" grpId="1" animBg="1"/>
      <p:bldP spid="7169" grpId="0" animBg="1"/>
      <p:bldP spid="7169" grpId="1" animBg="1"/>
      <p:bldP spid="7171" grpId="0" animBg="1"/>
      <p:bldP spid="7171" grpId="1" animBg="1"/>
      <p:bldP spid="7172" grpId="0" animBg="1"/>
      <p:bldP spid="7172" grpId="1" animBg="1"/>
      <p:bldP spid="7174" grpId="0" animBg="1"/>
      <p:bldP spid="7174" grpId="1" animBg="1"/>
      <p:bldP spid="7176" grpId="0" animBg="1"/>
      <p:bldP spid="7176" grpId="1" animBg="1"/>
      <p:bldP spid="7177" grpId="0" animBg="1"/>
      <p:bldP spid="717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B7B40-8E9F-F14C-B7FF-E8E36A115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5" name="Group 7374">
            <a:extLst>
              <a:ext uri="{FF2B5EF4-FFF2-40B4-BE49-F238E27FC236}">
                <a16:creationId xmlns:a16="http://schemas.microsoft.com/office/drawing/2014/main" id="{9F6F687D-E5C1-F346-67B4-5EFAF992B274}"/>
              </a:ext>
            </a:extLst>
          </p:cNvPr>
          <p:cNvGrpSpPr/>
          <p:nvPr/>
        </p:nvGrpSpPr>
        <p:grpSpPr>
          <a:xfrm>
            <a:off x="-471128" y="-667933"/>
            <a:ext cx="23877973" cy="2454274"/>
            <a:chOff x="-1005291" y="4575119"/>
            <a:chExt cx="23877973" cy="2454274"/>
          </a:xfrm>
        </p:grpSpPr>
        <p:grpSp>
          <p:nvGrpSpPr>
            <p:cNvPr id="7376" name="Windows">
              <a:extLst>
                <a:ext uri="{FF2B5EF4-FFF2-40B4-BE49-F238E27FC236}">
                  <a16:creationId xmlns:a16="http://schemas.microsoft.com/office/drawing/2014/main" id="{C31EA4B5-6974-8A03-123B-C3CF762B3EF7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7402" name="Group 7401">
                <a:extLst>
                  <a:ext uri="{FF2B5EF4-FFF2-40B4-BE49-F238E27FC236}">
                    <a16:creationId xmlns:a16="http://schemas.microsoft.com/office/drawing/2014/main" id="{1E50073E-B289-54CC-EAB4-C3DA2C14EE6D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21" name="Flowchart: Delay 7420">
                  <a:extLst>
                    <a:ext uri="{FF2B5EF4-FFF2-40B4-BE49-F238E27FC236}">
                      <a16:creationId xmlns:a16="http://schemas.microsoft.com/office/drawing/2014/main" id="{48064FBF-9F6D-5BA5-1490-E4059CE9FDF4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22" name="Straight Connector 7421">
                  <a:extLst>
                    <a:ext uri="{FF2B5EF4-FFF2-40B4-BE49-F238E27FC236}">
                      <a16:creationId xmlns:a16="http://schemas.microsoft.com/office/drawing/2014/main" id="{E3F89048-1BB7-9635-92AA-2F9CA8E69007}"/>
                    </a:ext>
                  </a:extLst>
                </p:cNvPr>
                <p:cNvCxnSpPr>
                  <a:stCxn id="7421" idx="3"/>
                  <a:endCxn id="742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3" name="Straight Connector 7422">
                  <a:extLst>
                    <a:ext uri="{FF2B5EF4-FFF2-40B4-BE49-F238E27FC236}">
                      <a16:creationId xmlns:a16="http://schemas.microsoft.com/office/drawing/2014/main" id="{12A9DF28-469A-1C8B-9DFE-E7827C57EBAD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4" name="Straight Connector 7423">
                  <a:extLst>
                    <a:ext uri="{FF2B5EF4-FFF2-40B4-BE49-F238E27FC236}">
                      <a16:creationId xmlns:a16="http://schemas.microsoft.com/office/drawing/2014/main" id="{373DBD8C-63D6-5FF8-3E13-B5B3F1A7671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5" name="Straight Connector 7424">
                  <a:extLst>
                    <a:ext uri="{FF2B5EF4-FFF2-40B4-BE49-F238E27FC236}">
                      <a16:creationId xmlns:a16="http://schemas.microsoft.com/office/drawing/2014/main" id="{70A27BC8-CC5C-F2D9-C93C-8B6CCB1BA97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03" name="Group 7402">
                <a:extLst>
                  <a:ext uri="{FF2B5EF4-FFF2-40B4-BE49-F238E27FC236}">
                    <a16:creationId xmlns:a16="http://schemas.microsoft.com/office/drawing/2014/main" id="{CE27B4DB-B67B-5313-18EC-2DCE1254A3F7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16" name="Flowchart: Delay 7415">
                  <a:extLst>
                    <a:ext uri="{FF2B5EF4-FFF2-40B4-BE49-F238E27FC236}">
                      <a16:creationId xmlns:a16="http://schemas.microsoft.com/office/drawing/2014/main" id="{4BABE53B-4A11-A07D-F4F5-750237726CC5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17" name="Straight Connector 7416">
                  <a:extLst>
                    <a:ext uri="{FF2B5EF4-FFF2-40B4-BE49-F238E27FC236}">
                      <a16:creationId xmlns:a16="http://schemas.microsoft.com/office/drawing/2014/main" id="{5212C425-7784-80E5-81B6-EEE88F20288A}"/>
                    </a:ext>
                  </a:extLst>
                </p:cNvPr>
                <p:cNvCxnSpPr>
                  <a:stCxn id="7416" idx="3"/>
                  <a:endCxn id="741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8" name="Straight Connector 7417">
                  <a:extLst>
                    <a:ext uri="{FF2B5EF4-FFF2-40B4-BE49-F238E27FC236}">
                      <a16:creationId xmlns:a16="http://schemas.microsoft.com/office/drawing/2014/main" id="{1087D8D8-2E9A-676E-4EB1-F0F8166C72A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9" name="Straight Connector 7418">
                  <a:extLst>
                    <a:ext uri="{FF2B5EF4-FFF2-40B4-BE49-F238E27FC236}">
                      <a16:creationId xmlns:a16="http://schemas.microsoft.com/office/drawing/2014/main" id="{06CF9B3B-BDB6-5E6B-B5DB-BD7C3EE0519A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0" name="Straight Connector 7419">
                  <a:extLst>
                    <a:ext uri="{FF2B5EF4-FFF2-40B4-BE49-F238E27FC236}">
                      <a16:creationId xmlns:a16="http://schemas.microsoft.com/office/drawing/2014/main" id="{5DB0620F-9857-042A-6E21-378DE9761194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04" name="Group 7403">
                <a:extLst>
                  <a:ext uri="{FF2B5EF4-FFF2-40B4-BE49-F238E27FC236}">
                    <a16:creationId xmlns:a16="http://schemas.microsoft.com/office/drawing/2014/main" id="{4EFC8B9C-FD45-19A5-88D1-7C75B1B40290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11" name="Flowchart: Delay 7410">
                  <a:extLst>
                    <a:ext uri="{FF2B5EF4-FFF2-40B4-BE49-F238E27FC236}">
                      <a16:creationId xmlns:a16="http://schemas.microsoft.com/office/drawing/2014/main" id="{F9F2CFE2-4945-9EC1-4C9A-CE61F3ECACD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12" name="Straight Connector 7411">
                  <a:extLst>
                    <a:ext uri="{FF2B5EF4-FFF2-40B4-BE49-F238E27FC236}">
                      <a16:creationId xmlns:a16="http://schemas.microsoft.com/office/drawing/2014/main" id="{B9E390E1-387E-9D7D-6A94-46A5DA738006}"/>
                    </a:ext>
                  </a:extLst>
                </p:cNvPr>
                <p:cNvCxnSpPr>
                  <a:stCxn id="7411" idx="3"/>
                  <a:endCxn id="741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3" name="Straight Connector 7412">
                  <a:extLst>
                    <a:ext uri="{FF2B5EF4-FFF2-40B4-BE49-F238E27FC236}">
                      <a16:creationId xmlns:a16="http://schemas.microsoft.com/office/drawing/2014/main" id="{FB8AEE76-A8BE-61A3-727F-61CB6036841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4" name="Straight Connector 7413">
                  <a:extLst>
                    <a:ext uri="{FF2B5EF4-FFF2-40B4-BE49-F238E27FC236}">
                      <a16:creationId xmlns:a16="http://schemas.microsoft.com/office/drawing/2014/main" id="{E62494EE-F0B7-794D-DD28-A4A10FD82D9B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5" name="Straight Connector 7414">
                  <a:extLst>
                    <a:ext uri="{FF2B5EF4-FFF2-40B4-BE49-F238E27FC236}">
                      <a16:creationId xmlns:a16="http://schemas.microsoft.com/office/drawing/2014/main" id="{BDE67027-8FD0-34B9-00B2-7E1FCB8369E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05" name="Group 7404">
                <a:extLst>
                  <a:ext uri="{FF2B5EF4-FFF2-40B4-BE49-F238E27FC236}">
                    <a16:creationId xmlns:a16="http://schemas.microsoft.com/office/drawing/2014/main" id="{4A6A2F67-83AA-B7D1-98C2-307F18AE045F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06" name="Flowchart: Delay 7405">
                  <a:extLst>
                    <a:ext uri="{FF2B5EF4-FFF2-40B4-BE49-F238E27FC236}">
                      <a16:creationId xmlns:a16="http://schemas.microsoft.com/office/drawing/2014/main" id="{8A11F2F2-EF89-0106-7F64-7C6E0244129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07" name="Straight Connector 7406">
                  <a:extLst>
                    <a:ext uri="{FF2B5EF4-FFF2-40B4-BE49-F238E27FC236}">
                      <a16:creationId xmlns:a16="http://schemas.microsoft.com/office/drawing/2014/main" id="{12AC041B-36CF-D5A7-9A83-2F1250D1B1C7}"/>
                    </a:ext>
                  </a:extLst>
                </p:cNvPr>
                <p:cNvCxnSpPr>
                  <a:stCxn id="7406" idx="3"/>
                  <a:endCxn id="740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8" name="Straight Connector 7407">
                  <a:extLst>
                    <a:ext uri="{FF2B5EF4-FFF2-40B4-BE49-F238E27FC236}">
                      <a16:creationId xmlns:a16="http://schemas.microsoft.com/office/drawing/2014/main" id="{0617547C-0226-1FD3-E095-EF0E1D0C66D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9" name="Straight Connector 7408">
                  <a:extLst>
                    <a:ext uri="{FF2B5EF4-FFF2-40B4-BE49-F238E27FC236}">
                      <a16:creationId xmlns:a16="http://schemas.microsoft.com/office/drawing/2014/main" id="{72C171EF-3B89-D36F-1FB6-C0EEB17C506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0" name="Straight Connector 7409">
                  <a:extLst>
                    <a:ext uri="{FF2B5EF4-FFF2-40B4-BE49-F238E27FC236}">
                      <a16:creationId xmlns:a16="http://schemas.microsoft.com/office/drawing/2014/main" id="{79311F6A-170B-C3E5-CE3E-E3084F16A74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77" name="Windows">
              <a:extLst>
                <a:ext uri="{FF2B5EF4-FFF2-40B4-BE49-F238E27FC236}">
                  <a16:creationId xmlns:a16="http://schemas.microsoft.com/office/drawing/2014/main" id="{0A8D3FDA-31AB-621C-7E24-9C4AF8875D2A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7378" name="Group 7377">
                <a:extLst>
                  <a:ext uri="{FF2B5EF4-FFF2-40B4-BE49-F238E27FC236}">
                    <a16:creationId xmlns:a16="http://schemas.microsoft.com/office/drawing/2014/main" id="{2DBDA52A-3FFF-C11A-5E03-90830EC78840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397" name="Flowchart: Delay 7396">
                  <a:extLst>
                    <a:ext uri="{FF2B5EF4-FFF2-40B4-BE49-F238E27FC236}">
                      <a16:creationId xmlns:a16="http://schemas.microsoft.com/office/drawing/2014/main" id="{8FD2A5F5-DB6B-FD67-A3C5-FE49856CA147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398" name="Straight Connector 7397">
                  <a:extLst>
                    <a:ext uri="{FF2B5EF4-FFF2-40B4-BE49-F238E27FC236}">
                      <a16:creationId xmlns:a16="http://schemas.microsoft.com/office/drawing/2014/main" id="{9AB06A3D-C085-EE66-2272-5D2A5B99EF16}"/>
                    </a:ext>
                  </a:extLst>
                </p:cNvPr>
                <p:cNvCxnSpPr>
                  <a:stCxn id="7397" idx="3"/>
                  <a:endCxn id="739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9" name="Straight Connector 7398">
                  <a:extLst>
                    <a:ext uri="{FF2B5EF4-FFF2-40B4-BE49-F238E27FC236}">
                      <a16:creationId xmlns:a16="http://schemas.microsoft.com/office/drawing/2014/main" id="{4EEC54F9-1DAD-6AA0-4272-F607E1A1FFF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0" name="Straight Connector 7399">
                  <a:extLst>
                    <a:ext uri="{FF2B5EF4-FFF2-40B4-BE49-F238E27FC236}">
                      <a16:creationId xmlns:a16="http://schemas.microsoft.com/office/drawing/2014/main" id="{4429F71A-9F11-69F8-ABF7-F32DAC86495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1" name="Straight Connector 7400">
                  <a:extLst>
                    <a:ext uri="{FF2B5EF4-FFF2-40B4-BE49-F238E27FC236}">
                      <a16:creationId xmlns:a16="http://schemas.microsoft.com/office/drawing/2014/main" id="{7F9A64DB-2194-8E77-3276-3D78E5EB2F7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79" name="Group 7378">
                <a:extLst>
                  <a:ext uri="{FF2B5EF4-FFF2-40B4-BE49-F238E27FC236}">
                    <a16:creationId xmlns:a16="http://schemas.microsoft.com/office/drawing/2014/main" id="{DAC8550C-8F51-465F-EDCE-7A10826297CC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392" name="Flowchart: Delay 7391">
                  <a:extLst>
                    <a:ext uri="{FF2B5EF4-FFF2-40B4-BE49-F238E27FC236}">
                      <a16:creationId xmlns:a16="http://schemas.microsoft.com/office/drawing/2014/main" id="{E8798618-9FDD-0AF7-3C81-1E5FD6143B22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393" name="Straight Connector 7392">
                  <a:extLst>
                    <a:ext uri="{FF2B5EF4-FFF2-40B4-BE49-F238E27FC236}">
                      <a16:creationId xmlns:a16="http://schemas.microsoft.com/office/drawing/2014/main" id="{29E64A7A-2C1A-391B-18E1-B621AF60F71F}"/>
                    </a:ext>
                  </a:extLst>
                </p:cNvPr>
                <p:cNvCxnSpPr>
                  <a:stCxn id="7392" idx="3"/>
                  <a:endCxn id="739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4" name="Straight Connector 7393">
                  <a:extLst>
                    <a:ext uri="{FF2B5EF4-FFF2-40B4-BE49-F238E27FC236}">
                      <a16:creationId xmlns:a16="http://schemas.microsoft.com/office/drawing/2014/main" id="{05085D1A-5F53-A618-43CC-37A78F860FA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5" name="Straight Connector 7394">
                  <a:extLst>
                    <a:ext uri="{FF2B5EF4-FFF2-40B4-BE49-F238E27FC236}">
                      <a16:creationId xmlns:a16="http://schemas.microsoft.com/office/drawing/2014/main" id="{3749D23B-DF15-8459-35E0-6FE54496AD2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6" name="Straight Connector 7395">
                  <a:extLst>
                    <a:ext uri="{FF2B5EF4-FFF2-40B4-BE49-F238E27FC236}">
                      <a16:creationId xmlns:a16="http://schemas.microsoft.com/office/drawing/2014/main" id="{EBFDC082-2C4A-DA51-2667-785F5EC4DDD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80" name="Group 7379">
                <a:extLst>
                  <a:ext uri="{FF2B5EF4-FFF2-40B4-BE49-F238E27FC236}">
                    <a16:creationId xmlns:a16="http://schemas.microsoft.com/office/drawing/2014/main" id="{2E7467D3-23C0-539B-EBC5-FD2A5D2A9BE5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387" name="Flowchart: Delay 7386">
                  <a:extLst>
                    <a:ext uri="{FF2B5EF4-FFF2-40B4-BE49-F238E27FC236}">
                      <a16:creationId xmlns:a16="http://schemas.microsoft.com/office/drawing/2014/main" id="{27197184-E09B-F5FF-8442-C7A4749E097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388" name="Straight Connector 7387">
                  <a:extLst>
                    <a:ext uri="{FF2B5EF4-FFF2-40B4-BE49-F238E27FC236}">
                      <a16:creationId xmlns:a16="http://schemas.microsoft.com/office/drawing/2014/main" id="{79F1924B-113B-F75C-D09A-23759B953576}"/>
                    </a:ext>
                  </a:extLst>
                </p:cNvPr>
                <p:cNvCxnSpPr>
                  <a:stCxn id="7387" idx="3"/>
                  <a:endCxn id="738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9" name="Straight Connector 7388">
                  <a:extLst>
                    <a:ext uri="{FF2B5EF4-FFF2-40B4-BE49-F238E27FC236}">
                      <a16:creationId xmlns:a16="http://schemas.microsoft.com/office/drawing/2014/main" id="{43A73135-93D1-35F9-1394-DB70E7E858DC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0" name="Straight Connector 7389">
                  <a:extLst>
                    <a:ext uri="{FF2B5EF4-FFF2-40B4-BE49-F238E27FC236}">
                      <a16:creationId xmlns:a16="http://schemas.microsoft.com/office/drawing/2014/main" id="{F8D4D167-0D16-5751-6776-CCB7EAA71AF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1" name="Straight Connector 7390">
                  <a:extLst>
                    <a:ext uri="{FF2B5EF4-FFF2-40B4-BE49-F238E27FC236}">
                      <a16:creationId xmlns:a16="http://schemas.microsoft.com/office/drawing/2014/main" id="{57303B05-E6ED-976A-FB76-DB05B7BD7E85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81" name="Group 7380">
                <a:extLst>
                  <a:ext uri="{FF2B5EF4-FFF2-40B4-BE49-F238E27FC236}">
                    <a16:creationId xmlns:a16="http://schemas.microsoft.com/office/drawing/2014/main" id="{5551D9B6-8288-BFD2-2AC3-47EF36E0400F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382" name="Flowchart: Delay 7381">
                  <a:extLst>
                    <a:ext uri="{FF2B5EF4-FFF2-40B4-BE49-F238E27FC236}">
                      <a16:creationId xmlns:a16="http://schemas.microsoft.com/office/drawing/2014/main" id="{51ABA0A5-2E0D-45F4-BEA9-132BEEF4670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383" name="Straight Connector 7382">
                  <a:extLst>
                    <a:ext uri="{FF2B5EF4-FFF2-40B4-BE49-F238E27FC236}">
                      <a16:creationId xmlns:a16="http://schemas.microsoft.com/office/drawing/2014/main" id="{199D9BEE-A1C7-D3CE-9D59-DE344F8F2424}"/>
                    </a:ext>
                  </a:extLst>
                </p:cNvPr>
                <p:cNvCxnSpPr>
                  <a:stCxn id="7382" idx="3"/>
                  <a:endCxn id="738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4" name="Straight Connector 7383">
                  <a:extLst>
                    <a:ext uri="{FF2B5EF4-FFF2-40B4-BE49-F238E27FC236}">
                      <a16:creationId xmlns:a16="http://schemas.microsoft.com/office/drawing/2014/main" id="{1DC889C0-DC23-2222-7EA1-66E3F86E1B5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5" name="Straight Connector 7384">
                  <a:extLst>
                    <a:ext uri="{FF2B5EF4-FFF2-40B4-BE49-F238E27FC236}">
                      <a16:creationId xmlns:a16="http://schemas.microsoft.com/office/drawing/2014/main" id="{6FEE4CBB-F6BC-1036-DA79-9A46F647803F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6" name="Straight Connector 7385">
                  <a:extLst>
                    <a:ext uri="{FF2B5EF4-FFF2-40B4-BE49-F238E27FC236}">
                      <a16:creationId xmlns:a16="http://schemas.microsoft.com/office/drawing/2014/main" id="{A7BD1409-E3F6-EFA2-2EF5-579904755C2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374" name="Rectangle 7373">
            <a:extLst>
              <a:ext uri="{FF2B5EF4-FFF2-40B4-BE49-F238E27FC236}">
                <a16:creationId xmlns:a16="http://schemas.microsoft.com/office/drawing/2014/main" id="{58905271-9452-DDAE-D102-B2071D99934A}"/>
              </a:ext>
            </a:extLst>
          </p:cNvPr>
          <p:cNvSpPr/>
          <p:nvPr/>
        </p:nvSpPr>
        <p:spPr>
          <a:xfrm>
            <a:off x="-116113" y="4965598"/>
            <a:ext cx="12322580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4C7BBCB-CA9D-664F-7894-D7A2C0FA0C00}"/>
              </a:ext>
            </a:extLst>
          </p:cNvPr>
          <p:cNvGrpSpPr/>
          <p:nvPr/>
        </p:nvGrpSpPr>
        <p:grpSpPr>
          <a:xfrm>
            <a:off x="4780269" y="4203021"/>
            <a:ext cx="1869375" cy="1472467"/>
            <a:chOff x="7826061" y="3245978"/>
            <a:chExt cx="3172800" cy="2499148"/>
          </a:xfrm>
        </p:grpSpPr>
        <p:sp>
          <p:nvSpPr>
            <p:cNvPr id="2105" name="Free-form: Shape 18">
              <a:extLst>
                <a:ext uri="{FF2B5EF4-FFF2-40B4-BE49-F238E27FC236}">
                  <a16:creationId xmlns:a16="http://schemas.microsoft.com/office/drawing/2014/main" id="{3AC844D9-7AED-F248-59D9-370125D9C27E}"/>
                </a:ext>
              </a:extLst>
            </p:cNvPr>
            <p:cNvSpPr/>
            <p:nvPr/>
          </p:nvSpPr>
          <p:spPr>
            <a:xfrm>
              <a:off x="7826061" y="3631708"/>
              <a:ext cx="3172800" cy="2113418"/>
            </a:xfrm>
            <a:custGeom>
              <a:avLst/>
              <a:gdLst>
                <a:gd name="connsiteX0" fmla="*/ 426105 w 3172800"/>
                <a:gd name="connsiteY0" fmla="*/ 0 h 2113418"/>
                <a:gd name="connsiteX1" fmla="*/ 2746696 w 3172800"/>
                <a:gd name="connsiteY1" fmla="*/ 0 h 2113418"/>
                <a:gd name="connsiteX2" fmla="*/ 3146324 w 3172800"/>
                <a:gd name="connsiteY2" fmla="*/ 1598516 h 2113418"/>
                <a:gd name="connsiteX3" fmla="*/ 3164610 w 3172800"/>
                <a:gd name="connsiteY3" fmla="*/ 1631534 h 2113418"/>
                <a:gd name="connsiteX4" fmla="*/ 3172800 w 3172800"/>
                <a:gd name="connsiteY4" fmla="*/ 1676233 h 2113418"/>
                <a:gd name="connsiteX5" fmla="*/ 3169820 w 3172800"/>
                <a:gd name="connsiteY5" fmla="*/ 1692498 h 2113418"/>
                <a:gd name="connsiteX6" fmla="*/ 3172800 w 3172800"/>
                <a:gd name="connsiteY6" fmla="*/ 1704418 h 2113418"/>
                <a:gd name="connsiteX7" fmla="*/ 3167636 w 3172800"/>
                <a:gd name="connsiteY7" fmla="*/ 1704418 h 2113418"/>
                <a:gd name="connsiteX8" fmla="*/ 3164610 w 3172800"/>
                <a:gd name="connsiteY8" fmla="*/ 1720933 h 2113418"/>
                <a:gd name="connsiteX9" fmla="*/ 1586400 w 3172800"/>
                <a:gd name="connsiteY9" fmla="*/ 2113418 h 2113418"/>
                <a:gd name="connsiteX10" fmla="*/ 8191 w 3172800"/>
                <a:gd name="connsiteY10" fmla="*/ 1720933 h 2113418"/>
                <a:gd name="connsiteX11" fmla="*/ 5165 w 3172800"/>
                <a:gd name="connsiteY11" fmla="*/ 1704418 h 2113418"/>
                <a:gd name="connsiteX12" fmla="*/ 0 w 3172800"/>
                <a:gd name="connsiteY12" fmla="*/ 1704418 h 2113418"/>
                <a:gd name="connsiteX13" fmla="*/ 2980 w 3172800"/>
                <a:gd name="connsiteY13" fmla="*/ 1692498 h 2113418"/>
                <a:gd name="connsiteX14" fmla="*/ 0 w 3172800"/>
                <a:gd name="connsiteY14" fmla="*/ 1676233 h 2113418"/>
                <a:gd name="connsiteX15" fmla="*/ 8191 w 3172800"/>
                <a:gd name="connsiteY15" fmla="*/ 1631534 h 2113418"/>
                <a:gd name="connsiteX16" fmla="*/ 26476 w 3172800"/>
                <a:gd name="connsiteY16" fmla="*/ 1598516 h 211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72800" h="2113418">
                  <a:moveTo>
                    <a:pt x="426105" y="0"/>
                  </a:moveTo>
                  <a:lnTo>
                    <a:pt x="2746696" y="0"/>
                  </a:lnTo>
                  <a:lnTo>
                    <a:pt x="3146324" y="1598516"/>
                  </a:lnTo>
                  <a:lnTo>
                    <a:pt x="3164610" y="1631534"/>
                  </a:lnTo>
                  <a:cubicBezTo>
                    <a:pt x="3170026" y="1646230"/>
                    <a:pt x="3172800" y="1661143"/>
                    <a:pt x="3172800" y="1676233"/>
                  </a:cubicBezTo>
                  <a:lnTo>
                    <a:pt x="3169820" y="1692498"/>
                  </a:lnTo>
                  <a:lnTo>
                    <a:pt x="3172800" y="1704418"/>
                  </a:lnTo>
                  <a:lnTo>
                    <a:pt x="3167636" y="1704418"/>
                  </a:lnTo>
                  <a:lnTo>
                    <a:pt x="3164610" y="1720933"/>
                  </a:lnTo>
                  <a:cubicBezTo>
                    <a:pt x="3083370" y="1941386"/>
                    <a:pt x="2407786" y="2113418"/>
                    <a:pt x="1586400" y="2113418"/>
                  </a:cubicBezTo>
                  <a:cubicBezTo>
                    <a:pt x="765014" y="2113418"/>
                    <a:pt x="89430" y="1941386"/>
                    <a:pt x="8191" y="1720933"/>
                  </a:cubicBezTo>
                  <a:lnTo>
                    <a:pt x="5165" y="1704418"/>
                  </a:lnTo>
                  <a:lnTo>
                    <a:pt x="0" y="1704418"/>
                  </a:lnTo>
                  <a:lnTo>
                    <a:pt x="2980" y="1692498"/>
                  </a:lnTo>
                  <a:lnTo>
                    <a:pt x="0" y="1676233"/>
                  </a:lnTo>
                  <a:cubicBezTo>
                    <a:pt x="0" y="1661143"/>
                    <a:pt x="2775" y="1646230"/>
                    <a:pt x="8191" y="1631534"/>
                  </a:cubicBezTo>
                  <a:lnTo>
                    <a:pt x="26476" y="1598516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44688">
                  <a:schemeClr val="tx2">
                    <a:lumMod val="75000"/>
                    <a:lumOff val="25000"/>
                  </a:schemeClr>
                </a:gs>
                <a:gs pos="98000">
                  <a:srgbClr val="3E7999"/>
                </a:gs>
              </a:gsLst>
              <a:lin ang="10200000" scaled="0"/>
            </a:gra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106" name="Oval 2105">
              <a:extLst>
                <a:ext uri="{FF2B5EF4-FFF2-40B4-BE49-F238E27FC236}">
                  <a16:creationId xmlns:a16="http://schemas.microsoft.com/office/drawing/2014/main" id="{7ABC64F6-0882-4251-F924-6390C2036ED0}"/>
                </a:ext>
              </a:extLst>
            </p:cNvPr>
            <p:cNvSpPr/>
            <p:nvPr/>
          </p:nvSpPr>
          <p:spPr>
            <a:xfrm>
              <a:off x="8236822" y="3245978"/>
              <a:ext cx="2351277" cy="874370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0" name="Group 1069">
            <a:extLst>
              <a:ext uri="{FF2B5EF4-FFF2-40B4-BE49-F238E27FC236}">
                <a16:creationId xmlns:a16="http://schemas.microsoft.com/office/drawing/2014/main" id="{20D72963-DFDA-30EF-F535-2076E0B1E247}"/>
              </a:ext>
            </a:extLst>
          </p:cNvPr>
          <p:cNvGrpSpPr/>
          <p:nvPr/>
        </p:nvGrpSpPr>
        <p:grpSpPr>
          <a:xfrm>
            <a:off x="5104271" y="2132826"/>
            <a:ext cx="1320105" cy="2402646"/>
            <a:chOff x="5032160" y="1876173"/>
            <a:chExt cx="1320105" cy="2402646"/>
          </a:xfrm>
        </p:grpSpPr>
        <p:grpSp>
          <p:nvGrpSpPr>
            <p:cNvPr id="1074" name="Group 1073">
              <a:extLst>
                <a:ext uri="{FF2B5EF4-FFF2-40B4-BE49-F238E27FC236}">
                  <a16:creationId xmlns:a16="http://schemas.microsoft.com/office/drawing/2014/main" id="{D6E0AFE9-B8FF-06BB-6FAC-6342D0FA46ED}"/>
                </a:ext>
              </a:extLst>
            </p:cNvPr>
            <p:cNvGrpSpPr/>
            <p:nvPr/>
          </p:nvGrpSpPr>
          <p:grpSpPr>
            <a:xfrm flipH="1">
              <a:off x="5032160" y="1876173"/>
              <a:ext cx="1320105" cy="2402646"/>
              <a:chOff x="6764851" y="441579"/>
              <a:chExt cx="2892901" cy="5265195"/>
            </a:xfrm>
          </p:grpSpPr>
          <p:sp>
            <p:nvSpPr>
              <p:cNvPr id="1083" name="Rectangle: Rounded Corners 1082">
                <a:extLst>
                  <a:ext uri="{FF2B5EF4-FFF2-40B4-BE49-F238E27FC236}">
                    <a16:creationId xmlns:a16="http://schemas.microsoft.com/office/drawing/2014/main" id="{0F131237-B05D-83D3-C6B2-4E79C158CC16}"/>
                  </a:ext>
                </a:extLst>
              </p:cNvPr>
              <p:cNvSpPr/>
              <p:nvPr/>
            </p:nvSpPr>
            <p:spPr>
              <a:xfrm rot="10307499">
                <a:off x="8586464" y="4526172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8" name="Rectangle: Rounded Corners 2057">
                <a:extLst>
                  <a:ext uri="{FF2B5EF4-FFF2-40B4-BE49-F238E27FC236}">
                    <a16:creationId xmlns:a16="http://schemas.microsoft.com/office/drawing/2014/main" id="{F6CF4220-90F1-2F0F-3FFE-2A968FD5B53E}"/>
                  </a:ext>
                </a:extLst>
              </p:cNvPr>
              <p:cNvSpPr/>
              <p:nvPr/>
            </p:nvSpPr>
            <p:spPr>
              <a:xfrm rot="11458649">
                <a:off x="7826200" y="4541248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5" name="Rectangle: Rounded Corners 2084">
                <a:extLst>
                  <a:ext uri="{FF2B5EF4-FFF2-40B4-BE49-F238E27FC236}">
                    <a16:creationId xmlns:a16="http://schemas.microsoft.com/office/drawing/2014/main" id="{DCEAFA7F-7A73-D338-3758-0AE1FAC48D90}"/>
                  </a:ext>
                </a:extLst>
              </p:cNvPr>
              <p:cNvSpPr/>
              <p:nvPr/>
            </p:nvSpPr>
            <p:spPr>
              <a:xfrm rot="18259152">
                <a:off x="9044111" y="3106357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6" name="Flowchart: Manual Operation 2085">
                <a:extLst>
                  <a:ext uri="{FF2B5EF4-FFF2-40B4-BE49-F238E27FC236}">
                    <a16:creationId xmlns:a16="http://schemas.microsoft.com/office/drawing/2014/main" id="{4792D79D-BA9F-7D6F-0607-003213102DDF}"/>
                  </a:ext>
                </a:extLst>
              </p:cNvPr>
              <p:cNvSpPr/>
              <p:nvPr/>
            </p:nvSpPr>
            <p:spPr>
              <a:xfrm rot="10800000">
                <a:off x="7283450" y="3066242"/>
                <a:ext cx="1968500" cy="1638932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7" name="Isosceles Triangle 2086">
                <a:extLst>
                  <a:ext uri="{FF2B5EF4-FFF2-40B4-BE49-F238E27FC236}">
                    <a16:creationId xmlns:a16="http://schemas.microsoft.com/office/drawing/2014/main" id="{93628A4E-329F-9149-CC33-76DD58D548DC}"/>
                  </a:ext>
                </a:extLst>
              </p:cNvPr>
              <p:cNvSpPr/>
              <p:nvPr/>
            </p:nvSpPr>
            <p:spPr>
              <a:xfrm rot="19994567">
                <a:off x="6764851" y="441579"/>
                <a:ext cx="1837569" cy="2002507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8" name="Oval 2087">
                <a:extLst>
                  <a:ext uri="{FF2B5EF4-FFF2-40B4-BE49-F238E27FC236}">
                    <a16:creationId xmlns:a16="http://schemas.microsoft.com/office/drawing/2014/main" id="{0668A95E-084D-7166-67ED-555756C0E89A}"/>
                  </a:ext>
                </a:extLst>
              </p:cNvPr>
              <p:cNvSpPr/>
              <p:nvPr/>
            </p:nvSpPr>
            <p:spPr>
              <a:xfrm>
                <a:off x="7239000" y="1670859"/>
                <a:ext cx="1968501" cy="149860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9" name="Oval 2088">
                <a:extLst>
                  <a:ext uri="{FF2B5EF4-FFF2-40B4-BE49-F238E27FC236}">
                    <a16:creationId xmlns:a16="http://schemas.microsoft.com/office/drawing/2014/main" id="{42075045-F30B-366A-B1B8-5AC16E9A83E4}"/>
                  </a:ext>
                </a:extLst>
              </p:cNvPr>
              <p:cNvSpPr/>
              <p:nvPr/>
            </p:nvSpPr>
            <p:spPr>
              <a:xfrm>
                <a:off x="7416799" y="1841501"/>
                <a:ext cx="1701800" cy="1498599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0" name="Oval 2089">
                <a:extLst>
                  <a:ext uri="{FF2B5EF4-FFF2-40B4-BE49-F238E27FC236}">
                    <a16:creationId xmlns:a16="http://schemas.microsoft.com/office/drawing/2014/main" id="{7713A71A-4621-7228-D469-6055942E6DC7}"/>
                  </a:ext>
                </a:extLst>
              </p:cNvPr>
              <p:cNvSpPr/>
              <p:nvPr/>
            </p:nvSpPr>
            <p:spPr>
              <a:xfrm>
                <a:off x="8204097" y="2333728"/>
                <a:ext cx="228600" cy="419262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91" name="Oval 2090">
                <a:extLst>
                  <a:ext uri="{FF2B5EF4-FFF2-40B4-BE49-F238E27FC236}">
                    <a16:creationId xmlns:a16="http://schemas.microsoft.com/office/drawing/2014/main" id="{A551A6A1-945A-DC37-10FF-4DB15510AACA}"/>
                  </a:ext>
                </a:extLst>
              </p:cNvPr>
              <p:cNvSpPr/>
              <p:nvPr/>
            </p:nvSpPr>
            <p:spPr>
              <a:xfrm>
                <a:off x="7703756" y="2665200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2" name="Oval 2091">
                <a:extLst>
                  <a:ext uri="{FF2B5EF4-FFF2-40B4-BE49-F238E27FC236}">
                    <a16:creationId xmlns:a16="http://schemas.microsoft.com/office/drawing/2014/main" id="{B4D6B27A-4652-5E84-9FE6-5C8F724508FB}"/>
                  </a:ext>
                </a:extLst>
              </p:cNvPr>
              <p:cNvSpPr/>
              <p:nvPr/>
            </p:nvSpPr>
            <p:spPr>
              <a:xfrm>
                <a:off x="8651220" y="2550081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3" name="Oval 2092">
                <a:extLst>
                  <a:ext uri="{FF2B5EF4-FFF2-40B4-BE49-F238E27FC236}">
                    <a16:creationId xmlns:a16="http://schemas.microsoft.com/office/drawing/2014/main" id="{7F59C7F3-F729-F541-42BF-1EE185AC5E37}"/>
                  </a:ext>
                </a:extLst>
              </p:cNvPr>
              <p:cNvSpPr/>
              <p:nvPr/>
            </p:nvSpPr>
            <p:spPr>
              <a:xfrm>
                <a:off x="7978008" y="23737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4" name="Oval 2093">
                <a:extLst>
                  <a:ext uri="{FF2B5EF4-FFF2-40B4-BE49-F238E27FC236}">
                    <a16:creationId xmlns:a16="http://schemas.microsoft.com/office/drawing/2014/main" id="{90E811FC-1980-8EEA-9D97-1781D868E1AB}"/>
                  </a:ext>
                </a:extLst>
              </p:cNvPr>
              <p:cNvSpPr/>
              <p:nvPr/>
            </p:nvSpPr>
            <p:spPr>
              <a:xfrm>
                <a:off x="8640269" y="23211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5" name="Rectangle: Rounded Corners 2094">
                <a:extLst>
                  <a:ext uri="{FF2B5EF4-FFF2-40B4-BE49-F238E27FC236}">
                    <a16:creationId xmlns:a16="http://schemas.microsoft.com/office/drawing/2014/main" id="{8C8F8A4E-B236-43F3-AA75-D54E25C6D4F5}"/>
                  </a:ext>
                </a:extLst>
              </p:cNvPr>
              <p:cNvSpPr/>
              <p:nvPr/>
            </p:nvSpPr>
            <p:spPr>
              <a:xfrm rot="3396850">
                <a:off x="7238433" y="3066776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6" name="Rectangle: Rounded Corners 38">
                <a:extLst>
                  <a:ext uri="{FF2B5EF4-FFF2-40B4-BE49-F238E27FC236}">
                    <a16:creationId xmlns:a16="http://schemas.microsoft.com/office/drawing/2014/main" id="{71E2DAB4-4DAB-81A4-2E73-FCD1D94B8E4E}"/>
                  </a:ext>
                </a:extLst>
              </p:cNvPr>
              <p:cNvSpPr/>
              <p:nvPr/>
            </p:nvSpPr>
            <p:spPr>
              <a:xfrm rot="7956267">
                <a:off x="7105515" y="3491748"/>
                <a:ext cx="255756" cy="706543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7" name="Rectangle: Rounded Corners 40">
                <a:extLst>
                  <a:ext uri="{FF2B5EF4-FFF2-40B4-BE49-F238E27FC236}">
                    <a16:creationId xmlns:a16="http://schemas.microsoft.com/office/drawing/2014/main" id="{AABE8A00-76C9-FC53-B3CF-78C104859132}"/>
                  </a:ext>
                </a:extLst>
              </p:cNvPr>
              <p:cNvSpPr/>
              <p:nvPr/>
            </p:nvSpPr>
            <p:spPr>
              <a:xfrm rot="3438118">
                <a:off x="9167433" y="3528542"/>
                <a:ext cx="296091" cy="68454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8" name="Isosceles Triangle 2097">
                <a:extLst>
                  <a:ext uri="{FF2B5EF4-FFF2-40B4-BE49-F238E27FC236}">
                    <a16:creationId xmlns:a16="http://schemas.microsoft.com/office/drawing/2014/main" id="{7B86C756-D7B8-F1EE-7F9D-55168202466C}"/>
                  </a:ext>
                </a:extLst>
              </p:cNvPr>
              <p:cNvSpPr/>
              <p:nvPr/>
            </p:nvSpPr>
            <p:spPr>
              <a:xfrm rot="17583990">
                <a:off x="7318107" y="52765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9" name="Rectangle 2098">
                <a:extLst>
                  <a:ext uri="{FF2B5EF4-FFF2-40B4-BE49-F238E27FC236}">
                    <a16:creationId xmlns:a16="http://schemas.microsoft.com/office/drawing/2014/main" id="{3C3B6A37-2B71-DF40-358B-80BA0A98DA48}"/>
                  </a:ext>
                </a:extLst>
              </p:cNvPr>
              <p:cNvSpPr/>
              <p:nvPr/>
            </p:nvSpPr>
            <p:spPr>
              <a:xfrm>
                <a:off x="7577412" y="54225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100" name="Group 2099">
                <a:extLst>
                  <a:ext uri="{FF2B5EF4-FFF2-40B4-BE49-F238E27FC236}">
                    <a16:creationId xmlns:a16="http://schemas.microsoft.com/office/drawing/2014/main" id="{5C0F115B-E4A9-729D-9030-11744B4E0FE2}"/>
                  </a:ext>
                </a:extLst>
              </p:cNvPr>
              <p:cNvGrpSpPr/>
              <p:nvPr/>
            </p:nvGrpSpPr>
            <p:grpSpPr>
              <a:xfrm flipH="1">
                <a:off x="8606454" y="5336041"/>
                <a:ext cx="751303" cy="370733"/>
                <a:chOff x="7410966" y="5488441"/>
                <a:chExt cx="751303" cy="370733"/>
              </a:xfrm>
            </p:grpSpPr>
            <p:sp>
              <p:nvSpPr>
                <p:cNvPr id="2103" name="Isosceles Triangle 2102">
                  <a:extLst>
                    <a:ext uri="{FF2B5EF4-FFF2-40B4-BE49-F238E27FC236}">
                      <a16:creationId xmlns:a16="http://schemas.microsoft.com/office/drawing/2014/main" id="{351DB378-3A62-E652-BDFA-5E6143730978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4" name="Rectangle 2103">
                  <a:extLst>
                    <a:ext uri="{FF2B5EF4-FFF2-40B4-BE49-F238E27FC236}">
                      <a16:creationId xmlns:a16="http://schemas.microsoft.com/office/drawing/2014/main" id="{2DFF93AD-5E9E-BFC9-3DDE-798239433278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01" name="Oval 2100">
                <a:extLst>
                  <a:ext uri="{FF2B5EF4-FFF2-40B4-BE49-F238E27FC236}">
                    <a16:creationId xmlns:a16="http://schemas.microsoft.com/office/drawing/2014/main" id="{9B5E0A26-6CE6-6B3F-31FE-AF871132205F}"/>
                  </a:ext>
                </a:extLst>
              </p:cNvPr>
              <p:cNvSpPr/>
              <p:nvPr/>
            </p:nvSpPr>
            <p:spPr>
              <a:xfrm>
                <a:off x="7374049" y="3914269"/>
                <a:ext cx="336553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02" name="Oval 2101">
                <a:extLst>
                  <a:ext uri="{FF2B5EF4-FFF2-40B4-BE49-F238E27FC236}">
                    <a16:creationId xmlns:a16="http://schemas.microsoft.com/office/drawing/2014/main" id="{57266E1B-65F9-39DB-F397-755781274A4C}"/>
                  </a:ext>
                </a:extLst>
              </p:cNvPr>
              <p:cNvSpPr/>
              <p:nvPr/>
            </p:nvSpPr>
            <p:spPr>
              <a:xfrm>
                <a:off x="8843451" y="3942985"/>
                <a:ext cx="336551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75" name="Oval 1068">
              <a:extLst>
                <a:ext uri="{FF2B5EF4-FFF2-40B4-BE49-F238E27FC236}">
                  <a16:creationId xmlns:a16="http://schemas.microsoft.com/office/drawing/2014/main" id="{E61DAC93-35DC-A636-0D17-BCD77CFDF084}"/>
                </a:ext>
              </a:extLst>
            </p:cNvPr>
            <p:cNvSpPr/>
            <p:nvPr/>
          </p:nvSpPr>
          <p:spPr>
            <a:xfrm flipH="1">
              <a:off x="5508432" y="3028786"/>
              <a:ext cx="250863" cy="48551"/>
            </a:xfrm>
            <a:custGeom>
              <a:avLst/>
              <a:gdLst>
                <a:gd name="connsiteX0" fmla="*/ 0 w 139687"/>
                <a:gd name="connsiteY0" fmla="*/ 76355 h 152709"/>
                <a:gd name="connsiteX1" fmla="*/ 69844 w 139687"/>
                <a:gd name="connsiteY1" fmla="*/ 0 h 152709"/>
                <a:gd name="connsiteX2" fmla="*/ 139688 w 139687"/>
                <a:gd name="connsiteY2" fmla="*/ 76355 h 152709"/>
                <a:gd name="connsiteX3" fmla="*/ 69844 w 139687"/>
                <a:gd name="connsiteY3" fmla="*/ 152710 h 152709"/>
                <a:gd name="connsiteX4" fmla="*/ 0 w 139687"/>
                <a:gd name="connsiteY4" fmla="*/ 76355 h 152709"/>
                <a:gd name="connsiteX0" fmla="*/ 0 w 187313"/>
                <a:gd name="connsiteY0" fmla="*/ 76378 h 152761"/>
                <a:gd name="connsiteX1" fmla="*/ 69844 w 187313"/>
                <a:gd name="connsiteY1" fmla="*/ 23 h 152761"/>
                <a:gd name="connsiteX2" fmla="*/ 187313 w 187313"/>
                <a:gd name="connsiteY2" fmla="*/ 82728 h 152761"/>
                <a:gd name="connsiteX3" fmla="*/ 69844 w 187313"/>
                <a:gd name="connsiteY3" fmla="*/ 152733 h 152761"/>
                <a:gd name="connsiteX4" fmla="*/ 0 w 187313"/>
                <a:gd name="connsiteY4" fmla="*/ 76378 h 152761"/>
                <a:gd name="connsiteX0" fmla="*/ 0 w 222238"/>
                <a:gd name="connsiteY0" fmla="*/ 67006 h 153045"/>
                <a:gd name="connsiteX1" fmla="*/ 104769 w 222238"/>
                <a:gd name="connsiteY1" fmla="*/ 176 h 153045"/>
                <a:gd name="connsiteX2" fmla="*/ 222238 w 222238"/>
                <a:gd name="connsiteY2" fmla="*/ 82881 h 153045"/>
                <a:gd name="connsiteX3" fmla="*/ 104769 w 222238"/>
                <a:gd name="connsiteY3" fmla="*/ 152886 h 153045"/>
                <a:gd name="connsiteX4" fmla="*/ 0 w 222238"/>
                <a:gd name="connsiteY4" fmla="*/ 67006 h 153045"/>
                <a:gd name="connsiteX0" fmla="*/ 47 w 222285"/>
                <a:gd name="connsiteY0" fmla="*/ 2661 h 88700"/>
                <a:gd name="connsiteX1" fmla="*/ 117516 w 222285"/>
                <a:gd name="connsiteY1" fmla="*/ 21556 h 88700"/>
                <a:gd name="connsiteX2" fmla="*/ 222285 w 222285"/>
                <a:gd name="connsiteY2" fmla="*/ 18536 h 88700"/>
                <a:gd name="connsiteX3" fmla="*/ 104816 w 222285"/>
                <a:gd name="connsiteY3" fmla="*/ 88541 h 88700"/>
                <a:gd name="connsiteX4" fmla="*/ 47 w 222285"/>
                <a:gd name="connsiteY4" fmla="*/ 2661 h 88700"/>
                <a:gd name="connsiteX0" fmla="*/ 47 w 222285"/>
                <a:gd name="connsiteY0" fmla="*/ 1580 h 47340"/>
                <a:gd name="connsiteX1" fmla="*/ 117516 w 222285"/>
                <a:gd name="connsiteY1" fmla="*/ 20475 h 47340"/>
                <a:gd name="connsiteX2" fmla="*/ 222285 w 222285"/>
                <a:gd name="connsiteY2" fmla="*/ 17455 h 47340"/>
                <a:gd name="connsiteX3" fmla="*/ 104816 w 222285"/>
                <a:gd name="connsiteY3" fmla="*/ 43010 h 47340"/>
                <a:gd name="connsiteX4" fmla="*/ 47 w 222285"/>
                <a:gd name="connsiteY4" fmla="*/ 1580 h 47340"/>
                <a:gd name="connsiteX0" fmla="*/ 50 w 250863"/>
                <a:gd name="connsiteY0" fmla="*/ 4160 h 48551"/>
                <a:gd name="connsiteX1" fmla="*/ 117519 w 250863"/>
                <a:gd name="connsiteY1" fmla="*/ 23055 h 48551"/>
                <a:gd name="connsiteX2" fmla="*/ 250863 w 250863"/>
                <a:gd name="connsiteY2" fmla="*/ 16860 h 48551"/>
                <a:gd name="connsiteX3" fmla="*/ 104819 w 250863"/>
                <a:gd name="connsiteY3" fmla="*/ 45590 h 48551"/>
                <a:gd name="connsiteX4" fmla="*/ 50 w 250863"/>
                <a:gd name="connsiteY4" fmla="*/ 4160 h 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63" h="48551">
                  <a:moveTo>
                    <a:pt x="50" y="4160"/>
                  </a:moveTo>
                  <a:cubicBezTo>
                    <a:pt x="2167" y="404"/>
                    <a:pt x="75717" y="20938"/>
                    <a:pt x="117519" y="23055"/>
                  </a:cubicBezTo>
                  <a:cubicBezTo>
                    <a:pt x="159321" y="25172"/>
                    <a:pt x="250863" y="-25310"/>
                    <a:pt x="250863" y="16860"/>
                  </a:cubicBezTo>
                  <a:cubicBezTo>
                    <a:pt x="250863" y="59030"/>
                    <a:pt x="146621" y="47707"/>
                    <a:pt x="104819" y="45590"/>
                  </a:cubicBezTo>
                  <a:cubicBezTo>
                    <a:pt x="63017" y="43473"/>
                    <a:pt x="-2067" y="7916"/>
                    <a:pt x="50" y="4160"/>
                  </a:cubicBezTo>
                  <a:close/>
                </a:path>
              </a:pathLst>
            </a:custGeom>
            <a:solidFill>
              <a:srgbClr val="BC5555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9" name="Straight Connector 1078">
              <a:extLst>
                <a:ext uri="{FF2B5EF4-FFF2-40B4-BE49-F238E27FC236}">
                  <a16:creationId xmlns:a16="http://schemas.microsoft.com/office/drawing/2014/main" id="{1543DA15-4451-80D1-D18D-AFF2999591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799" y="2694267"/>
              <a:ext cx="90667" cy="301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id="{52A8551A-8C8C-A687-F805-F5B87A33A59A}"/>
                </a:ext>
              </a:extLst>
            </p:cNvPr>
            <p:cNvCxnSpPr>
              <a:cxnSpLocks/>
            </p:cNvCxnSpPr>
            <p:nvPr/>
          </p:nvCxnSpPr>
          <p:spPr>
            <a:xfrm>
              <a:off x="5766270" y="2702590"/>
              <a:ext cx="67588" cy="48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892063-7EA8-2EA3-9030-8040B076B424}"/>
              </a:ext>
            </a:extLst>
          </p:cNvPr>
          <p:cNvGrpSpPr/>
          <p:nvPr/>
        </p:nvGrpSpPr>
        <p:grpSpPr>
          <a:xfrm>
            <a:off x="1767848" y="-3733000"/>
            <a:ext cx="970644" cy="4526742"/>
            <a:chOff x="711200" y="-1752600"/>
            <a:chExt cx="970644" cy="4526742"/>
          </a:xfrm>
        </p:grpSpPr>
        <p:sp>
          <p:nvSpPr>
            <p:cNvPr id="12" name="Flowchart: Manual Operation 11">
              <a:extLst>
                <a:ext uri="{FF2B5EF4-FFF2-40B4-BE49-F238E27FC236}">
                  <a16:creationId xmlns:a16="http://schemas.microsoft.com/office/drawing/2014/main" id="{D9AD4B3B-8EE0-619F-A077-7350383720EB}"/>
                </a:ext>
              </a:extLst>
            </p:cNvPr>
            <p:cNvSpPr/>
            <p:nvPr/>
          </p:nvSpPr>
          <p:spPr>
            <a:xfrm>
              <a:off x="980100" y="2530960"/>
              <a:ext cx="457200" cy="243182"/>
            </a:xfrm>
            <a:prstGeom prst="flowChartManualOperation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4AE79BE-2C50-C774-13D5-F0A6413928D8}"/>
                </a:ext>
              </a:extLst>
            </p:cNvPr>
            <p:cNvSpPr/>
            <p:nvPr/>
          </p:nvSpPr>
          <p:spPr>
            <a:xfrm>
              <a:off x="855301" y="2187559"/>
              <a:ext cx="706799" cy="37108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1722AF1-F0A3-DB0F-6805-0FB0B42CD937}"/>
                </a:ext>
              </a:extLst>
            </p:cNvPr>
            <p:cNvSpPr/>
            <p:nvPr/>
          </p:nvSpPr>
          <p:spPr>
            <a:xfrm>
              <a:off x="711200" y="1549400"/>
              <a:ext cx="970644" cy="708581"/>
            </a:xfrm>
            <a:prstGeom prst="round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061906-DAB3-DFAC-BCDA-8735AC994CAD}"/>
                </a:ext>
              </a:extLst>
            </p:cNvPr>
            <p:cNvSpPr/>
            <p:nvPr/>
          </p:nvSpPr>
          <p:spPr>
            <a:xfrm>
              <a:off x="929300" y="-1752600"/>
              <a:ext cx="508000" cy="3302001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373" name="Group 7372">
            <a:extLst>
              <a:ext uri="{FF2B5EF4-FFF2-40B4-BE49-F238E27FC236}">
                <a16:creationId xmlns:a16="http://schemas.microsoft.com/office/drawing/2014/main" id="{C33B4831-89B9-CFBF-F9AD-630C2456216E}"/>
              </a:ext>
            </a:extLst>
          </p:cNvPr>
          <p:cNvGrpSpPr/>
          <p:nvPr/>
        </p:nvGrpSpPr>
        <p:grpSpPr>
          <a:xfrm>
            <a:off x="5300828" y="1540118"/>
            <a:ext cx="3465041" cy="4488198"/>
            <a:chOff x="5300828" y="1540118"/>
            <a:chExt cx="3465041" cy="4488198"/>
          </a:xfrm>
        </p:grpSpPr>
        <p:grpSp>
          <p:nvGrpSpPr>
            <p:cNvPr id="7367" name="Group 7366">
              <a:extLst>
                <a:ext uri="{FF2B5EF4-FFF2-40B4-BE49-F238E27FC236}">
                  <a16:creationId xmlns:a16="http://schemas.microsoft.com/office/drawing/2014/main" id="{5725B079-91C8-B092-68F6-3947866865F8}"/>
                </a:ext>
              </a:extLst>
            </p:cNvPr>
            <p:cNvGrpSpPr/>
            <p:nvPr/>
          </p:nvGrpSpPr>
          <p:grpSpPr>
            <a:xfrm>
              <a:off x="5300828" y="1540118"/>
              <a:ext cx="3465041" cy="4488198"/>
              <a:chOff x="1459488" y="1540118"/>
              <a:chExt cx="3465041" cy="4488198"/>
            </a:xfrm>
          </p:grpSpPr>
          <p:pic>
            <p:nvPicPr>
              <p:cNvPr id="7368" name="Picture 7367" descr="A white tree with snow on it&#10;&#10;Description automatically generated">
                <a:extLst>
                  <a:ext uri="{FF2B5EF4-FFF2-40B4-BE49-F238E27FC236}">
                    <a16:creationId xmlns:a16="http://schemas.microsoft.com/office/drawing/2014/main" id="{9288C4AE-AB3C-114B-AE89-BB79E8126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853" t="27729" r="39084" b="24349"/>
              <a:stretch/>
            </p:blipFill>
            <p:spPr>
              <a:xfrm>
                <a:off x="1459488" y="1540118"/>
                <a:ext cx="3465041" cy="4488198"/>
              </a:xfrm>
              <a:custGeom>
                <a:avLst/>
                <a:gdLst>
                  <a:gd name="connsiteX0" fmla="*/ 0 w 3465125"/>
                  <a:gd name="connsiteY0" fmla="*/ 0 h 4488197"/>
                  <a:gd name="connsiteX1" fmla="*/ 3465125 w 3465125"/>
                  <a:gd name="connsiteY1" fmla="*/ 0 h 4488197"/>
                  <a:gd name="connsiteX2" fmla="*/ 3465125 w 3465125"/>
                  <a:gd name="connsiteY2" fmla="*/ 4488197 h 4488197"/>
                  <a:gd name="connsiteX3" fmla="*/ 0 w 3465125"/>
                  <a:gd name="connsiteY3" fmla="*/ 4488197 h 448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5125" h="4488197">
                    <a:moveTo>
                      <a:pt x="0" y="0"/>
                    </a:moveTo>
                    <a:lnTo>
                      <a:pt x="3465125" y="0"/>
                    </a:lnTo>
                    <a:lnTo>
                      <a:pt x="3465125" y="4488197"/>
                    </a:lnTo>
                    <a:lnTo>
                      <a:pt x="0" y="4488197"/>
                    </a:lnTo>
                    <a:close/>
                  </a:path>
                </a:pathLst>
              </a:custGeom>
            </p:spPr>
          </p:pic>
          <p:sp>
            <p:nvSpPr>
              <p:cNvPr id="7369" name="Free-form: Shape 3">
                <a:extLst>
                  <a:ext uri="{FF2B5EF4-FFF2-40B4-BE49-F238E27FC236}">
                    <a16:creationId xmlns:a16="http://schemas.microsoft.com/office/drawing/2014/main" id="{37D511EF-0C68-0394-E1F2-181F1CF6899F}"/>
                  </a:ext>
                </a:extLst>
              </p:cNvPr>
              <p:cNvSpPr/>
              <p:nvPr/>
            </p:nvSpPr>
            <p:spPr>
              <a:xfrm>
                <a:off x="2068104" y="3810000"/>
                <a:ext cx="1914908" cy="711200"/>
              </a:xfrm>
              <a:custGeom>
                <a:avLst/>
                <a:gdLst>
                  <a:gd name="connsiteX0" fmla="*/ 0 w 1914908"/>
                  <a:gd name="connsiteY0" fmla="*/ 648229 h 711200"/>
                  <a:gd name="connsiteX1" fmla="*/ 798828 w 1914908"/>
                  <a:gd name="connsiteY1" fmla="*/ 684922 h 711200"/>
                  <a:gd name="connsiteX2" fmla="*/ 1790922 w 1914908"/>
                  <a:gd name="connsiteY2" fmla="*/ 305768 h 711200"/>
                  <a:gd name="connsiteX3" fmla="*/ 1906881 w 1914908"/>
                  <a:gd name="connsiteY3" fmla="*/ 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14908" h="711200" extrusionOk="0">
                    <a:moveTo>
                      <a:pt x="0" y="648229"/>
                    </a:moveTo>
                    <a:cubicBezTo>
                      <a:pt x="236757" y="686841"/>
                      <a:pt x="489355" y="746122"/>
                      <a:pt x="798828" y="684922"/>
                    </a:cubicBezTo>
                    <a:cubicBezTo>
                      <a:pt x="1137794" y="636367"/>
                      <a:pt x="1596390" y="420235"/>
                      <a:pt x="1790922" y="305768"/>
                    </a:cubicBezTo>
                    <a:cubicBezTo>
                      <a:pt x="1974258" y="192922"/>
                      <a:pt x="1895481" y="64817"/>
                      <a:pt x="1906881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887512"/>
                          <a:gd name="connsiteY0" fmla="*/ 673100 h 738486"/>
                          <a:gd name="connsiteX1" fmla="*/ 787400 w 1887512"/>
                          <a:gd name="connsiteY1" fmla="*/ 711200 h 738486"/>
                          <a:gd name="connsiteX2" fmla="*/ 1765300 w 1887512"/>
                          <a:gd name="connsiteY2" fmla="*/ 317500 h 738486"/>
                          <a:gd name="connsiteX3" fmla="*/ 1879600 w 1887512"/>
                          <a:gd name="connsiteY3" fmla="*/ 0 h 738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87512" h="738486">
                            <a:moveTo>
                              <a:pt x="0" y="673100"/>
                            </a:moveTo>
                            <a:cubicBezTo>
                              <a:pt x="246591" y="721783"/>
                              <a:pt x="493183" y="770467"/>
                              <a:pt x="787400" y="711200"/>
                            </a:cubicBezTo>
                            <a:cubicBezTo>
                              <a:pt x="1081617" y="651933"/>
                              <a:pt x="1583267" y="436033"/>
                              <a:pt x="1765300" y="317500"/>
                            </a:cubicBezTo>
                            <a:cubicBezTo>
                              <a:pt x="1947333" y="198967"/>
                              <a:pt x="1869017" y="63500"/>
                              <a:pt x="187960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0" name="Free-form: Shape 4">
                <a:extLst>
                  <a:ext uri="{FF2B5EF4-FFF2-40B4-BE49-F238E27FC236}">
                    <a16:creationId xmlns:a16="http://schemas.microsoft.com/office/drawing/2014/main" id="{7D44CE73-923A-4BB0-027B-ADF43DAAC594}"/>
                  </a:ext>
                </a:extLst>
              </p:cNvPr>
              <p:cNvSpPr/>
              <p:nvPr/>
            </p:nvSpPr>
            <p:spPr>
              <a:xfrm>
                <a:off x="2286000" y="3340100"/>
                <a:ext cx="1397000" cy="512289"/>
              </a:xfrm>
              <a:custGeom>
                <a:avLst/>
                <a:gdLst>
                  <a:gd name="connsiteX0" fmla="*/ 0 w 1397000"/>
                  <a:gd name="connsiteY0" fmla="*/ 419100 h 512289"/>
                  <a:gd name="connsiteX1" fmla="*/ 685800 w 1397000"/>
                  <a:gd name="connsiteY1" fmla="*/ 482600 h 512289"/>
                  <a:gd name="connsiteX2" fmla="*/ 1397000 w 1397000"/>
                  <a:gd name="connsiteY2" fmla="*/ 0 h 512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7000" h="512289">
                    <a:moveTo>
                      <a:pt x="0" y="419100"/>
                    </a:moveTo>
                    <a:cubicBezTo>
                      <a:pt x="226483" y="485775"/>
                      <a:pt x="452967" y="552450"/>
                      <a:pt x="685800" y="482600"/>
                    </a:cubicBezTo>
                    <a:cubicBezTo>
                      <a:pt x="918633" y="412750"/>
                      <a:pt x="1157816" y="206375"/>
                      <a:pt x="13970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798561438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1" name="Free-form: Shape 5">
                <a:extLst>
                  <a:ext uri="{FF2B5EF4-FFF2-40B4-BE49-F238E27FC236}">
                    <a16:creationId xmlns:a16="http://schemas.microsoft.com/office/drawing/2014/main" id="{F43EC203-67A3-66DA-BBE4-181B8F815B5C}"/>
                  </a:ext>
                </a:extLst>
              </p:cNvPr>
              <p:cNvSpPr/>
              <p:nvPr/>
            </p:nvSpPr>
            <p:spPr>
              <a:xfrm>
                <a:off x="2501900" y="2882900"/>
                <a:ext cx="977900" cy="470052"/>
              </a:xfrm>
              <a:custGeom>
                <a:avLst/>
                <a:gdLst>
                  <a:gd name="connsiteX0" fmla="*/ 0 w 977900"/>
                  <a:gd name="connsiteY0" fmla="*/ 304800 h 470052"/>
                  <a:gd name="connsiteX1" fmla="*/ 342900 w 977900"/>
                  <a:gd name="connsiteY1" fmla="*/ 469900 h 470052"/>
                  <a:gd name="connsiteX2" fmla="*/ 876300 w 977900"/>
                  <a:gd name="connsiteY2" fmla="*/ 279400 h 470052"/>
                  <a:gd name="connsiteX3" fmla="*/ 977900 w 977900"/>
                  <a:gd name="connsiteY3" fmla="*/ 0 h 47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7900" h="470052">
                    <a:moveTo>
                      <a:pt x="0" y="304800"/>
                    </a:moveTo>
                    <a:cubicBezTo>
                      <a:pt x="98425" y="389466"/>
                      <a:pt x="196850" y="474133"/>
                      <a:pt x="342900" y="469900"/>
                    </a:cubicBezTo>
                    <a:cubicBezTo>
                      <a:pt x="488950" y="465667"/>
                      <a:pt x="770467" y="357717"/>
                      <a:pt x="876300" y="279400"/>
                    </a:cubicBezTo>
                    <a:cubicBezTo>
                      <a:pt x="982133" y="201083"/>
                      <a:pt x="950383" y="88900"/>
                      <a:pt x="9779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621368135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2" name="Free-form: Shape 9">
                <a:extLst>
                  <a:ext uri="{FF2B5EF4-FFF2-40B4-BE49-F238E27FC236}">
                    <a16:creationId xmlns:a16="http://schemas.microsoft.com/office/drawing/2014/main" id="{D0214EC9-F5C6-21E0-0884-61A85286DA6A}"/>
                  </a:ext>
                </a:extLst>
              </p:cNvPr>
              <p:cNvSpPr/>
              <p:nvPr/>
            </p:nvSpPr>
            <p:spPr>
              <a:xfrm>
                <a:off x="2755900" y="2387600"/>
                <a:ext cx="571500" cy="361973"/>
              </a:xfrm>
              <a:custGeom>
                <a:avLst/>
                <a:gdLst>
                  <a:gd name="connsiteX0" fmla="*/ 0 w 571500"/>
                  <a:gd name="connsiteY0" fmla="*/ 330200 h 361973"/>
                  <a:gd name="connsiteX1" fmla="*/ 292100 w 571500"/>
                  <a:gd name="connsiteY1" fmla="*/ 330200 h 361973"/>
                  <a:gd name="connsiteX2" fmla="*/ 571500 w 571500"/>
                  <a:gd name="connsiteY2" fmla="*/ 0 h 361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1500" h="361973">
                    <a:moveTo>
                      <a:pt x="0" y="330200"/>
                    </a:moveTo>
                    <a:cubicBezTo>
                      <a:pt x="98425" y="357716"/>
                      <a:pt x="196850" y="385233"/>
                      <a:pt x="292100" y="330200"/>
                    </a:cubicBezTo>
                    <a:cubicBezTo>
                      <a:pt x="387350" y="275167"/>
                      <a:pt x="479425" y="137583"/>
                      <a:pt x="5715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767489938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6B44417-6F72-21B0-B8C4-D07AEEBF6467}"/>
                </a:ext>
              </a:extLst>
            </p:cNvPr>
            <p:cNvGrpSpPr/>
            <p:nvPr/>
          </p:nvGrpSpPr>
          <p:grpSpPr>
            <a:xfrm>
              <a:off x="6228996" y="2137869"/>
              <a:ext cx="1794285" cy="3004408"/>
              <a:chOff x="6225708" y="-1725289"/>
              <a:chExt cx="1794285" cy="300440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1733CAA3-C131-D0E7-81D7-5FA710AD86EF}"/>
                  </a:ext>
                </a:extLst>
              </p:cNvPr>
              <p:cNvSpPr/>
              <p:nvPr/>
            </p:nvSpPr>
            <p:spPr>
              <a:xfrm rot="4711651">
                <a:off x="7394378" y="-584503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41EBEB29-374C-894C-F57E-A60DFC0A21A1}"/>
                  </a:ext>
                </a:extLst>
              </p:cNvPr>
              <p:cNvSpPr/>
              <p:nvPr/>
            </p:nvSpPr>
            <p:spPr>
              <a:xfrm rot="2264884">
                <a:off x="6925587" y="968341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1A139894-5E82-F8F7-AFD6-A64EE664C08B}"/>
                  </a:ext>
                </a:extLst>
              </p:cNvPr>
              <p:cNvSpPr/>
              <p:nvPr/>
            </p:nvSpPr>
            <p:spPr>
              <a:xfrm rot="21104366">
                <a:off x="7655684" y="106288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99BF0924-B786-4F71-09A7-D5F8C711934D}"/>
                  </a:ext>
                </a:extLst>
              </p:cNvPr>
              <p:cNvSpPr/>
              <p:nvPr/>
            </p:nvSpPr>
            <p:spPr>
              <a:xfrm rot="4711651">
                <a:off x="6565382" y="-778100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5454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A1E83EE0-8513-6261-B077-24BB99A9952F}"/>
                  </a:ext>
                </a:extLst>
              </p:cNvPr>
              <p:cNvSpPr/>
              <p:nvPr/>
            </p:nvSpPr>
            <p:spPr>
              <a:xfrm rot="1211109">
                <a:off x="7168768" y="27176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8" name="Rectangle: Rounded Corners 7167">
                <a:extLst>
                  <a:ext uri="{FF2B5EF4-FFF2-40B4-BE49-F238E27FC236}">
                    <a16:creationId xmlns:a16="http://schemas.microsoft.com/office/drawing/2014/main" id="{E5DD0E1D-411D-14D7-45FA-5EEA96509428}"/>
                  </a:ext>
                </a:extLst>
              </p:cNvPr>
              <p:cNvSpPr/>
              <p:nvPr/>
            </p:nvSpPr>
            <p:spPr>
              <a:xfrm rot="3113912">
                <a:off x="6120115" y="519595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9" name="Rectangle: Rounded Corners 7168">
                <a:extLst>
                  <a:ext uri="{FF2B5EF4-FFF2-40B4-BE49-F238E27FC236}">
                    <a16:creationId xmlns:a16="http://schemas.microsoft.com/office/drawing/2014/main" id="{412B3DC7-4772-C88D-F86B-3161046398D1}"/>
                  </a:ext>
                </a:extLst>
              </p:cNvPr>
              <p:cNvSpPr/>
              <p:nvPr/>
            </p:nvSpPr>
            <p:spPr>
              <a:xfrm rot="18785758">
                <a:off x="6734729" y="-221112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1" name="Rectangle: Rounded Corners 7170">
                <a:extLst>
                  <a:ext uri="{FF2B5EF4-FFF2-40B4-BE49-F238E27FC236}">
                    <a16:creationId xmlns:a16="http://schemas.microsoft.com/office/drawing/2014/main" id="{F1DF7DFB-DB70-4F91-7389-C9E47515A69D}"/>
                  </a:ext>
                </a:extLst>
              </p:cNvPr>
              <p:cNvSpPr/>
              <p:nvPr/>
            </p:nvSpPr>
            <p:spPr>
              <a:xfrm rot="9427237" flipH="1">
                <a:off x="6377417" y="-218627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2" name="Rectangle: Rounded Corners 7171">
                <a:extLst>
                  <a:ext uri="{FF2B5EF4-FFF2-40B4-BE49-F238E27FC236}">
                    <a16:creationId xmlns:a16="http://schemas.microsoft.com/office/drawing/2014/main" id="{37017331-D84B-529F-7992-E292DCD3435E}"/>
                  </a:ext>
                </a:extLst>
              </p:cNvPr>
              <p:cNvSpPr/>
              <p:nvPr/>
            </p:nvSpPr>
            <p:spPr>
              <a:xfrm rot="6696515" flipH="1">
                <a:off x="7320284" y="229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3" name="Rectangle: Rounded Corners 7172">
                <a:extLst>
                  <a:ext uri="{FF2B5EF4-FFF2-40B4-BE49-F238E27FC236}">
                    <a16:creationId xmlns:a16="http://schemas.microsoft.com/office/drawing/2014/main" id="{B786094E-C404-8710-07DE-007C78C77F7F}"/>
                  </a:ext>
                </a:extLst>
              </p:cNvPr>
              <p:cNvSpPr/>
              <p:nvPr/>
            </p:nvSpPr>
            <p:spPr>
              <a:xfrm rot="18601835" flipV="1">
                <a:off x="6967351" y="-1084503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4" name="Rectangle: Rounded Corners 7173">
                <a:extLst>
                  <a:ext uri="{FF2B5EF4-FFF2-40B4-BE49-F238E27FC236}">
                    <a16:creationId xmlns:a16="http://schemas.microsoft.com/office/drawing/2014/main" id="{AA3FC9C6-1BAA-E622-EC5B-6508BA787ADD}"/>
                  </a:ext>
                </a:extLst>
              </p:cNvPr>
              <p:cNvSpPr/>
              <p:nvPr/>
            </p:nvSpPr>
            <p:spPr>
              <a:xfrm rot="13325214" flipH="1">
                <a:off x="7574847" y="2065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5454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5" name="Rectangle: Rounded Corners 7174">
                <a:extLst>
                  <a:ext uri="{FF2B5EF4-FFF2-40B4-BE49-F238E27FC236}">
                    <a16:creationId xmlns:a16="http://schemas.microsoft.com/office/drawing/2014/main" id="{69B9B946-9CA7-97AF-6FE3-584581D2EC45}"/>
                  </a:ext>
                </a:extLst>
              </p:cNvPr>
              <p:cNvSpPr/>
              <p:nvPr/>
            </p:nvSpPr>
            <p:spPr>
              <a:xfrm rot="7990025" flipH="1">
                <a:off x="6943296" y="-1645962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6" name="Rectangle: Rounded Corners 7175">
                <a:extLst>
                  <a:ext uri="{FF2B5EF4-FFF2-40B4-BE49-F238E27FC236}">
                    <a16:creationId xmlns:a16="http://schemas.microsoft.com/office/drawing/2014/main" id="{D83B9DC0-1717-F360-752B-6FA9FA6627A4}"/>
                  </a:ext>
                </a:extLst>
              </p:cNvPr>
              <p:cNvSpPr/>
              <p:nvPr/>
            </p:nvSpPr>
            <p:spPr>
              <a:xfrm rot="16396267" flipH="1">
                <a:off x="6713851" y="54508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7" name="Rectangle: Rounded Corners 7176">
                <a:extLst>
                  <a:ext uri="{FF2B5EF4-FFF2-40B4-BE49-F238E27FC236}">
                    <a16:creationId xmlns:a16="http://schemas.microsoft.com/office/drawing/2014/main" id="{7CF57CF2-11DC-DE0A-D92B-1209B5AFBA0F}"/>
                  </a:ext>
                </a:extLst>
              </p:cNvPr>
              <p:cNvSpPr/>
              <p:nvPr/>
            </p:nvSpPr>
            <p:spPr>
              <a:xfrm rot="1206663" flipV="1">
                <a:off x="6225708" y="118808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4FF527A-A8BC-F97C-D564-6E125DEED7C4}"/>
              </a:ext>
            </a:extLst>
          </p:cNvPr>
          <p:cNvGrpSpPr/>
          <p:nvPr/>
        </p:nvGrpSpPr>
        <p:grpSpPr>
          <a:xfrm>
            <a:off x="6207317" y="-3146417"/>
            <a:ext cx="1848339" cy="4734694"/>
            <a:chOff x="693713" y="-1752600"/>
            <a:chExt cx="1029973" cy="4734694"/>
          </a:xfrm>
        </p:grpSpPr>
        <p:sp>
          <p:nvSpPr>
            <p:cNvPr id="19" name="Flowchart: Manual Operation 18">
              <a:extLst>
                <a:ext uri="{FF2B5EF4-FFF2-40B4-BE49-F238E27FC236}">
                  <a16:creationId xmlns:a16="http://schemas.microsoft.com/office/drawing/2014/main" id="{A8EB3B94-270E-A444-ECE0-31507BE5211A}"/>
                </a:ext>
              </a:extLst>
            </p:cNvPr>
            <p:cNvSpPr/>
            <p:nvPr/>
          </p:nvSpPr>
          <p:spPr>
            <a:xfrm rot="10800000">
              <a:off x="693713" y="2539007"/>
              <a:ext cx="1029973" cy="443087"/>
            </a:xfrm>
            <a:prstGeom prst="flowChartManualOperation">
              <a:avLst/>
            </a:prstGeom>
            <a:gradFill>
              <a:gsLst>
                <a:gs pos="0">
                  <a:schemeClr val="tx1"/>
                </a:gs>
                <a:gs pos="63000">
                  <a:srgbClr val="989898"/>
                </a:gs>
                <a:gs pos="39000">
                  <a:schemeClr val="bg2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861E274-58D0-80C6-52DA-826D3A238C64}"/>
                </a:ext>
              </a:extLst>
            </p:cNvPr>
            <p:cNvSpPr/>
            <p:nvPr/>
          </p:nvSpPr>
          <p:spPr>
            <a:xfrm>
              <a:off x="855301" y="2187559"/>
              <a:ext cx="706799" cy="37108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6FE1726-7ECC-14A4-08BF-FC7CF5B43E41}"/>
                </a:ext>
              </a:extLst>
            </p:cNvPr>
            <p:cNvSpPr/>
            <p:nvPr/>
          </p:nvSpPr>
          <p:spPr>
            <a:xfrm>
              <a:off x="711200" y="1549400"/>
              <a:ext cx="970644" cy="708581"/>
            </a:xfrm>
            <a:prstGeom prst="round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3F2F7F0-039D-1A8B-9C67-70BB9A5D51BA}"/>
                </a:ext>
              </a:extLst>
            </p:cNvPr>
            <p:cNvSpPr/>
            <p:nvPr/>
          </p:nvSpPr>
          <p:spPr>
            <a:xfrm>
              <a:off x="929300" y="-1752600"/>
              <a:ext cx="508000" cy="3302001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51000">
                  <a:srgbClr val="989898"/>
                </a:gs>
                <a:gs pos="76000">
                  <a:schemeClr val="bg2">
                    <a:lumMod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DD3C8BC-BF13-4C03-C932-4DC6FCF4AD37}"/>
              </a:ext>
            </a:extLst>
          </p:cNvPr>
          <p:cNvGrpSpPr/>
          <p:nvPr/>
        </p:nvGrpSpPr>
        <p:grpSpPr>
          <a:xfrm rot="19595028">
            <a:off x="12158392" y="2833853"/>
            <a:ext cx="3580914" cy="1595198"/>
            <a:chOff x="1707364" y="2427646"/>
            <a:chExt cx="2455448" cy="1093834"/>
          </a:xfrm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D817D085-448C-3A90-EBD6-885272DD2F7B}"/>
                </a:ext>
              </a:extLst>
            </p:cNvPr>
            <p:cNvSpPr/>
            <p:nvPr/>
          </p:nvSpPr>
          <p:spPr>
            <a:xfrm>
              <a:off x="1707364" y="2427646"/>
              <a:ext cx="1000133" cy="871373"/>
            </a:xfrm>
            <a:custGeom>
              <a:avLst/>
              <a:gdLst>
                <a:gd name="connsiteX0" fmla="*/ 88837 w 1000133"/>
                <a:gd name="connsiteY0" fmla="*/ 688548 h 871373"/>
                <a:gd name="connsiteX1" fmla="*/ 88837 w 1000133"/>
                <a:gd name="connsiteY1" fmla="*/ 688549 h 871373"/>
                <a:gd name="connsiteX2" fmla="*/ 88837 w 1000133"/>
                <a:gd name="connsiteY2" fmla="*/ 688549 h 871373"/>
                <a:gd name="connsiteX3" fmla="*/ 0 w 1000133"/>
                <a:gd name="connsiteY3" fmla="*/ 453515 h 871373"/>
                <a:gd name="connsiteX4" fmla="*/ 0 w 1000133"/>
                <a:gd name="connsiteY4" fmla="*/ 453516 h 871373"/>
                <a:gd name="connsiteX5" fmla="*/ 0 w 1000133"/>
                <a:gd name="connsiteY5" fmla="*/ 453516 h 871373"/>
                <a:gd name="connsiteX6" fmla="*/ 85142 w 1000133"/>
                <a:gd name="connsiteY6" fmla="*/ 216729 h 871373"/>
                <a:gd name="connsiteX7" fmla="*/ 85142 w 1000133"/>
                <a:gd name="connsiteY7" fmla="*/ 216730 h 871373"/>
                <a:gd name="connsiteX8" fmla="*/ 85142 w 1000133"/>
                <a:gd name="connsiteY8" fmla="*/ 216730 h 871373"/>
                <a:gd name="connsiteX9" fmla="*/ 272848 w 1000133"/>
                <a:gd name="connsiteY9" fmla="*/ 32003 h 871373"/>
                <a:gd name="connsiteX10" fmla="*/ 272848 w 1000133"/>
                <a:gd name="connsiteY10" fmla="*/ 32003 h 871373"/>
                <a:gd name="connsiteX11" fmla="*/ 272848 w 1000133"/>
                <a:gd name="connsiteY11" fmla="*/ 32004 h 871373"/>
                <a:gd name="connsiteX12" fmla="*/ 324297 w 1000133"/>
                <a:gd name="connsiteY12" fmla="*/ 23 h 871373"/>
                <a:gd name="connsiteX13" fmla="*/ 345484 w 1000133"/>
                <a:gd name="connsiteY13" fmla="*/ 4985 h 871373"/>
                <a:gd name="connsiteX14" fmla="*/ 715675 w 1000133"/>
                <a:gd name="connsiteY14" fmla="*/ 174444 h 871373"/>
                <a:gd name="connsiteX15" fmla="*/ 719148 w 1000133"/>
                <a:gd name="connsiteY15" fmla="*/ 173942 h 871373"/>
                <a:gd name="connsiteX16" fmla="*/ 1000133 w 1000133"/>
                <a:gd name="connsiteY16" fmla="*/ 442429 h 871373"/>
                <a:gd name="connsiteX17" fmla="*/ 917835 w 1000133"/>
                <a:gd name="connsiteY17" fmla="*/ 632278 h 871373"/>
                <a:gd name="connsiteX18" fmla="*/ 883242 w 1000133"/>
                <a:gd name="connsiteY18" fmla="*/ 659550 h 871373"/>
                <a:gd name="connsiteX19" fmla="*/ 889289 w 1000133"/>
                <a:gd name="connsiteY19" fmla="*/ 671475 h 871373"/>
                <a:gd name="connsiteX20" fmla="*/ 889288 w 1000133"/>
                <a:gd name="connsiteY20" fmla="*/ 671475 h 871373"/>
                <a:gd name="connsiteX21" fmla="*/ 837016 w 1000133"/>
                <a:gd name="connsiteY21" fmla="*/ 763783 h 871373"/>
                <a:gd name="connsiteX22" fmla="*/ 458360 w 1000133"/>
                <a:gd name="connsiteY22" fmla="*/ 868634 h 871373"/>
                <a:gd name="connsiteX23" fmla="*/ 379525 w 1000133"/>
                <a:gd name="connsiteY23" fmla="*/ 842927 h 871373"/>
                <a:gd name="connsiteX24" fmla="*/ 366053 w 1000133"/>
                <a:gd name="connsiteY24" fmla="*/ 816363 h 871373"/>
                <a:gd name="connsiteX25" fmla="*/ 363942 w 1000133"/>
                <a:gd name="connsiteY25" fmla="*/ 786651 h 871373"/>
                <a:gd name="connsiteX26" fmla="*/ 418325 w 1000133"/>
                <a:gd name="connsiteY26" fmla="*/ 724056 h 871373"/>
                <a:gd name="connsiteX27" fmla="*/ 586175 w 1000133"/>
                <a:gd name="connsiteY27" fmla="*/ 677577 h 871373"/>
                <a:gd name="connsiteX28" fmla="*/ 565650 w 1000133"/>
                <a:gd name="connsiteY28" fmla="*/ 666932 h 871373"/>
                <a:gd name="connsiteX29" fmla="*/ 562296 w 1000133"/>
                <a:gd name="connsiteY29" fmla="*/ 668353 h 871373"/>
                <a:gd name="connsiteX30" fmla="*/ 177347 w 1000133"/>
                <a:gd name="connsiteY30" fmla="*/ 747021 h 871373"/>
                <a:gd name="connsiteX31" fmla="*/ 100458 w 1000133"/>
                <a:gd name="connsiteY31" fmla="*/ 715974 h 871373"/>
                <a:gd name="connsiteX32" fmla="*/ 88837 w 1000133"/>
                <a:gd name="connsiteY32" fmla="*/ 688549 h 871373"/>
                <a:gd name="connsiteX33" fmla="*/ 88766 w 1000133"/>
                <a:gd name="connsiteY33" fmla="*/ 658763 h 871373"/>
                <a:gd name="connsiteX34" fmla="*/ 147309 w 1000133"/>
                <a:gd name="connsiteY34" fmla="*/ 600039 h 871373"/>
                <a:gd name="connsiteX35" fmla="*/ 458124 w 1000133"/>
                <a:gd name="connsiteY35" fmla="*/ 536521 h 871373"/>
                <a:gd name="connsiteX36" fmla="*/ 454832 w 1000133"/>
                <a:gd name="connsiteY36" fmla="*/ 528526 h 871373"/>
                <a:gd name="connsiteX37" fmla="*/ 75010 w 1000133"/>
                <a:gd name="connsiteY37" fmla="*/ 528525 h 871373"/>
                <a:gd name="connsiteX38" fmla="*/ 5895 w 1000133"/>
                <a:gd name="connsiteY38" fmla="*/ 482712 h 871373"/>
                <a:gd name="connsiteX39" fmla="*/ 0 w 1000133"/>
                <a:gd name="connsiteY39" fmla="*/ 453516 h 871373"/>
                <a:gd name="connsiteX40" fmla="*/ 5895 w 1000133"/>
                <a:gd name="connsiteY40" fmla="*/ 424319 h 871373"/>
                <a:gd name="connsiteX41" fmla="*/ 75010 w 1000133"/>
                <a:gd name="connsiteY41" fmla="*/ 378506 h 871373"/>
                <a:gd name="connsiteX42" fmla="*/ 447060 w 1000133"/>
                <a:gd name="connsiteY42" fmla="*/ 378506 h 871373"/>
                <a:gd name="connsiteX43" fmla="*/ 455972 w 1000133"/>
                <a:gd name="connsiteY43" fmla="*/ 351072 h 871373"/>
                <a:gd name="connsiteX44" fmla="*/ 127433 w 1000133"/>
                <a:gd name="connsiteY44" fmla="*/ 281672 h 871373"/>
                <a:gd name="connsiteX45" fmla="*/ 92838 w 1000133"/>
                <a:gd name="connsiteY45" fmla="*/ 257959 h 871373"/>
                <a:gd name="connsiteX46" fmla="*/ 85142 w 1000133"/>
                <a:gd name="connsiteY46" fmla="*/ 216730 h 871373"/>
                <a:gd name="connsiteX47" fmla="*/ 108855 w 1000133"/>
                <a:gd name="connsiteY47" fmla="*/ 182135 h 871373"/>
                <a:gd name="connsiteX48" fmla="*/ 150085 w 1000133"/>
                <a:gd name="connsiteY48" fmla="*/ 174439 h 871373"/>
                <a:gd name="connsiteX49" fmla="*/ 523449 w 1000133"/>
                <a:gd name="connsiteY49" fmla="*/ 253308 h 871373"/>
                <a:gd name="connsiteX50" fmla="*/ 558381 w 1000133"/>
                <a:gd name="connsiteY50" fmla="*/ 222978 h 871373"/>
                <a:gd name="connsiteX51" fmla="*/ 299867 w 1000133"/>
                <a:gd name="connsiteY51" fmla="*/ 104639 h 871373"/>
                <a:gd name="connsiteX52" fmla="*/ 267886 w 1000133"/>
                <a:gd name="connsiteY52" fmla="*/ 53190 h 871373"/>
                <a:gd name="connsiteX53" fmla="*/ 272848 w 1000133"/>
                <a:gd name="connsiteY53" fmla="*/ 32003 h 871373"/>
                <a:gd name="connsiteX54" fmla="*/ 285642 w 1000133"/>
                <a:gd name="connsiteY54" fmla="*/ 14401 h 871373"/>
                <a:gd name="connsiteX55" fmla="*/ 324297 w 1000133"/>
                <a:gd name="connsiteY55" fmla="*/ 23 h 87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00133" h="871373">
                  <a:moveTo>
                    <a:pt x="88837" y="688548"/>
                  </a:moveTo>
                  <a:lnTo>
                    <a:pt x="88837" y="688549"/>
                  </a:lnTo>
                  <a:lnTo>
                    <a:pt x="88837" y="688549"/>
                  </a:lnTo>
                  <a:close/>
                  <a:moveTo>
                    <a:pt x="0" y="453515"/>
                  </a:moveTo>
                  <a:lnTo>
                    <a:pt x="0" y="453516"/>
                  </a:lnTo>
                  <a:lnTo>
                    <a:pt x="0" y="453516"/>
                  </a:lnTo>
                  <a:close/>
                  <a:moveTo>
                    <a:pt x="85142" y="216729"/>
                  </a:moveTo>
                  <a:lnTo>
                    <a:pt x="85142" y="216730"/>
                  </a:lnTo>
                  <a:lnTo>
                    <a:pt x="85142" y="216730"/>
                  </a:lnTo>
                  <a:close/>
                  <a:moveTo>
                    <a:pt x="272848" y="32003"/>
                  </a:moveTo>
                  <a:lnTo>
                    <a:pt x="272848" y="32003"/>
                  </a:lnTo>
                  <a:lnTo>
                    <a:pt x="272848" y="32004"/>
                  </a:lnTo>
                  <a:close/>
                  <a:moveTo>
                    <a:pt x="324297" y="23"/>
                  </a:moveTo>
                  <a:cubicBezTo>
                    <a:pt x="331412" y="230"/>
                    <a:pt x="338605" y="1836"/>
                    <a:pt x="345484" y="4985"/>
                  </a:cubicBezTo>
                  <a:lnTo>
                    <a:pt x="715675" y="174444"/>
                  </a:lnTo>
                  <a:lnTo>
                    <a:pt x="719148" y="173942"/>
                  </a:lnTo>
                  <a:cubicBezTo>
                    <a:pt x="874332" y="173942"/>
                    <a:pt x="1000133" y="294148"/>
                    <a:pt x="1000133" y="442429"/>
                  </a:cubicBezTo>
                  <a:cubicBezTo>
                    <a:pt x="1000133" y="516570"/>
                    <a:pt x="968683" y="583691"/>
                    <a:pt x="917835" y="632278"/>
                  </a:cubicBezTo>
                  <a:lnTo>
                    <a:pt x="883242" y="659550"/>
                  </a:lnTo>
                  <a:lnTo>
                    <a:pt x="889289" y="671475"/>
                  </a:lnTo>
                  <a:lnTo>
                    <a:pt x="889288" y="671475"/>
                  </a:lnTo>
                  <a:cubicBezTo>
                    <a:pt x="900344" y="711400"/>
                    <a:pt x="876941" y="752727"/>
                    <a:pt x="837016" y="763783"/>
                  </a:cubicBezTo>
                  <a:lnTo>
                    <a:pt x="458360" y="868634"/>
                  </a:lnTo>
                  <a:cubicBezTo>
                    <a:pt x="428416" y="876926"/>
                    <a:pt x="397684" y="865834"/>
                    <a:pt x="379525" y="842927"/>
                  </a:cubicBezTo>
                  <a:lnTo>
                    <a:pt x="366053" y="816363"/>
                  </a:lnTo>
                  <a:lnTo>
                    <a:pt x="363942" y="786651"/>
                  </a:lnTo>
                  <a:cubicBezTo>
                    <a:pt x="367732" y="757667"/>
                    <a:pt x="388382" y="732347"/>
                    <a:pt x="418325" y="724056"/>
                  </a:cubicBezTo>
                  <a:lnTo>
                    <a:pt x="586175" y="677577"/>
                  </a:lnTo>
                  <a:lnTo>
                    <a:pt x="565650" y="666932"/>
                  </a:lnTo>
                  <a:lnTo>
                    <a:pt x="562296" y="668353"/>
                  </a:lnTo>
                  <a:lnTo>
                    <a:pt x="177347" y="747021"/>
                  </a:lnTo>
                  <a:cubicBezTo>
                    <a:pt x="146906" y="753242"/>
                    <a:pt x="117005" y="740071"/>
                    <a:pt x="100458" y="715974"/>
                  </a:cubicBezTo>
                  <a:lnTo>
                    <a:pt x="88837" y="688549"/>
                  </a:lnTo>
                  <a:lnTo>
                    <a:pt x="88766" y="658763"/>
                  </a:lnTo>
                  <a:cubicBezTo>
                    <a:pt x="94532" y="630106"/>
                    <a:pt x="116868" y="606260"/>
                    <a:pt x="147309" y="600039"/>
                  </a:cubicBezTo>
                  <a:lnTo>
                    <a:pt x="458124" y="536521"/>
                  </a:lnTo>
                  <a:lnTo>
                    <a:pt x="454832" y="528526"/>
                  </a:lnTo>
                  <a:lnTo>
                    <a:pt x="75010" y="528525"/>
                  </a:lnTo>
                  <a:cubicBezTo>
                    <a:pt x="43940" y="528525"/>
                    <a:pt x="17282" y="509635"/>
                    <a:pt x="5895" y="482712"/>
                  </a:cubicBezTo>
                  <a:lnTo>
                    <a:pt x="0" y="453516"/>
                  </a:lnTo>
                  <a:lnTo>
                    <a:pt x="5895" y="424319"/>
                  </a:lnTo>
                  <a:cubicBezTo>
                    <a:pt x="17282" y="397397"/>
                    <a:pt x="43940" y="378506"/>
                    <a:pt x="75010" y="378506"/>
                  </a:cubicBezTo>
                  <a:lnTo>
                    <a:pt x="447060" y="378506"/>
                  </a:lnTo>
                  <a:lnTo>
                    <a:pt x="455972" y="351072"/>
                  </a:lnTo>
                  <a:lnTo>
                    <a:pt x="127433" y="281672"/>
                  </a:lnTo>
                  <a:cubicBezTo>
                    <a:pt x="112627" y="278545"/>
                    <a:pt x="100491" y="269712"/>
                    <a:pt x="92838" y="257959"/>
                  </a:cubicBezTo>
                  <a:lnTo>
                    <a:pt x="85142" y="216730"/>
                  </a:lnTo>
                  <a:lnTo>
                    <a:pt x="108855" y="182135"/>
                  </a:lnTo>
                  <a:cubicBezTo>
                    <a:pt x="120607" y="174482"/>
                    <a:pt x="135279" y="171312"/>
                    <a:pt x="150085" y="174439"/>
                  </a:cubicBezTo>
                  <a:lnTo>
                    <a:pt x="523449" y="253308"/>
                  </a:lnTo>
                  <a:lnTo>
                    <a:pt x="558381" y="222978"/>
                  </a:lnTo>
                  <a:lnTo>
                    <a:pt x="299867" y="104639"/>
                  </a:lnTo>
                  <a:cubicBezTo>
                    <a:pt x="279227" y="95192"/>
                    <a:pt x="267263" y="74537"/>
                    <a:pt x="267886" y="53190"/>
                  </a:cubicBezTo>
                  <a:lnTo>
                    <a:pt x="272848" y="32003"/>
                  </a:lnTo>
                  <a:lnTo>
                    <a:pt x="285642" y="14401"/>
                  </a:lnTo>
                  <a:cubicBezTo>
                    <a:pt x="296142" y="4787"/>
                    <a:pt x="310066" y="-392"/>
                    <a:pt x="324297" y="23"/>
                  </a:cubicBezTo>
                  <a:close/>
                </a:path>
              </a:pathLst>
            </a:custGeom>
            <a:gradFill>
              <a:gsLst>
                <a:gs pos="100000">
                  <a:srgbClr val="61ADC8"/>
                </a:gs>
                <a:gs pos="0">
                  <a:schemeClr val="tx2">
                    <a:lumMod val="90000"/>
                    <a:lumOff val="1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BA1503C-CCE6-4673-40D9-207C81E54923}"/>
                </a:ext>
              </a:extLst>
            </p:cNvPr>
            <p:cNvSpPr/>
            <p:nvPr/>
          </p:nvSpPr>
          <p:spPr>
            <a:xfrm rot="906660">
              <a:off x="3046020" y="2862948"/>
              <a:ext cx="1116792" cy="63818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41F88B67-201D-BEF0-2ABA-DC839EF8C324}"/>
                </a:ext>
              </a:extLst>
            </p:cNvPr>
            <p:cNvSpPr/>
            <p:nvPr/>
          </p:nvSpPr>
          <p:spPr>
            <a:xfrm rot="20588786">
              <a:off x="2277646" y="2489567"/>
              <a:ext cx="1169033" cy="1007148"/>
            </a:xfrm>
            <a:custGeom>
              <a:avLst/>
              <a:gdLst>
                <a:gd name="connsiteX0" fmla="*/ 364446 w 1169033"/>
                <a:gd name="connsiteY0" fmla="*/ 12565 h 1007148"/>
                <a:gd name="connsiteX1" fmla="*/ 1041196 w 1169033"/>
                <a:gd name="connsiteY1" fmla="*/ 359605 h 1007148"/>
                <a:gd name="connsiteX2" fmla="*/ 1097605 w 1169033"/>
                <a:gd name="connsiteY2" fmla="*/ 426000 h 1007148"/>
                <a:gd name="connsiteX3" fmla="*/ 1098347 w 1169033"/>
                <a:gd name="connsiteY3" fmla="*/ 432189 h 1007148"/>
                <a:gd name="connsiteX4" fmla="*/ 1102999 w 1169033"/>
                <a:gd name="connsiteY4" fmla="*/ 437307 h 1007148"/>
                <a:gd name="connsiteX5" fmla="*/ 1152574 w 1169033"/>
                <a:gd name="connsiteY5" fmla="*/ 753510 h 1007148"/>
                <a:gd name="connsiteX6" fmla="*/ 749798 w 1169033"/>
                <a:gd name="connsiteY6" fmla="*/ 994712 h 1007148"/>
                <a:gd name="connsiteX7" fmla="*/ 640168 w 1169033"/>
                <a:gd name="connsiteY7" fmla="*/ 932957 h 1007148"/>
                <a:gd name="connsiteX8" fmla="*/ 620635 w 1169033"/>
                <a:gd name="connsiteY8" fmla="*/ 911467 h 1007148"/>
                <a:gd name="connsiteX9" fmla="*/ 52806 w 1169033"/>
                <a:gd name="connsiteY9" fmla="*/ 620282 h 1007148"/>
                <a:gd name="connsiteX10" fmla="*/ 17462 w 1169033"/>
                <a:gd name="connsiteY10" fmla="*/ 592105 h 1007148"/>
                <a:gd name="connsiteX11" fmla="*/ 0 w 1169033"/>
                <a:gd name="connsiteY11" fmla="*/ 560422 h 1007148"/>
                <a:gd name="connsiteX12" fmla="*/ 6729 w 1169033"/>
                <a:gd name="connsiteY12" fmla="*/ 562859 h 1007148"/>
                <a:gd name="connsiteX13" fmla="*/ 38270 w 1169033"/>
                <a:gd name="connsiteY13" fmla="*/ 563658 h 1007148"/>
                <a:gd name="connsiteX14" fmla="*/ 65450 w 1169033"/>
                <a:gd name="connsiteY14" fmla="*/ 557680 h 1007148"/>
                <a:gd name="connsiteX15" fmla="*/ 63842 w 1169033"/>
                <a:gd name="connsiteY15" fmla="*/ 547409 h 1007148"/>
                <a:gd name="connsiteX16" fmla="*/ 74023 w 1169033"/>
                <a:gd name="connsiteY16" fmla="*/ 510011 h 1007148"/>
                <a:gd name="connsiteX17" fmla="*/ 173884 w 1169033"/>
                <a:gd name="connsiteY17" fmla="*/ 461464 h 1007148"/>
                <a:gd name="connsiteX18" fmla="*/ 197780 w 1169033"/>
                <a:gd name="connsiteY18" fmla="*/ 468988 h 1007148"/>
                <a:gd name="connsiteX19" fmla="*/ 213746 w 1169033"/>
                <a:gd name="connsiteY19" fmla="*/ 454409 h 1007148"/>
                <a:gd name="connsiteX20" fmla="*/ 199269 w 1169033"/>
                <a:gd name="connsiteY20" fmla="*/ 440010 h 1007148"/>
                <a:gd name="connsiteX21" fmla="*/ 187535 w 1169033"/>
                <a:gd name="connsiteY21" fmla="*/ 394775 h 1007148"/>
                <a:gd name="connsiteX22" fmla="*/ 231499 w 1169033"/>
                <a:gd name="connsiteY22" fmla="*/ 378931 h 1007148"/>
                <a:gd name="connsiteX23" fmla="*/ 264200 w 1169033"/>
                <a:gd name="connsiteY23" fmla="*/ 385165 h 1007148"/>
                <a:gd name="connsiteX24" fmla="*/ 277870 w 1169033"/>
                <a:gd name="connsiteY24" fmla="*/ 366345 h 1007148"/>
                <a:gd name="connsiteX25" fmla="*/ 299231 w 1169033"/>
                <a:gd name="connsiteY25" fmla="*/ 319473 h 1007148"/>
                <a:gd name="connsiteX26" fmla="*/ 289122 w 1169033"/>
                <a:gd name="connsiteY26" fmla="*/ 306136 h 1007148"/>
                <a:gd name="connsiteX27" fmla="*/ 280673 w 1169033"/>
                <a:gd name="connsiteY27" fmla="*/ 268914 h 1007148"/>
                <a:gd name="connsiteX28" fmla="*/ 312162 w 1169033"/>
                <a:gd name="connsiteY28" fmla="*/ 201296 h 1007148"/>
                <a:gd name="connsiteX29" fmla="*/ 321936 w 1169033"/>
                <a:gd name="connsiteY29" fmla="*/ 195434 h 1007148"/>
                <a:gd name="connsiteX30" fmla="*/ 309949 w 1169033"/>
                <a:gd name="connsiteY30" fmla="*/ 189634 h 1007148"/>
                <a:gd name="connsiteX31" fmla="*/ 270825 w 1169033"/>
                <a:gd name="connsiteY31" fmla="*/ 123474 h 1007148"/>
                <a:gd name="connsiteX32" fmla="*/ 302314 w 1169033"/>
                <a:gd name="connsiteY32" fmla="*/ 62847 h 1007148"/>
                <a:gd name="connsiteX33" fmla="*/ 328077 w 1169033"/>
                <a:gd name="connsiteY33" fmla="*/ 48995 h 1007148"/>
                <a:gd name="connsiteX34" fmla="*/ 319793 w 1169033"/>
                <a:gd name="connsiteY34" fmla="*/ 34114 h 1007148"/>
                <a:gd name="connsiteX35" fmla="*/ 294112 w 1169033"/>
                <a:gd name="connsiteY35" fmla="*/ 11504 h 1007148"/>
                <a:gd name="connsiteX36" fmla="*/ 277580 w 1169033"/>
                <a:gd name="connsiteY36" fmla="*/ 5520 h 1007148"/>
                <a:gd name="connsiteX37" fmla="*/ 277611 w 1169033"/>
                <a:gd name="connsiteY37" fmla="*/ 5504 h 1007148"/>
                <a:gd name="connsiteX38" fmla="*/ 364446 w 1169033"/>
                <a:gd name="connsiteY38" fmla="*/ 12565 h 10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69033" h="1007148">
                  <a:moveTo>
                    <a:pt x="364446" y="12565"/>
                  </a:moveTo>
                  <a:lnTo>
                    <a:pt x="1041196" y="359605"/>
                  </a:lnTo>
                  <a:cubicBezTo>
                    <a:pt x="1069166" y="373948"/>
                    <a:pt x="1088675" y="398271"/>
                    <a:pt x="1097605" y="426000"/>
                  </a:cubicBezTo>
                  <a:lnTo>
                    <a:pt x="1098347" y="432189"/>
                  </a:lnTo>
                  <a:lnTo>
                    <a:pt x="1102999" y="437307"/>
                  </a:lnTo>
                  <a:cubicBezTo>
                    <a:pt x="1165219" y="521428"/>
                    <a:pt x="1187362" y="638674"/>
                    <a:pt x="1152574" y="753510"/>
                  </a:cubicBezTo>
                  <a:cubicBezTo>
                    <a:pt x="1096913" y="937249"/>
                    <a:pt x="916583" y="1045238"/>
                    <a:pt x="749798" y="994712"/>
                  </a:cubicBezTo>
                  <a:cubicBezTo>
                    <a:pt x="708101" y="982080"/>
                    <a:pt x="671198" y="960738"/>
                    <a:pt x="640168" y="932957"/>
                  </a:cubicBezTo>
                  <a:lnTo>
                    <a:pt x="620635" y="911467"/>
                  </a:lnTo>
                  <a:lnTo>
                    <a:pt x="52806" y="620282"/>
                  </a:lnTo>
                  <a:cubicBezTo>
                    <a:pt x="38821" y="613111"/>
                    <a:pt x="26951" y="603444"/>
                    <a:pt x="17462" y="592105"/>
                  </a:cubicBezTo>
                  <a:lnTo>
                    <a:pt x="0" y="560422"/>
                  </a:lnTo>
                  <a:lnTo>
                    <a:pt x="6729" y="562859"/>
                  </a:lnTo>
                  <a:cubicBezTo>
                    <a:pt x="16768" y="564554"/>
                    <a:pt x="27326" y="564793"/>
                    <a:pt x="38270" y="563658"/>
                  </a:cubicBezTo>
                  <a:lnTo>
                    <a:pt x="65450" y="557680"/>
                  </a:lnTo>
                  <a:lnTo>
                    <a:pt x="63842" y="547409"/>
                  </a:lnTo>
                  <a:cubicBezTo>
                    <a:pt x="64457" y="534587"/>
                    <a:pt x="67761" y="521878"/>
                    <a:pt x="74023" y="510011"/>
                  </a:cubicBezTo>
                  <a:cubicBezTo>
                    <a:pt x="92809" y="474411"/>
                    <a:pt x="132873" y="456503"/>
                    <a:pt x="173884" y="461464"/>
                  </a:cubicBezTo>
                  <a:lnTo>
                    <a:pt x="197780" y="468988"/>
                  </a:lnTo>
                  <a:lnTo>
                    <a:pt x="213746" y="454409"/>
                  </a:lnTo>
                  <a:lnTo>
                    <a:pt x="199269" y="440010"/>
                  </a:lnTo>
                  <a:cubicBezTo>
                    <a:pt x="186187" y="423115"/>
                    <a:pt x="181241" y="406701"/>
                    <a:pt x="187535" y="394775"/>
                  </a:cubicBezTo>
                  <a:cubicBezTo>
                    <a:pt x="193828" y="382849"/>
                    <a:pt x="210168" y="377667"/>
                    <a:pt x="231499" y="378931"/>
                  </a:cubicBezTo>
                  <a:lnTo>
                    <a:pt x="264200" y="385165"/>
                  </a:lnTo>
                  <a:lnTo>
                    <a:pt x="277870" y="366345"/>
                  </a:lnTo>
                  <a:lnTo>
                    <a:pt x="299231" y="319473"/>
                  </a:lnTo>
                  <a:lnTo>
                    <a:pt x="289122" y="306136"/>
                  </a:lnTo>
                  <a:cubicBezTo>
                    <a:pt x="283681" y="294695"/>
                    <a:pt x="280673" y="282117"/>
                    <a:pt x="280673" y="268914"/>
                  </a:cubicBezTo>
                  <a:cubicBezTo>
                    <a:pt x="280673" y="242508"/>
                    <a:pt x="292707" y="218601"/>
                    <a:pt x="312162" y="201296"/>
                  </a:cubicBezTo>
                  <a:lnTo>
                    <a:pt x="321936" y="195434"/>
                  </a:lnTo>
                  <a:lnTo>
                    <a:pt x="309949" y="189634"/>
                  </a:lnTo>
                  <a:cubicBezTo>
                    <a:pt x="286055" y="173908"/>
                    <a:pt x="270825" y="150109"/>
                    <a:pt x="270825" y="123474"/>
                  </a:cubicBezTo>
                  <a:cubicBezTo>
                    <a:pt x="270825" y="99798"/>
                    <a:pt x="282859" y="78363"/>
                    <a:pt x="302314" y="62847"/>
                  </a:cubicBezTo>
                  <a:lnTo>
                    <a:pt x="328077" y="48995"/>
                  </a:lnTo>
                  <a:lnTo>
                    <a:pt x="319793" y="34114"/>
                  </a:lnTo>
                  <a:cubicBezTo>
                    <a:pt x="312578" y="24987"/>
                    <a:pt x="304021" y="17371"/>
                    <a:pt x="294112" y="11504"/>
                  </a:cubicBezTo>
                  <a:lnTo>
                    <a:pt x="277580" y="5520"/>
                  </a:lnTo>
                  <a:lnTo>
                    <a:pt x="277611" y="5504"/>
                  </a:lnTo>
                  <a:cubicBezTo>
                    <a:pt x="305340" y="-3426"/>
                    <a:pt x="336476" y="-1778"/>
                    <a:pt x="364446" y="1256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62BEBD3-E35B-3A27-37E2-FF8862C4684D}"/>
                </a:ext>
              </a:extLst>
            </p:cNvPr>
            <p:cNvGrpSpPr/>
            <p:nvPr/>
          </p:nvGrpSpPr>
          <p:grpSpPr>
            <a:xfrm>
              <a:off x="2600325" y="2687054"/>
              <a:ext cx="1296806" cy="834426"/>
              <a:chOff x="2600325" y="2687054"/>
              <a:chExt cx="1296806" cy="834426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7A0D0B6-50CB-A66E-A797-292D465D55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3176588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54E5AF5-014C-36B8-CBA9-A567B80F27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286333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CCC9B80-CDAE-1734-31C4-2D0BBA5A20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7670" y="30238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76FAD371-5CB2-E563-FCDF-711402C349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1321" y="2834757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4B5B2B1-461D-2083-F065-2D1447EBAF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237" y="26870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660C7086-1B68-E947-83C7-7117B636D2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62162" y="3200400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FBBC759-79A5-18A3-93EC-E0434E9D0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568" y="3011303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B36C2772-55BB-9CBD-A2F4-F054CEF377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6068" y="2798334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E7C38C6-D357-CA72-A265-403746BA83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5077" y="329901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2FC08B1-2872-EBE8-F4CE-EC45F93035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1224" y="315389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FAD8909C-3770-C1B4-74B2-FD20FC022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4376" y="299619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7EC8BCB7-CA3C-68E5-6517-7791C2FFCB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528" y="283850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CFD37D1E-309A-49E6-7195-F605FB2EB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5939" y="314807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20454FE2-46BC-CB0F-A7B7-72F28E868D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3602" y="3321587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FB387FD-9966-47F6-2923-DD3618AFF4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8910" y="3076665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5C30B3E-1DFD-640C-F240-BE9F1EBF3C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6409" y="3278178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3" name="Straight Connector 7212">
                <a:extLst>
                  <a:ext uri="{FF2B5EF4-FFF2-40B4-BE49-F238E27FC236}">
                    <a16:creationId xmlns:a16="http://schemas.microsoft.com/office/drawing/2014/main" id="{83C7495B-2AFA-139F-785C-674DB009E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3479691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4" name="Straight Connector 7213">
                <a:extLst>
                  <a:ext uri="{FF2B5EF4-FFF2-40B4-BE49-F238E27FC236}">
                    <a16:creationId xmlns:a16="http://schemas.microsoft.com/office/drawing/2014/main" id="{19DEA13A-4BDB-978E-025A-60ABC2C936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233" y="3200400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5" name="Straight Connector 7214">
                <a:extLst>
                  <a:ext uri="{FF2B5EF4-FFF2-40B4-BE49-F238E27FC236}">
                    <a16:creationId xmlns:a16="http://schemas.microsoft.com/office/drawing/2014/main" id="{7F67B978-7E53-E1FF-F8FB-1EE9AD521A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295800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2" name="shocked elf">
            <a:extLst>
              <a:ext uri="{FF2B5EF4-FFF2-40B4-BE49-F238E27FC236}">
                <a16:creationId xmlns:a16="http://schemas.microsoft.com/office/drawing/2014/main" id="{585657A9-AF94-944B-D03F-A3550054A9A0}"/>
              </a:ext>
            </a:extLst>
          </p:cNvPr>
          <p:cNvGrpSpPr/>
          <p:nvPr/>
        </p:nvGrpSpPr>
        <p:grpSpPr>
          <a:xfrm>
            <a:off x="2049448" y="2160838"/>
            <a:ext cx="1320105" cy="2402646"/>
            <a:chOff x="6811721" y="1868225"/>
            <a:chExt cx="1320105" cy="2402646"/>
          </a:xfrm>
        </p:grpSpPr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02330C41-8EBD-CB26-2591-8E6FCCB90B89}"/>
                </a:ext>
              </a:extLst>
            </p:cNvPr>
            <p:cNvGrpSpPr/>
            <p:nvPr/>
          </p:nvGrpSpPr>
          <p:grpSpPr>
            <a:xfrm>
              <a:off x="6811721" y="1868225"/>
              <a:ext cx="1320105" cy="2402646"/>
              <a:chOff x="6764851" y="441579"/>
              <a:chExt cx="2892901" cy="5265195"/>
            </a:xfrm>
          </p:grpSpPr>
          <p:sp>
            <p:nvSpPr>
              <p:cNvPr id="1038" name="Rectangle: Rounded Corners 1037">
                <a:extLst>
                  <a:ext uri="{FF2B5EF4-FFF2-40B4-BE49-F238E27FC236}">
                    <a16:creationId xmlns:a16="http://schemas.microsoft.com/office/drawing/2014/main" id="{A999AC6A-EFE5-31DA-0DA9-85A1C7A02B17}"/>
                  </a:ext>
                </a:extLst>
              </p:cNvPr>
              <p:cNvSpPr/>
              <p:nvPr/>
            </p:nvSpPr>
            <p:spPr>
              <a:xfrm rot="10307499">
                <a:off x="8586464" y="4526172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9" name="Rectangle: Rounded Corners 1038">
                <a:extLst>
                  <a:ext uri="{FF2B5EF4-FFF2-40B4-BE49-F238E27FC236}">
                    <a16:creationId xmlns:a16="http://schemas.microsoft.com/office/drawing/2014/main" id="{36C5539E-DA6A-E535-7125-C2F053199B87}"/>
                  </a:ext>
                </a:extLst>
              </p:cNvPr>
              <p:cNvSpPr/>
              <p:nvPr/>
            </p:nvSpPr>
            <p:spPr>
              <a:xfrm rot="11458649">
                <a:off x="7826200" y="4541248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0" name="Rectangle: Rounded Corners 1039">
                <a:extLst>
                  <a:ext uri="{FF2B5EF4-FFF2-40B4-BE49-F238E27FC236}">
                    <a16:creationId xmlns:a16="http://schemas.microsoft.com/office/drawing/2014/main" id="{08B70FF3-6A4A-0B70-1243-6E52C122012E}"/>
                  </a:ext>
                </a:extLst>
              </p:cNvPr>
              <p:cNvSpPr/>
              <p:nvPr/>
            </p:nvSpPr>
            <p:spPr>
              <a:xfrm rot="18259152">
                <a:off x="9044111" y="3106357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1" name="Flowchart: Manual Operation 1040">
                <a:extLst>
                  <a:ext uri="{FF2B5EF4-FFF2-40B4-BE49-F238E27FC236}">
                    <a16:creationId xmlns:a16="http://schemas.microsoft.com/office/drawing/2014/main" id="{C01A73BB-8B5E-0ED0-383E-14C0EBFAF0D8}"/>
                  </a:ext>
                </a:extLst>
              </p:cNvPr>
              <p:cNvSpPr/>
              <p:nvPr/>
            </p:nvSpPr>
            <p:spPr>
              <a:xfrm rot="10800000">
                <a:off x="7283450" y="3066242"/>
                <a:ext cx="1968500" cy="1638932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2" name="Isosceles Triangle 1041">
                <a:extLst>
                  <a:ext uri="{FF2B5EF4-FFF2-40B4-BE49-F238E27FC236}">
                    <a16:creationId xmlns:a16="http://schemas.microsoft.com/office/drawing/2014/main" id="{487ED42A-CDD6-2B1F-4C27-7E52ED946248}"/>
                  </a:ext>
                </a:extLst>
              </p:cNvPr>
              <p:cNvSpPr/>
              <p:nvPr/>
            </p:nvSpPr>
            <p:spPr>
              <a:xfrm rot="19994567">
                <a:off x="6764851" y="441579"/>
                <a:ext cx="1837569" cy="2002507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510DCD88-AFFC-17B6-43CD-B746017877FA}"/>
                  </a:ext>
                </a:extLst>
              </p:cNvPr>
              <p:cNvSpPr/>
              <p:nvPr/>
            </p:nvSpPr>
            <p:spPr>
              <a:xfrm>
                <a:off x="7239000" y="1670859"/>
                <a:ext cx="1968501" cy="149860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18E37AE7-3A6E-40F4-646A-328C810708A4}"/>
                  </a:ext>
                </a:extLst>
              </p:cNvPr>
              <p:cNvSpPr/>
              <p:nvPr/>
            </p:nvSpPr>
            <p:spPr>
              <a:xfrm>
                <a:off x="7416799" y="1841501"/>
                <a:ext cx="1701800" cy="1498599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EDBB803E-9290-67EB-95BB-C1E46846ECB3}"/>
                  </a:ext>
                </a:extLst>
              </p:cNvPr>
              <p:cNvSpPr/>
              <p:nvPr/>
            </p:nvSpPr>
            <p:spPr>
              <a:xfrm>
                <a:off x="8204097" y="2333728"/>
                <a:ext cx="228600" cy="419262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342B21F3-83EC-8FA6-FE83-4D7F250BBB21}"/>
                  </a:ext>
                </a:extLst>
              </p:cNvPr>
              <p:cNvSpPr/>
              <p:nvPr/>
            </p:nvSpPr>
            <p:spPr>
              <a:xfrm>
                <a:off x="7703756" y="2665200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04579F44-C23C-6DB1-DC89-AEB430B30D78}"/>
                  </a:ext>
                </a:extLst>
              </p:cNvPr>
              <p:cNvSpPr/>
              <p:nvPr/>
            </p:nvSpPr>
            <p:spPr>
              <a:xfrm>
                <a:off x="8651220" y="2550081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8" name="Oval 1047">
                <a:extLst>
                  <a:ext uri="{FF2B5EF4-FFF2-40B4-BE49-F238E27FC236}">
                    <a16:creationId xmlns:a16="http://schemas.microsoft.com/office/drawing/2014/main" id="{F51A9A31-0C02-8AC9-500C-2E26D00F8583}"/>
                  </a:ext>
                </a:extLst>
              </p:cNvPr>
              <p:cNvSpPr/>
              <p:nvPr/>
            </p:nvSpPr>
            <p:spPr>
              <a:xfrm>
                <a:off x="7978008" y="23737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9" name="Oval 1048">
                <a:extLst>
                  <a:ext uri="{FF2B5EF4-FFF2-40B4-BE49-F238E27FC236}">
                    <a16:creationId xmlns:a16="http://schemas.microsoft.com/office/drawing/2014/main" id="{BA7E3AD9-1DED-5FB7-8063-C1B67664C7B1}"/>
                  </a:ext>
                </a:extLst>
              </p:cNvPr>
              <p:cNvSpPr/>
              <p:nvPr/>
            </p:nvSpPr>
            <p:spPr>
              <a:xfrm>
                <a:off x="8640269" y="23211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0" name="Rectangle: Rounded Corners 1049">
                <a:extLst>
                  <a:ext uri="{FF2B5EF4-FFF2-40B4-BE49-F238E27FC236}">
                    <a16:creationId xmlns:a16="http://schemas.microsoft.com/office/drawing/2014/main" id="{E53FE1E1-C939-EF4C-CB88-0AEF7B1AC41E}"/>
                  </a:ext>
                </a:extLst>
              </p:cNvPr>
              <p:cNvSpPr/>
              <p:nvPr/>
            </p:nvSpPr>
            <p:spPr>
              <a:xfrm rot="3396850">
                <a:off x="7238433" y="3066776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1" name="Rectangle: Rounded Corners 38">
                <a:extLst>
                  <a:ext uri="{FF2B5EF4-FFF2-40B4-BE49-F238E27FC236}">
                    <a16:creationId xmlns:a16="http://schemas.microsoft.com/office/drawing/2014/main" id="{59AFF45F-59BD-4833-5EFC-23706299A927}"/>
                  </a:ext>
                </a:extLst>
              </p:cNvPr>
              <p:cNvSpPr/>
              <p:nvPr/>
            </p:nvSpPr>
            <p:spPr>
              <a:xfrm rot="7956267">
                <a:off x="7105515" y="3491748"/>
                <a:ext cx="255756" cy="706543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2" name="Rectangle: Rounded Corners 40">
                <a:extLst>
                  <a:ext uri="{FF2B5EF4-FFF2-40B4-BE49-F238E27FC236}">
                    <a16:creationId xmlns:a16="http://schemas.microsoft.com/office/drawing/2014/main" id="{AA0661B8-EA73-5E03-FEE9-C0DE0FC7CA24}"/>
                  </a:ext>
                </a:extLst>
              </p:cNvPr>
              <p:cNvSpPr/>
              <p:nvPr/>
            </p:nvSpPr>
            <p:spPr>
              <a:xfrm rot="3438118">
                <a:off x="9167433" y="3528542"/>
                <a:ext cx="296091" cy="68454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3" name="Isosceles Triangle 1052">
                <a:extLst>
                  <a:ext uri="{FF2B5EF4-FFF2-40B4-BE49-F238E27FC236}">
                    <a16:creationId xmlns:a16="http://schemas.microsoft.com/office/drawing/2014/main" id="{A2EFCCF0-0AC8-45F3-989F-DE7DB19F28E3}"/>
                  </a:ext>
                </a:extLst>
              </p:cNvPr>
              <p:cNvSpPr/>
              <p:nvPr/>
            </p:nvSpPr>
            <p:spPr>
              <a:xfrm rot="17583990">
                <a:off x="7318107" y="52765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4" name="Rectangle 1053">
                <a:extLst>
                  <a:ext uri="{FF2B5EF4-FFF2-40B4-BE49-F238E27FC236}">
                    <a16:creationId xmlns:a16="http://schemas.microsoft.com/office/drawing/2014/main" id="{A8AB42D0-5569-69C3-BFEF-A6D5D1A6EA11}"/>
                  </a:ext>
                </a:extLst>
              </p:cNvPr>
              <p:cNvSpPr/>
              <p:nvPr/>
            </p:nvSpPr>
            <p:spPr>
              <a:xfrm>
                <a:off x="7577412" y="54225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55" name="Group 1054">
                <a:extLst>
                  <a:ext uri="{FF2B5EF4-FFF2-40B4-BE49-F238E27FC236}">
                    <a16:creationId xmlns:a16="http://schemas.microsoft.com/office/drawing/2014/main" id="{A9D44F5B-A5DA-8D62-C206-D98018DB599D}"/>
                  </a:ext>
                </a:extLst>
              </p:cNvPr>
              <p:cNvGrpSpPr/>
              <p:nvPr/>
            </p:nvGrpSpPr>
            <p:grpSpPr>
              <a:xfrm flipH="1">
                <a:off x="8606454" y="5336041"/>
                <a:ext cx="751303" cy="370733"/>
                <a:chOff x="7410966" y="5488441"/>
                <a:chExt cx="751303" cy="370733"/>
              </a:xfrm>
            </p:grpSpPr>
            <p:sp>
              <p:nvSpPr>
                <p:cNvPr id="1059" name="Isosceles Triangle 1058">
                  <a:extLst>
                    <a:ext uri="{FF2B5EF4-FFF2-40B4-BE49-F238E27FC236}">
                      <a16:creationId xmlns:a16="http://schemas.microsoft.com/office/drawing/2014/main" id="{A15A9AD2-C849-C638-BA49-E584622381C0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8" name="Rectangle 1067">
                  <a:extLst>
                    <a:ext uri="{FF2B5EF4-FFF2-40B4-BE49-F238E27FC236}">
                      <a16:creationId xmlns:a16="http://schemas.microsoft.com/office/drawing/2014/main" id="{74EEE782-C953-81C0-1DC9-44A3377EA72A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56" name="Oval 1055">
                <a:extLst>
                  <a:ext uri="{FF2B5EF4-FFF2-40B4-BE49-F238E27FC236}">
                    <a16:creationId xmlns:a16="http://schemas.microsoft.com/office/drawing/2014/main" id="{FE82603C-0D22-0B7C-8F3E-7248094BAE43}"/>
                  </a:ext>
                </a:extLst>
              </p:cNvPr>
              <p:cNvSpPr/>
              <p:nvPr/>
            </p:nvSpPr>
            <p:spPr>
              <a:xfrm>
                <a:off x="7374049" y="3914269"/>
                <a:ext cx="336553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7" name="Oval 1056">
                <a:extLst>
                  <a:ext uri="{FF2B5EF4-FFF2-40B4-BE49-F238E27FC236}">
                    <a16:creationId xmlns:a16="http://schemas.microsoft.com/office/drawing/2014/main" id="{48A99B9F-DA3D-7D88-6F7C-6C0AE9CC0165}"/>
                  </a:ext>
                </a:extLst>
              </p:cNvPr>
              <p:cNvSpPr/>
              <p:nvPr/>
            </p:nvSpPr>
            <p:spPr>
              <a:xfrm>
                <a:off x="8843451" y="3942985"/>
                <a:ext cx="336551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1CBC8990-A385-F856-5208-920D75DD0225}"/>
                </a:ext>
              </a:extLst>
            </p:cNvPr>
            <p:cNvSpPr/>
            <p:nvPr/>
          </p:nvSpPr>
          <p:spPr>
            <a:xfrm>
              <a:off x="7428664" y="2982234"/>
              <a:ext cx="222238" cy="153045"/>
            </a:xfrm>
            <a:custGeom>
              <a:avLst/>
              <a:gdLst>
                <a:gd name="connsiteX0" fmla="*/ 0 w 139687"/>
                <a:gd name="connsiteY0" fmla="*/ 76355 h 152709"/>
                <a:gd name="connsiteX1" fmla="*/ 69844 w 139687"/>
                <a:gd name="connsiteY1" fmla="*/ 0 h 152709"/>
                <a:gd name="connsiteX2" fmla="*/ 139688 w 139687"/>
                <a:gd name="connsiteY2" fmla="*/ 76355 h 152709"/>
                <a:gd name="connsiteX3" fmla="*/ 69844 w 139687"/>
                <a:gd name="connsiteY3" fmla="*/ 152710 h 152709"/>
                <a:gd name="connsiteX4" fmla="*/ 0 w 139687"/>
                <a:gd name="connsiteY4" fmla="*/ 76355 h 152709"/>
                <a:gd name="connsiteX0" fmla="*/ 0 w 187313"/>
                <a:gd name="connsiteY0" fmla="*/ 76378 h 152761"/>
                <a:gd name="connsiteX1" fmla="*/ 69844 w 187313"/>
                <a:gd name="connsiteY1" fmla="*/ 23 h 152761"/>
                <a:gd name="connsiteX2" fmla="*/ 187313 w 187313"/>
                <a:gd name="connsiteY2" fmla="*/ 82728 h 152761"/>
                <a:gd name="connsiteX3" fmla="*/ 69844 w 187313"/>
                <a:gd name="connsiteY3" fmla="*/ 152733 h 152761"/>
                <a:gd name="connsiteX4" fmla="*/ 0 w 187313"/>
                <a:gd name="connsiteY4" fmla="*/ 76378 h 152761"/>
                <a:gd name="connsiteX0" fmla="*/ 0 w 222238"/>
                <a:gd name="connsiteY0" fmla="*/ 67006 h 153045"/>
                <a:gd name="connsiteX1" fmla="*/ 104769 w 222238"/>
                <a:gd name="connsiteY1" fmla="*/ 176 h 153045"/>
                <a:gd name="connsiteX2" fmla="*/ 222238 w 222238"/>
                <a:gd name="connsiteY2" fmla="*/ 82881 h 153045"/>
                <a:gd name="connsiteX3" fmla="*/ 104769 w 222238"/>
                <a:gd name="connsiteY3" fmla="*/ 152886 h 153045"/>
                <a:gd name="connsiteX4" fmla="*/ 0 w 222238"/>
                <a:gd name="connsiteY4" fmla="*/ 67006 h 15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238" h="153045">
                  <a:moveTo>
                    <a:pt x="0" y="67006"/>
                  </a:moveTo>
                  <a:cubicBezTo>
                    <a:pt x="0" y="24836"/>
                    <a:pt x="67729" y="-2470"/>
                    <a:pt x="104769" y="176"/>
                  </a:cubicBezTo>
                  <a:cubicBezTo>
                    <a:pt x="141809" y="2822"/>
                    <a:pt x="222238" y="40711"/>
                    <a:pt x="222238" y="82881"/>
                  </a:cubicBezTo>
                  <a:cubicBezTo>
                    <a:pt x="222238" y="125051"/>
                    <a:pt x="141809" y="155532"/>
                    <a:pt x="104769" y="152886"/>
                  </a:cubicBezTo>
                  <a:cubicBezTo>
                    <a:pt x="67729" y="150240"/>
                    <a:pt x="0" y="109176"/>
                    <a:pt x="0" y="67006"/>
                  </a:cubicBezTo>
                  <a:close/>
                </a:path>
              </a:pathLst>
            </a:custGeom>
            <a:solidFill>
              <a:srgbClr val="BC5555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15583135-017A-277A-6A00-3FC179F7B524}"/>
                </a:ext>
              </a:extLst>
            </p:cNvPr>
            <p:cNvCxnSpPr/>
            <p:nvPr/>
          </p:nvCxnSpPr>
          <p:spPr>
            <a:xfrm flipV="1">
              <a:off x="7315200" y="2648877"/>
              <a:ext cx="64654" cy="850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0E9B0AD1-45FB-7409-C5B9-E84B7A4DD04A}"/>
                </a:ext>
              </a:extLst>
            </p:cNvPr>
            <p:cNvCxnSpPr>
              <a:cxnSpLocks/>
            </p:cNvCxnSpPr>
            <p:nvPr/>
          </p:nvCxnSpPr>
          <p:spPr>
            <a:xfrm>
              <a:off x="7672722" y="2608268"/>
              <a:ext cx="79727" cy="631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4" name="Graphic 1083" descr="Question Mark with solid fill">
            <a:extLst>
              <a:ext uri="{FF2B5EF4-FFF2-40B4-BE49-F238E27FC236}">
                <a16:creationId xmlns:a16="http://schemas.microsoft.com/office/drawing/2014/main" id="{D9BC11D0-557A-E3B9-4D89-9CF44FD9E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365001">
            <a:off x="1699619" y="2298039"/>
            <a:ext cx="573355" cy="573355"/>
          </a:xfrm>
          <a:prstGeom prst="rect">
            <a:avLst/>
          </a:prstGeom>
        </p:spPr>
      </p:pic>
      <p:pic>
        <p:nvPicPr>
          <p:cNvPr id="2083" name="Graphic 2082" descr="Question Mark with solid fill">
            <a:extLst>
              <a:ext uri="{FF2B5EF4-FFF2-40B4-BE49-F238E27FC236}">
                <a16:creationId xmlns:a16="http://schemas.microsoft.com/office/drawing/2014/main" id="{EAC06F2F-8FAD-8ECE-B23B-DFD019BF3E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45831">
            <a:off x="2863899" y="2129573"/>
            <a:ext cx="596673" cy="596673"/>
          </a:xfrm>
          <a:prstGeom prst="rect">
            <a:avLst/>
          </a:prstGeom>
        </p:spPr>
      </p:pic>
      <p:pic>
        <p:nvPicPr>
          <p:cNvPr id="2084" name="Graphic 2083" descr="Question Mark with solid fill">
            <a:extLst>
              <a:ext uri="{FF2B5EF4-FFF2-40B4-BE49-F238E27FC236}">
                <a16:creationId xmlns:a16="http://schemas.microsoft.com/office/drawing/2014/main" id="{0BB4DC33-7682-281E-BC40-D4892CEDFC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77254" flipH="1">
            <a:off x="2311725" y="1821988"/>
            <a:ext cx="596673" cy="596673"/>
          </a:xfrm>
          <a:prstGeom prst="rect">
            <a:avLst/>
          </a:prstGeom>
        </p:spPr>
      </p:pic>
      <p:grpSp>
        <p:nvGrpSpPr>
          <p:cNvPr id="7233" name="Group 7232">
            <a:extLst>
              <a:ext uri="{FF2B5EF4-FFF2-40B4-BE49-F238E27FC236}">
                <a16:creationId xmlns:a16="http://schemas.microsoft.com/office/drawing/2014/main" id="{91276D7B-D804-F697-3955-20AB4E3C6803}"/>
              </a:ext>
            </a:extLst>
          </p:cNvPr>
          <p:cNvGrpSpPr/>
          <p:nvPr/>
        </p:nvGrpSpPr>
        <p:grpSpPr>
          <a:xfrm>
            <a:off x="171056" y="5775855"/>
            <a:ext cx="13327850" cy="2069201"/>
            <a:chOff x="620999" y="5932983"/>
            <a:chExt cx="13327850" cy="2069201"/>
          </a:xfrm>
        </p:grpSpPr>
        <p:sp>
          <p:nvSpPr>
            <p:cNvPr id="7234" name="Rectangle: Rounded Corners 7233">
              <a:extLst>
                <a:ext uri="{FF2B5EF4-FFF2-40B4-BE49-F238E27FC236}">
                  <a16:creationId xmlns:a16="http://schemas.microsoft.com/office/drawing/2014/main" id="{D3A2E3F0-97D2-9F89-7130-4D3506ECD609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35" name="Rectangle: Rounded Corners 7234">
              <a:extLst>
                <a:ext uri="{FF2B5EF4-FFF2-40B4-BE49-F238E27FC236}">
                  <a16:creationId xmlns:a16="http://schemas.microsoft.com/office/drawing/2014/main" id="{C085DC9C-EF97-C673-53A6-CB43A9AA8592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36" name="Rectangle: Rounded Corners 7235">
              <a:extLst>
                <a:ext uri="{FF2B5EF4-FFF2-40B4-BE49-F238E27FC236}">
                  <a16:creationId xmlns:a16="http://schemas.microsoft.com/office/drawing/2014/main" id="{9B1770A7-C8CF-E0ED-CA57-A6F7CB33CEA2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37" name="Group 7236">
              <a:extLst>
                <a:ext uri="{FF2B5EF4-FFF2-40B4-BE49-F238E27FC236}">
                  <a16:creationId xmlns:a16="http://schemas.microsoft.com/office/drawing/2014/main" id="{78CA2911-0399-8F9A-3AB1-68132010D177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7281" name="Oval 7280">
                <a:extLst>
                  <a:ext uri="{FF2B5EF4-FFF2-40B4-BE49-F238E27FC236}">
                    <a16:creationId xmlns:a16="http://schemas.microsoft.com/office/drawing/2014/main" id="{8223E346-424D-D13E-025A-3713A4086A0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82" name="Oval 7281">
                <a:extLst>
                  <a:ext uri="{FF2B5EF4-FFF2-40B4-BE49-F238E27FC236}">
                    <a16:creationId xmlns:a16="http://schemas.microsoft.com/office/drawing/2014/main" id="{873947B8-15B0-C1FC-0D48-B46C83EDE7E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8" name="Group 7237">
              <a:extLst>
                <a:ext uri="{FF2B5EF4-FFF2-40B4-BE49-F238E27FC236}">
                  <a16:creationId xmlns:a16="http://schemas.microsoft.com/office/drawing/2014/main" id="{B5553AA2-8F00-AB7A-D9FF-4F5E2629FD5F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7279" name="Oval 7278">
                <a:extLst>
                  <a:ext uri="{FF2B5EF4-FFF2-40B4-BE49-F238E27FC236}">
                    <a16:creationId xmlns:a16="http://schemas.microsoft.com/office/drawing/2014/main" id="{6AC4E9E6-EFA3-3688-2F6F-600DE7AFF3A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80" name="Oval 7279">
                <a:extLst>
                  <a:ext uri="{FF2B5EF4-FFF2-40B4-BE49-F238E27FC236}">
                    <a16:creationId xmlns:a16="http://schemas.microsoft.com/office/drawing/2014/main" id="{3FFB339E-0478-E3BB-DA1D-AB0609A35FCC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9" name="Group 7238">
              <a:extLst>
                <a:ext uri="{FF2B5EF4-FFF2-40B4-BE49-F238E27FC236}">
                  <a16:creationId xmlns:a16="http://schemas.microsoft.com/office/drawing/2014/main" id="{8EDAA292-B694-9317-37CE-1FD3F9E163C7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7277" name="Oval 7276">
                <a:extLst>
                  <a:ext uri="{FF2B5EF4-FFF2-40B4-BE49-F238E27FC236}">
                    <a16:creationId xmlns:a16="http://schemas.microsoft.com/office/drawing/2014/main" id="{6735A5D3-7113-7CE2-BE61-4F654C5A214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8" name="Oval 7277">
                <a:extLst>
                  <a:ext uri="{FF2B5EF4-FFF2-40B4-BE49-F238E27FC236}">
                    <a16:creationId xmlns:a16="http://schemas.microsoft.com/office/drawing/2014/main" id="{B8F4FEE4-B13D-2A17-7F2B-3F7586BD055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0" name="Group 7239">
              <a:extLst>
                <a:ext uri="{FF2B5EF4-FFF2-40B4-BE49-F238E27FC236}">
                  <a16:creationId xmlns:a16="http://schemas.microsoft.com/office/drawing/2014/main" id="{80814DB7-D493-C98C-E261-10A2E71CFDE4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7275" name="Oval 7274">
                <a:extLst>
                  <a:ext uri="{FF2B5EF4-FFF2-40B4-BE49-F238E27FC236}">
                    <a16:creationId xmlns:a16="http://schemas.microsoft.com/office/drawing/2014/main" id="{D20F90DA-747C-8524-84FD-8614436FAA1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6" name="Oval 7275">
                <a:extLst>
                  <a:ext uri="{FF2B5EF4-FFF2-40B4-BE49-F238E27FC236}">
                    <a16:creationId xmlns:a16="http://schemas.microsoft.com/office/drawing/2014/main" id="{D8FFC261-4C83-35D9-ADE7-20622C99087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1" name="Group 7240">
              <a:extLst>
                <a:ext uri="{FF2B5EF4-FFF2-40B4-BE49-F238E27FC236}">
                  <a16:creationId xmlns:a16="http://schemas.microsoft.com/office/drawing/2014/main" id="{61B0F58F-C8BD-3A85-EFCC-5FC6A4696DA6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7273" name="Oval 7272">
                <a:extLst>
                  <a:ext uri="{FF2B5EF4-FFF2-40B4-BE49-F238E27FC236}">
                    <a16:creationId xmlns:a16="http://schemas.microsoft.com/office/drawing/2014/main" id="{ED31588C-6943-72BF-5B26-DD587E927B4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4" name="Oval 7273">
                <a:extLst>
                  <a:ext uri="{FF2B5EF4-FFF2-40B4-BE49-F238E27FC236}">
                    <a16:creationId xmlns:a16="http://schemas.microsoft.com/office/drawing/2014/main" id="{381979DF-2EBD-82F9-28DA-BDBF25CBD99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2" name="Group 7241">
              <a:extLst>
                <a:ext uri="{FF2B5EF4-FFF2-40B4-BE49-F238E27FC236}">
                  <a16:creationId xmlns:a16="http://schemas.microsoft.com/office/drawing/2014/main" id="{E536B319-42F5-6CBF-45EE-7C6D984CFEBB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7271" name="Oval 7270">
                <a:extLst>
                  <a:ext uri="{FF2B5EF4-FFF2-40B4-BE49-F238E27FC236}">
                    <a16:creationId xmlns:a16="http://schemas.microsoft.com/office/drawing/2014/main" id="{2A067749-12A3-B896-D054-3661005D4E6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2" name="Oval 7271">
                <a:extLst>
                  <a:ext uri="{FF2B5EF4-FFF2-40B4-BE49-F238E27FC236}">
                    <a16:creationId xmlns:a16="http://schemas.microsoft.com/office/drawing/2014/main" id="{20491412-437D-6002-D525-C75EA7EE7F0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3" name="Group 7242">
              <a:extLst>
                <a:ext uri="{FF2B5EF4-FFF2-40B4-BE49-F238E27FC236}">
                  <a16:creationId xmlns:a16="http://schemas.microsoft.com/office/drawing/2014/main" id="{ADB9FCD8-0A13-D2E9-FC0C-7D8873011BB3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7269" name="Oval 7268">
                <a:extLst>
                  <a:ext uri="{FF2B5EF4-FFF2-40B4-BE49-F238E27FC236}">
                    <a16:creationId xmlns:a16="http://schemas.microsoft.com/office/drawing/2014/main" id="{26B1C250-68B2-1A0C-6872-EDDA3F0269C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70" name="Oval 7269">
                <a:extLst>
                  <a:ext uri="{FF2B5EF4-FFF2-40B4-BE49-F238E27FC236}">
                    <a16:creationId xmlns:a16="http://schemas.microsoft.com/office/drawing/2014/main" id="{BD6ECBC3-4249-E2E6-265C-8B766C9DD47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4" name="Group 7243">
              <a:extLst>
                <a:ext uri="{FF2B5EF4-FFF2-40B4-BE49-F238E27FC236}">
                  <a16:creationId xmlns:a16="http://schemas.microsoft.com/office/drawing/2014/main" id="{F171F901-056B-F434-AAAA-B800A0424F48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7267" name="Oval 7266">
                <a:extLst>
                  <a:ext uri="{FF2B5EF4-FFF2-40B4-BE49-F238E27FC236}">
                    <a16:creationId xmlns:a16="http://schemas.microsoft.com/office/drawing/2014/main" id="{41A275EB-EC48-87E8-9799-347CD529AA7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8" name="Oval 7267">
                <a:extLst>
                  <a:ext uri="{FF2B5EF4-FFF2-40B4-BE49-F238E27FC236}">
                    <a16:creationId xmlns:a16="http://schemas.microsoft.com/office/drawing/2014/main" id="{2C89F730-DB21-AF01-9601-C263A3F8A4DC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5" name="Group 7244">
              <a:extLst>
                <a:ext uri="{FF2B5EF4-FFF2-40B4-BE49-F238E27FC236}">
                  <a16:creationId xmlns:a16="http://schemas.microsoft.com/office/drawing/2014/main" id="{FA6F61F2-3726-4892-789D-7E91F8404743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7265" name="Oval 7264">
                <a:extLst>
                  <a:ext uri="{FF2B5EF4-FFF2-40B4-BE49-F238E27FC236}">
                    <a16:creationId xmlns:a16="http://schemas.microsoft.com/office/drawing/2014/main" id="{9D651DBC-E1C3-B282-4CF6-478B452FE7A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6" name="Oval 7265">
                <a:extLst>
                  <a:ext uri="{FF2B5EF4-FFF2-40B4-BE49-F238E27FC236}">
                    <a16:creationId xmlns:a16="http://schemas.microsoft.com/office/drawing/2014/main" id="{D6D38348-F58E-892A-ED02-9CAD633D0C4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46" name="Group 7245">
              <a:extLst>
                <a:ext uri="{FF2B5EF4-FFF2-40B4-BE49-F238E27FC236}">
                  <a16:creationId xmlns:a16="http://schemas.microsoft.com/office/drawing/2014/main" id="{29BA24EB-126B-F89F-4DEC-EE7E498D24A8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7263" name="Oval 7262">
                <a:extLst>
                  <a:ext uri="{FF2B5EF4-FFF2-40B4-BE49-F238E27FC236}">
                    <a16:creationId xmlns:a16="http://schemas.microsoft.com/office/drawing/2014/main" id="{E6734831-E695-5948-FB09-0E37991EB99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4" name="Oval 7263">
                <a:extLst>
                  <a:ext uri="{FF2B5EF4-FFF2-40B4-BE49-F238E27FC236}">
                    <a16:creationId xmlns:a16="http://schemas.microsoft.com/office/drawing/2014/main" id="{A5752809-27CB-7B70-510F-3DC798E036F2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247" name="Rectangle 7246">
              <a:extLst>
                <a:ext uri="{FF2B5EF4-FFF2-40B4-BE49-F238E27FC236}">
                  <a16:creationId xmlns:a16="http://schemas.microsoft.com/office/drawing/2014/main" id="{72A525AF-C8D5-2626-02C5-159E493AEBA1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48" name="Rectangle 7247">
              <a:extLst>
                <a:ext uri="{FF2B5EF4-FFF2-40B4-BE49-F238E27FC236}">
                  <a16:creationId xmlns:a16="http://schemas.microsoft.com/office/drawing/2014/main" id="{4C884ED2-BFA6-2EBE-CF73-2B9BD95FC2B2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49" name="Rectangle 7248">
              <a:extLst>
                <a:ext uri="{FF2B5EF4-FFF2-40B4-BE49-F238E27FC236}">
                  <a16:creationId xmlns:a16="http://schemas.microsoft.com/office/drawing/2014/main" id="{67CA2826-7E7B-D779-FE4A-6C8BD291607A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50" name="Rectangle 7249">
              <a:extLst>
                <a:ext uri="{FF2B5EF4-FFF2-40B4-BE49-F238E27FC236}">
                  <a16:creationId xmlns:a16="http://schemas.microsoft.com/office/drawing/2014/main" id="{131B3A96-6ECE-546A-B0F9-22C271E22629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51" name="Group 7250">
              <a:extLst>
                <a:ext uri="{FF2B5EF4-FFF2-40B4-BE49-F238E27FC236}">
                  <a16:creationId xmlns:a16="http://schemas.microsoft.com/office/drawing/2014/main" id="{BBBAB714-54AC-E81B-F3E5-231DA27DEFD0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7261" name="Oval 7260">
                <a:extLst>
                  <a:ext uri="{FF2B5EF4-FFF2-40B4-BE49-F238E27FC236}">
                    <a16:creationId xmlns:a16="http://schemas.microsoft.com/office/drawing/2014/main" id="{A1ED8EF1-29DA-6247-4D7A-D95763D078A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2" name="Oval 7261">
                <a:extLst>
                  <a:ext uri="{FF2B5EF4-FFF2-40B4-BE49-F238E27FC236}">
                    <a16:creationId xmlns:a16="http://schemas.microsoft.com/office/drawing/2014/main" id="{8CFA682F-0C6F-1F71-3304-24B29158F93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52" name="Group 7251">
              <a:extLst>
                <a:ext uri="{FF2B5EF4-FFF2-40B4-BE49-F238E27FC236}">
                  <a16:creationId xmlns:a16="http://schemas.microsoft.com/office/drawing/2014/main" id="{8FFBB5F6-A6DB-F65E-5AC5-7AE16837EA4E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7259" name="Oval 7258">
                <a:extLst>
                  <a:ext uri="{FF2B5EF4-FFF2-40B4-BE49-F238E27FC236}">
                    <a16:creationId xmlns:a16="http://schemas.microsoft.com/office/drawing/2014/main" id="{0D26B316-8CB5-0BB4-C917-B1CF89260FF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0" name="Oval 7259">
                <a:extLst>
                  <a:ext uri="{FF2B5EF4-FFF2-40B4-BE49-F238E27FC236}">
                    <a16:creationId xmlns:a16="http://schemas.microsoft.com/office/drawing/2014/main" id="{1AAB517C-349A-DE77-29CA-EF28BDBC6CD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53" name="Group 7252">
              <a:extLst>
                <a:ext uri="{FF2B5EF4-FFF2-40B4-BE49-F238E27FC236}">
                  <a16:creationId xmlns:a16="http://schemas.microsoft.com/office/drawing/2014/main" id="{D3B23FCC-8768-4638-5AFE-17E548C27EC7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7257" name="Oval 7256">
                <a:extLst>
                  <a:ext uri="{FF2B5EF4-FFF2-40B4-BE49-F238E27FC236}">
                    <a16:creationId xmlns:a16="http://schemas.microsoft.com/office/drawing/2014/main" id="{F0773317-8886-403E-B5DF-5F4570D3861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58" name="Oval 7257">
                <a:extLst>
                  <a:ext uri="{FF2B5EF4-FFF2-40B4-BE49-F238E27FC236}">
                    <a16:creationId xmlns:a16="http://schemas.microsoft.com/office/drawing/2014/main" id="{0A4B3BDA-E84F-8582-EB8C-534CF0105A9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54" name="Group 7253">
              <a:extLst>
                <a:ext uri="{FF2B5EF4-FFF2-40B4-BE49-F238E27FC236}">
                  <a16:creationId xmlns:a16="http://schemas.microsoft.com/office/drawing/2014/main" id="{2BB17BAD-A30F-1237-001D-EC305A485A03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7255" name="Oval 7254">
                <a:extLst>
                  <a:ext uri="{FF2B5EF4-FFF2-40B4-BE49-F238E27FC236}">
                    <a16:creationId xmlns:a16="http://schemas.microsoft.com/office/drawing/2014/main" id="{EA56BB00-38D7-1DD7-361A-E10D6E00CB3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56" name="Oval 7255">
                <a:extLst>
                  <a:ext uri="{FF2B5EF4-FFF2-40B4-BE49-F238E27FC236}">
                    <a16:creationId xmlns:a16="http://schemas.microsoft.com/office/drawing/2014/main" id="{9078EDE7-00BA-53C6-1D00-AF236449FA6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6866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-0.25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21211 -0.00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12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-0.25 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17748 0.007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6.25E-7 1.85185E-6 L -0.26797 0.1435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98" y="717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274 0.02384 L -0.00274 0.02407 C -0.00429 0.02245 -0.00586 0.02129 -0.00743 0.0199 C -0.00899 0.01851 -0.01133 0.01574 -0.01264 0.01342 C -0.01303 0.01273 -0.01316 0.01157 -0.01368 0.01064 C -0.0142 0.00949 -0.01498 0.00833 -0.01576 0.00694 C -0.01589 0.00578 -0.01667 0.00439 -0.01628 0.00324 C -0.01472 4.81481E-6 -0.01211 -0.00047 -0.01003 -0.00139 C -0.00755 0.00092 -0.00495 0.00277 -0.00274 0.00509 C -0.00183 0.00601 -0.00091 0.00694 -0.00014 0.00787 C 0.00052 0.00856 0.00091 0.00949 0.00144 0.00972 C 0.00221 0.01041 0.00286 0.01041 0.00351 0.01064 C 0.00455 0.01041 0.00651 0.00995 0.00716 0.00787 C 0.00781 0.00625 0.00795 0.00416 0.00833 0.00231 C 0.00808 4.81481E-6 0.00847 -0.00278 0.00769 -0.0051 C 0.00729 -0.00649 0.00599 -0.00672 0.00508 -0.00788 C 0.0017 -0.01158 0.00508 -0.00903 -0.00222 -0.01158 C -0.00351 -0.01297 -0.00482 -0.01505 -0.00639 -0.01621 C -0.00717 -0.01667 -0.00808 -0.01713 -0.00899 -0.01806 C -0.01042 -0.01922 -0.01094 -0.02061 -0.01211 -0.02269 C -0.01185 -0.02362 -0.01185 -0.02454 -0.01159 -0.02547 C -0.00925 -0.03033 -0.00209 -0.02639 -0.00118 -0.02639 C 0.00209 -0.02338 -0.00027 -0.02524 0.003 -0.02362 C 0.00365 -0.02338 0.00404 -0.02269 0.00455 -0.02269 C 0.0056 -0.02246 0.00665 -0.02269 0.00769 -0.02269 " pathEditMode="relative" rAng="0" ptsTypes="AAAAAAAAAAAAAAAAAAAAAAAAA">
                                      <p:cBhvr>
                                        <p:cTn id="24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259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367 0.01273 L 0.01367 0.01296 C 0.01211 0.01412 0.01042 0.01505 0.00899 0.01644 C 0.00833 0.0169 0.00794 0.01829 0.00742 0.01829 C 0.00547 0.01852 0.00352 0.01783 0.00169 0.01736 C 0.0013 0.01551 0.00065 0.01389 0.00065 0.01181 C 0.00039 0.0081 0.00169 0.00718 0.00326 0.00533 C 0.00391 0.00463 0.00469 0.0044 0.00534 0.00347 C 0.0069 0.00139 0.00703 0.00023 0.00794 -0.00301 C 0.00742 -0.00393 0.00703 -0.00555 0.00638 -0.00579 C 0.00013 -0.00625 -0.00039 -0.00532 -0.00404 -0.00208 C -0.00508 -0.00324 -0.00651 -0.00393 -0.00716 -0.00579 C -0.0082 -0.0081 -0.00872 -0.01412 -0.00872 -0.01389 C -0.0082 -0.01551 -0.00794 -0.01759 -0.00716 -0.01875 C -0.00664 -0.01944 -0.00586 -0.01921 -0.00508 -0.01967 C -0.0043 -0.01991 -0.00338 -0.02014 -0.00247 -0.0206 C -0.00182 -0.02153 -0.00104 -0.02199 -0.00039 -0.02338 C -0.00013 -0.02384 0.00052 -0.02963 0.00065 -0.02986 C 0.00039 -0.03079 0.00039 -0.03194 0.00013 -0.03264 C -0.00026 -0.03333 -0.00091 -0.03356 -0.00143 -0.03356 C -0.00469 -0.03356 -0.00768 -0.03287 -0.01081 -0.03264 C -0.01406 -0.03287 -0.01745 -0.03079 -0.01914 -0.03634 C -0.01953 -0.03727 -0.01953 -0.03866 -0.01966 -0.04004 C -0.01719 -0.04745 -0.0194 -0.04329 -0.01341 -0.04745 C -0.01276 -0.04791 -0.01211 -0.04861 -0.01133 -0.0493 C -0.01055 -0.04977 -0.00872 -0.05092 -0.00872 -0.05069 " pathEditMode="relative" rAng="0" ptsTypes="AAAAAAAAAAAAAAAAAAAAAAAAAA">
                                      <p:cBhvr>
                                        <p:cTn id="32" dur="1100" fill="hold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97 0.14352 L 1.66667E-6 -1.48148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8" y="-708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3241 L 0.00143 0.03264 C -0.00013 0.03171 -0.00169 0.03102 -0.00312 0.03055 C -0.00377 0.03009 -0.00429 0.03009 -0.00468 0.02963 C -0.00859 0.025 -0.00416 0.02801 -0.00781 0.02593 C -0.00807 0.02454 -0.00898 0.02292 -0.00833 0.02222 C -0.00716 0.02037 -0.00508 0.02407 -0.00416 0.025 C -0.00221 0.02639 -0.00052 0.02708 0.00143 0.02778 C 0.00886 0.03009 0.00078 0.02731 0.00716 0.02963 C 0.00768 0.02685 0.01016 0.02292 0.00873 0.0213 C 0.00821 0.0206 0.00782 0.01991 0.00716 0.01944 C 0.00703 0.01921 0.00378 0.0169 0.003 0.01667 C 0.00013 0.01551 -0.00286 0.01481 -0.00573 0.01389 C -0.00651 0.01319 -0.00716 0.0125 -0.00781 0.01204 C -0.00846 0.01134 -0.00963 0.01111 -0.00937 0.01018 C -0.00924 0.0088 -0.00807 0.0088 -0.00729 0.00833 C -0.00442 0.00926 -0.00495 0.0088 -0.00208 0.01111 C -0.00143 0.01157 -0.00078 0.0125 -0.00013 0.01296 C 0.0013 0.01366 0.00274 0.01389 0.00404 0.01481 C 0.00664 0.0162 0.00508 0.01551 0.00873 0.01667 C 0.00899 0.01505 0.00938 0.01343 0.00925 0.01204 C 0.00912 0.00926 0.00716 0.0081 0.00612 0.00741 C 0.00521 0.00648 0.00326 0.00509 0.00196 0.00463 C 0.0013 0.00417 0.00065 0.0037 -0.00013 0.0037 C -0.00247 0.00301 -0.00495 0.00301 -0.00729 0.00278 C -0.00911 0.00162 -0.00846 0.00231 -0.00937 0.00093 " pathEditMode="relative" rAng="0" ptsTypes="AAAAAAAAAAAAAAAAAAAAAAAAAA">
                                      <p:cBhvr>
                                        <p:cTn id="43" dur="11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57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48 0.00718 L 0.56693 -0.02222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6" y="-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3809E-6D39-34A3-2F0F-01AF2F74D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5" name="Group 2094">
            <a:extLst>
              <a:ext uri="{FF2B5EF4-FFF2-40B4-BE49-F238E27FC236}">
                <a16:creationId xmlns:a16="http://schemas.microsoft.com/office/drawing/2014/main" id="{D85A236D-DAB7-B5C6-C9A0-747B8839E734}"/>
              </a:ext>
            </a:extLst>
          </p:cNvPr>
          <p:cNvGrpSpPr/>
          <p:nvPr/>
        </p:nvGrpSpPr>
        <p:grpSpPr>
          <a:xfrm>
            <a:off x="267480" y="-667933"/>
            <a:ext cx="23877973" cy="2454274"/>
            <a:chOff x="-1005291" y="4575119"/>
            <a:chExt cx="23877973" cy="2454274"/>
          </a:xfrm>
        </p:grpSpPr>
        <p:grpSp>
          <p:nvGrpSpPr>
            <p:cNvPr id="2096" name="Windows">
              <a:extLst>
                <a:ext uri="{FF2B5EF4-FFF2-40B4-BE49-F238E27FC236}">
                  <a16:creationId xmlns:a16="http://schemas.microsoft.com/office/drawing/2014/main" id="{681BDD0B-E917-715F-A604-DE0ABA9CD520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7502" name="Group 7501">
                <a:extLst>
                  <a:ext uri="{FF2B5EF4-FFF2-40B4-BE49-F238E27FC236}">
                    <a16:creationId xmlns:a16="http://schemas.microsoft.com/office/drawing/2014/main" id="{7B460F3F-94EF-A2AF-4924-8D1A1E904C00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525" name="Flowchart: Delay 7524">
                  <a:extLst>
                    <a:ext uri="{FF2B5EF4-FFF2-40B4-BE49-F238E27FC236}">
                      <a16:creationId xmlns:a16="http://schemas.microsoft.com/office/drawing/2014/main" id="{2F4595AC-8ED9-0A91-10DA-9196955D9D2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526" name="Straight Connector 7525">
                  <a:extLst>
                    <a:ext uri="{FF2B5EF4-FFF2-40B4-BE49-F238E27FC236}">
                      <a16:creationId xmlns:a16="http://schemas.microsoft.com/office/drawing/2014/main" id="{4DBF5A1D-DA96-96DD-2E37-21B436F79A91}"/>
                    </a:ext>
                  </a:extLst>
                </p:cNvPr>
                <p:cNvCxnSpPr>
                  <a:stCxn id="7525" idx="3"/>
                  <a:endCxn id="752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7" name="Straight Connector 7526">
                  <a:extLst>
                    <a:ext uri="{FF2B5EF4-FFF2-40B4-BE49-F238E27FC236}">
                      <a16:creationId xmlns:a16="http://schemas.microsoft.com/office/drawing/2014/main" id="{62BED176-7152-8314-D74E-AD0AB24E139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8" name="Straight Connector 7527">
                  <a:extLst>
                    <a:ext uri="{FF2B5EF4-FFF2-40B4-BE49-F238E27FC236}">
                      <a16:creationId xmlns:a16="http://schemas.microsoft.com/office/drawing/2014/main" id="{6DA192B7-3D3C-44DD-7DE7-3D399F5E416A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9" name="Straight Connector 7528">
                  <a:extLst>
                    <a:ext uri="{FF2B5EF4-FFF2-40B4-BE49-F238E27FC236}">
                      <a16:creationId xmlns:a16="http://schemas.microsoft.com/office/drawing/2014/main" id="{D9D6EDAF-1D77-E4C1-F29D-C38476FEE68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03" name="Group 7502">
                <a:extLst>
                  <a:ext uri="{FF2B5EF4-FFF2-40B4-BE49-F238E27FC236}">
                    <a16:creationId xmlns:a16="http://schemas.microsoft.com/office/drawing/2014/main" id="{4E40EAEF-304D-01D9-0C1C-A01CE230CAFF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520" name="Flowchart: Delay 7519">
                  <a:extLst>
                    <a:ext uri="{FF2B5EF4-FFF2-40B4-BE49-F238E27FC236}">
                      <a16:creationId xmlns:a16="http://schemas.microsoft.com/office/drawing/2014/main" id="{B3FEBCAF-7353-4E57-7EF2-A455C2051A16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521" name="Straight Connector 7520">
                  <a:extLst>
                    <a:ext uri="{FF2B5EF4-FFF2-40B4-BE49-F238E27FC236}">
                      <a16:creationId xmlns:a16="http://schemas.microsoft.com/office/drawing/2014/main" id="{8EE2DFC1-73D5-7568-3195-EF7C3CDB65CC}"/>
                    </a:ext>
                  </a:extLst>
                </p:cNvPr>
                <p:cNvCxnSpPr>
                  <a:stCxn id="7520" idx="3"/>
                  <a:endCxn id="752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2" name="Straight Connector 7521">
                  <a:extLst>
                    <a:ext uri="{FF2B5EF4-FFF2-40B4-BE49-F238E27FC236}">
                      <a16:creationId xmlns:a16="http://schemas.microsoft.com/office/drawing/2014/main" id="{5C9D237E-2DC8-146C-C215-8B34B285BA08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3" name="Straight Connector 7522">
                  <a:extLst>
                    <a:ext uri="{FF2B5EF4-FFF2-40B4-BE49-F238E27FC236}">
                      <a16:creationId xmlns:a16="http://schemas.microsoft.com/office/drawing/2014/main" id="{3075264F-B36D-C56B-7E74-917113646FD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4" name="Straight Connector 7523">
                  <a:extLst>
                    <a:ext uri="{FF2B5EF4-FFF2-40B4-BE49-F238E27FC236}">
                      <a16:creationId xmlns:a16="http://schemas.microsoft.com/office/drawing/2014/main" id="{630566AA-D11E-8BDF-8868-CC276D990B4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08" name="Group 7507">
                <a:extLst>
                  <a:ext uri="{FF2B5EF4-FFF2-40B4-BE49-F238E27FC236}">
                    <a16:creationId xmlns:a16="http://schemas.microsoft.com/office/drawing/2014/main" id="{F447D5C2-5200-FFDC-F845-EFBC5A8205D1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515" name="Flowchart: Delay 7514">
                  <a:extLst>
                    <a:ext uri="{FF2B5EF4-FFF2-40B4-BE49-F238E27FC236}">
                      <a16:creationId xmlns:a16="http://schemas.microsoft.com/office/drawing/2014/main" id="{722850D1-1625-F363-BAA0-C2040717EA3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516" name="Straight Connector 7515">
                  <a:extLst>
                    <a:ext uri="{FF2B5EF4-FFF2-40B4-BE49-F238E27FC236}">
                      <a16:creationId xmlns:a16="http://schemas.microsoft.com/office/drawing/2014/main" id="{1D415721-572A-F488-7938-1ABCAC1BFADA}"/>
                    </a:ext>
                  </a:extLst>
                </p:cNvPr>
                <p:cNvCxnSpPr>
                  <a:stCxn id="7515" idx="3"/>
                  <a:endCxn id="751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7" name="Straight Connector 7516">
                  <a:extLst>
                    <a:ext uri="{FF2B5EF4-FFF2-40B4-BE49-F238E27FC236}">
                      <a16:creationId xmlns:a16="http://schemas.microsoft.com/office/drawing/2014/main" id="{337927C6-08F6-7C91-114D-51B2476FB987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8" name="Straight Connector 7517">
                  <a:extLst>
                    <a:ext uri="{FF2B5EF4-FFF2-40B4-BE49-F238E27FC236}">
                      <a16:creationId xmlns:a16="http://schemas.microsoft.com/office/drawing/2014/main" id="{917805B6-FEF9-3433-9719-676838B9329E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9" name="Straight Connector 7518">
                  <a:extLst>
                    <a:ext uri="{FF2B5EF4-FFF2-40B4-BE49-F238E27FC236}">
                      <a16:creationId xmlns:a16="http://schemas.microsoft.com/office/drawing/2014/main" id="{1416FAD3-F7B8-0911-C89A-BDAA53E5993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09" name="Group 7508">
                <a:extLst>
                  <a:ext uri="{FF2B5EF4-FFF2-40B4-BE49-F238E27FC236}">
                    <a16:creationId xmlns:a16="http://schemas.microsoft.com/office/drawing/2014/main" id="{6CA34EF7-DE4E-6ADC-18A7-DB0175B4CC07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510" name="Flowchart: Delay 7509">
                  <a:extLst>
                    <a:ext uri="{FF2B5EF4-FFF2-40B4-BE49-F238E27FC236}">
                      <a16:creationId xmlns:a16="http://schemas.microsoft.com/office/drawing/2014/main" id="{4114C7DF-2F24-6DE6-01C8-F35135022255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511" name="Straight Connector 7510">
                  <a:extLst>
                    <a:ext uri="{FF2B5EF4-FFF2-40B4-BE49-F238E27FC236}">
                      <a16:creationId xmlns:a16="http://schemas.microsoft.com/office/drawing/2014/main" id="{05C3BDF1-9ECB-2EB9-2590-8FD2AA557A92}"/>
                    </a:ext>
                  </a:extLst>
                </p:cNvPr>
                <p:cNvCxnSpPr>
                  <a:stCxn id="7510" idx="3"/>
                  <a:endCxn id="751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2" name="Straight Connector 7511">
                  <a:extLst>
                    <a:ext uri="{FF2B5EF4-FFF2-40B4-BE49-F238E27FC236}">
                      <a16:creationId xmlns:a16="http://schemas.microsoft.com/office/drawing/2014/main" id="{14C64FEF-C4EB-4BD9-B19C-F35074A9E85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3" name="Straight Connector 7512">
                  <a:extLst>
                    <a:ext uri="{FF2B5EF4-FFF2-40B4-BE49-F238E27FC236}">
                      <a16:creationId xmlns:a16="http://schemas.microsoft.com/office/drawing/2014/main" id="{D6564BFD-EAE7-F9F2-DBBE-45F9B2F7223A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4" name="Straight Connector 7513">
                  <a:extLst>
                    <a:ext uri="{FF2B5EF4-FFF2-40B4-BE49-F238E27FC236}">
                      <a16:creationId xmlns:a16="http://schemas.microsoft.com/office/drawing/2014/main" id="{60DEB91E-288C-2551-7860-57EDBEC79458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97" name="Windows">
              <a:extLst>
                <a:ext uri="{FF2B5EF4-FFF2-40B4-BE49-F238E27FC236}">
                  <a16:creationId xmlns:a16="http://schemas.microsoft.com/office/drawing/2014/main" id="{E3B872B8-A00F-7439-1BE6-ACE8E5044F46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098" name="Group 2097">
                <a:extLst>
                  <a:ext uri="{FF2B5EF4-FFF2-40B4-BE49-F238E27FC236}">
                    <a16:creationId xmlns:a16="http://schemas.microsoft.com/office/drawing/2014/main" id="{47E00FC0-4504-586F-8B4D-235BE1ABDBA4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97" name="Flowchart: Delay 7496">
                  <a:extLst>
                    <a:ext uri="{FF2B5EF4-FFF2-40B4-BE49-F238E27FC236}">
                      <a16:creationId xmlns:a16="http://schemas.microsoft.com/office/drawing/2014/main" id="{BDCE38E4-D7E1-CEA4-4A19-B6BBAB120FD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98" name="Straight Connector 7497">
                  <a:extLst>
                    <a:ext uri="{FF2B5EF4-FFF2-40B4-BE49-F238E27FC236}">
                      <a16:creationId xmlns:a16="http://schemas.microsoft.com/office/drawing/2014/main" id="{0753CA02-83DC-A0C5-CCE2-101C5FE2F081}"/>
                    </a:ext>
                  </a:extLst>
                </p:cNvPr>
                <p:cNvCxnSpPr>
                  <a:stCxn id="7497" idx="3"/>
                  <a:endCxn id="749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99" name="Straight Connector 7498">
                  <a:extLst>
                    <a:ext uri="{FF2B5EF4-FFF2-40B4-BE49-F238E27FC236}">
                      <a16:creationId xmlns:a16="http://schemas.microsoft.com/office/drawing/2014/main" id="{4A6689EF-2FC7-C2EF-E467-F35E6EDA8ED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00" name="Straight Connector 7499">
                  <a:extLst>
                    <a:ext uri="{FF2B5EF4-FFF2-40B4-BE49-F238E27FC236}">
                      <a16:creationId xmlns:a16="http://schemas.microsoft.com/office/drawing/2014/main" id="{75605D26-16DE-3406-C51E-9B0A31CC93EA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01" name="Straight Connector 7500">
                  <a:extLst>
                    <a:ext uri="{FF2B5EF4-FFF2-40B4-BE49-F238E27FC236}">
                      <a16:creationId xmlns:a16="http://schemas.microsoft.com/office/drawing/2014/main" id="{1C040940-8F5E-0F15-A153-E4730CE34DBE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99" name="Group 2098">
                <a:extLst>
                  <a:ext uri="{FF2B5EF4-FFF2-40B4-BE49-F238E27FC236}">
                    <a16:creationId xmlns:a16="http://schemas.microsoft.com/office/drawing/2014/main" id="{35273BFA-73E4-80EF-4575-CFA8F533849C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488" name="Flowchart: Delay 7487">
                  <a:extLst>
                    <a:ext uri="{FF2B5EF4-FFF2-40B4-BE49-F238E27FC236}">
                      <a16:creationId xmlns:a16="http://schemas.microsoft.com/office/drawing/2014/main" id="{190ADB2B-3990-226A-A65A-949A1A1BF83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489" name="Straight Connector 7488">
                  <a:extLst>
                    <a:ext uri="{FF2B5EF4-FFF2-40B4-BE49-F238E27FC236}">
                      <a16:creationId xmlns:a16="http://schemas.microsoft.com/office/drawing/2014/main" id="{8E0FD9E8-6A62-4FB5-BC0C-89DA38ED5B18}"/>
                    </a:ext>
                  </a:extLst>
                </p:cNvPr>
                <p:cNvCxnSpPr>
                  <a:stCxn id="7488" idx="3"/>
                  <a:endCxn id="7488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90" name="Straight Connector 7489">
                  <a:extLst>
                    <a:ext uri="{FF2B5EF4-FFF2-40B4-BE49-F238E27FC236}">
                      <a16:creationId xmlns:a16="http://schemas.microsoft.com/office/drawing/2014/main" id="{2AA13B4C-3F4F-8D45-AF0C-54F524CF775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94" name="Straight Connector 7493">
                  <a:extLst>
                    <a:ext uri="{FF2B5EF4-FFF2-40B4-BE49-F238E27FC236}">
                      <a16:creationId xmlns:a16="http://schemas.microsoft.com/office/drawing/2014/main" id="{D5FF48CD-C2C8-F7F8-6A08-B27DC5DDA20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96" name="Straight Connector 7495">
                  <a:extLst>
                    <a:ext uri="{FF2B5EF4-FFF2-40B4-BE49-F238E27FC236}">
                      <a16:creationId xmlns:a16="http://schemas.microsoft.com/office/drawing/2014/main" id="{FCA95C10-26D6-1571-05B0-8178CF9995AD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0" name="Group 2099">
                <a:extLst>
                  <a:ext uri="{FF2B5EF4-FFF2-40B4-BE49-F238E27FC236}">
                    <a16:creationId xmlns:a16="http://schemas.microsoft.com/office/drawing/2014/main" id="{A135F710-A7A4-8F79-1169-9F9C7BFB011F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7" name="Flowchart: Delay 2106">
                  <a:extLst>
                    <a:ext uri="{FF2B5EF4-FFF2-40B4-BE49-F238E27FC236}">
                      <a16:creationId xmlns:a16="http://schemas.microsoft.com/office/drawing/2014/main" id="{54F46E19-9776-3D5E-E70C-E08483AFD0A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8" name="Straight Connector 2107">
                  <a:extLst>
                    <a:ext uri="{FF2B5EF4-FFF2-40B4-BE49-F238E27FC236}">
                      <a16:creationId xmlns:a16="http://schemas.microsoft.com/office/drawing/2014/main" id="{3FE1372F-32C9-FB32-9C0E-DBA7BFB1BB68}"/>
                    </a:ext>
                  </a:extLst>
                </p:cNvPr>
                <p:cNvCxnSpPr>
                  <a:stCxn id="2107" idx="3"/>
                  <a:endCxn id="210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9" name="Straight Connector 2108">
                  <a:extLst>
                    <a:ext uri="{FF2B5EF4-FFF2-40B4-BE49-F238E27FC236}">
                      <a16:creationId xmlns:a16="http://schemas.microsoft.com/office/drawing/2014/main" id="{AEAE9EA6-D752-0708-9E1C-0415AE17456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0" name="Straight Connector 2109">
                  <a:extLst>
                    <a:ext uri="{FF2B5EF4-FFF2-40B4-BE49-F238E27FC236}">
                      <a16:creationId xmlns:a16="http://schemas.microsoft.com/office/drawing/2014/main" id="{14A515D9-ACD7-F34A-CA80-FAA5AE1FB18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1" name="Straight Connector 2110">
                  <a:extLst>
                    <a:ext uri="{FF2B5EF4-FFF2-40B4-BE49-F238E27FC236}">
                      <a16:creationId xmlns:a16="http://schemas.microsoft.com/office/drawing/2014/main" id="{B7696FCF-C2B3-47E4-58E1-5ACF4A3AE47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1" name="Group 2100">
                <a:extLst>
                  <a:ext uri="{FF2B5EF4-FFF2-40B4-BE49-F238E27FC236}">
                    <a16:creationId xmlns:a16="http://schemas.microsoft.com/office/drawing/2014/main" id="{620C185E-44B2-58A1-BAA8-9AE35021EE8A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2" name="Flowchart: Delay 2101">
                  <a:extLst>
                    <a:ext uri="{FF2B5EF4-FFF2-40B4-BE49-F238E27FC236}">
                      <a16:creationId xmlns:a16="http://schemas.microsoft.com/office/drawing/2014/main" id="{6EC426D7-2B4A-691F-527E-2DB1567F5298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3" name="Straight Connector 2102">
                  <a:extLst>
                    <a:ext uri="{FF2B5EF4-FFF2-40B4-BE49-F238E27FC236}">
                      <a16:creationId xmlns:a16="http://schemas.microsoft.com/office/drawing/2014/main" id="{E455641C-9F40-A8D1-C00D-09CD6FCD767F}"/>
                    </a:ext>
                  </a:extLst>
                </p:cNvPr>
                <p:cNvCxnSpPr>
                  <a:stCxn id="2102" idx="3"/>
                  <a:endCxn id="210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4" name="Straight Connector 2103">
                  <a:extLst>
                    <a:ext uri="{FF2B5EF4-FFF2-40B4-BE49-F238E27FC236}">
                      <a16:creationId xmlns:a16="http://schemas.microsoft.com/office/drawing/2014/main" id="{AE9C8296-0B3D-74D1-380F-26FDC364033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5" name="Straight Connector 2104">
                  <a:extLst>
                    <a:ext uri="{FF2B5EF4-FFF2-40B4-BE49-F238E27FC236}">
                      <a16:creationId xmlns:a16="http://schemas.microsoft.com/office/drawing/2014/main" id="{E7E4054F-3B55-5270-DFA8-E446FF41CA50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6" name="Straight Connector 2105">
                  <a:extLst>
                    <a:ext uri="{FF2B5EF4-FFF2-40B4-BE49-F238E27FC236}">
                      <a16:creationId xmlns:a16="http://schemas.microsoft.com/office/drawing/2014/main" id="{B6FDA322-99E7-4AB7-2BD6-98CA8733A5C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F1AFF727-E08F-4622-3C42-EBD4FDBAAE76}"/>
              </a:ext>
            </a:extLst>
          </p:cNvPr>
          <p:cNvSpPr/>
          <p:nvPr/>
        </p:nvSpPr>
        <p:spPr>
          <a:xfrm>
            <a:off x="-116113" y="4965598"/>
            <a:ext cx="12322580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99" name="Angry elf 2">
            <a:extLst>
              <a:ext uri="{FF2B5EF4-FFF2-40B4-BE49-F238E27FC236}">
                <a16:creationId xmlns:a16="http://schemas.microsoft.com/office/drawing/2014/main" id="{ABD36608-8B31-9F8F-739B-1820F13EDE5C}"/>
              </a:ext>
            </a:extLst>
          </p:cNvPr>
          <p:cNvGrpSpPr/>
          <p:nvPr/>
        </p:nvGrpSpPr>
        <p:grpSpPr>
          <a:xfrm flipH="1">
            <a:off x="9671220" y="2652512"/>
            <a:ext cx="1330246" cy="2402646"/>
            <a:chOff x="-2496382" y="2547365"/>
            <a:chExt cx="1330246" cy="2402646"/>
          </a:xfrm>
        </p:grpSpPr>
        <p:grpSp>
          <p:nvGrpSpPr>
            <p:cNvPr id="7600" name="Group 7599">
              <a:extLst>
                <a:ext uri="{FF2B5EF4-FFF2-40B4-BE49-F238E27FC236}">
                  <a16:creationId xmlns:a16="http://schemas.microsoft.com/office/drawing/2014/main" id="{7629F36E-FB1A-12A5-CD43-A5FCB9F45B2C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624" name="Rectangle: Rounded Corners 7623">
                <a:extLst>
                  <a:ext uri="{FF2B5EF4-FFF2-40B4-BE49-F238E27FC236}">
                    <a16:creationId xmlns:a16="http://schemas.microsoft.com/office/drawing/2014/main" id="{DEE05514-9B6D-48BD-5E66-B3761CF8CE8A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25" name="Rectangle: Rounded Corners 40">
                <a:extLst>
                  <a:ext uri="{FF2B5EF4-FFF2-40B4-BE49-F238E27FC236}">
                    <a16:creationId xmlns:a16="http://schemas.microsoft.com/office/drawing/2014/main" id="{380A21AC-DFB2-C174-FFD8-456B29D5BED4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26" name="Oval 7625">
                <a:extLst>
                  <a:ext uri="{FF2B5EF4-FFF2-40B4-BE49-F238E27FC236}">
                    <a16:creationId xmlns:a16="http://schemas.microsoft.com/office/drawing/2014/main" id="{6A0D0DD6-94D2-7DB5-C64B-8EB5EF641EA8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01" name="Group 7600">
              <a:extLst>
                <a:ext uri="{FF2B5EF4-FFF2-40B4-BE49-F238E27FC236}">
                  <a16:creationId xmlns:a16="http://schemas.microsoft.com/office/drawing/2014/main" id="{1B4D6215-2B66-7CD4-F828-6099334FCEF9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602" name="Rectangle: Rounded Corners 7601">
                <a:extLst>
                  <a:ext uri="{FF2B5EF4-FFF2-40B4-BE49-F238E27FC236}">
                    <a16:creationId xmlns:a16="http://schemas.microsoft.com/office/drawing/2014/main" id="{48648D6B-1FEC-A2AD-40CF-B024820F523D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3" name="Rectangle: Rounded Corners 7602">
                <a:extLst>
                  <a:ext uri="{FF2B5EF4-FFF2-40B4-BE49-F238E27FC236}">
                    <a16:creationId xmlns:a16="http://schemas.microsoft.com/office/drawing/2014/main" id="{FA511A2D-ACC0-59EC-7555-159C2D2597D1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4" name="Flowchart: Manual Operation 7603">
                <a:extLst>
                  <a:ext uri="{FF2B5EF4-FFF2-40B4-BE49-F238E27FC236}">
                    <a16:creationId xmlns:a16="http://schemas.microsoft.com/office/drawing/2014/main" id="{DAB2248C-D447-AB20-7C2D-6094BABED1D7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05" name="Isosceles Triangle 7604">
                <a:extLst>
                  <a:ext uri="{FF2B5EF4-FFF2-40B4-BE49-F238E27FC236}">
                    <a16:creationId xmlns:a16="http://schemas.microsoft.com/office/drawing/2014/main" id="{DA38E9B7-5BA4-84BD-92C6-E6F4984A5A7B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6" name="Oval 7605">
                <a:extLst>
                  <a:ext uri="{FF2B5EF4-FFF2-40B4-BE49-F238E27FC236}">
                    <a16:creationId xmlns:a16="http://schemas.microsoft.com/office/drawing/2014/main" id="{DA8877CC-4435-685E-0845-212AE56EC650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7" name="Oval 7606">
                <a:extLst>
                  <a:ext uri="{FF2B5EF4-FFF2-40B4-BE49-F238E27FC236}">
                    <a16:creationId xmlns:a16="http://schemas.microsoft.com/office/drawing/2014/main" id="{980E6B5A-E701-68FE-B3D6-1ECEE0F2D162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08" name="Oval 7607">
                <a:extLst>
                  <a:ext uri="{FF2B5EF4-FFF2-40B4-BE49-F238E27FC236}">
                    <a16:creationId xmlns:a16="http://schemas.microsoft.com/office/drawing/2014/main" id="{4E28F784-9523-6E86-0355-FFFDBA97DAF2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09" name="Oval 7608">
                <a:extLst>
                  <a:ext uri="{FF2B5EF4-FFF2-40B4-BE49-F238E27FC236}">
                    <a16:creationId xmlns:a16="http://schemas.microsoft.com/office/drawing/2014/main" id="{CB53D6C8-46CE-47F4-4F53-4CF34AD693D0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0" name="Oval 7609">
                <a:extLst>
                  <a:ext uri="{FF2B5EF4-FFF2-40B4-BE49-F238E27FC236}">
                    <a16:creationId xmlns:a16="http://schemas.microsoft.com/office/drawing/2014/main" id="{E91F8F19-A32B-896B-E3AB-3395DC5508AE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1" name="Oval 7610">
                <a:extLst>
                  <a:ext uri="{FF2B5EF4-FFF2-40B4-BE49-F238E27FC236}">
                    <a16:creationId xmlns:a16="http://schemas.microsoft.com/office/drawing/2014/main" id="{14937DC8-8FE0-407B-5A28-2B0F15E42E15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2" name="Oval 7611">
                <a:extLst>
                  <a:ext uri="{FF2B5EF4-FFF2-40B4-BE49-F238E27FC236}">
                    <a16:creationId xmlns:a16="http://schemas.microsoft.com/office/drawing/2014/main" id="{82096F6F-2071-195C-EAA4-64EC689D83F2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3" name="Rectangle: Rounded Corners 7612">
                <a:extLst>
                  <a:ext uri="{FF2B5EF4-FFF2-40B4-BE49-F238E27FC236}">
                    <a16:creationId xmlns:a16="http://schemas.microsoft.com/office/drawing/2014/main" id="{CBE06D93-BF34-477E-894F-3B6E4F775222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4" name="Rectangle: Rounded Corners 38">
                <a:extLst>
                  <a:ext uri="{FF2B5EF4-FFF2-40B4-BE49-F238E27FC236}">
                    <a16:creationId xmlns:a16="http://schemas.microsoft.com/office/drawing/2014/main" id="{99BCFE29-330A-16CB-37FE-BA5A8E735B9C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5" name="Isosceles Triangle 7614">
                <a:extLst>
                  <a:ext uri="{FF2B5EF4-FFF2-40B4-BE49-F238E27FC236}">
                    <a16:creationId xmlns:a16="http://schemas.microsoft.com/office/drawing/2014/main" id="{0A0E0E2B-C1E6-BA59-8E77-192D564B240B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6" name="Rectangle 7615">
                <a:extLst>
                  <a:ext uri="{FF2B5EF4-FFF2-40B4-BE49-F238E27FC236}">
                    <a16:creationId xmlns:a16="http://schemas.microsoft.com/office/drawing/2014/main" id="{9817B626-DF8B-A2DC-674A-433F535F223A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617" name="Group 7616">
                <a:extLst>
                  <a:ext uri="{FF2B5EF4-FFF2-40B4-BE49-F238E27FC236}">
                    <a16:creationId xmlns:a16="http://schemas.microsoft.com/office/drawing/2014/main" id="{F5873762-24B2-E323-E73C-A90EB050CD57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622" name="Isosceles Triangle 7621">
                  <a:extLst>
                    <a:ext uri="{FF2B5EF4-FFF2-40B4-BE49-F238E27FC236}">
                      <a16:creationId xmlns:a16="http://schemas.microsoft.com/office/drawing/2014/main" id="{FE8FB83D-1F60-A04C-0FCF-2DEF9CD351D3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23" name="Rectangle 7622">
                  <a:extLst>
                    <a:ext uri="{FF2B5EF4-FFF2-40B4-BE49-F238E27FC236}">
                      <a16:creationId xmlns:a16="http://schemas.microsoft.com/office/drawing/2014/main" id="{A5A54357-6C70-FDDF-70F0-505F62A7D1F0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618" name="Oval 7617">
                <a:extLst>
                  <a:ext uri="{FF2B5EF4-FFF2-40B4-BE49-F238E27FC236}">
                    <a16:creationId xmlns:a16="http://schemas.microsoft.com/office/drawing/2014/main" id="{460B3730-DD4E-C6D4-DD3A-4036A2181302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19" name="Oval 1068">
                <a:extLst>
                  <a:ext uri="{FF2B5EF4-FFF2-40B4-BE49-F238E27FC236}">
                    <a16:creationId xmlns:a16="http://schemas.microsoft.com/office/drawing/2014/main" id="{EC8BB516-C181-884C-797D-44AB500F6811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620" name="Straight Connector 7619">
                <a:extLst>
                  <a:ext uri="{FF2B5EF4-FFF2-40B4-BE49-F238E27FC236}">
                    <a16:creationId xmlns:a16="http://schemas.microsoft.com/office/drawing/2014/main" id="{3FF54F57-52F3-4345-BD59-9A8B7AB028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1" name="Straight Connector 7620">
                <a:extLst>
                  <a:ext uri="{FF2B5EF4-FFF2-40B4-BE49-F238E27FC236}">
                    <a16:creationId xmlns:a16="http://schemas.microsoft.com/office/drawing/2014/main" id="{5E2BF962-7C56-ACFB-9E3B-4E1FBA9F42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452" name="Picture 10" descr="Crate wooden box illustration clipart free download">
            <a:extLst>
              <a:ext uri="{FF2B5EF4-FFF2-40B4-BE49-F238E27FC236}">
                <a16:creationId xmlns:a16="http://schemas.microsoft.com/office/drawing/2014/main" id="{267F829B-BAF8-8C11-3E61-8CD6F16B39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4108634" y="5371594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51" name="Oval 7450">
            <a:extLst>
              <a:ext uri="{FF2B5EF4-FFF2-40B4-BE49-F238E27FC236}">
                <a16:creationId xmlns:a16="http://schemas.microsoft.com/office/drawing/2014/main" id="{7E5573E4-B219-6ECE-58D7-4D7C653D5A17}"/>
              </a:ext>
            </a:extLst>
          </p:cNvPr>
          <p:cNvSpPr/>
          <p:nvPr/>
        </p:nvSpPr>
        <p:spPr>
          <a:xfrm rot="20440617">
            <a:off x="4105867" y="3690126"/>
            <a:ext cx="2244606" cy="1706178"/>
          </a:xfrm>
          <a:custGeom>
            <a:avLst/>
            <a:gdLst>
              <a:gd name="connsiteX0" fmla="*/ 0 w 2235200"/>
              <a:gd name="connsiteY0" fmla="*/ 623437 h 1246873"/>
              <a:gd name="connsiteX1" fmla="*/ 1117600 w 2235200"/>
              <a:gd name="connsiteY1" fmla="*/ 0 h 1246873"/>
              <a:gd name="connsiteX2" fmla="*/ 2235200 w 2235200"/>
              <a:gd name="connsiteY2" fmla="*/ 623437 h 1246873"/>
              <a:gd name="connsiteX3" fmla="*/ 1117600 w 2235200"/>
              <a:gd name="connsiteY3" fmla="*/ 1246874 h 1246873"/>
              <a:gd name="connsiteX4" fmla="*/ 0 w 2235200"/>
              <a:gd name="connsiteY4" fmla="*/ 623437 h 1246873"/>
              <a:gd name="connsiteX0" fmla="*/ 9406 w 2244606"/>
              <a:gd name="connsiteY0" fmla="*/ 1082741 h 1706178"/>
              <a:gd name="connsiteX1" fmla="*/ 776650 w 2244606"/>
              <a:gd name="connsiteY1" fmla="*/ 0 h 1706178"/>
              <a:gd name="connsiteX2" fmla="*/ 2244606 w 2244606"/>
              <a:gd name="connsiteY2" fmla="*/ 1082741 h 1706178"/>
              <a:gd name="connsiteX3" fmla="*/ 1127006 w 2244606"/>
              <a:gd name="connsiteY3" fmla="*/ 1706178 h 1706178"/>
              <a:gd name="connsiteX4" fmla="*/ 9406 w 2244606"/>
              <a:gd name="connsiteY4" fmla="*/ 1082741 h 170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4606" h="1706178">
                <a:moveTo>
                  <a:pt x="9406" y="1082741"/>
                </a:moveTo>
                <a:cubicBezTo>
                  <a:pt x="-48987" y="798378"/>
                  <a:pt x="159417" y="0"/>
                  <a:pt x="776650" y="0"/>
                </a:cubicBezTo>
                <a:cubicBezTo>
                  <a:pt x="1393883" y="0"/>
                  <a:pt x="2244606" y="738426"/>
                  <a:pt x="2244606" y="1082741"/>
                </a:cubicBezTo>
                <a:cubicBezTo>
                  <a:pt x="2244606" y="1427056"/>
                  <a:pt x="1744239" y="1706178"/>
                  <a:pt x="1127006" y="1706178"/>
                </a:cubicBezTo>
                <a:cubicBezTo>
                  <a:pt x="509773" y="1706178"/>
                  <a:pt x="67799" y="1367104"/>
                  <a:pt x="9406" y="10827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87" name="Rectangle: Rounded Corners 7286">
            <a:extLst>
              <a:ext uri="{FF2B5EF4-FFF2-40B4-BE49-F238E27FC236}">
                <a16:creationId xmlns:a16="http://schemas.microsoft.com/office/drawing/2014/main" id="{BB63F944-BD2D-D389-D462-8F63CD374E13}"/>
              </a:ext>
            </a:extLst>
          </p:cNvPr>
          <p:cNvSpPr/>
          <p:nvPr/>
        </p:nvSpPr>
        <p:spPr>
          <a:xfrm rot="9362253" flipH="1">
            <a:off x="3548811" y="2782208"/>
            <a:ext cx="1563816" cy="8936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88" name="Group 7287">
            <a:extLst>
              <a:ext uri="{FF2B5EF4-FFF2-40B4-BE49-F238E27FC236}">
                <a16:creationId xmlns:a16="http://schemas.microsoft.com/office/drawing/2014/main" id="{B3219844-C611-96FA-DFB9-A4FBD4A32CBC}"/>
              </a:ext>
            </a:extLst>
          </p:cNvPr>
          <p:cNvGrpSpPr/>
          <p:nvPr/>
        </p:nvGrpSpPr>
        <p:grpSpPr>
          <a:xfrm rot="10800000">
            <a:off x="5599026" y="2635789"/>
            <a:ext cx="3438303" cy="1531669"/>
            <a:chOff x="1707364" y="2427646"/>
            <a:chExt cx="2455448" cy="1093834"/>
          </a:xfrm>
        </p:grpSpPr>
        <p:sp>
          <p:nvSpPr>
            <p:cNvPr id="7289" name="Free-form: Shape 7288">
              <a:extLst>
                <a:ext uri="{FF2B5EF4-FFF2-40B4-BE49-F238E27FC236}">
                  <a16:creationId xmlns:a16="http://schemas.microsoft.com/office/drawing/2014/main" id="{86F07512-0818-34B5-E02B-8743FB4A78FF}"/>
                </a:ext>
              </a:extLst>
            </p:cNvPr>
            <p:cNvSpPr/>
            <p:nvPr/>
          </p:nvSpPr>
          <p:spPr>
            <a:xfrm>
              <a:off x="1707364" y="2427646"/>
              <a:ext cx="1000133" cy="871373"/>
            </a:xfrm>
            <a:custGeom>
              <a:avLst/>
              <a:gdLst>
                <a:gd name="connsiteX0" fmla="*/ 88837 w 1000133"/>
                <a:gd name="connsiteY0" fmla="*/ 688548 h 871373"/>
                <a:gd name="connsiteX1" fmla="*/ 88837 w 1000133"/>
                <a:gd name="connsiteY1" fmla="*/ 688549 h 871373"/>
                <a:gd name="connsiteX2" fmla="*/ 88837 w 1000133"/>
                <a:gd name="connsiteY2" fmla="*/ 688549 h 871373"/>
                <a:gd name="connsiteX3" fmla="*/ 0 w 1000133"/>
                <a:gd name="connsiteY3" fmla="*/ 453515 h 871373"/>
                <a:gd name="connsiteX4" fmla="*/ 0 w 1000133"/>
                <a:gd name="connsiteY4" fmla="*/ 453516 h 871373"/>
                <a:gd name="connsiteX5" fmla="*/ 0 w 1000133"/>
                <a:gd name="connsiteY5" fmla="*/ 453516 h 871373"/>
                <a:gd name="connsiteX6" fmla="*/ 85142 w 1000133"/>
                <a:gd name="connsiteY6" fmla="*/ 216729 h 871373"/>
                <a:gd name="connsiteX7" fmla="*/ 85142 w 1000133"/>
                <a:gd name="connsiteY7" fmla="*/ 216730 h 871373"/>
                <a:gd name="connsiteX8" fmla="*/ 85142 w 1000133"/>
                <a:gd name="connsiteY8" fmla="*/ 216730 h 871373"/>
                <a:gd name="connsiteX9" fmla="*/ 272848 w 1000133"/>
                <a:gd name="connsiteY9" fmla="*/ 32003 h 871373"/>
                <a:gd name="connsiteX10" fmla="*/ 272848 w 1000133"/>
                <a:gd name="connsiteY10" fmla="*/ 32003 h 871373"/>
                <a:gd name="connsiteX11" fmla="*/ 272848 w 1000133"/>
                <a:gd name="connsiteY11" fmla="*/ 32004 h 871373"/>
                <a:gd name="connsiteX12" fmla="*/ 324297 w 1000133"/>
                <a:gd name="connsiteY12" fmla="*/ 23 h 871373"/>
                <a:gd name="connsiteX13" fmla="*/ 345484 w 1000133"/>
                <a:gd name="connsiteY13" fmla="*/ 4985 h 871373"/>
                <a:gd name="connsiteX14" fmla="*/ 715675 w 1000133"/>
                <a:gd name="connsiteY14" fmla="*/ 174444 h 871373"/>
                <a:gd name="connsiteX15" fmla="*/ 719148 w 1000133"/>
                <a:gd name="connsiteY15" fmla="*/ 173942 h 871373"/>
                <a:gd name="connsiteX16" fmla="*/ 1000133 w 1000133"/>
                <a:gd name="connsiteY16" fmla="*/ 442429 h 871373"/>
                <a:gd name="connsiteX17" fmla="*/ 917835 w 1000133"/>
                <a:gd name="connsiteY17" fmla="*/ 632278 h 871373"/>
                <a:gd name="connsiteX18" fmla="*/ 883242 w 1000133"/>
                <a:gd name="connsiteY18" fmla="*/ 659550 h 871373"/>
                <a:gd name="connsiteX19" fmla="*/ 889289 w 1000133"/>
                <a:gd name="connsiteY19" fmla="*/ 671475 h 871373"/>
                <a:gd name="connsiteX20" fmla="*/ 889288 w 1000133"/>
                <a:gd name="connsiteY20" fmla="*/ 671475 h 871373"/>
                <a:gd name="connsiteX21" fmla="*/ 837016 w 1000133"/>
                <a:gd name="connsiteY21" fmla="*/ 763783 h 871373"/>
                <a:gd name="connsiteX22" fmla="*/ 458360 w 1000133"/>
                <a:gd name="connsiteY22" fmla="*/ 868634 h 871373"/>
                <a:gd name="connsiteX23" fmla="*/ 379525 w 1000133"/>
                <a:gd name="connsiteY23" fmla="*/ 842927 h 871373"/>
                <a:gd name="connsiteX24" fmla="*/ 366053 w 1000133"/>
                <a:gd name="connsiteY24" fmla="*/ 816363 h 871373"/>
                <a:gd name="connsiteX25" fmla="*/ 363942 w 1000133"/>
                <a:gd name="connsiteY25" fmla="*/ 786651 h 871373"/>
                <a:gd name="connsiteX26" fmla="*/ 418325 w 1000133"/>
                <a:gd name="connsiteY26" fmla="*/ 724056 h 871373"/>
                <a:gd name="connsiteX27" fmla="*/ 586175 w 1000133"/>
                <a:gd name="connsiteY27" fmla="*/ 677577 h 871373"/>
                <a:gd name="connsiteX28" fmla="*/ 565650 w 1000133"/>
                <a:gd name="connsiteY28" fmla="*/ 666932 h 871373"/>
                <a:gd name="connsiteX29" fmla="*/ 562296 w 1000133"/>
                <a:gd name="connsiteY29" fmla="*/ 668353 h 871373"/>
                <a:gd name="connsiteX30" fmla="*/ 177347 w 1000133"/>
                <a:gd name="connsiteY30" fmla="*/ 747021 h 871373"/>
                <a:gd name="connsiteX31" fmla="*/ 100458 w 1000133"/>
                <a:gd name="connsiteY31" fmla="*/ 715974 h 871373"/>
                <a:gd name="connsiteX32" fmla="*/ 88837 w 1000133"/>
                <a:gd name="connsiteY32" fmla="*/ 688549 h 871373"/>
                <a:gd name="connsiteX33" fmla="*/ 88766 w 1000133"/>
                <a:gd name="connsiteY33" fmla="*/ 658763 h 871373"/>
                <a:gd name="connsiteX34" fmla="*/ 147309 w 1000133"/>
                <a:gd name="connsiteY34" fmla="*/ 600039 h 871373"/>
                <a:gd name="connsiteX35" fmla="*/ 458124 w 1000133"/>
                <a:gd name="connsiteY35" fmla="*/ 536521 h 871373"/>
                <a:gd name="connsiteX36" fmla="*/ 454832 w 1000133"/>
                <a:gd name="connsiteY36" fmla="*/ 528526 h 871373"/>
                <a:gd name="connsiteX37" fmla="*/ 75010 w 1000133"/>
                <a:gd name="connsiteY37" fmla="*/ 528525 h 871373"/>
                <a:gd name="connsiteX38" fmla="*/ 5895 w 1000133"/>
                <a:gd name="connsiteY38" fmla="*/ 482712 h 871373"/>
                <a:gd name="connsiteX39" fmla="*/ 0 w 1000133"/>
                <a:gd name="connsiteY39" fmla="*/ 453516 h 871373"/>
                <a:gd name="connsiteX40" fmla="*/ 5895 w 1000133"/>
                <a:gd name="connsiteY40" fmla="*/ 424319 h 871373"/>
                <a:gd name="connsiteX41" fmla="*/ 75010 w 1000133"/>
                <a:gd name="connsiteY41" fmla="*/ 378506 h 871373"/>
                <a:gd name="connsiteX42" fmla="*/ 447060 w 1000133"/>
                <a:gd name="connsiteY42" fmla="*/ 378506 h 871373"/>
                <a:gd name="connsiteX43" fmla="*/ 455972 w 1000133"/>
                <a:gd name="connsiteY43" fmla="*/ 351072 h 871373"/>
                <a:gd name="connsiteX44" fmla="*/ 127433 w 1000133"/>
                <a:gd name="connsiteY44" fmla="*/ 281672 h 871373"/>
                <a:gd name="connsiteX45" fmla="*/ 92838 w 1000133"/>
                <a:gd name="connsiteY45" fmla="*/ 257959 h 871373"/>
                <a:gd name="connsiteX46" fmla="*/ 85142 w 1000133"/>
                <a:gd name="connsiteY46" fmla="*/ 216730 h 871373"/>
                <a:gd name="connsiteX47" fmla="*/ 108855 w 1000133"/>
                <a:gd name="connsiteY47" fmla="*/ 182135 h 871373"/>
                <a:gd name="connsiteX48" fmla="*/ 150085 w 1000133"/>
                <a:gd name="connsiteY48" fmla="*/ 174439 h 871373"/>
                <a:gd name="connsiteX49" fmla="*/ 523449 w 1000133"/>
                <a:gd name="connsiteY49" fmla="*/ 253308 h 871373"/>
                <a:gd name="connsiteX50" fmla="*/ 558381 w 1000133"/>
                <a:gd name="connsiteY50" fmla="*/ 222978 h 871373"/>
                <a:gd name="connsiteX51" fmla="*/ 299867 w 1000133"/>
                <a:gd name="connsiteY51" fmla="*/ 104639 h 871373"/>
                <a:gd name="connsiteX52" fmla="*/ 267886 w 1000133"/>
                <a:gd name="connsiteY52" fmla="*/ 53190 h 871373"/>
                <a:gd name="connsiteX53" fmla="*/ 272848 w 1000133"/>
                <a:gd name="connsiteY53" fmla="*/ 32003 h 871373"/>
                <a:gd name="connsiteX54" fmla="*/ 285642 w 1000133"/>
                <a:gd name="connsiteY54" fmla="*/ 14401 h 871373"/>
                <a:gd name="connsiteX55" fmla="*/ 324297 w 1000133"/>
                <a:gd name="connsiteY55" fmla="*/ 23 h 87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00133" h="871373">
                  <a:moveTo>
                    <a:pt x="88837" y="688548"/>
                  </a:moveTo>
                  <a:lnTo>
                    <a:pt x="88837" y="688549"/>
                  </a:lnTo>
                  <a:lnTo>
                    <a:pt x="88837" y="688549"/>
                  </a:lnTo>
                  <a:close/>
                  <a:moveTo>
                    <a:pt x="0" y="453515"/>
                  </a:moveTo>
                  <a:lnTo>
                    <a:pt x="0" y="453516"/>
                  </a:lnTo>
                  <a:lnTo>
                    <a:pt x="0" y="453516"/>
                  </a:lnTo>
                  <a:close/>
                  <a:moveTo>
                    <a:pt x="85142" y="216729"/>
                  </a:moveTo>
                  <a:lnTo>
                    <a:pt x="85142" y="216730"/>
                  </a:lnTo>
                  <a:lnTo>
                    <a:pt x="85142" y="216730"/>
                  </a:lnTo>
                  <a:close/>
                  <a:moveTo>
                    <a:pt x="272848" y="32003"/>
                  </a:moveTo>
                  <a:lnTo>
                    <a:pt x="272848" y="32003"/>
                  </a:lnTo>
                  <a:lnTo>
                    <a:pt x="272848" y="32004"/>
                  </a:lnTo>
                  <a:close/>
                  <a:moveTo>
                    <a:pt x="324297" y="23"/>
                  </a:moveTo>
                  <a:cubicBezTo>
                    <a:pt x="331412" y="230"/>
                    <a:pt x="338605" y="1836"/>
                    <a:pt x="345484" y="4985"/>
                  </a:cubicBezTo>
                  <a:lnTo>
                    <a:pt x="715675" y="174444"/>
                  </a:lnTo>
                  <a:lnTo>
                    <a:pt x="719148" y="173942"/>
                  </a:lnTo>
                  <a:cubicBezTo>
                    <a:pt x="874332" y="173942"/>
                    <a:pt x="1000133" y="294148"/>
                    <a:pt x="1000133" y="442429"/>
                  </a:cubicBezTo>
                  <a:cubicBezTo>
                    <a:pt x="1000133" y="516570"/>
                    <a:pt x="968683" y="583691"/>
                    <a:pt x="917835" y="632278"/>
                  </a:cubicBezTo>
                  <a:lnTo>
                    <a:pt x="883242" y="659550"/>
                  </a:lnTo>
                  <a:lnTo>
                    <a:pt x="889289" y="671475"/>
                  </a:lnTo>
                  <a:lnTo>
                    <a:pt x="889288" y="671475"/>
                  </a:lnTo>
                  <a:cubicBezTo>
                    <a:pt x="900344" y="711400"/>
                    <a:pt x="876941" y="752727"/>
                    <a:pt x="837016" y="763783"/>
                  </a:cubicBezTo>
                  <a:lnTo>
                    <a:pt x="458360" y="868634"/>
                  </a:lnTo>
                  <a:cubicBezTo>
                    <a:pt x="428416" y="876926"/>
                    <a:pt x="397684" y="865834"/>
                    <a:pt x="379525" y="842927"/>
                  </a:cubicBezTo>
                  <a:lnTo>
                    <a:pt x="366053" y="816363"/>
                  </a:lnTo>
                  <a:lnTo>
                    <a:pt x="363942" y="786651"/>
                  </a:lnTo>
                  <a:cubicBezTo>
                    <a:pt x="367732" y="757667"/>
                    <a:pt x="388382" y="732347"/>
                    <a:pt x="418325" y="724056"/>
                  </a:cubicBezTo>
                  <a:lnTo>
                    <a:pt x="586175" y="677577"/>
                  </a:lnTo>
                  <a:lnTo>
                    <a:pt x="565650" y="666932"/>
                  </a:lnTo>
                  <a:lnTo>
                    <a:pt x="562296" y="668353"/>
                  </a:lnTo>
                  <a:lnTo>
                    <a:pt x="177347" y="747021"/>
                  </a:lnTo>
                  <a:cubicBezTo>
                    <a:pt x="146906" y="753242"/>
                    <a:pt x="117005" y="740071"/>
                    <a:pt x="100458" y="715974"/>
                  </a:cubicBezTo>
                  <a:lnTo>
                    <a:pt x="88837" y="688549"/>
                  </a:lnTo>
                  <a:lnTo>
                    <a:pt x="88766" y="658763"/>
                  </a:lnTo>
                  <a:cubicBezTo>
                    <a:pt x="94532" y="630106"/>
                    <a:pt x="116868" y="606260"/>
                    <a:pt x="147309" y="600039"/>
                  </a:cubicBezTo>
                  <a:lnTo>
                    <a:pt x="458124" y="536521"/>
                  </a:lnTo>
                  <a:lnTo>
                    <a:pt x="454832" y="528526"/>
                  </a:lnTo>
                  <a:lnTo>
                    <a:pt x="75010" y="528525"/>
                  </a:lnTo>
                  <a:cubicBezTo>
                    <a:pt x="43940" y="528525"/>
                    <a:pt x="17282" y="509635"/>
                    <a:pt x="5895" y="482712"/>
                  </a:cubicBezTo>
                  <a:lnTo>
                    <a:pt x="0" y="453516"/>
                  </a:lnTo>
                  <a:lnTo>
                    <a:pt x="5895" y="424319"/>
                  </a:lnTo>
                  <a:cubicBezTo>
                    <a:pt x="17282" y="397397"/>
                    <a:pt x="43940" y="378506"/>
                    <a:pt x="75010" y="378506"/>
                  </a:cubicBezTo>
                  <a:lnTo>
                    <a:pt x="447060" y="378506"/>
                  </a:lnTo>
                  <a:lnTo>
                    <a:pt x="455972" y="351072"/>
                  </a:lnTo>
                  <a:lnTo>
                    <a:pt x="127433" y="281672"/>
                  </a:lnTo>
                  <a:cubicBezTo>
                    <a:pt x="112627" y="278545"/>
                    <a:pt x="100491" y="269712"/>
                    <a:pt x="92838" y="257959"/>
                  </a:cubicBezTo>
                  <a:lnTo>
                    <a:pt x="85142" y="216730"/>
                  </a:lnTo>
                  <a:lnTo>
                    <a:pt x="108855" y="182135"/>
                  </a:lnTo>
                  <a:cubicBezTo>
                    <a:pt x="120607" y="174482"/>
                    <a:pt x="135279" y="171312"/>
                    <a:pt x="150085" y="174439"/>
                  </a:cubicBezTo>
                  <a:lnTo>
                    <a:pt x="523449" y="253308"/>
                  </a:lnTo>
                  <a:lnTo>
                    <a:pt x="558381" y="222978"/>
                  </a:lnTo>
                  <a:lnTo>
                    <a:pt x="299867" y="104639"/>
                  </a:lnTo>
                  <a:cubicBezTo>
                    <a:pt x="279227" y="95192"/>
                    <a:pt x="267263" y="74537"/>
                    <a:pt x="267886" y="53190"/>
                  </a:cubicBezTo>
                  <a:lnTo>
                    <a:pt x="272848" y="32003"/>
                  </a:lnTo>
                  <a:lnTo>
                    <a:pt x="285642" y="14401"/>
                  </a:lnTo>
                  <a:cubicBezTo>
                    <a:pt x="296142" y="4787"/>
                    <a:pt x="310066" y="-392"/>
                    <a:pt x="324297" y="23"/>
                  </a:cubicBezTo>
                  <a:close/>
                </a:path>
              </a:pathLst>
            </a:custGeom>
            <a:gradFill>
              <a:gsLst>
                <a:gs pos="100000">
                  <a:srgbClr val="61ADC8"/>
                </a:gs>
                <a:gs pos="0">
                  <a:schemeClr val="tx2">
                    <a:lumMod val="90000"/>
                    <a:lumOff val="1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290" name="Rectangle: Rounded Corners 7289">
              <a:extLst>
                <a:ext uri="{FF2B5EF4-FFF2-40B4-BE49-F238E27FC236}">
                  <a16:creationId xmlns:a16="http://schemas.microsoft.com/office/drawing/2014/main" id="{11C9105F-6D4B-41B4-73B8-FE8E675EF7EF}"/>
                </a:ext>
              </a:extLst>
            </p:cNvPr>
            <p:cNvSpPr/>
            <p:nvPr/>
          </p:nvSpPr>
          <p:spPr>
            <a:xfrm rot="906660">
              <a:off x="3046020" y="2862948"/>
              <a:ext cx="1116792" cy="6381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91" name="Free-form: Shape 7290">
              <a:extLst>
                <a:ext uri="{FF2B5EF4-FFF2-40B4-BE49-F238E27FC236}">
                  <a16:creationId xmlns:a16="http://schemas.microsoft.com/office/drawing/2014/main" id="{559A15F9-DBE5-6783-8D60-53889F2F9B8B}"/>
                </a:ext>
              </a:extLst>
            </p:cNvPr>
            <p:cNvSpPr/>
            <p:nvPr/>
          </p:nvSpPr>
          <p:spPr>
            <a:xfrm rot="20588786">
              <a:off x="2277646" y="2489567"/>
              <a:ext cx="1169033" cy="1007148"/>
            </a:xfrm>
            <a:custGeom>
              <a:avLst/>
              <a:gdLst>
                <a:gd name="connsiteX0" fmla="*/ 364446 w 1169033"/>
                <a:gd name="connsiteY0" fmla="*/ 12565 h 1007148"/>
                <a:gd name="connsiteX1" fmla="*/ 1041196 w 1169033"/>
                <a:gd name="connsiteY1" fmla="*/ 359605 h 1007148"/>
                <a:gd name="connsiteX2" fmla="*/ 1097605 w 1169033"/>
                <a:gd name="connsiteY2" fmla="*/ 426000 h 1007148"/>
                <a:gd name="connsiteX3" fmla="*/ 1098347 w 1169033"/>
                <a:gd name="connsiteY3" fmla="*/ 432189 h 1007148"/>
                <a:gd name="connsiteX4" fmla="*/ 1102999 w 1169033"/>
                <a:gd name="connsiteY4" fmla="*/ 437307 h 1007148"/>
                <a:gd name="connsiteX5" fmla="*/ 1152574 w 1169033"/>
                <a:gd name="connsiteY5" fmla="*/ 753510 h 1007148"/>
                <a:gd name="connsiteX6" fmla="*/ 749798 w 1169033"/>
                <a:gd name="connsiteY6" fmla="*/ 994712 h 1007148"/>
                <a:gd name="connsiteX7" fmla="*/ 640168 w 1169033"/>
                <a:gd name="connsiteY7" fmla="*/ 932957 h 1007148"/>
                <a:gd name="connsiteX8" fmla="*/ 620635 w 1169033"/>
                <a:gd name="connsiteY8" fmla="*/ 911467 h 1007148"/>
                <a:gd name="connsiteX9" fmla="*/ 52806 w 1169033"/>
                <a:gd name="connsiteY9" fmla="*/ 620282 h 1007148"/>
                <a:gd name="connsiteX10" fmla="*/ 17462 w 1169033"/>
                <a:gd name="connsiteY10" fmla="*/ 592105 h 1007148"/>
                <a:gd name="connsiteX11" fmla="*/ 0 w 1169033"/>
                <a:gd name="connsiteY11" fmla="*/ 560422 h 1007148"/>
                <a:gd name="connsiteX12" fmla="*/ 6729 w 1169033"/>
                <a:gd name="connsiteY12" fmla="*/ 562859 h 1007148"/>
                <a:gd name="connsiteX13" fmla="*/ 38270 w 1169033"/>
                <a:gd name="connsiteY13" fmla="*/ 563658 h 1007148"/>
                <a:gd name="connsiteX14" fmla="*/ 65450 w 1169033"/>
                <a:gd name="connsiteY14" fmla="*/ 557680 h 1007148"/>
                <a:gd name="connsiteX15" fmla="*/ 63842 w 1169033"/>
                <a:gd name="connsiteY15" fmla="*/ 547409 h 1007148"/>
                <a:gd name="connsiteX16" fmla="*/ 74023 w 1169033"/>
                <a:gd name="connsiteY16" fmla="*/ 510011 h 1007148"/>
                <a:gd name="connsiteX17" fmla="*/ 173884 w 1169033"/>
                <a:gd name="connsiteY17" fmla="*/ 461464 h 1007148"/>
                <a:gd name="connsiteX18" fmla="*/ 197780 w 1169033"/>
                <a:gd name="connsiteY18" fmla="*/ 468988 h 1007148"/>
                <a:gd name="connsiteX19" fmla="*/ 213746 w 1169033"/>
                <a:gd name="connsiteY19" fmla="*/ 454409 h 1007148"/>
                <a:gd name="connsiteX20" fmla="*/ 199269 w 1169033"/>
                <a:gd name="connsiteY20" fmla="*/ 440010 h 1007148"/>
                <a:gd name="connsiteX21" fmla="*/ 187535 w 1169033"/>
                <a:gd name="connsiteY21" fmla="*/ 394775 h 1007148"/>
                <a:gd name="connsiteX22" fmla="*/ 231499 w 1169033"/>
                <a:gd name="connsiteY22" fmla="*/ 378931 h 1007148"/>
                <a:gd name="connsiteX23" fmla="*/ 264200 w 1169033"/>
                <a:gd name="connsiteY23" fmla="*/ 385165 h 1007148"/>
                <a:gd name="connsiteX24" fmla="*/ 277870 w 1169033"/>
                <a:gd name="connsiteY24" fmla="*/ 366345 h 1007148"/>
                <a:gd name="connsiteX25" fmla="*/ 299231 w 1169033"/>
                <a:gd name="connsiteY25" fmla="*/ 319473 h 1007148"/>
                <a:gd name="connsiteX26" fmla="*/ 289122 w 1169033"/>
                <a:gd name="connsiteY26" fmla="*/ 306136 h 1007148"/>
                <a:gd name="connsiteX27" fmla="*/ 280673 w 1169033"/>
                <a:gd name="connsiteY27" fmla="*/ 268914 h 1007148"/>
                <a:gd name="connsiteX28" fmla="*/ 312162 w 1169033"/>
                <a:gd name="connsiteY28" fmla="*/ 201296 h 1007148"/>
                <a:gd name="connsiteX29" fmla="*/ 321936 w 1169033"/>
                <a:gd name="connsiteY29" fmla="*/ 195434 h 1007148"/>
                <a:gd name="connsiteX30" fmla="*/ 309949 w 1169033"/>
                <a:gd name="connsiteY30" fmla="*/ 189634 h 1007148"/>
                <a:gd name="connsiteX31" fmla="*/ 270825 w 1169033"/>
                <a:gd name="connsiteY31" fmla="*/ 123474 h 1007148"/>
                <a:gd name="connsiteX32" fmla="*/ 302314 w 1169033"/>
                <a:gd name="connsiteY32" fmla="*/ 62847 h 1007148"/>
                <a:gd name="connsiteX33" fmla="*/ 328077 w 1169033"/>
                <a:gd name="connsiteY33" fmla="*/ 48995 h 1007148"/>
                <a:gd name="connsiteX34" fmla="*/ 319793 w 1169033"/>
                <a:gd name="connsiteY34" fmla="*/ 34114 h 1007148"/>
                <a:gd name="connsiteX35" fmla="*/ 294112 w 1169033"/>
                <a:gd name="connsiteY35" fmla="*/ 11504 h 1007148"/>
                <a:gd name="connsiteX36" fmla="*/ 277580 w 1169033"/>
                <a:gd name="connsiteY36" fmla="*/ 5520 h 1007148"/>
                <a:gd name="connsiteX37" fmla="*/ 277611 w 1169033"/>
                <a:gd name="connsiteY37" fmla="*/ 5504 h 1007148"/>
                <a:gd name="connsiteX38" fmla="*/ 364446 w 1169033"/>
                <a:gd name="connsiteY38" fmla="*/ 12565 h 10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69033" h="1007148">
                  <a:moveTo>
                    <a:pt x="364446" y="12565"/>
                  </a:moveTo>
                  <a:lnTo>
                    <a:pt x="1041196" y="359605"/>
                  </a:lnTo>
                  <a:cubicBezTo>
                    <a:pt x="1069166" y="373948"/>
                    <a:pt x="1088675" y="398271"/>
                    <a:pt x="1097605" y="426000"/>
                  </a:cubicBezTo>
                  <a:lnTo>
                    <a:pt x="1098347" y="432189"/>
                  </a:lnTo>
                  <a:lnTo>
                    <a:pt x="1102999" y="437307"/>
                  </a:lnTo>
                  <a:cubicBezTo>
                    <a:pt x="1165219" y="521428"/>
                    <a:pt x="1187362" y="638674"/>
                    <a:pt x="1152574" y="753510"/>
                  </a:cubicBezTo>
                  <a:cubicBezTo>
                    <a:pt x="1096913" y="937249"/>
                    <a:pt x="916583" y="1045238"/>
                    <a:pt x="749798" y="994712"/>
                  </a:cubicBezTo>
                  <a:cubicBezTo>
                    <a:pt x="708101" y="982080"/>
                    <a:pt x="671198" y="960738"/>
                    <a:pt x="640168" y="932957"/>
                  </a:cubicBezTo>
                  <a:lnTo>
                    <a:pt x="620635" y="911467"/>
                  </a:lnTo>
                  <a:lnTo>
                    <a:pt x="52806" y="620282"/>
                  </a:lnTo>
                  <a:cubicBezTo>
                    <a:pt x="38821" y="613111"/>
                    <a:pt x="26951" y="603444"/>
                    <a:pt x="17462" y="592105"/>
                  </a:cubicBezTo>
                  <a:lnTo>
                    <a:pt x="0" y="560422"/>
                  </a:lnTo>
                  <a:lnTo>
                    <a:pt x="6729" y="562859"/>
                  </a:lnTo>
                  <a:cubicBezTo>
                    <a:pt x="16768" y="564554"/>
                    <a:pt x="27326" y="564793"/>
                    <a:pt x="38270" y="563658"/>
                  </a:cubicBezTo>
                  <a:lnTo>
                    <a:pt x="65450" y="557680"/>
                  </a:lnTo>
                  <a:lnTo>
                    <a:pt x="63842" y="547409"/>
                  </a:lnTo>
                  <a:cubicBezTo>
                    <a:pt x="64457" y="534587"/>
                    <a:pt x="67761" y="521878"/>
                    <a:pt x="74023" y="510011"/>
                  </a:cubicBezTo>
                  <a:cubicBezTo>
                    <a:pt x="92809" y="474411"/>
                    <a:pt x="132873" y="456503"/>
                    <a:pt x="173884" y="461464"/>
                  </a:cubicBezTo>
                  <a:lnTo>
                    <a:pt x="197780" y="468988"/>
                  </a:lnTo>
                  <a:lnTo>
                    <a:pt x="213746" y="454409"/>
                  </a:lnTo>
                  <a:lnTo>
                    <a:pt x="199269" y="440010"/>
                  </a:lnTo>
                  <a:cubicBezTo>
                    <a:pt x="186187" y="423115"/>
                    <a:pt x="181241" y="406701"/>
                    <a:pt x="187535" y="394775"/>
                  </a:cubicBezTo>
                  <a:cubicBezTo>
                    <a:pt x="193828" y="382849"/>
                    <a:pt x="210168" y="377667"/>
                    <a:pt x="231499" y="378931"/>
                  </a:cubicBezTo>
                  <a:lnTo>
                    <a:pt x="264200" y="385165"/>
                  </a:lnTo>
                  <a:lnTo>
                    <a:pt x="277870" y="366345"/>
                  </a:lnTo>
                  <a:lnTo>
                    <a:pt x="299231" y="319473"/>
                  </a:lnTo>
                  <a:lnTo>
                    <a:pt x="289122" y="306136"/>
                  </a:lnTo>
                  <a:cubicBezTo>
                    <a:pt x="283681" y="294695"/>
                    <a:pt x="280673" y="282117"/>
                    <a:pt x="280673" y="268914"/>
                  </a:cubicBezTo>
                  <a:cubicBezTo>
                    <a:pt x="280673" y="242508"/>
                    <a:pt x="292707" y="218601"/>
                    <a:pt x="312162" y="201296"/>
                  </a:cubicBezTo>
                  <a:lnTo>
                    <a:pt x="321936" y="195434"/>
                  </a:lnTo>
                  <a:lnTo>
                    <a:pt x="309949" y="189634"/>
                  </a:lnTo>
                  <a:cubicBezTo>
                    <a:pt x="286055" y="173908"/>
                    <a:pt x="270825" y="150109"/>
                    <a:pt x="270825" y="123474"/>
                  </a:cubicBezTo>
                  <a:cubicBezTo>
                    <a:pt x="270825" y="99798"/>
                    <a:pt x="282859" y="78363"/>
                    <a:pt x="302314" y="62847"/>
                  </a:cubicBezTo>
                  <a:lnTo>
                    <a:pt x="328077" y="48995"/>
                  </a:lnTo>
                  <a:lnTo>
                    <a:pt x="319793" y="34114"/>
                  </a:lnTo>
                  <a:cubicBezTo>
                    <a:pt x="312578" y="24987"/>
                    <a:pt x="304021" y="17371"/>
                    <a:pt x="294112" y="11504"/>
                  </a:cubicBezTo>
                  <a:lnTo>
                    <a:pt x="277580" y="5520"/>
                  </a:lnTo>
                  <a:lnTo>
                    <a:pt x="277611" y="5504"/>
                  </a:lnTo>
                  <a:cubicBezTo>
                    <a:pt x="305340" y="-3426"/>
                    <a:pt x="336476" y="-1778"/>
                    <a:pt x="364446" y="1256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7292" name="Group 7291">
              <a:extLst>
                <a:ext uri="{FF2B5EF4-FFF2-40B4-BE49-F238E27FC236}">
                  <a16:creationId xmlns:a16="http://schemas.microsoft.com/office/drawing/2014/main" id="{33A733A9-A1EC-FA15-03B5-35F6FDCCFF26}"/>
                </a:ext>
              </a:extLst>
            </p:cNvPr>
            <p:cNvGrpSpPr/>
            <p:nvPr/>
          </p:nvGrpSpPr>
          <p:grpSpPr>
            <a:xfrm>
              <a:off x="2600325" y="2687054"/>
              <a:ext cx="1296806" cy="834426"/>
              <a:chOff x="2600325" y="2687054"/>
              <a:chExt cx="1296806" cy="834426"/>
            </a:xfrm>
          </p:grpSpPr>
          <p:cxnSp>
            <p:nvCxnSpPr>
              <p:cNvPr id="7293" name="Straight Connector 7292">
                <a:extLst>
                  <a:ext uri="{FF2B5EF4-FFF2-40B4-BE49-F238E27FC236}">
                    <a16:creationId xmlns:a16="http://schemas.microsoft.com/office/drawing/2014/main" id="{F7DAF448-A78B-BA75-8BF7-5192497468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3176588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4" name="Straight Connector 7293">
                <a:extLst>
                  <a:ext uri="{FF2B5EF4-FFF2-40B4-BE49-F238E27FC236}">
                    <a16:creationId xmlns:a16="http://schemas.microsoft.com/office/drawing/2014/main" id="{09168282-FD0D-5307-55E6-22D579CE2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286333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5" name="Straight Connector 7294">
                <a:extLst>
                  <a:ext uri="{FF2B5EF4-FFF2-40B4-BE49-F238E27FC236}">
                    <a16:creationId xmlns:a16="http://schemas.microsoft.com/office/drawing/2014/main" id="{5A1E059C-C1AF-3169-B380-0FDE6AFD9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7670" y="30238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6" name="Straight Connector 7295">
                <a:extLst>
                  <a:ext uri="{FF2B5EF4-FFF2-40B4-BE49-F238E27FC236}">
                    <a16:creationId xmlns:a16="http://schemas.microsoft.com/office/drawing/2014/main" id="{1EC3946A-3C93-6B42-686C-BAC9C0E8C6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1321" y="2834757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7" name="Straight Connector 7296">
                <a:extLst>
                  <a:ext uri="{FF2B5EF4-FFF2-40B4-BE49-F238E27FC236}">
                    <a16:creationId xmlns:a16="http://schemas.microsoft.com/office/drawing/2014/main" id="{F658EB3C-9EF6-08E1-E41C-702EF8199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237" y="26870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8" name="Straight Connector 7297">
                <a:extLst>
                  <a:ext uri="{FF2B5EF4-FFF2-40B4-BE49-F238E27FC236}">
                    <a16:creationId xmlns:a16="http://schemas.microsoft.com/office/drawing/2014/main" id="{3F61879C-2248-4FA3-B7E4-62C92D646B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62162" y="3200400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9" name="Straight Connector 7298">
                <a:extLst>
                  <a:ext uri="{FF2B5EF4-FFF2-40B4-BE49-F238E27FC236}">
                    <a16:creationId xmlns:a16="http://schemas.microsoft.com/office/drawing/2014/main" id="{4136CFC8-F5EE-80C6-8E14-73A3C38C05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568" y="3011303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0" name="Straight Connector 7299">
                <a:extLst>
                  <a:ext uri="{FF2B5EF4-FFF2-40B4-BE49-F238E27FC236}">
                    <a16:creationId xmlns:a16="http://schemas.microsoft.com/office/drawing/2014/main" id="{360FAAAB-FE75-5898-EE1B-87A97BA95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6068" y="2798334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1" name="Straight Connector 7300">
                <a:extLst>
                  <a:ext uri="{FF2B5EF4-FFF2-40B4-BE49-F238E27FC236}">
                    <a16:creationId xmlns:a16="http://schemas.microsoft.com/office/drawing/2014/main" id="{32CECCC3-AD28-7471-4656-C4BA7C9DB1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5077" y="329901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2" name="Straight Connector 7301">
                <a:extLst>
                  <a:ext uri="{FF2B5EF4-FFF2-40B4-BE49-F238E27FC236}">
                    <a16:creationId xmlns:a16="http://schemas.microsoft.com/office/drawing/2014/main" id="{7AC81DB7-2F2D-D009-310A-2D92F3124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1224" y="315389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3" name="Straight Connector 7302">
                <a:extLst>
                  <a:ext uri="{FF2B5EF4-FFF2-40B4-BE49-F238E27FC236}">
                    <a16:creationId xmlns:a16="http://schemas.microsoft.com/office/drawing/2014/main" id="{74330DEE-2AC4-D4A0-6253-82D633502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4376" y="299619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4" name="Straight Connector 7303">
                <a:extLst>
                  <a:ext uri="{FF2B5EF4-FFF2-40B4-BE49-F238E27FC236}">
                    <a16:creationId xmlns:a16="http://schemas.microsoft.com/office/drawing/2014/main" id="{C79F9F5B-6A72-19DA-8399-4232F16802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528" y="283850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5" name="Straight Connector 7304">
                <a:extLst>
                  <a:ext uri="{FF2B5EF4-FFF2-40B4-BE49-F238E27FC236}">
                    <a16:creationId xmlns:a16="http://schemas.microsoft.com/office/drawing/2014/main" id="{31D4C4A7-C29C-1045-92C4-55351E0C4E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5939" y="314807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6" name="Straight Connector 7305">
                <a:extLst>
                  <a:ext uri="{FF2B5EF4-FFF2-40B4-BE49-F238E27FC236}">
                    <a16:creationId xmlns:a16="http://schemas.microsoft.com/office/drawing/2014/main" id="{DCBA6E03-43B8-FB03-4AFF-EE40A17FE9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3602" y="3321587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7" name="Straight Connector 7306">
                <a:extLst>
                  <a:ext uri="{FF2B5EF4-FFF2-40B4-BE49-F238E27FC236}">
                    <a16:creationId xmlns:a16="http://schemas.microsoft.com/office/drawing/2014/main" id="{C55A83CA-DDFE-107A-1F21-E48314883B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8910" y="3076665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8" name="Straight Connector 7307">
                <a:extLst>
                  <a:ext uri="{FF2B5EF4-FFF2-40B4-BE49-F238E27FC236}">
                    <a16:creationId xmlns:a16="http://schemas.microsoft.com/office/drawing/2014/main" id="{EA415A26-786B-0FE0-EFCA-91A7B94C1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6409" y="3278178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9" name="Straight Connector 7308">
                <a:extLst>
                  <a:ext uri="{FF2B5EF4-FFF2-40B4-BE49-F238E27FC236}">
                    <a16:creationId xmlns:a16="http://schemas.microsoft.com/office/drawing/2014/main" id="{87EB0701-5288-1362-FCA7-B09A878EA4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3479691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0" name="Straight Connector 7309">
                <a:extLst>
                  <a:ext uri="{FF2B5EF4-FFF2-40B4-BE49-F238E27FC236}">
                    <a16:creationId xmlns:a16="http://schemas.microsoft.com/office/drawing/2014/main" id="{2DC68643-BCE5-A7B2-6919-BA7F1F8E6F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233" y="3200400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1" name="Straight Connector 7310">
                <a:extLst>
                  <a:ext uri="{FF2B5EF4-FFF2-40B4-BE49-F238E27FC236}">
                    <a16:creationId xmlns:a16="http://schemas.microsoft.com/office/drawing/2014/main" id="{9E79A655-0426-8605-E9FE-A60975D9A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295800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12" name="Group 7311">
            <a:extLst>
              <a:ext uri="{FF2B5EF4-FFF2-40B4-BE49-F238E27FC236}">
                <a16:creationId xmlns:a16="http://schemas.microsoft.com/office/drawing/2014/main" id="{28F94A5B-BB37-A974-DD7F-BD6D05BA053D}"/>
              </a:ext>
            </a:extLst>
          </p:cNvPr>
          <p:cNvGrpSpPr/>
          <p:nvPr/>
        </p:nvGrpSpPr>
        <p:grpSpPr>
          <a:xfrm>
            <a:off x="4470606" y="1094826"/>
            <a:ext cx="1994832" cy="3283773"/>
            <a:chOff x="3930125" y="1054259"/>
            <a:chExt cx="1424600" cy="2345091"/>
          </a:xfrm>
          <a:solidFill>
            <a:schemeClr val="bg1">
              <a:lumMod val="85000"/>
            </a:schemeClr>
          </a:solidFill>
        </p:grpSpPr>
        <p:sp>
          <p:nvSpPr>
            <p:cNvPr id="7313" name="Free-form: Shape 7312">
              <a:extLst>
                <a:ext uri="{FF2B5EF4-FFF2-40B4-BE49-F238E27FC236}">
                  <a16:creationId xmlns:a16="http://schemas.microsoft.com/office/drawing/2014/main" id="{9FB76DAF-3F89-5332-52B2-7D6AB132E901}"/>
                </a:ext>
              </a:extLst>
            </p:cNvPr>
            <p:cNvSpPr/>
            <p:nvPr/>
          </p:nvSpPr>
          <p:spPr>
            <a:xfrm>
              <a:off x="3930125" y="1054259"/>
              <a:ext cx="1424600" cy="2345091"/>
            </a:xfrm>
            <a:custGeom>
              <a:avLst/>
              <a:gdLst>
                <a:gd name="connsiteX0" fmla="*/ 552582 w 1424600"/>
                <a:gd name="connsiteY0" fmla="*/ 0 h 2345091"/>
                <a:gd name="connsiteX1" fmla="*/ 938345 w 1424600"/>
                <a:gd name="connsiteY1" fmla="*/ 434566 h 2345091"/>
                <a:gd name="connsiteX2" fmla="*/ 933944 w 1424600"/>
                <a:gd name="connsiteY2" fmla="*/ 483750 h 2345091"/>
                <a:gd name="connsiteX3" fmla="*/ 955422 w 1424600"/>
                <a:gd name="connsiteY3" fmla="*/ 481894 h 2345091"/>
                <a:gd name="connsiteX4" fmla="*/ 1054988 w 1424600"/>
                <a:gd name="connsiteY4" fmla="*/ 990411 h 2345091"/>
                <a:gd name="connsiteX5" fmla="*/ 1055562 w 1424600"/>
                <a:gd name="connsiteY5" fmla="*/ 992356 h 2345091"/>
                <a:gd name="connsiteX6" fmla="*/ 1062620 w 1424600"/>
                <a:gd name="connsiteY6" fmla="*/ 992430 h 2345091"/>
                <a:gd name="connsiteX7" fmla="*/ 1424570 w 1424600"/>
                <a:gd name="connsiteY7" fmla="*/ 2345091 h 2345091"/>
                <a:gd name="connsiteX8" fmla="*/ 8305 w 1424600"/>
                <a:gd name="connsiteY8" fmla="*/ 2335566 h 2345091"/>
                <a:gd name="connsiteX9" fmla="*/ 137748 w 1424600"/>
                <a:gd name="connsiteY9" fmla="*/ 1145346 h 2345091"/>
                <a:gd name="connsiteX10" fmla="*/ 143754 w 1424600"/>
                <a:gd name="connsiteY10" fmla="*/ 1102852 h 2345091"/>
                <a:gd name="connsiteX11" fmla="*/ 117222 w 1424600"/>
                <a:gd name="connsiteY11" fmla="*/ 1099790 h 2345091"/>
                <a:gd name="connsiteX12" fmla="*/ 197441 w 1424600"/>
                <a:gd name="connsiteY12" fmla="*/ 620206 h 2345091"/>
                <a:gd name="connsiteX13" fmla="*/ 188180 w 1424600"/>
                <a:gd name="connsiteY13" fmla="*/ 571224 h 2345091"/>
                <a:gd name="connsiteX14" fmla="*/ 174656 w 1424600"/>
                <a:gd name="connsiteY14" fmla="*/ 522146 h 2345091"/>
                <a:gd name="connsiteX15" fmla="*/ 166819 w 1424600"/>
                <a:gd name="connsiteY15" fmla="*/ 434566 h 2345091"/>
                <a:gd name="connsiteX16" fmla="*/ 552582 w 1424600"/>
                <a:gd name="connsiteY16" fmla="*/ 0 h 23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4600" h="2345091">
                  <a:moveTo>
                    <a:pt x="552582" y="0"/>
                  </a:moveTo>
                  <a:cubicBezTo>
                    <a:pt x="765633" y="0"/>
                    <a:pt x="938345" y="194562"/>
                    <a:pt x="938345" y="434566"/>
                  </a:cubicBezTo>
                  <a:lnTo>
                    <a:pt x="933944" y="483750"/>
                  </a:lnTo>
                  <a:lnTo>
                    <a:pt x="955422" y="481894"/>
                  </a:lnTo>
                  <a:cubicBezTo>
                    <a:pt x="893510" y="655418"/>
                    <a:pt x="986974" y="791437"/>
                    <a:pt x="1054988" y="990411"/>
                  </a:cubicBezTo>
                  <a:lnTo>
                    <a:pt x="1055562" y="992356"/>
                  </a:lnTo>
                  <a:lnTo>
                    <a:pt x="1062620" y="992430"/>
                  </a:lnTo>
                  <a:cubicBezTo>
                    <a:pt x="1183270" y="1443317"/>
                    <a:pt x="1427745" y="1551304"/>
                    <a:pt x="1424570" y="2345091"/>
                  </a:cubicBezTo>
                  <a:cubicBezTo>
                    <a:pt x="952482" y="2341916"/>
                    <a:pt x="670893" y="2253016"/>
                    <a:pt x="8305" y="2335566"/>
                  </a:cubicBezTo>
                  <a:cubicBezTo>
                    <a:pt x="-30589" y="1799356"/>
                    <a:pt x="76369" y="1511093"/>
                    <a:pt x="137748" y="1145346"/>
                  </a:cubicBezTo>
                  <a:lnTo>
                    <a:pt x="143754" y="1102852"/>
                  </a:lnTo>
                  <a:lnTo>
                    <a:pt x="117222" y="1099790"/>
                  </a:lnTo>
                  <a:cubicBezTo>
                    <a:pt x="136669" y="939017"/>
                    <a:pt x="214457" y="785537"/>
                    <a:pt x="197441" y="620206"/>
                  </a:cubicBezTo>
                  <a:lnTo>
                    <a:pt x="188180" y="571224"/>
                  </a:lnTo>
                  <a:lnTo>
                    <a:pt x="174656" y="522146"/>
                  </a:lnTo>
                  <a:cubicBezTo>
                    <a:pt x="169518" y="493857"/>
                    <a:pt x="166819" y="464566"/>
                    <a:pt x="166819" y="434566"/>
                  </a:cubicBezTo>
                  <a:cubicBezTo>
                    <a:pt x="166819" y="194562"/>
                    <a:pt x="339531" y="0"/>
                    <a:pt x="5525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14" name="Free-form: Shape 7313">
              <a:extLst>
                <a:ext uri="{FF2B5EF4-FFF2-40B4-BE49-F238E27FC236}">
                  <a16:creationId xmlns:a16="http://schemas.microsoft.com/office/drawing/2014/main" id="{191CCE56-E78A-C6DD-E416-AACB5E283ED8}"/>
                </a:ext>
              </a:extLst>
            </p:cNvPr>
            <p:cNvSpPr/>
            <p:nvPr/>
          </p:nvSpPr>
          <p:spPr>
            <a:xfrm rot="3252106">
              <a:off x="4037702" y="1917916"/>
              <a:ext cx="688725" cy="554295"/>
            </a:xfrm>
            <a:custGeom>
              <a:avLst/>
              <a:gdLst>
                <a:gd name="connsiteX0" fmla="*/ 0 w 688725"/>
                <a:gd name="connsiteY0" fmla="*/ 360009 h 554295"/>
                <a:gd name="connsiteX1" fmla="*/ 154140 w 688725"/>
                <a:gd name="connsiteY1" fmla="*/ 370636 h 554295"/>
                <a:gd name="connsiteX2" fmla="*/ 173196 w 688725"/>
                <a:gd name="connsiteY2" fmla="*/ 165739 h 554295"/>
                <a:gd name="connsiteX3" fmla="*/ 258336 w 688725"/>
                <a:gd name="connsiteY3" fmla="*/ 276445 h 554295"/>
                <a:gd name="connsiteX4" fmla="*/ 358220 w 688725"/>
                <a:gd name="connsiteY4" fmla="*/ 75497 h 554295"/>
                <a:gd name="connsiteX5" fmla="*/ 363187 w 688725"/>
                <a:gd name="connsiteY5" fmla="*/ 117698 h 554295"/>
                <a:gd name="connsiteX6" fmla="*/ 607793 w 688725"/>
                <a:gd name="connsiteY6" fmla="*/ 158237 h 554295"/>
                <a:gd name="connsiteX7" fmla="*/ 637170 w 688725"/>
                <a:gd name="connsiteY7" fmla="*/ 0 h 554295"/>
                <a:gd name="connsiteX8" fmla="*/ 688725 w 688725"/>
                <a:gd name="connsiteY8" fmla="*/ 173526 h 554295"/>
                <a:gd name="connsiteX9" fmla="*/ 633972 w 688725"/>
                <a:gd name="connsiteY9" fmla="*/ 173526 h 554295"/>
                <a:gd name="connsiteX10" fmla="*/ 374563 w 688725"/>
                <a:gd name="connsiteY10" fmla="*/ 214365 h 554295"/>
                <a:gd name="connsiteX11" fmla="*/ 377610 w 688725"/>
                <a:gd name="connsiteY11" fmla="*/ 240253 h 554295"/>
                <a:gd name="connsiteX12" fmla="*/ 605288 w 688725"/>
                <a:gd name="connsiteY12" fmla="*/ 421138 h 554295"/>
                <a:gd name="connsiteX13" fmla="*/ 396609 w 688725"/>
                <a:gd name="connsiteY13" fmla="*/ 401692 h 554295"/>
                <a:gd name="connsiteX14" fmla="*/ 398129 w 688725"/>
                <a:gd name="connsiteY14" fmla="*/ 414601 h 554295"/>
                <a:gd name="connsiteX15" fmla="*/ 363848 w 688725"/>
                <a:gd name="connsiteY15" fmla="*/ 406381 h 554295"/>
                <a:gd name="connsiteX16" fmla="*/ 414013 w 688725"/>
                <a:gd name="connsiteY16" fmla="*/ 534283 h 554295"/>
                <a:gd name="connsiteX17" fmla="*/ 300391 w 688725"/>
                <a:gd name="connsiteY17" fmla="*/ 424637 h 554295"/>
                <a:gd name="connsiteX18" fmla="*/ 167087 w 688725"/>
                <a:gd name="connsiteY18" fmla="*/ 468133 h 554295"/>
                <a:gd name="connsiteX19" fmla="*/ 126288 w 688725"/>
                <a:gd name="connsiteY19" fmla="*/ 554295 h 55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8725" h="554295">
                  <a:moveTo>
                    <a:pt x="0" y="360009"/>
                  </a:moveTo>
                  <a:lnTo>
                    <a:pt x="154140" y="370636"/>
                  </a:lnTo>
                  <a:lnTo>
                    <a:pt x="173196" y="165739"/>
                  </a:lnTo>
                  <a:lnTo>
                    <a:pt x="258336" y="276445"/>
                  </a:lnTo>
                  <a:lnTo>
                    <a:pt x="358220" y="75497"/>
                  </a:lnTo>
                  <a:lnTo>
                    <a:pt x="363187" y="117698"/>
                  </a:lnTo>
                  <a:lnTo>
                    <a:pt x="607793" y="158237"/>
                  </a:lnTo>
                  <a:lnTo>
                    <a:pt x="637170" y="0"/>
                  </a:lnTo>
                  <a:lnTo>
                    <a:pt x="688725" y="173526"/>
                  </a:lnTo>
                  <a:lnTo>
                    <a:pt x="633972" y="173526"/>
                  </a:lnTo>
                  <a:lnTo>
                    <a:pt x="374563" y="214365"/>
                  </a:lnTo>
                  <a:lnTo>
                    <a:pt x="377610" y="240253"/>
                  </a:lnTo>
                  <a:lnTo>
                    <a:pt x="605288" y="421138"/>
                  </a:lnTo>
                  <a:lnTo>
                    <a:pt x="396609" y="401692"/>
                  </a:lnTo>
                  <a:lnTo>
                    <a:pt x="398129" y="414601"/>
                  </a:lnTo>
                  <a:lnTo>
                    <a:pt x="363848" y="406381"/>
                  </a:lnTo>
                  <a:lnTo>
                    <a:pt x="414013" y="534283"/>
                  </a:lnTo>
                  <a:lnTo>
                    <a:pt x="300391" y="424637"/>
                  </a:lnTo>
                  <a:lnTo>
                    <a:pt x="167087" y="468133"/>
                  </a:lnTo>
                  <a:lnTo>
                    <a:pt x="126288" y="5542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7315" name="Group 7314">
            <a:extLst>
              <a:ext uri="{FF2B5EF4-FFF2-40B4-BE49-F238E27FC236}">
                <a16:creationId xmlns:a16="http://schemas.microsoft.com/office/drawing/2014/main" id="{501C18DA-560D-0BFC-6A60-09C4FE0090B3}"/>
              </a:ext>
            </a:extLst>
          </p:cNvPr>
          <p:cNvGrpSpPr/>
          <p:nvPr/>
        </p:nvGrpSpPr>
        <p:grpSpPr>
          <a:xfrm>
            <a:off x="4862766" y="1307132"/>
            <a:ext cx="918172" cy="1068235"/>
            <a:chOff x="4210184" y="1205877"/>
            <a:chExt cx="655708" cy="762875"/>
          </a:xfrm>
        </p:grpSpPr>
        <p:sp>
          <p:nvSpPr>
            <p:cNvPr id="7316" name="Free-form: Shape 7315">
              <a:extLst>
                <a:ext uri="{FF2B5EF4-FFF2-40B4-BE49-F238E27FC236}">
                  <a16:creationId xmlns:a16="http://schemas.microsoft.com/office/drawing/2014/main" id="{288A870E-B05C-B7F6-AAD0-F72EB03B11AE}"/>
                </a:ext>
              </a:extLst>
            </p:cNvPr>
            <p:cNvSpPr/>
            <p:nvPr/>
          </p:nvSpPr>
          <p:spPr>
            <a:xfrm rot="3537790">
              <a:off x="4156600" y="1259461"/>
              <a:ext cx="762875" cy="655708"/>
            </a:xfrm>
            <a:custGeom>
              <a:avLst/>
              <a:gdLst>
                <a:gd name="connsiteX0" fmla="*/ 51588 w 762875"/>
                <a:gd name="connsiteY0" fmla="*/ 201227 h 655708"/>
                <a:gd name="connsiteX1" fmla="*/ 131703 w 762875"/>
                <a:gd name="connsiteY1" fmla="*/ 108371 h 655708"/>
                <a:gd name="connsiteX2" fmla="*/ 685794 w 762875"/>
                <a:gd name="connsiteY2" fmla="*/ 179266 h 655708"/>
                <a:gd name="connsiteX3" fmla="*/ 712928 w 762875"/>
                <a:gd name="connsiteY3" fmla="*/ 487657 h 655708"/>
                <a:gd name="connsiteX4" fmla="*/ 401639 w 762875"/>
                <a:gd name="connsiteY4" fmla="*/ 651492 h 655708"/>
                <a:gd name="connsiteX5" fmla="*/ 307901 w 762875"/>
                <a:gd name="connsiteY5" fmla="*/ 648334 h 655708"/>
                <a:gd name="connsiteX6" fmla="*/ 294172 w 762875"/>
                <a:gd name="connsiteY6" fmla="*/ 643407 h 655708"/>
                <a:gd name="connsiteX7" fmla="*/ 273710 w 762875"/>
                <a:gd name="connsiteY7" fmla="*/ 655440 h 655708"/>
                <a:gd name="connsiteX8" fmla="*/ 188181 w 762875"/>
                <a:gd name="connsiteY8" fmla="*/ 606414 h 655708"/>
                <a:gd name="connsiteX9" fmla="*/ 182829 w 762875"/>
                <a:gd name="connsiteY9" fmla="*/ 592394 h 655708"/>
                <a:gd name="connsiteX10" fmla="*/ 182191 w 762875"/>
                <a:gd name="connsiteY10" fmla="*/ 591952 h 655708"/>
                <a:gd name="connsiteX11" fmla="*/ 170344 w 762875"/>
                <a:gd name="connsiteY11" fmla="*/ 607523 h 655708"/>
                <a:gd name="connsiteX12" fmla="*/ 97373 w 762875"/>
                <a:gd name="connsiteY12" fmla="*/ 525240 h 655708"/>
                <a:gd name="connsiteX13" fmla="*/ 96311 w 762875"/>
                <a:gd name="connsiteY13" fmla="*/ 515231 h 655708"/>
                <a:gd name="connsiteX14" fmla="*/ 93675 w 762875"/>
                <a:gd name="connsiteY14" fmla="*/ 512181 h 655708"/>
                <a:gd name="connsiteX15" fmla="*/ 81186 w 762875"/>
                <a:gd name="connsiteY15" fmla="*/ 526185 h 655708"/>
                <a:gd name="connsiteX16" fmla="*/ 1249 w 762875"/>
                <a:gd name="connsiteY16" fmla="*/ 434693 h 655708"/>
                <a:gd name="connsiteX17" fmla="*/ 17391 w 762875"/>
                <a:gd name="connsiteY17" fmla="*/ 369514 h 655708"/>
                <a:gd name="connsiteX18" fmla="*/ 21741 w 762875"/>
                <a:gd name="connsiteY18" fmla="*/ 362571 h 655708"/>
                <a:gd name="connsiteX19" fmla="*/ 18860 w 762875"/>
                <a:gd name="connsiteY19" fmla="*/ 346665 h 655708"/>
                <a:gd name="connsiteX20" fmla="*/ 51588 w 762875"/>
                <a:gd name="connsiteY20" fmla="*/ 201227 h 65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2875" h="655708">
                  <a:moveTo>
                    <a:pt x="51588" y="201227"/>
                  </a:moveTo>
                  <a:cubicBezTo>
                    <a:pt x="69879" y="169255"/>
                    <a:pt x="96156" y="137987"/>
                    <a:pt x="131703" y="108371"/>
                  </a:cubicBezTo>
                  <a:cubicBezTo>
                    <a:pt x="416074" y="-128559"/>
                    <a:pt x="505759" y="82749"/>
                    <a:pt x="685794" y="179266"/>
                  </a:cubicBezTo>
                  <a:cubicBezTo>
                    <a:pt x="791204" y="242695"/>
                    <a:pt x="776654" y="342478"/>
                    <a:pt x="712928" y="487657"/>
                  </a:cubicBezTo>
                  <a:cubicBezTo>
                    <a:pt x="649202" y="632836"/>
                    <a:pt x="647103" y="615050"/>
                    <a:pt x="401639" y="651492"/>
                  </a:cubicBezTo>
                  <a:cubicBezTo>
                    <a:pt x="370956" y="656047"/>
                    <a:pt x="339282" y="654679"/>
                    <a:pt x="307901" y="648334"/>
                  </a:cubicBezTo>
                  <a:lnTo>
                    <a:pt x="294172" y="643407"/>
                  </a:lnTo>
                  <a:lnTo>
                    <a:pt x="273710" y="655440"/>
                  </a:lnTo>
                  <a:cubicBezTo>
                    <a:pt x="251677" y="658258"/>
                    <a:pt x="210034" y="638684"/>
                    <a:pt x="188181" y="606414"/>
                  </a:cubicBezTo>
                  <a:lnTo>
                    <a:pt x="182829" y="592394"/>
                  </a:lnTo>
                  <a:lnTo>
                    <a:pt x="182191" y="591952"/>
                  </a:lnTo>
                  <a:lnTo>
                    <a:pt x="170344" y="607523"/>
                  </a:lnTo>
                  <a:cubicBezTo>
                    <a:pt x="118822" y="657817"/>
                    <a:pt x="102146" y="564669"/>
                    <a:pt x="97373" y="525240"/>
                  </a:cubicBezTo>
                  <a:lnTo>
                    <a:pt x="96311" y="515231"/>
                  </a:lnTo>
                  <a:lnTo>
                    <a:pt x="93675" y="512181"/>
                  </a:lnTo>
                  <a:lnTo>
                    <a:pt x="81186" y="526185"/>
                  </a:lnTo>
                  <a:cubicBezTo>
                    <a:pt x="43861" y="549669"/>
                    <a:pt x="8077" y="453642"/>
                    <a:pt x="1249" y="434693"/>
                  </a:cubicBezTo>
                  <a:cubicBezTo>
                    <a:pt x="-3210" y="422318"/>
                    <a:pt x="4751" y="394870"/>
                    <a:pt x="17391" y="369514"/>
                  </a:cubicBezTo>
                  <a:lnTo>
                    <a:pt x="21741" y="362571"/>
                  </a:lnTo>
                  <a:lnTo>
                    <a:pt x="18860" y="346665"/>
                  </a:lnTo>
                  <a:cubicBezTo>
                    <a:pt x="14685" y="298731"/>
                    <a:pt x="24152" y="249186"/>
                    <a:pt x="51588" y="201227"/>
                  </a:cubicBezTo>
                  <a:close/>
                </a:path>
              </a:pathLst>
            </a:custGeom>
            <a:solidFill>
              <a:srgbClr val="61AD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17" name="Rectangle: Rounded Corners 7316">
              <a:extLst>
                <a:ext uri="{FF2B5EF4-FFF2-40B4-BE49-F238E27FC236}">
                  <a16:creationId xmlns:a16="http://schemas.microsoft.com/office/drawing/2014/main" id="{8ADA6F80-6F83-FEB1-C578-8455C9A8780B}"/>
                </a:ext>
              </a:extLst>
            </p:cNvPr>
            <p:cNvSpPr/>
            <p:nvPr/>
          </p:nvSpPr>
          <p:spPr>
            <a:xfrm>
              <a:off x="4445630" y="1446082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8" name="Rectangle: Rounded Corners 7317">
              <a:extLst>
                <a:ext uri="{FF2B5EF4-FFF2-40B4-BE49-F238E27FC236}">
                  <a16:creationId xmlns:a16="http://schemas.microsoft.com/office/drawing/2014/main" id="{2FACB9B6-FFBC-6092-F01E-AC84D87B3189}"/>
                </a:ext>
              </a:extLst>
            </p:cNvPr>
            <p:cNvSpPr/>
            <p:nvPr/>
          </p:nvSpPr>
          <p:spPr>
            <a:xfrm>
              <a:off x="4710847" y="1444799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9" name="Free-form: Shape 7318">
              <a:extLst>
                <a:ext uri="{FF2B5EF4-FFF2-40B4-BE49-F238E27FC236}">
                  <a16:creationId xmlns:a16="http://schemas.microsoft.com/office/drawing/2014/main" id="{9003AC00-9C27-1A3D-FD17-3A936BADC8E8}"/>
                </a:ext>
              </a:extLst>
            </p:cNvPr>
            <p:cNvSpPr/>
            <p:nvPr/>
          </p:nvSpPr>
          <p:spPr>
            <a:xfrm rot="11439194" flipH="1">
              <a:off x="4563904" y="1520776"/>
              <a:ext cx="91042" cy="125304"/>
            </a:xfrm>
            <a:custGeom>
              <a:avLst/>
              <a:gdLst>
                <a:gd name="connsiteX0" fmla="*/ 31478 w 91042"/>
                <a:gd name="connsiteY0" fmla="*/ 96718 h 125304"/>
                <a:gd name="connsiteX1" fmla="*/ 31476 w 91042"/>
                <a:gd name="connsiteY1" fmla="*/ 96633 h 125304"/>
                <a:gd name="connsiteX2" fmla="*/ 31524 w 91042"/>
                <a:gd name="connsiteY2" fmla="*/ 96637 h 125304"/>
                <a:gd name="connsiteX3" fmla="*/ 31523 w 91042"/>
                <a:gd name="connsiteY3" fmla="*/ 96639 h 125304"/>
                <a:gd name="connsiteX4" fmla="*/ 26979 w 91042"/>
                <a:gd name="connsiteY4" fmla="*/ 125290 h 125304"/>
                <a:gd name="connsiteX5" fmla="*/ 26978 w 91042"/>
                <a:gd name="connsiteY5" fmla="*/ 125289 h 125304"/>
                <a:gd name="connsiteX6" fmla="*/ 33089 w 91042"/>
                <a:gd name="connsiteY6" fmla="*/ 123088 h 125304"/>
                <a:gd name="connsiteX7" fmla="*/ 34032 w 91042"/>
                <a:gd name="connsiteY7" fmla="*/ 118573 h 125304"/>
                <a:gd name="connsiteX8" fmla="*/ 38878 w 91042"/>
                <a:gd name="connsiteY8" fmla="*/ 117068 h 125304"/>
                <a:gd name="connsiteX9" fmla="*/ 45816 w 91042"/>
                <a:gd name="connsiteY9" fmla="*/ 100928 h 125304"/>
                <a:gd name="connsiteX10" fmla="*/ 89046 w 91042"/>
                <a:gd name="connsiteY10" fmla="*/ 35950 h 125304"/>
                <a:gd name="connsiteX11" fmla="*/ 77250 w 91042"/>
                <a:gd name="connsiteY11" fmla="*/ 5850 h 125304"/>
                <a:gd name="connsiteX12" fmla="*/ 60862 w 91042"/>
                <a:gd name="connsiteY12" fmla="*/ 25841 h 125304"/>
                <a:gd name="connsiteX13" fmla="*/ 53731 w 91042"/>
                <a:gd name="connsiteY13" fmla="*/ 43050 h 125304"/>
                <a:gd name="connsiteX14" fmla="*/ 33339 w 91042"/>
                <a:gd name="connsiteY14" fmla="*/ 40981 h 125304"/>
                <a:gd name="connsiteX15" fmla="*/ 30314 w 91042"/>
                <a:gd name="connsiteY15" fmla="*/ 41284 h 125304"/>
                <a:gd name="connsiteX16" fmla="*/ 29964 w 91042"/>
                <a:gd name="connsiteY16" fmla="*/ 24593 h 125304"/>
                <a:gd name="connsiteX17" fmla="*/ 21960 w 91042"/>
                <a:gd name="connsiteY17" fmla="*/ 14 h 125304"/>
                <a:gd name="connsiteX18" fmla="*/ 33 w 91042"/>
                <a:gd name="connsiteY18" fmla="*/ 23770 h 125304"/>
                <a:gd name="connsiteX19" fmla="*/ 16698 w 91042"/>
                <a:gd name="connsiteY19" fmla="*/ 100014 h 125304"/>
                <a:gd name="connsiteX20" fmla="*/ 26979 w 91042"/>
                <a:gd name="connsiteY20" fmla="*/ 125290 h 12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042" h="125304">
                  <a:moveTo>
                    <a:pt x="31478" y="96718"/>
                  </a:moveTo>
                  <a:lnTo>
                    <a:pt x="31476" y="96633"/>
                  </a:lnTo>
                  <a:lnTo>
                    <a:pt x="31524" y="96637"/>
                  </a:lnTo>
                  <a:lnTo>
                    <a:pt x="31523" y="96639"/>
                  </a:lnTo>
                  <a:close/>
                  <a:moveTo>
                    <a:pt x="26979" y="125290"/>
                  </a:moveTo>
                  <a:lnTo>
                    <a:pt x="26978" y="125289"/>
                  </a:lnTo>
                  <a:cubicBezTo>
                    <a:pt x="30132" y="125163"/>
                    <a:pt x="32027" y="124383"/>
                    <a:pt x="33089" y="123088"/>
                  </a:cubicBezTo>
                  <a:lnTo>
                    <a:pt x="34032" y="118573"/>
                  </a:lnTo>
                  <a:lnTo>
                    <a:pt x="38878" y="117068"/>
                  </a:lnTo>
                  <a:cubicBezTo>
                    <a:pt x="41490" y="112929"/>
                    <a:pt x="43289" y="106712"/>
                    <a:pt x="45816" y="100928"/>
                  </a:cubicBezTo>
                  <a:cubicBezTo>
                    <a:pt x="56446" y="76597"/>
                    <a:pt x="83806" y="51796"/>
                    <a:pt x="89046" y="35950"/>
                  </a:cubicBezTo>
                  <a:cubicBezTo>
                    <a:pt x="94285" y="20105"/>
                    <a:pt x="88819" y="10905"/>
                    <a:pt x="77250" y="5850"/>
                  </a:cubicBezTo>
                  <a:cubicBezTo>
                    <a:pt x="65681" y="796"/>
                    <a:pt x="65916" y="14272"/>
                    <a:pt x="60862" y="25841"/>
                  </a:cubicBezTo>
                  <a:lnTo>
                    <a:pt x="53731" y="43050"/>
                  </a:lnTo>
                  <a:lnTo>
                    <a:pt x="33339" y="40981"/>
                  </a:lnTo>
                  <a:lnTo>
                    <a:pt x="30314" y="41284"/>
                  </a:lnTo>
                  <a:lnTo>
                    <a:pt x="29964" y="24593"/>
                  </a:lnTo>
                  <a:cubicBezTo>
                    <a:pt x="29459" y="11978"/>
                    <a:pt x="34575" y="-492"/>
                    <a:pt x="21960" y="14"/>
                  </a:cubicBezTo>
                  <a:cubicBezTo>
                    <a:pt x="9345" y="519"/>
                    <a:pt x="910" y="7104"/>
                    <a:pt x="33" y="23770"/>
                  </a:cubicBezTo>
                  <a:cubicBezTo>
                    <a:pt x="-844" y="40437"/>
                    <a:pt x="15635" y="73484"/>
                    <a:pt x="16698" y="100014"/>
                  </a:cubicBezTo>
                  <a:cubicBezTo>
                    <a:pt x="17204" y="112629"/>
                    <a:pt x="14364" y="125795"/>
                    <a:pt x="26979" y="1252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7320" name="Free-form: Shape 7319">
            <a:extLst>
              <a:ext uri="{FF2B5EF4-FFF2-40B4-BE49-F238E27FC236}">
                <a16:creationId xmlns:a16="http://schemas.microsoft.com/office/drawing/2014/main" id="{955C5B27-4B05-10E0-6C9F-CB2FE4F68A4F}"/>
              </a:ext>
            </a:extLst>
          </p:cNvPr>
          <p:cNvSpPr/>
          <p:nvPr/>
        </p:nvSpPr>
        <p:spPr>
          <a:xfrm rot="19916648">
            <a:off x="5188494" y="1140449"/>
            <a:ext cx="448014" cy="489637"/>
          </a:xfrm>
          <a:custGeom>
            <a:avLst/>
            <a:gdLst>
              <a:gd name="connsiteX0" fmla="*/ 228846 w 319947"/>
              <a:gd name="connsiteY0" fmla="*/ 95711 h 349672"/>
              <a:gd name="connsiteX1" fmla="*/ 258867 w 319947"/>
              <a:gd name="connsiteY1" fmla="*/ 122632 h 349672"/>
              <a:gd name="connsiteX2" fmla="*/ 260990 w 319947"/>
              <a:gd name="connsiteY2" fmla="*/ 152849 h 349672"/>
              <a:gd name="connsiteX3" fmla="*/ 293436 w 319947"/>
              <a:gd name="connsiteY3" fmla="*/ 171700 h 349672"/>
              <a:gd name="connsiteX4" fmla="*/ 316243 w 319947"/>
              <a:gd name="connsiteY4" fmla="*/ 203277 h 349672"/>
              <a:gd name="connsiteX5" fmla="*/ 263985 w 319947"/>
              <a:gd name="connsiteY5" fmla="*/ 324753 h 349672"/>
              <a:gd name="connsiteX6" fmla="*/ 211696 w 319947"/>
              <a:gd name="connsiteY6" fmla="*/ 296948 h 349672"/>
              <a:gd name="connsiteX7" fmla="*/ 200073 w 319947"/>
              <a:gd name="connsiteY7" fmla="*/ 256253 h 349672"/>
              <a:gd name="connsiteX8" fmla="*/ 190710 w 319947"/>
              <a:gd name="connsiteY8" fmla="*/ 264076 h 349672"/>
              <a:gd name="connsiteX9" fmla="*/ 102838 w 319947"/>
              <a:gd name="connsiteY9" fmla="*/ 199796 h 349672"/>
              <a:gd name="connsiteX10" fmla="*/ 100623 w 319947"/>
              <a:gd name="connsiteY10" fmla="*/ 193411 h 349672"/>
              <a:gd name="connsiteX11" fmla="*/ 87037 w 319947"/>
              <a:gd name="connsiteY11" fmla="*/ 200353 h 349672"/>
              <a:gd name="connsiteX12" fmla="*/ 55538 w 319947"/>
              <a:gd name="connsiteY12" fmla="*/ 208137 h 349672"/>
              <a:gd name="connsiteX13" fmla="*/ 4738 w 319947"/>
              <a:gd name="connsiteY13" fmla="*/ 111841 h 349672"/>
              <a:gd name="connsiteX14" fmla="*/ 55538 w 319947"/>
              <a:gd name="connsiteY14" fmla="*/ 15545 h 349672"/>
              <a:gd name="connsiteX15" fmla="*/ 163621 w 319947"/>
              <a:gd name="connsiteY15" fmla="*/ 73530 h 349672"/>
              <a:gd name="connsiteX16" fmla="*/ 167860 w 319947"/>
              <a:gd name="connsiteY16" fmla="*/ 83960 h 349672"/>
              <a:gd name="connsiteX17" fmla="*/ 183584 w 319947"/>
              <a:gd name="connsiteY17" fmla="*/ 84056 h 349672"/>
              <a:gd name="connsiteX18" fmla="*/ 228846 w 319947"/>
              <a:gd name="connsiteY18" fmla="*/ 95711 h 34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9947" h="349672">
                <a:moveTo>
                  <a:pt x="228846" y="95711"/>
                </a:moveTo>
                <a:cubicBezTo>
                  <a:pt x="242212" y="101924"/>
                  <a:pt x="253038" y="110682"/>
                  <a:pt x="258867" y="122632"/>
                </a:cubicBezTo>
                <a:lnTo>
                  <a:pt x="260990" y="152849"/>
                </a:lnTo>
                <a:lnTo>
                  <a:pt x="293436" y="171700"/>
                </a:lnTo>
                <a:cubicBezTo>
                  <a:pt x="303604" y="180254"/>
                  <a:pt x="311831" y="190735"/>
                  <a:pt x="316243" y="203277"/>
                </a:cubicBezTo>
                <a:cubicBezTo>
                  <a:pt x="333892" y="253446"/>
                  <a:pt x="283827" y="317605"/>
                  <a:pt x="263985" y="324753"/>
                </a:cubicBezTo>
                <a:cubicBezTo>
                  <a:pt x="246623" y="331008"/>
                  <a:pt x="241699" y="391776"/>
                  <a:pt x="211696" y="296948"/>
                </a:cubicBezTo>
                <a:lnTo>
                  <a:pt x="200073" y="256253"/>
                </a:lnTo>
                <a:lnTo>
                  <a:pt x="190710" y="264076"/>
                </a:lnTo>
                <a:cubicBezTo>
                  <a:pt x="164705" y="276937"/>
                  <a:pt x="160242" y="360017"/>
                  <a:pt x="102838" y="199796"/>
                </a:cubicBezTo>
                <a:lnTo>
                  <a:pt x="100623" y="193411"/>
                </a:lnTo>
                <a:lnTo>
                  <a:pt x="87037" y="200353"/>
                </a:lnTo>
                <a:cubicBezTo>
                  <a:pt x="74121" y="205323"/>
                  <a:pt x="62791" y="208097"/>
                  <a:pt x="55538" y="208137"/>
                </a:cubicBezTo>
                <a:cubicBezTo>
                  <a:pt x="26527" y="208296"/>
                  <a:pt x="-13905" y="281011"/>
                  <a:pt x="4738" y="111841"/>
                </a:cubicBezTo>
                <a:cubicBezTo>
                  <a:pt x="23381" y="-57329"/>
                  <a:pt x="26527" y="15704"/>
                  <a:pt x="55538" y="15545"/>
                </a:cubicBezTo>
                <a:cubicBezTo>
                  <a:pt x="77297" y="15426"/>
                  <a:pt x="135753" y="39199"/>
                  <a:pt x="163621" y="73530"/>
                </a:cubicBezTo>
                <a:lnTo>
                  <a:pt x="167860" y="83960"/>
                </a:lnTo>
                <a:lnTo>
                  <a:pt x="183584" y="84056"/>
                </a:lnTo>
                <a:cubicBezTo>
                  <a:pt x="199574" y="85829"/>
                  <a:pt x="215481" y="89498"/>
                  <a:pt x="228846" y="9571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321" name="Oval 47">
            <a:extLst>
              <a:ext uri="{FF2B5EF4-FFF2-40B4-BE49-F238E27FC236}">
                <a16:creationId xmlns:a16="http://schemas.microsoft.com/office/drawing/2014/main" id="{868B4657-BC5F-043C-9762-7F5779E4D6CD}"/>
              </a:ext>
            </a:extLst>
          </p:cNvPr>
          <p:cNvSpPr/>
          <p:nvPr/>
        </p:nvSpPr>
        <p:spPr>
          <a:xfrm rot="1025301">
            <a:off x="5105523" y="2035619"/>
            <a:ext cx="484182" cy="138594"/>
          </a:xfrm>
          <a:custGeom>
            <a:avLst/>
            <a:gdLst>
              <a:gd name="connsiteX0" fmla="*/ 0 w 311285"/>
              <a:gd name="connsiteY0" fmla="*/ 37049 h 74097"/>
              <a:gd name="connsiteX1" fmla="*/ 155643 w 311285"/>
              <a:gd name="connsiteY1" fmla="*/ 0 h 74097"/>
              <a:gd name="connsiteX2" fmla="*/ 311286 w 311285"/>
              <a:gd name="connsiteY2" fmla="*/ 37049 h 74097"/>
              <a:gd name="connsiteX3" fmla="*/ 155643 w 311285"/>
              <a:gd name="connsiteY3" fmla="*/ 74098 h 74097"/>
              <a:gd name="connsiteX4" fmla="*/ 0 w 311285"/>
              <a:gd name="connsiteY4" fmla="*/ 37049 h 74097"/>
              <a:gd name="connsiteX0" fmla="*/ 6 w 311292"/>
              <a:gd name="connsiteY0" fmla="*/ 13074 h 50123"/>
              <a:gd name="connsiteX1" fmla="*/ 151266 w 311292"/>
              <a:gd name="connsiteY1" fmla="*/ 2286 h 50123"/>
              <a:gd name="connsiteX2" fmla="*/ 311292 w 311292"/>
              <a:gd name="connsiteY2" fmla="*/ 13074 h 50123"/>
              <a:gd name="connsiteX3" fmla="*/ 155649 w 311292"/>
              <a:gd name="connsiteY3" fmla="*/ 50123 h 50123"/>
              <a:gd name="connsiteX4" fmla="*/ 6 w 311292"/>
              <a:gd name="connsiteY4" fmla="*/ 13074 h 50123"/>
              <a:gd name="connsiteX0" fmla="*/ 3 w 325461"/>
              <a:gd name="connsiteY0" fmla="*/ 1382 h 77497"/>
              <a:gd name="connsiteX1" fmla="*/ 165435 w 325461"/>
              <a:gd name="connsiteY1" fmla="*/ 28588 h 77497"/>
              <a:gd name="connsiteX2" fmla="*/ 325461 w 325461"/>
              <a:gd name="connsiteY2" fmla="*/ 39376 h 77497"/>
              <a:gd name="connsiteX3" fmla="*/ 169818 w 325461"/>
              <a:gd name="connsiteY3" fmla="*/ 76425 h 77497"/>
              <a:gd name="connsiteX4" fmla="*/ 3 w 325461"/>
              <a:gd name="connsiteY4" fmla="*/ 1382 h 77497"/>
              <a:gd name="connsiteX0" fmla="*/ 3 w 345778"/>
              <a:gd name="connsiteY0" fmla="*/ 1209 h 76271"/>
              <a:gd name="connsiteX1" fmla="*/ 165435 w 345778"/>
              <a:gd name="connsiteY1" fmla="*/ 28415 h 76271"/>
              <a:gd name="connsiteX2" fmla="*/ 345778 w 345778"/>
              <a:gd name="connsiteY2" fmla="*/ 8046 h 76271"/>
              <a:gd name="connsiteX3" fmla="*/ 169818 w 345778"/>
              <a:gd name="connsiteY3" fmla="*/ 76252 h 76271"/>
              <a:gd name="connsiteX4" fmla="*/ 3 w 345778"/>
              <a:gd name="connsiteY4" fmla="*/ 1209 h 76271"/>
              <a:gd name="connsiteX0" fmla="*/ 1 w 345776"/>
              <a:gd name="connsiteY0" fmla="*/ 2213 h 98976"/>
              <a:gd name="connsiteX1" fmla="*/ 165433 w 345776"/>
              <a:gd name="connsiteY1" fmla="*/ 29419 h 98976"/>
              <a:gd name="connsiteX2" fmla="*/ 345776 w 345776"/>
              <a:gd name="connsiteY2" fmla="*/ 9050 h 98976"/>
              <a:gd name="connsiteX3" fmla="*/ 164034 w 345776"/>
              <a:gd name="connsiteY3" fmla="*/ 98963 h 98976"/>
              <a:gd name="connsiteX4" fmla="*/ 1 w 345776"/>
              <a:gd name="connsiteY4" fmla="*/ 2213 h 9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76" h="98976">
                <a:moveTo>
                  <a:pt x="1" y="2213"/>
                </a:moveTo>
                <a:cubicBezTo>
                  <a:pt x="234" y="-9378"/>
                  <a:pt x="107804" y="28280"/>
                  <a:pt x="165433" y="29419"/>
                </a:cubicBezTo>
                <a:cubicBezTo>
                  <a:pt x="223062" y="30558"/>
                  <a:pt x="345776" y="-11412"/>
                  <a:pt x="345776" y="9050"/>
                </a:cubicBezTo>
                <a:cubicBezTo>
                  <a:pt x="345776" y="29512"/>
                  <a:pt x="221663" y="100102"/>
                  <a:pt x="164034" y="98963"/>
                </a:cubicBezTo>
                <a:cubicBezTo>
                  <a:pt x="106405" y="97824"/>
                  <a:pt x="-232" y="13804"/>
                  <a:pt x="1" y="221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22" name="Oval 47">
            <a:extLst>
              <a:ext uri="{FF2B5EF4-FFF2-40B4-BE49-F238E27FC236}">
                <a16:creationId xmlns:a16="http://schemas.microsoft.com/office/drawing/2014/main" id="{CBCDD78C-F61D-96A5-758D-99B55B5B2862}"/>
              </a:ext>
            </a:extLst>
          </p:cNvPr>
          <p:cNvSpPr/>
          <p:nvPr/>
        </p:nvSpPr>
        <p:spPr>
          <a:xfrm rot="1025301">
            <a:off x="5105507" y="1948100"/>
            <a:ext cx="484214" cy="380813"/>
          </a:xfrm>
          <a:custGeom>
            <a:avLst/>
            <a:gdLst>
              <a:gd name="connsiteX0" fmla="*/ 0 w 311285"/>
              <a:gd name="connsiteY0" fmla="*/ 37049 h 74097"/>
              <a:gd name="connsiteX1" fmla="*/ 155643 w 311285"/>
              <a:gd name="connsiteY1" fmla="*/ 0 h 74097"/>
              <a:gd name="connsiteX2" fmla="*/ 311286 w 311285"/>
              <a:gd name="connsiteY2" fmla="*/ 37049 h 74097"/>
              <a:gd name="connsiteX3" fmla="*/ 155643 w 311285"/>
              <a:gd name="connsiteY3" fmla="*/ 74098 h 74097"/>
              <a:gd name="connsiteX4" fmla="*/ 0 w 311285"/>
              <a:gd name="connsiteY4" fmla="*/ 37049 h 74097"/>
              <a:gd name="connsiteX0" fmla="*/ 6 w 311292"/>
              <a:gd name="connsiteY0" fmla="*/ 13074 h 50123"/>
              <a:gd name="connsiteX1" fmla="*/ 151266 w 311292"/>
              <a:gd name="connsiteY1" fmla="*/ 2286 h 50123"/>
              <a:gd name="connsiteX2" fmla="*/ 311292 w 311292"/>
              <a:gd name="connsiteY2" fmla="*/ 13074 h 50123"/>
              <a:gd name="connsiteX3" fmla="*/ 155649 w 311292"/>
              <a:gd name="connsiteY3" fmla="*/ 50123 h 50123"/>
              <a:gd name="connsiteX4" fmla="*/ 6 w 311292"/>
              <a:gd name="connsiteY4" fmla="*/ 13074 h 50123"/>
              <a:gd name="connsiteX0" fmla="*/ 3 w 325461"/>
              <a:gd name="connsiteY0" fmla="*/ 1382 h 77497"/>
              <a:gd name="connsiteX1" fmla="*/ 165435 w 325461"/>
              <a:gd name="connsiteY1" fmla="*/ 28588 h 77497"/>
              <a:gd name="connsiteX2" fmla="*/ 325461 w 325461"/>
              <a:gd name="connsiteY2" fmla="*/ 39376 h 77497"/>
              <a:gd name="connsiteX3" fmla="*/ 169818 w 325461"/>
              <a:gd name="connsiteY3" fmla="*/ 76425 h 77497"/>
              <a:gd name="connsiteX4" fmla="*/ 3 w 325461"/>
              <a:gd name="connsiteY4" fmla="*/ 1382 h 77497"/>
              <a:gd name="connsiteX0" fmla="*/ 3 w 345778"/>
              <a:gd name="connsiteY0" fmla="*/ 1209 h 76271"/>
              <a:gd name="connsiteX1" fmla="*/ 165435 w 345778"/>
              <a:gd name="connsiteY1" fmla="*/ 28415 h 76271"/>
              <a:gd name="connsiteX2" fmla="*/ 345778 w 345778"/>
              <a:gd name="connsiteY2" fmla="*/ 8046 h 76271"/>
              <a:gd name="connsiteX3" fmla="*/ 169818 w 345778"/>
              <a:gd name="connsiteY3" fmla="*/ 76252 h 76271"/>
              <a:gd name="connsiteX4" fmla="*/ 3 w 345778"/>
              <a:gd name="connsiteY4" fmla="*/ 1209 h 76271"/>
              <a:gd name="connsiteX0" fmla="*/ 1 w 345776"/>
              <a:gd name="connsiteY0" fmla="*/ 2213 h 98976"/>
              <a:gd name="connsiteX1" fmla="*/ 165433 w 345776"/>
              <a:gd name="connsiteY1" fmla="*/ 29419 h 98976"/>
              <a:gd name="connsiteX2" fmla="*/ 345776 w 345776"/>
              <a:gd name="connsiteY2" fmla="*/ 9050 h 98976"/>
              <a:gd name="connsiteX3" fmla="*/ 164034 w 345776"/>
              <a:gd name="connsiteY3" fmla="*/ 98963 h 98976"/>
              <a:gd name="connsiteX4" fmla="*/ 1 w 345776"/>
              <a:gd name="connsiteY4" fmla="*/ 2213 h 98976"/>
              <a:gd name="connsiteX0" fmla="*/ 47 w 345822"/>
              <a:gd name="connsiteY0" fmla="*/ 79427 h 176190"/>
              <a:gd name="connsiteX1" fmla="*/ 180037 w 345822"/>
              <a:gd name="connsiteY1" fmla="*/ 18 h 176190"/>
              <a:gd name="connsiteX2" fmla="*/ 345822 w 345822"/>
              <a:gd name="connsiteY2" fmla="*/ 86264 h 176190"/>
              <a:gd name="connsiteX3" fmla="*/ 164080 w 345822"/>
              <a:gd name="connsiteY3" fmla="*/ 176177 h 176190"/>
              <a:gd name="connsiteX4" fmla="*/ 47 w 345822"/>
              <a:gd name="connsiteY4" fmla="*/ 79427 h 176190"/>
              <a:gd name="connsiteX0" fmla="*/ 24 w 345799"/>
              <a:gd name="connsiteY0" fmla="*/ 79435 h 271956"/>
              <a:gd name="connsiteX1" fmla="*/ 180014 w 345799"/>
              <a:gd name="connsiteY1" fmla="*/ 26 h 271956"/>
              <a:gd name="connsiteX2" fmla="*/ 345799 w 345799"/>
              <a:gd name="connsiteY2" fmla="*/ 86272 h 271956"/>
              <a:gd name="connsiteX3" fmla="*/ 168585 w 345799"/>
              <a:gd name="connsiteY3" fmla="*/ 271951 h 271956"/>
              <a:gd name="connsiteX4" fmla="*/ 24 w 345799"/>
              <a:gd name="connsiteY4" fmla="*/ 79435 h 27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99" h="271956">
                <a:moveTo>
                  <a:pt x="24" y="79435"/>
                </a:moveTo>
                <a:cubicBezTo>
                  <a:pt x="1929" y="34114"/>
                  <a:pt x="122385" y="-1113"/>
                  <a:pt x="180014" y="26"/>
                </a:cubicBezTo>
                <a:cubicBezTo>
                  <a:pt x="237643" y="1165"/>
                  <a:pt x="345799" y="65810"/>
                  <a:pt x="345799" y="86272"/>
                </a:cubicBezTo>
                <a:cubicBezTo>
                  <a:pt x="345799" y="106734"/>
                  <a:pt x="226214" y="273090"/>
                  <a:pt x="168585" y="271951"/>
                </a:cubicBezTo>
                <a:cubicBezTo>
                  <a:pt x="110956" y="270812"/>
                  <a:pt x="-1881" y="124756"/>
                  <a:pt x="24" y="79435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23" name="Oval 49">
            <a:extLst>
              <a:ext uri="{FF2B5EF4-FFF2-40B4-BE49-F238E27FC236}">
                <a16:creationId xmlns:a16="http://schemas.microsoft.com/office/drawing/2014/main" id="{9F6D4502-812E-0B95-8737-D7F25BA0B5DA}"/>
              </a:ext>
            </a:extLst>
          </p:cNvPr>
          <p:cNvSpPr/>
          <p:nvPr/>
        </p:nvSpPr>
        <p:spPr>
          <a:xfrm>
            <a:off x="4599051" y="1656234"/>
            <a:ext cx="170610" cy="315433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24" name="Oval 49">
            <a:extLst>
              <a:ext uri="{FF2B5EF4-FFF2-40B4-BE49-F238E27FC236}">
                <a16:creationId xmlns:a16="http://schemas.microsoft.com/office/drawing/2014/main" id="{7A89212A-27D1-E059-5274-5EF95647A1E0}"/>
              </a:ext>
            </a:extLst>
          </p:cNvPr>
          <p:cNvSpPr/>
          <p:nvPr/>
        </p:nvSpPr>
        <p:spPr>
          <a:xfrm>
            <a:off x="4642217" y="1701597"/>
            <a:ext cx="106015" cy="196006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rgbClr val="3E7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25" name="Group 7324">
            <a:extLst>
              <a:ext uri="{FF2B5EF4-FFF2-40B4-BE49-F238E27FC236}">
                <a16:creationId xmlns:a16="http://schemas.microsoft.com/office/drawing/2014/main" id="{B063A321-B1BC-687F-03AC-0A30831CB2A0}"/>
              </a:ext>
            </a:extLst>
          </p:cNvPr>
          <p:cNvGrpSpPr/>
          <p:nvPr/>
        </p:nvGrpSpPr>
        <p:grpSpPr>
          <a:xfrm rot="11398639">
            <a:off x="5741457" y="1605306"/>
            <a:ext cx="170610" cy="315433"/>
            <a:chOff x="4174253" y="1607586"/>
            <a:chExt cx="121840" cy="225265"/>
          </a:xfrm>
        </p:grpSpPr>
        <p:sp>
          <p:nvSpPr>
            <p:cNvPr id="7326" name="Oval 49">
              <a:extLst>
                <a:ext uri="{FF2B5EF4-FFF2-40B4-BE49-F238E27FC236}">
                  <a16:creationId xmlns:a16="http://schemas.microsoft.com/office/drawing/2014/main" id="{75783EF8-C3DA-5A32-5A59-2A6F5B994139}"/>
                </a:ext>
              </a:extLst>
            </p:cNvPr>
            <p:cNvSpPr/>
            <p:nvPr/>
          </p:nvSpPr>
          <p:spPr>
            <a:xfrm rot="21355716">
              <a:off x="4174253" y="1607586"/>
              <a:ext cx="121840" cy="225265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27" name="Oval 49">
              <a:extLst>
                <a:ext uri="{FF2B5EF4-FFF2-40B4-BE49-F238E27FC236}">
                  <a16:creationId xmlns:a16="http://schemas.microsoft.com/office/drawing/2014/main" id="{1DE9E5F6-C103-C6D3-9506-803D9B68E40D}"/>
                </a:ext>
              </a:extLst>
            </p:cNvPr>
            <p:cNvSpPr/>
            <p:nvPr/>
          </p:nvSpPr>
          <p:spPr>
            <a:xfrm rot="21355716">
              <a:off x="4205080" y="1639982"/>
              <a:ext cx="75710" cy="139977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rgbClr val="3E7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328" name="Group 7327">
            <a:extLst>
              <a:ext uri="{FF2B5EF4-FFF2-40B4-BE49-F238E27FC236}">
                <a16:creationId xmlns:a16="http://schemas.microsoft.com/office/drawing/2014/main" id="{6508152D-7359-2813-6030-CF832419DC1E}"/>
              </a:ext>
            </a:extLst>
          </p:cNvPr>
          <p:cNvGrpSpPr/>
          <p:nvPr/>
        </p:nvGrpSpPr>
        <p:grpSpPr>
          <a:xfrm rot="2127699">
            <a:off x="3920739" y="2700056"/>
            <a:ext cx="798690" cy="968974"/>
            <a:chOff x="3635998" y="2315362"/>
            <a:chExt cx="570381" cy="691988"/>
          </a:xfrm>
        </p:grpSpPr>
        <p:cxnSp>
          <p:nvCxnSpPr>
            <p:cNvPr id="7329" name="Straight Connector 7328">
              <a:extLst>
                <a:ext uri="{FF2B5EF4-FFF2-40B4-BE49-F238E27FC236}">
                  <a16:creationId xmlns:a16="http://schemas.microsoft.com/office/drawing/2014/main" id="{552404EE-5074-03A1-3A93-4625E152FDF9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47656" y="29655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0" name="Straight Connector 7329">
              <a:extLst>
                <a:ext uri="{FF2B5EF4-FFF2-40B4-BE49-F238E27FC236}">
                  <a16:creationId xmlns:a16="http://schemas.microsoft.com/office/drawing/2014/main" id="{7ED680CF-3FF1-8044-1BD6-70C47F0827DB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57620" y="278312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1" name="Straight Connector 7330">
              <a:extLst>
                <a:ext uri="{FF2B5EF4-FFF2-40B4-BE49-F238E27FC236}">
                  <a16:creationId xmlns:a16="http://schemas.microsoft.com/office/drawing/2014/main" id="{84104D62-39E1-EC2A-C4E1-17C37FE960CD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35998" y="25942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2" name="Straight Connector 7331">
              <a:extLst>
                <a:ext uri="{FF2B5EF4-FFF2-40B4-BE49-F238E27FC236}">
                  <a16:creationId xmlns:a16="http://schemas.microsoft.com/office/drawing/2014/main" id="{F26A3BD3-01DF-CF16-836A-6B5CF367A08D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68646" y="2741108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3" name="Straight Connector 7332">
              <a:extLst>
                <a:ext uri="{FF2B5EF4-FFF2-40B4-BE49-F238E27FC236}">
                  <a16:creationId xmlns:a16="http://schemas.microsoft.com/office/drawing/2014/main" id="{EF32C10F-3600-0961-56D6-8E5986CD2C6C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32609" y="252823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4" name="Straight Connector 7333">
              <a:extLst>
                <a:ext uri="{FF2B5EF4-FFF2-40B4-BE49-F238E27FC236}">
                  <a16:creationId xmlns:a16="http://schemas.microsoft.com/office/drawing/2014/main" id="{4594BEC4-C5A2-EC36-E9CB-E660EBC60AEE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796571" y="2315362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5" name="Straight Connector 7334">
              <a:extLst>
                <a:ext uri="{FF2B5EF4-FFF2-40B4-BE49-F238E27FC236}">
                  <a16:creationId xmlns:a16="http://schemas.microsoft.com/office/drawing/2014/main" id="{E117D5AC-098A-85E7-976C-6226C84E9293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972762" y="253560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6" name="Straight Connector 7335">
              <a:extLst>
                <a:ext uri="{FF2B5EF4-FFF2-40B4-BE49-F238E27FC236}">
                  <a16:creationId xmlns:a16="http://schemas.microsoft.com/office/drawing/2014/main" id="{5A9ECE99-F861-CE72-FB4E-DEF056E4E1A8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4062481" y="276419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37" name="Group 7336">
            <a:extLst>
              <a:ext uri="{FF2B5EF4-FFF2-40B4-BE49-F238E27FC236}">
                <a16:creationId xmlns:a16="http://schemas.microsoft.com/office/drawing/2014/main" id="{E98B0917-52D3-E24F-2AC6-3C91F696CE62}"/>
              </a:ext>
            </a:extLst>
          </p:cNvPr>
          <p:cNvGrpSpPr/>
          <p:nvPr/>
        </p:nvGrpSpPr>
        <p:grpSpPr>
          <a:xfrm rot="20247435" flipH="1">
            <a:off x="5805521" y="5286546"/>
            <a:ext cx="1439413" cy="1362272"/>
            <a:chOff x="3703031" y="4706139"/>
            <a:chExt cx="1027950" cy="972860"/>
          </a:xfrm>
        </p:grpSpPr>
        <p:sp>
          <p:nvSpPr>
            <p:cNvPr id="7338" name="Free-form: Shape 7337">
              <a:extLst>
                <a:ext uri="{FF2B5EF4-FFF2-40B4-BE49-F238E27FC236}">
                  <a16:creationId xmlns:a16="http://schemas.microsoft.com/office/drawing/2014/main" id="{5C89756C-8312-EF2A-1D47-B4E481370CA0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39" name="Rectangle: Rounded Corners 1069">
              <a:extLst>
                <a:ext uri="{FF2B5EF4-FFF2-40B4-BE49-F238E27FC236}">
                  <a16:creationId xmlns:a16="http://schemas.microsoft.com/office/drawing/2014/main" id="{7F917CC4-2533-B010-6856-A853513DE6A6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0" name="Rectangle: Rounded Corners 1069">
              <a:extLst>
                <a:ext uri="{FF2B5EF4-FFF2-40B4-BE49-F238E27FC236}">
                  <a16:creationId xmlns:a16="http://schemas.microsoft.com/office/drawing/2014/main" id="{F0CCC3B4-FC5A-0C79-A3F1-DA26491C3193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1" name="Rectangle: Rounded Corners 1069">
              <a:extLst>
                <a:ext uri="{FF2B5EF4-FFF2-40B4-BE49-F238E27FC236}">
                  <a16:creationId xmlns:a16="http://schemas.microsoft.com/office/drawing/2014/main" id="{C3D58581-D7B4-26EA-B8BD-3D0CFB5E2637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2" name="Rectangle: Rounded Corners 1069">
              <a:extLst>
                <a:ext uri="{FF2B5EF4-FFF2-40B4-BE49-F238E27FC236}">
                  <a16:creationId xmlns:a16="http://schemas.microsoft.com/office/drawing/2014/main" id="{582F32A1-C8EE-077E-53AE-ADB6A12142BB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3" name="Rectangle: Rounded Corners 1069">
              <a:extLst>
                <a:ext uri="{FF2B5EF4-FFF2-40B4-BE49-F238E27FC236}">
                  <a16:creationId xmlns:a16="http://schemas.microsoft.com/office/drawing/2014/main" id="{F30E6024-D132-4E90-A2F6-CCA9D7C5027E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44" name="Group 7343">
              <a:extLst>
                <a:ext uri="{FF2B5EF4-FFF2-40B4-BE49-F238E27FC236}">
                  <a16:creationId xmlns:a16="http://schemas.microsoft.com/office/drawing/2014/main" id="{45B424C3-CA34-D0FA-91CD-229C76808931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7345" name="Ink 7344">
                    <a:extLst>
                      <a:ext uri="{FF2B5EF4-FFF2-40B4-BE49-F238E27FC236}">
                        <a16:creationId xmlns:a16="http://schemas.microsoft.com/office/drawing/2014/main" id="{E1B8EBAA-A661-DA89-5630-726BFC1E5C5B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7345" name="Ink 7344">
                    <a:extLst>
                      <a:ext uri="{FF2B5EF4-FFF2-40B4-BE49-F238E27FC236}">
                        <a16:creationId xmlns:a16="http://schemas.microsoft.com/office/drawing/2014/main" id="{E1B8EBAA-A661-DA89-5630-726BFC1E5C5B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352314" y="5388755"/>
                    <a:ext cx="150115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7346" name="Ink 7345">
                    <a:extLst>
                      <a:ext uri="{FF2B5EF4-FFF2-40B4-BE49-F238E27FC236}">
                        <a16:creationId xmlns:a16="http://schemas.microsoft.com/office/drawing/2014/main" id="{682F9CB5-A443-B9AA-86E0-3DBD1483512F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7346" name="Ink 7345">
                    <a:extLst>
                      <a:ext uri="{FF2B5EF4-FFF2-40B4-BE49-F238E27FC236}">
                        <a16:creationId xmlns:a16="http://schemas.microsoft.com/office/drawing/2014/main" id="{682F9CB5-A443-B9AA-86E0-3DBD1483512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447814" y="5347080"/>
                    <a:ext cx="156600" cy="907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7347" name="Ink 7346">
                    <a:extLst>
                      <a:ext uri="{FF2B5EF4-FFF2-40B4-BE49-F238E27FC236}">
                        <a16:creationId xmlns:a16="http://schemas.microsoft.com/office/drawing/2014/main" id="{2C30E21F-F970-66CD-CDE4-0D8B5557503C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7347" name="Ink 7346">
                    <a:extLst>
                      <a:ext uri="{FF2B5EF4-FFF2-40B4-BE49-F238E27FC236}">
                        <a16:creationId xmlns:a16="http://schemas.microsoft.com/office/drawing/2014/main" id="{2C30E21F-F970-66CD-CDE4-0D8B5557503C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513586" y="5300886"/>
                    <a:ext cx="117372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348" name="Group 7347">
            <a:extLst>
              <a:ext uri="{FF2B5EF4-FFF2-40B4-BE49-F238E27FC236}">
                <a16:creationId xmlns:a16="http://schemas.microsoft.com/office/drawing/2014/main" id="{6A4841FE-5451-B8FF-D4E4-EA1EE328FF9D}"/>
              </a:ext>
            </a:extLst>
          </p:cNvPr>
          <p:cNvGrpSpPr/>
          <p:nvPr/>
        </p:nvGrpSpPr>
        <p:grpSpPr>
          <a:xfrm>
            <a:off x="7360677" y="4994673"/>
            <a:ext cx="1439413" cy="1362272"/>
            <a:chOff x="3703031" y="4706139"/>
            <a:chExt cx="1027950" cy="972860"/>
          </a:xfrm>
        </p:grpSpPr>
        <p:sp>
          <p:nvSpPr>
            <p:cNvPr id="7349" name="Free-form: Shape 7348">
              <a:extLst>
                <a:ext uri="{FF2B5EF4-FFF2-40B4-BE49-F238E27FC236}">
                  <a16:creationId xmlns:a16="http://schemas.microsoft.com/office/drawing/2014/main" id="{ED08590D-B30C-59A1-89ED-E56750BED10C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50" name="Rectangle: Rounded Corners 1069">
              <a:extLst>
                <a:ext uri="{FF2B5EF4-FFF2-40B4-BE49-F238E27FC236}">
                  <a16:creationId xmlns:a16="http://schemas.microsoft.com/office/drawing/2014/main" id="{674FB97E-0BAA-0C29-1937-1F056FE0BF55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1" name="Rectangle: Rounded Corners 1069">
              <a:extLst>
                <a:ext uri="{FF2B5EF4-FFF2-40B4-BE49-F238E27FC236}">
                  <a16:creationId xmlns:a16="http://schemas.microsoft.com/office/drawing/2014/main" id="{7AC5A233-C57E-B9E9-E1B0-5C0F9F21515B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2" name="Rectangle: Rounded Corners 1069">
              <a:extLst>
                <a:ext uri="{FF2B5EF4-FFF2-40B4-BE49-F238E27FC236}">
                  <a16:creationId xmlns:a16="http://schemas.microsoft.com/office/drawing/2014/main" id="{4D9ECAA9-D500-24E5-C402-48FD2085CC24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3" name="Rectangle: Rounded Corners 1069">
              <a:extLst>
                <a:ext uri="{FF2B5EF4-FFF2-40B4-BE49-F238E27FC236}">
                  <a16:creationId xmlns:a16="http://schemas.microsoft.com/office/drawing/2014/main" id="{5A5CCF3D-573E-5C94-1305-FA51B45FA3A7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4" name="Rectangle: Rounded Corners 1069">
              <a:extLst>
                <a:ext uri="{FF2B5EF4-FFF2-40B4-BE49-F238E27FC236}">
                  <a16:creationId xmlns:a16="http://schemas.microsoft.com/office/drawing/2014/main" id="{C5D465E5-AF4C-6356-567D-E0C0E65003AD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55" name="Group 7354">
              <a:extLst>
                <a:ext uri="{FF2B5EF4-FFF2-40B4-BE49-F238E27FC236}">
                  <a16:creationId xmlns:a16="http://schemas.microsoft.com/office/drawing/2014/main" id="{D93E844D-8264-0A46-1C35-C472A0AC4745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7356" name="Ink 7355">
                    <a:extLst>
                      <a:ext uri="{FF2B5EF4-FFF2-40B4-BE49-F238E27FC236}">
                        <a16:creationId xmlns:a16="http://schemas.microsoft.com/office/drawing/2014/main" id="{A8676F2F-FE1F-A9F8-479E-1D3F90AB3E7E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7356" name="Ink 7355">
                    <a:extLst>
                      <a:ext uri="{FF2B5EF4-FFF2-40B4-BE49-F238E27FC236}">
                        <a16:creationId xmlns:a16="http://schemas.microsoft.com/office/drawing/2014/main" id="{A8676F2F-FE1F-A9F8-479E-1D3F90AB3E7E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352057" y="5388755"/>
                    <a:ext cx="150115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7357" name="Ink 7356">
                    <a:extLst>
                      <a:ext uri="{FF2B5EF4-FFF2-40B4-BE49-F238E27FC236}">
                        <a16:creationId xmlns:a16="http://schemas.microsoft.com/office/drawing/2014/main" id="{219F2E70-6A74-CADF-3D69-000438966152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7357" name="Ink 7356">
                    <a:extLst>
                      <a:ext uri="{FF2B5EF4-FFF2-40B4-BE49-F238E27FC236}">
                        <a16:creationId xmlns:a16="http://schemas.microsoft.com/office/drawing/2014/main" id="{219F2E70-6A74-CADF-3D69-000438966152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448072" y="5347080"/>
                    <a:ext cx="156600" cy="907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7358" name="Ink 7357">
                    <a:extLst>
                      <a:ext uri="{FF2B5EF4-FFF2-40B4-BE49-F238E27FC236}">
                        <a16:creationId xmlns:a16="http://schemas.microsoft.com/office/drawing/2014/main" id="{1778E93C-D3C0-3622-B10F-5ABADDF54F05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7358" name="Ink 7357">
                    <a:extLst>
                      <a:ext uri="{FF2B5EF4-FFF2-40B4-BE49-F238E27FC236}">
                        <a16:creationId xmlns:a16="http://schemas.microsoft.com/office/drawing/2014/main" id="{1778E93C-D3C0-3622-B10F-5ABADDF54F05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513328" y="5300886"/>
                    <a:ext cx="117372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359" name="Group 7358">
            <a:extLst>
              <a:ext uri="{FF2B5EF4-FFF2-40B4-BE49-F238E27FC236}">
                <a16:creationId xmlns:a16="http://schemas.microsoft.com/office/drawing/2014/main" id="{6AACA911-E736-E128-A5E7-1711299654A8}"/>
              </a:ext>
            </a:extLst>
          </p:cNvPr>
          <p:cNvGrpSpPr/>
          <p:nvPr/>
        </p:nvGrpSpPr>
        <p:grpSpPr>
          <a:xfrm>
            <a:off x="5464519" y="3255059"/>
            <a:ext cx="2801508" cy="1782494"/>
            <a:chOff x="4639923" y="2596980"/>
            <a:chExt cx="2000684" cy="1272960"/>
          </a:xfrm>
        </p:grpSpPr>
        <p:sp>
          <p:nvSpPr>
            <p:cNvPr id="7360" name="Rectangle: Rounded Corners 1056">
              <a:extLst>
                <a:ext uri="{FF2B5EF4-FFF2-40B4-BE49-F238E27FC236}">
                  <a16:creationId xmlns:a16="http://schemas.microsoft.com/office/drawing/2014/main" id="{2D858C94-8FE0-D45E-D077-8CEF9D59999B}"/>
                </a:ext>
              </a:extLst>
            </p:cNvPr>
            <p:cNvSpPr/>
            <p:nvPr/>
          </p:nvSpPr>
          <p:spPr>
            <a:xfrm rot="19019816">
              <a:off x="4639923" y="2598415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61" name="Group 7360">
              <a:extLst>
                <a:ext uri="{FF2B5EF4-FFF2-40B4-BE49-F238E27FC236}">
                  <a16:creationId xmlns:a16="http://schemas.microsoft.com/office/drawing/2014/main" id="{0862AA89-153D-42E0-CF82-F2CB9A99B165}"/>
                </a:ext>
              </a:extLst>
            </p:cNvPr>
            <p:cNvGrpSpPr/>
            <p:nvPr/>
          </p:nvGrpSpPr>
          <p:grpSpPr>
            <a:xfrm>
              <a:off x="5035200" y="2596980"/>
              <a:ext cx="832320" cy="1272960"/>
              <a:chOff x="5035200" y="2596980"/>
              <a:chExt cx="832320" cy="1272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7362" name="Ink 7361">
                    <a:extLst>
                      <a:ext uri="{FF2B5EF4-FFF2-40B4-BE49-F238E27FC236}">
                        <a16:creationId xmlns:a16="http://schemas.microsoft.com/office/drawing/2014/main" id="{4CD3B543-58E5-3F87-22BB-04F22CB756DA}"/>
                      </a:ext>
                    </a:extLst>
                  </p14:cNvPr>
                  <p14:cNvContentPartPr/>
                  <p14:nvPr/>
                </p14:nvContentPartPr>
                <p14:xfrm>
                  <a:off x="5742240" y="2596980"/>
                  <a:ext cx="74880" cy="99720"/>
                </p14:xfrm>
              </p:contentPart>
            </mc:Choice>
            <mc:Fallback xmlns="">
              <p:pic>
                <p:nvPicPr>
                  <p:cNvPr id="7362" name="Ink 7361">
                    <a:extLst>
                      <a:ext uri="{FF2B5EF4-FFF2-40B4-BE49-F238E27FC236}">
                        <a16:creationId xmlns:a16="http://schemas.microsoft.com/office/drawing/2014/main" id="{4CD3B543-58E5-3F87-22BB-04F22CB756DA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735785" y="2590555"/>
                    <a:ext cx="87532" cy="11231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7363" name="Ink 7362">
                    <a:extLst>
                      <a:ext uri="{FF2B5EF4-FFF2-40B4-BE49-F238E27FC236}">
                        <a16:creationId xmlns:a16="http://schemas.microsoft.com/office/drawing/2014/main" id="{E5F80B20-6E1E-154F-A47D-8E2164925CDD}"/>
                      </a:ext>
                    </a:extLst>
                  </p14:cNvPr>
                  <p14:cNvContentPartPr/>
                  <p14:nvPr/>
                </p14:nvContentPartPr>
                <p14:xfrm>
                  <a:off x="5777520" y="2857260"/>
                  <a:ext cx="90000" cy="150840"/>
                </p14:xfrm>
              </p:contentPart>
            </mc:Choice>
            <mc:Fallback xmlns="">
              <p:pic>
                <p:nvPicPr>
                  <p:cNvPr id="7363" name="Ink 7362">
                    <a:extLst>
                      <a:ext uri="{FF2B5EF4-FFF2-40B4-BE49-F238E27FC236}">
                        <a16:creationId xmlns:a16="http://schemas.microsoft.com/office/drawing/2014/main" id="{E5F80B20-6E1E-154F-A47D-8E2164925CDD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771073" y="2850836"/>
                    <a:ext cx="102636" cy="163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7364" name="Ink 7363">
                    <a:extLst>
                      <a:ext uri="{FF2B5EF4-FFF2-40B4-BE49-F238E27FC236}">
                        <a16:creationId xmlns:a16="http://schemas.microsoft.com/office/drawing/2014/main" id="{B6E7C382-C6CE-3599-C0AE-3A0DAB72267B}"/>
                      </a:ext>
                    </a:extLst>
                  </p14:cNvPr>
                  <p14:cNvContentPartPr/>
                  <p14:nvPr/>
                </p14:nvContentPartPr>
                <p14:xfrm>
                  <a:off x="5788680" y="3320580"/>
                  <a:ext cx="15120" cy="69480"/>
                </p14:xfrm>
              </p:contentPart>
            </mc:Choice>
            <mc:Fallback xmlns="">
              <p:pic>
                <p:nvPicPr>
                  <p:cNvPr id="7364" name="Ink 7363">
                    <a:extLst>
                      <a:ext uri="{FF2B5EF4-FFF2-40B4-BE49-F238E27FC236}">
                        <a16:creationId xmlns:a16="http://schemas.microsoft.com/office/drawing/2014/main" id="{B6E7C382-C6CE-3599-C0AE-3A0DAB72267B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5782529" y="3314123"/>
                    <a:ext cx="27677" cy="821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7365" name="Ink 7364">
                    <a:extLst>
                      <a:ext uri="{FF2B5EF4-FFF2-40B4-BE49-F238E27FC236}">
                        <a16:creationId xmlns:a16="http://schemas.microsoft.com/office/drawing/2014/main" id="{A42A2C10-5121-1FFA-4FCB-496B083DA652}"/>
                      </a:ext>
                    </a:extLst>
                  </p14:cNvPr>
                  <p14:cNvContentPartPr/>
                  <p14:nvPr/>
                </p14:nvContentPartPr>
                <p14:xfrm>
                  <a:off x="5623440" y="3612900"/>
                  <a:ext cx="98280" cy="56880"/>
                </p14:xfrm>
              </p:contentPart>
            </mc:Choice>
            <mc:Fallback xmlns="">
              <p:pic>
                <p:nvPicPr>
                  <p:cNvPr id="7365" name="Ink 7364">
                    <a:extLst>
                      <a:ext uri="{FF2B5EF4-FFF2-40B4-BE49-F238E27FC236}">
                        <a16:creationId xmlns:a16="http://schemas.microsoft.com/office/drawing/2014/main" id="{A42A2C10-5121-1FFA-4FCB-496B083DA652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616991" y="3606466"/>
                    <a:ext cx="110920" cy="694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7366" name="Ink 7365">
                    <a:extLst>
                      <a:ext uri="{FF2B5EF4-FFF2-40B4-BE49-F238E27FC236}">
                        <a16:creationId xmlns:a16="http://schemas.microsoft.com/office/drawing/2014/main" id="{F0FE4AA6-A373-3106-2FE0-9A3B13987812}"/>
                      </a:ext>
                    </a:extLst>
                  </p14:cNvPr>
                  <p14:cNvContentPartPr/>
                  <p14:nvPr/>
                </p14:nvContentPartPr>
                <p14:xfrm>
                  <a:off x="5478720" y="3257220"/>
                  <a:ext cx="109800" cy="111960"/>
                </p14:xfrm>
              </p:contentPart>
            </mc:Choice>
            <mc:Fallback xmlns="">
              <p:pic>
                <p:nvPicPr>
                  <p:cNvPr id="7366" name="Ink 7365">
                    <a:extLst>
                      <a:ext uri="{FF2B5EF4-FFF2-40B4-BE49-F238E27FC236}">
                        <a16:creationId xmlns:a16="http://schemas.microsoft.com/office/drawing/2014/main" id="{F0FE4AA6-A373-3106-2FE0-9A3B13987812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5472276" y="3250771"/>
                    <a:ext cx="122430" cy="1246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7367" name="Ink 7366">
                    <a:extLst>
                      <a:ext uri="{FF2B5EF4-FFF2-40B4-BE49-F238E27FC236}">
                        <a16:creationId xmlns:a16="http://schemas.microsoft.com/office/drawing/2014/main" id="{0C8BD7B6-BA1E-3E85-5B4B-4667B6BD6880}"/>
                      </a:ext>
                    </a:extLst>
                  </p14:cNvPr>
                  <p14:cNvContentPartPr/>
                  <p14:nvPr/>
                </p14:nvContentPartPr>
                <p14:xfrm>
                  <a:off x="5333640" y="2838180"/>
                  <a:ext cx="127800" cy="106920"/>
                </p14:xfrm>
              </p:contentPart>
            </mc:Choice>
            <mc:Fallback xmlns="">
              <p:pic>
                <p:nvPicPr>
                  <p:cNvPr id="7367" name="Ink 7366">
                    <a:extLst>
                      <a:ext uri="{FF2B5EF4-FFF2-40B4-BE49-F238E27FC236}">
                        <a16:creationId xmlns:a16="http://schemas.microsoft.com/office/drawing/2014/main" id="{0C8BD7B6-BA1E-3E85-5B4B-4667B6BD6880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327198" y="2831739"/>
                    <a:ext cx="140425" cy="11954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7368" name="Ink 7367">
                    <a:extLst>
                      <a:ext uri="{FF2B5EF4-FFF2-40B4-BE49-F238E27FC236}">
                        <a16:creationId xmlns:a16="http://schemas.microsoft.com/office/drawing/2014/main" id="{A7A0ADF0-13C3-BC1E-A53A-94C486E802BB}"/>
                      </a:ext>
                    </a:extLst>
                  </p14:cNvPr>
                  <p14:cNvContentPartPr/>
                  <p14:nvPr/>
                </p14:nvContentPartPr>
                <p14:xfrm>
                  <a:off x="5611200" y="2882460"/>
                  <a:ext cx="53280" cy="115200"/>
                </p14:xfrm>
              </p:contentPart>
            </mc:Choice>
            <mc:Fallback xmlns="">
              <p:pic>
                <p:nvPicPr>
                  <p:cNvPr id="7368" name="Ink 7367">
                    <a:extLst>
                      <a:ext uri="{FF2B5EF4-FFF2-40B4-BE49-F238E27FC236}">
                        <a16:creationId xmlns:a16="http://schemas.microsoft.com/office/drawing/2014/main" id="{A7A0ADF0-13C3-BC1E-A53A-94C486E802BB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604765" y="2876031"/>
                    <a:ext cx="65892" cy="127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7369" name="Ink 7368">
                    <a:extLst>
                      <a:ext uri="{FF2B5EF4-FFF2-40B4-BE49-F238E27FC236}">
                        <a16:creationId xmlns:a16="http://schemas.microsoft.com/office/drawing/2014/main" id="{90BDE49F-5B2D-6EE3-B195-C285B6A15D4A}"/>
                      </a:ext>
                    </a:extLst>
                  </p14:cNvPr>
                  <p14:cNvContentPartPr/>
                  <p14:nvPr/>
                </p14:nvContentPartPr>
                <p14:xfrm>
                  <a:off x="5253000" y="3111060"/>
                  <a:ext cx="131760" cy="141840"/>
                </p14:xfrm>
              </p:contentPart>
            </mc:Choice>
            <mc:Fallback xmlns="">
              <p:pic>
                <p:nvPicPr>
                  <p:cNvPr id="7369" name="Ink 7368">
                    <a:extLst>
                      <a:ext uri="{FF2B5EF4-FFF2-40B4-BE49-F238E27FC236}">
                        <a16:creationId xmlns:a16="http://schemas.microsoft.com/office/drawing/2014/main" id="{90BDE49F-5B2D-6EE3-B195-C285B6A15D4A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5246566" y="3104636"/>
                    <a:ext cx="144370" cy="154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7370" name="Ink 7369">
                    <a:extLst>
                      <a:ext uri="{FF2B5EF4-FFF2-40B4-BE49-F238E27FC236}">
                        <a16:creationId xmlns:a16="http://schemas.microsoft.com/office/drawing/2014/main" id="{4D38B1F7-E2D1-930A-BC5A-AE3CD2A3060A}"/>
                      </a:ext>
                    </a:extLst>
                  </p14:cNvPr>
                  <p14:cNvContentPartPr/>
                  <p14:nvPr/>
                </p14:nvContentPartPr>
                <p14:xfrm>
                  <a:off x="5051760" y="3066780"/>
                  <a:ext cx="136080" cy="124200"/>
                </p14:xfrm>
              </p:contentPart>
            </mc:Choice>
            <mc:Fallback xmlns="">
              <p:pic>
                <p:nvPicPr>
                  <p:cNvPr id="7370" name="Ink 7369">
                    <a:extLst>
                      <a:ext uri="{FF2B5EF4-FFF2-40B4-BE49-F238E27FC236}">
                        <a16:creationId xmlns:a16="http://schemas.microsoft.com/office/drawing/2014/main" id="{4D38B1F7-E2D1-930A-BC5A-AE3CD2A3060A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5045329" y="3060338"/>
                    <a:ext cx="148685" cy="1368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7371" name="Ink 7370">
                    <a:extLst>
                      <a:ext uri="{FF2B5EF4-FFF2-40B4-BE49-F238E27FC236}">
                        <a16:creationId xmlns:a16="http://schemas.microsoft.com/office/drawing/2014/main" id="{99382632-02CF-3E16-470C-70F69834424F}"/>
                      </a:ext>
                    </a:extLst>
                  </p14:cNvPr>
                  <p14:cNvContentPartPr/>
                  <p14:nvPr/>
                </p14:nvContentPartPr>
                <p14:xfrm>
                  <a:off x="5035200" y="3396900"/>
                  <a:ext cx="70560" cy="88200"/>
                </p14:xfrm>
              </p:contentPart>
            </mc:Choice>
            <mc:Fallback xmlns="">
              <p:pic>
                <p:nvPicPr>
                  <p:cNvPr id="7371" name="Ink 7370">
                    <a:extLst>
                      <a:ext uri="{FF2B5EF4-FFF2-40B4-BE49-F238E27FC236}">
                        <a16:creationId xmlns:a16="http://schemas.microsoft.com/office/drawing/2014/main" id="{99382632-02CF-3E16-470C-70F69834424F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5028762" y="3390471"/>
                    <a:ext cx="83178" cy="100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7372" name="Ink 7371">
                    <a:extLst>
                      <a:ext uri="{FF2B5EF4-FFF2-40B4-BE49-F238E27FC236}">
                        <a16:creationId xmlns:a16="http://schemas.microsoft.com/office/drawing/2014/main" id="{528AE217-9A6C-8C02-F7ED-7D503388611D}"/>
                      </a:ext>
                    </a:extLst>
                  </p14:cNvPr>
                  <p14:cNvContentPartPr/>
                  <p14:nvPr/>
                </p14:nvContentPartPr>
                <p14:xfrm>
                  <a:off x="5139600" y="3606420"/>
                  <a:ext cx="105480" cy="152280"/>
                </p14:xfrm>
              </p:contentPart>
            </mc:Choice>
            <mc:Fallback xmlns="">
              <p:pic>
                <p:nvPicPr>
                  <p:cNvPr id="7372" name="Ink 7371">
                    <a:extLst>
                      <a:ext uri="{FF2B5EF4-FFF2-40B4-BE49-F238E27FC236}">
                        <a16:creationId xmlns:a16="http://schemas.microsoft.com/office/drawing/2014/main" id="{528AE217-9A6C-8C02-F7ED-7D503388611D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5133426" y="3599989"/>
                    <a:ext cx="118086" cy="1648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7373" name="Ink 7372">
                    <a:extLst>
                      <a:ext uri="{FF2B5EF4-FFF2-40B4-BE49-F238E27FC236}">
                        <a16:creationId xmlns:a16="http://schemas.microsoft.com/office/drawing/2014/main" id="{138D60C1-0D15-4F19-B88C-D2A396360D7D}"/>
                      </a:ext>
                    </a:extLst>
                  </p14:cNvPr>
                  <p14:cNvContentPartPr/>
                  <p14:nvPr/>
                </p14:nvContentPartPr>
                <p14:xfrm>
                  <a:off x="5298720" y="3809820"/>
                  <a:ext cx="48240" cy="59760"/>
                </p14:xfrm>
              </p:contentPart>
            </mc:Choice>
            <mc:Fallback xmlns="">
              <p:pic>
                <p:nvPicPr>
                  <p:cNvPr id="7373" name="Ink 7372">
                    <a:extLst>
                      <a:ext uri="{FF2B5EF4-FFF2-40B4-BE49-F238E27FC236}">
                        <a16:creationId xmlns:a16="http://schemas.microsoft.com/office/drawing/2014/main" id="{138D60C1-0D15-4F19-B88C-D2A396360D7D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5292271" y="3803380"/>
                    <a:ext cx="60880" cy="723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7374" name="Ink 7373">
                    <a:extLst>
                      <a:ext uri="{FF2B5EF4-FFF2-40B4-BE49-F238E27FC236}">
                        <a16:creationId xmlns:a16="http://schemas.microsoft.com/office/drawing/2014/main" id="{026A7D48-7F33-D209-022D-9271AEE227FA}"/>
                      </a:ext>
                    </a:extLst>
                  </p14:cNvPr>
                  <p14:cNvContentPartPr/>
                  <p14:nvPr/>
                </p14:nvContentPartPr>
                <p14:xfrm>
                  <a:off x="5442000" y="3523980"/>
                  <a:ext cx="25560" cy="60480"/>
                </p14:xfrm>
              </p:contentPart>
            </mc:Choice>
            <mc:Fallback xmlns="">
              <p:pic>
                <p:nvPicPr>
                  <p:cNvPr id="7374" name="Ink 7373">
                    <a:extLst>
                      <a:ext uri="{FF2B5EF4-FFF2-40B4-BE49-F238E27FC236}">
                        <a16:creationId xmlns:a16="http://schemas.microsoft.com/office/drawing/2014/main" id="{026A7D48-7F33-D209-022D-9271AEE227FA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5435545" y="3517546"/>
                    <a:ext cx="38211" cy="730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7375" name="Ink 7374">
                    <a:extLst>
                      <a:ext uri="{FF2B5EF4-FFF2-40B4-BE49-F238E27FC236}">
                        <a16:creationId xmlns:a16="http://schemas.microsoft.com/office/drawing/2014/main" id="{87B0A0B5-BF1C-9A21-8785-2ACD5D10A9CF}"/>
                      </a:ext>
                    </a:extLst>
                  </p14:cNvPr>
                  <p14:cNvContentPartPr/>
                  <p14:nvPr/>
                </p14:nvContentPartPr>
                <p14:xfrm>
                  <a:off x="5496000" y="3777780"/>
                  <a:ext cx="54000" cy="92160"/>
                </p14:xfrm>
              </p:contentPart>
            </mc:Choice>
            <mc:Fallback xmlns="">
              <p:pic>
                <p:nvPicPr>
                  <p:cNvPr id="7375" name="Ink 7374">
                    <a:extLst>
                      <a:ext uri="{FF2B5EF4-FFF2-40B4-BE49-F238E27FC236}">
                        <a16:creationId xmlns:a16="http://schemas.microsoft.com/office/drawing/2014/main" id="{87B0A0B5-BF1C-9A21-8785-2ACD5D10A9CF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489571" y="3771362"/>
                    <a:ext cx="66600" cy="10473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376" name="Group 7375">
            <a:extLst>
              <a:ext uri="{FF2B5EF4-FFF2-40B4-BE49-F238E27FC236}">
                <a16:creationId xmlns:a16="http://schemas.microsoft.com/office/drawing/2014/main" id="{2FBAD239-D9E6-566C-7E4B-66E3133F2CEE}"/>
              </a:ext>
            </a:extLst>
          </p:cNvPr>
          <p:cNvGrpSpPr/>
          <p:nvPr/>
        </p:nvGrpSpPr>
        <p:grpSpPr>
          <a:xfrm>
            <a:off x="4253636" y="3425478"/>
            <a:ext cx="2801508" cy="1790526"/>
            <a:chOff x="3775177" y="2718684"/>
            <a:chExt cx="2000684" cy="1278696"/>
          </a:xfrm>
        </p:grpSpPr>
        <p:sp>
          <p:nvSpPr>
            <p:cNvPr id="7377" name="Rectangle: Rounded Corners 1056">
              <a:extLst>
                <a:ext uri="{FF2B5EF4-FFF2-40B4-BE49-F238E27FC236}">
                  <a16:creationId xmlns:a16="http://schemas.microsoft.com/office/drawing/2014/main" id="{F53BF73E-F48E-BB09-8B22-E0E90985FA44}"/>
                </a:ext>
              </a:extLst>
            </p:cNvPr>
            <p:cNvSpPr/>
            <p:nvPr/>
          </p:nvSpPr>
          <p:spPr>
            <a:xfrm rot="19019816">
              <a:off x="3775177" y="2718684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378" name="Ink 7377">
                  <a:extLst>
                    <a:ext uri="{FF2B5EF4-FFF2-40B4-BE49-F238E27FC236}">
                      <a16:creationId xmlns:a16="http://schemas.microsoft.com/office/drawing/2014/main" id="{EBA5A575-A8B0-8F7D-9E91-048C9690AA48}"/>
                    </a:ext>
                  </a:extLst>
                </p14:cNvPr>
                <p14:cNvContentPartPr/>
                <p14:nvPr/>
              </p14:nvContentPartPr>
              <p14:xfrm>
                <a:off x="4816320" y="3447660"/>
                <a:ext cx="79920" cy="111960"/>
              </p14:xfrm>
            </p:contentPart>
          </mc:Choice>
          <mc:Fallback xmlns="">
            <p:pic>
              <p:nvPicPr>
                <p:cNvPr id="7378" name="Ink 7377">
                  <a:extLst>
                    <a:ext uri="{FF2B5EF4-FFF2-40B4-BE49-F238E27FC236}">
                      <a16:creationId xmlns:a16="http://schemas.microsoft.com/office/drawing/2014/main" id="{EBA5A575-A8B0-8F7D-9E91-048C9690AA4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09875" y="3441226"/>
                  <a:ext cx="92553" cy="1245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7379" name="Ink 7378">
                  <a:extLst>
                    <a:ext uri="{FF2B5EF4-FFF2-40B4-BE49-F238E27FC236}">
                      <a16:creationId xmlns:a16="http://schemas.microsoft.com/office/drawing/2014/main" id="{0E6814ED-FCE6-601B-E1D8-C9049F5ED990}"/>
                    </a:ext>
                  </a:extLst>
                </p14:cNvPr>
                <p14:cNvContentPartPr/>
                <p14:nvPr/>
              </p14:nvContentPartPr>
              <p14:xfrm>
                <a:off x="4669080" y="3276300"/>
                <a:ext cx="68040" cy="64800"/>
              </p14:xfrm>
            </p:contentPart>
          </mc:Choice>
          <mc:Fallback xmlns="">
            <p:pic>
              <p:nvPicPr>
                <p:cNvPr id="7379" name="Ink 7378">
                  <a:extLst>
                    <a:ext uri="{FF2B5EF4-FFF2-40B4-BE49-F238E27FC236}">
                      <a16:creationId xmlns:a16="http://schemas.microsoft.com/office/drawing/2014/main" id="{0E6814ED-FCE6-601B-E1D8-C9049F5ED99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62918" y="3269871"/>
                  <a:ext cx="80621" cy="774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380" name="Group 7379">
              <a:extLst>
                <a:ext uri="{FF2B5EF4-FFF2-40B4-BE49-F238E27FC236}">
                  <a16:creationId xmlns:a16="http://schemas.microsoft.com/office/drawing/2014/main" id="{39388FF1-27E6-D08B-3210-DF4EB3BE901A}"/>
                </a:ext>
              </a:extLst>
            </p:cNvPr>
            <p:cNvGrpSpPr/>
            <p:nvPr/>
          </p:nvGrpSpPr>
          <p:grpSpPr>
            <a:xfrm>
              <a:off x="4439040" y="2749260"/>
              <a:ext cx="533520" cy="442080"/>
              <a:chOff x="4439040" y="2749260"/>
              <a:chExt cx="533520" cy="442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7391" name="Ink 7390">
                    <a:extLst>
                      <a:ext uri="{FF2B5EF4-FFF2-40B4-BE49-F238E27FC236}">
                        <a16:creationId xmlns:a16="http://schemas.microsoft.com/office/drawing/2014/main" id="{A3C661D7-F91C-456A-2D65-482E68A8A493}"/>
                      </a:ext>
                    </a:extLst>
                  </p14:cNvPr>
                  <p14:cNvContentPartPr/>
                  <p14:nvPr/>
                </p14:nvContentPartPr>
                <p14:xfrm>
                  <a:off x="4662600" y="2749260"/>
                  <a:ext cx="195120" cy="91440"/>
                </p14:xfrm>
              </p:contentPart>
            </mc:Choice>
            <mc:Fallback xmlns="">
              <p:pic>
                <p:nvPicPr>
                  <p:cNvPr id="7391" name="Ink 7390">
                    <a:extLst>
                      <a:ext uri="{FF2B5EF4-FFF2-40B4-BE49-F238E27FC236}">
                        <a16:creationId xmlns:a16="http://schemas.microsoft.com/office/drawing/2014/main" id="{A3C661D7-F91C-456A-2D65-482E68A8A493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4656173" y="2742839"/>
                    <a:ext cx="207717" cy="1040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7392" name="Ink 7391">
                    <a:extLst>
                      <a:ext uri="{FF2B5EF4-FFF2-40B4-BE49-F238E27FC236}">
                        <a16:creationId xmlns:a16="http://schemas.microsoft.com/office/drawing/2014/main" id="{7323C678-4295-F96C-0248-AD805EA1924D}"/>
                      </a:ext>
                    </a:extLst>
                  </p14:cNvPr>
                  <p14:cNvContentPartPr/>
                  <p14:nvPr/>
                </p14:nvContentPartPr>
                <p14:xfrm>
                  <a:off x="4745400" y="2863380"/>
                  <a:ext cx="106200" cy="181080"/>
                </p14:xfrm>
              </p:contentPart>
            </mc:Choice>
            <mc:Fallback xmlns="">
              <p:pic>
                <p:nvPicPr>
                  <p:cNvPr id="7392" name="Ink 7391">
                    <a:extLst>
                      <a:ext uri="{FF2B5EF4-FFF2-40B4-BE49-F238E27FC236}">
                        <a16:creationId xmlns:a16="http://schemas.microsoft.com/office/drawing/2014/main" id="{7323C678-4295-F96C-0248-AD805EA1924D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738971" y="2856940"/>
                    <a:ext cx="118800" cy="1937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7393" name="Ink 7392">
                    <a:extLst>
                      <a:ext uri="{FF2B5EF4-FFF2-40B4-BE49-F238E27FC236}">
                        <a16:creationId xmlns:a16="http://schemas.microsoft.com/office/drawing/2014/main" id="{3B044C45-63C2-7F8B-FBC2-A630244E53EC}"/>
                      </a:ext>
                    </a:extLst>
                  </p14:cNvPr>
                  <p14:cNvContentPartPr/>
                  <p14:nvPr/>
                </p14:nvContentPartPr>
                <p14:xfrm>
                  <a:off x="4940160" y="3098460"/>
                  <a:ext cx="32400" cy="72720"/>
                </p14:xfrm>
              </p:contentPart>
            </mc:Choice>
            <mc:Fallback xmlns="">
              <p:pic>
                <p:nvPicPr>
                  <p:cNvPr id="7393" name="Ink 7392">
                    <a:extLst>
                      <a:ext uri="{FF2B5EF4-FFF2-40B4-BE49-F238E27FC236}">
                        <a16:creationId xmlns:a16="http://schemas.microsoft.com/office/drawing/2014/main" id="{3B044C45-63C2-7F8B-FBC2-A630244E53EC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4933680" y="3092036"/>
                    <a:ext cx="45101" cy="853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7394" name="Ink 7393">
                    <a:extLst>
                      <a:ext uri="{FF2B5EF4-FFF2-40B4-BE49-F238E27FC236}">
                        <a16:creationId xmlns:a16="http://schemas.microsoft.com/office/drawing/2014/main" id="{4A9ADE80-ADC9-652F-1585-4B8C1A05AFA8}"/>
                      </a:ext>
                    </a:extLst>
                  </p14:cNvPr>
                  <p14:cNvContentPartPr/>
                  <p14:nvPr/>
                </p14:nvContentPartPr>
                <p14:xfrm>
                  <a:off x="4439040" y="3085860"/>
                  <a:ext cx="183960" cy="105480"/>
                </p14:xfrm>
              </p:contentPart>
            </mc:Choice>
            <mc:Fallback xmlns="">
              <p:pic>
                <p:nvPicPr>
                  <p:cNvPr id="7394" name="Ink 7393">
                    <a:extLst>
                      <a:ext uri="{FF2B5EF4-FFF2-40B4-BE49-F238E27FC236}">
                        <a16:creationId xmlns:a16="http://schemas.microsoft.com/office/drawing/2014/main" id="{4A9ADE80-ADC9-652F-1585-4B8C1A05AFA8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4432874" y="3079428"/>
                    <a:ext cx="196549" cy="118086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381" name="Ink 7380">
                  <a:extLst>
                    <a:ext uri="{FF2B5EF4-FFF2-40B4-BE49-F238E27FC236}">
                      <a16:creationId xmlns:a16="http://schemas.microsoft.com/office/drawing/2014/main" id="{9618379A-9EC3-A942-D18B-FC157F0211A7}"/>
                    </a:ext>
                  </a:extLst>
                </p14:cNvPr>
                <p14:cNvContentPartPr/>
                <p14:nvPr/>
              </p14:nvContentPartPr>
              <p14:xfrm>
                <a:off x="4224120" y="3231660"/>
                <a:ext cx="30600" cy="43200"/>
              </p14:xfrm>
            </p:contentPart>
          </mc:Choice>
          <mc:Fallback xmlns="">
            <p:pic>
              <p:nvPicPr>
                <p:cNvPr id="7381" name="Ink 7380">
                  <a:extLst>
                    <a:ext uri="{FF2B5EF4-FFF2-40B4-BE49-F238E27FC236}">
                      <a16:creationId xmlns:a16="http://schemas.microsoft.com/office/drawing/2014/main" id="{9618379A-9EC3-A942-D18B-FC157F0211A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17637" y="3225231"/>
                  <a:ext cx="43307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382" name="Ink 7381">
                  <a:extLst>
                    <a:ext uri="{FF2B5EF4-FFF2-40B4-BE49-F238E27FC236}">
                      <a16:creationId xmlns:a16="http://schemas.microsoft.com/office/drawing/2014/main" id="{ED41372D-545B-D899-95B1-7BBAE09E0A27}"/>
                    </a:ext>
                  </a:extLst>
                </p14:cNvPr>
                <p14:cNvContentPartPr/>
                <p14:nvPr/>
              </p14:nvContentPartPr>
              <p14:xfrm>
                <a:off x="4277760" y="3479340"/>
                <a:ext cx="116640" cy="98280"/>
              </p14:xfrm>
            </p:contentPart>
          </mc:Choice>
          <mc:Fallback xmlns="">
            <p:pic>
              <p:nvPicPr>
                <p:cNvPr id="7382" name="Ink 7381">
                  <a:extLst>
                    <a:ext uri="{FF2B5EF4-FFF2-40B4-BE49-F238E27FC236}">
                      <a16:creationId xmlns:a16="http://schemas.microsoft.com/office/drawing/2014/main" id="{ED41372D-545B-D899-95B1-7BBAE09E0A2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71594" y="3472908"/>
                  <a:ext cx="129229" cy="1108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383" name="Ink 7382">
                  <a:extLst>
                    <a:ext uri="{FF2B5EF4-FFF2-40B4-BE49-F238E27FC236}">
                      <a16:creationId xmlns:a16="http://schemas.microsoft.com/office/drawing/2014/main" id="{1018BA69-E533-D9BE-574E-92C530A8207E}"/>
                    </a:ext>
                  </a:extLst>
                </p14:cNvPr>
                <p14:cNvContentPartPr/>
                <p14:nvPr/>
              </p14:nvContentPartPr>
              <p14:xfrm>
                <a:off x="4498080" y="3669780"/>
                <a:ext cx="36360" cy="74520"/>
              </p14:xfrm>
            </p:contentPart>
          </mc:Choice>
          <mc:Fallback xmlns="">
            <p:pic>
              <p:nvPicPr>
                <p:cNvPr id="7383" name="Ink 7382">
                  <a:extLst>
                    <a:ext uri="{FF2B5EF4-FFF2-40B4-BE49-F238E27FC236}">
                      <a16:creationId xmlns:a16="http://schemas.microsoft.com/office/drawing/2014/main" id="{1018BA69-E533-D9BE-574E-92C530A8207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491633" y="3663334"/>
                  <a:ext cx="48996" cy="871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384" name="Ink 7383">
                  <a:extLst>
                    <a:ext uri="{FF2B5EF4-FFF2-40B4-BE49-F238E27FC236}">
                      <a16:creationId xmlns:a16="http://schemas.microsoft.com/office/drawing/2014/main" id="{5F8279CC-F983-075D-28FD-AA24CC4C42EF}"/>
                    </a:ext>
                  </a:extLst>
                </p14:cNvPr>
                <p14:cNvContentPartPr/>
                <p14:nvPr/>
              </p14:nvContentPartPr>
              <p14:xfrm>
                <a:off x="4543080" y="3879660"/>
                <a:ext cx="137160" cy="106560"/>
              </p14:xfrm>
            </p:contentPart>
          </mc:Choice>
          <mc:Fallback xmlns="">
            <p:pic>
              <p:nvPicPr>
                <p:cNvPr id="7384" name="Ink 7383">
                  <a:extLst>
                    <a:ext uri="{FF2B5EF4-FFF2-40B4-BE49-F238E27FC236}">
                      <a16:creationId xmlns:a16="http://schemas.microsoft.com/office/drawing/2014/main" id="{5F8279CC-F983-075D-28FD-AA24CC4C42E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36647" y="3873225"/>
                  <a:ext cx="149769" cy="1191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385" name="Ink 7384">
                  <a:extLst>
                    <a:ext uri="{FF2B5EF4-FFF2-40B4-BE49-F238E27FC236}">
                      <a16:creationId xmlns:a16="http://schemas.microsoft.com/office/drawing/2014/main" id="{687B83E6-F6B9-2E18-51CF-255D9C79BCAB}"/>
                    </a:ext>
                  </a:extLst>
                </p14:cNvPr>
                <p14:cNvContentPartPr/>
                <p14:nvPr/>
              </p14:nvContentPartPr>
              <p14:xfrm>
                <a:off x="4245000" y="3987300"/>
                <a:ext cx="79920" cy="10080"/>
              </p14:xfrm>
            </p:contentPart>
          </mc:Choice>
          <mc:Fallback xmlns="">
            <p:pic>
              <p:nvPicPr>
                <p:cNvPr id="7385" name="Ink 7384">
                  <a:extLst>
                    <a:ext uri="{FF2B5EF4-FFF2-40B4-BE49-F238E27FC236}">
                      <a16:creationId xmlns:a16="http://schemas.microsoft.com/office/drawing/2014/main" id="{687B83E6-F6B9-2E18-51CF-255D9C79BCA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238555" y="3980838"/>
                  <a:ext cx="92553" cy="227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386" name="Ink 7385">
                  <a:extLst>
                    <a:ext uri="{FF2B5EF4-FFF2-40B4-BE49-F238E27FC236}">
                      <a16:creationId xmlns:a16="http://schemas.microsoft.com/office/drawing/2014/main" id="{30AB1912-54B1-2A71-E259-EFAB3F60609B}"/>
                    </a:ext>
                  </a:extLst>
                </p14:cNvPr>
                <p14:cNvContentPartPr/>
                <p14:nvPr/>
              </p14:nvContentPartPr>
              <p14:xfrm>
                <a:off x="4693920" y="3746100"/>
                <a:ext cx="47160" cy="50400"/>
              </p14:xfrm>
            </p:contentPart>
          </mc:Choice>
          <mc:Fallback xmlns="">
            <p:pic>
              <p:nvPicPr>
                <p:cNvPr id="7386" name="Ink 7385">
                  <a:extLst>
                    <a:ext uri="{FF2B5EF4-FFF2-40B4-BE49-F238E27FC236}">
                      <a16:creationId xmlns:a16="http://schemas.microsoft.com/office/drawing/2014/main" id="{30AB1912-54B1-2A71-E259-EFAB3F6060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87477" y="3739638"/>
                  <a:ext cx="59788" cy="630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387" name="Ink 7386">
                  <a:extLst>
                    <a:ext uri="{FF2B5EF4-FFF2-40B4-BE49-F238E27FC236}">
                      <a16:creationId xmlns:a16="http://schemas.microsoft.com/office/drawing/2014/main" id="{90D6934A-7056-9F9A-D156-C0DC58E36CC7}"/>
                    </a:ext>
                  </a:extLst>
                </p14:cNvPr>
                <p14:cNvContentPartPr/>
                <p14:nvPr/>
              </p14:nvContentPartPr>
              <p14:xfrm>
                <a:off x="4992360" y="3485820"/>
                <a:ext cx="36720" cy="64080"/>
              </p14:xfrm>
            </p:contentPart>
          </mc:Choice>
          <mc:Fallback xmlns="">
            <p:pic>
              <p:nvPicPr>
                <p:cNvPr id="7387" name="Ink 7386">
                  <a:extLst>
                    <a:ext uri="{FF2B5EF4-FFF2-40B4-BE49-F238E27FC236}">
                      <a16:creationId xmlns:a16="http://schemas.microsoft.com/office/drawing/2014/main" id="{90D6934A-7056-9F9A-D156-C0DC58E36CC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86197" y="3479386"/>
                  <a:ext cx="49302" cy="766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388" name="Ink 7387">
                  <a:extLst>
                    <a:ext uri="{FF2B5EF4-FFF2-40B4-BE49-F238E27FC236}">
                      <a16:creationId xmlns:a16="http://schemas.microsoft.com/office/drawing/2014/main" id="{0EC5E90B-2C67-7889-1705-71DC0F107567}"/>
                    </a:ext>
                  </a:extLst>
                </p14:cNvPr>
                <p14:cNvContentPartPr/>
                <p14:nvPr/>
              </p14:nvContentPartPr>
              <p14:xfrm>
                <a:off x="4969320" y="3288900"/>
                <a:ext cx="15840" cy="31680"/>
              </p14:xfrm>
            </p:contentPart>
          </mc:Choice>
          <mc:Fallback xmlns="">
            <p:pic>
              <p:nvPicPr>
                <p:cNvPr id="7388" name="Ink 7387">
                  <a:extLst>
                    <a:ext uri="{FF2B5EF4-FFF2-40B4-BE49-F238E27FC236}">
                      <a16:creationId xmlns:a16="http://schemas.microsoft.com/office/drawing/2014/main" id="{0EC5E90B-2C67-7889-1705-71DC0F10756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62828" y="3282408"/>
                  <a:ext cx="28564" cy="444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389" name="Ink 7388">
                  <a:extLst>
                    <a:ext uri="{FF2B5EF4-FFF2-40B4-BE49-F238E27FC236}">
                      <a16:creationId xmlns:a16="http://schemas.microsoft.com/office/drawing/2014/main" id="{DEFC8434-AEB0-7B3A-5B30-BC313D63F557}"/>
                    </a:ext>
                  </a:extLst>
                </p14:cNvPr>
                <p14:cNvContentPartPr/>
                <p14:nvPr/>
              </p14:nvContentPartPr>
              <p14:xfrm>
                <a:off x="4094160" y="3441180"/>
                <a:ext cx="109800" cy="52920"/>
              </p14:xfrm>
            </p:contentPart>
          </mc:Choice>
          <mc:Fallback xmlns="">
            <p:pic>
              <p:nvPicPr>
                <p:cNvPr id="7389" name="Ink 7388">
                  <a:extLst>
                    <a:ext uri="{FF2B5EF4-FFF2-40B4-BE49-F238E27FC236}">
                      <a16:creationId xmlns:a16="http://schemas.microsoft.com/office/drawing/2014/main" id="{DEFC8434-AEB0-7B3A-5B30-BC313D63F55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087716" y="3434726"/>
                  <a:ext cx="122430" cy="655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390" name="Ink 7389">
                  <a:extLst>
                    <a:ext uri="{FF2B5EF4-FFF2-40B4-BE49-F238E27FC236}">
                      <a16:creationId xmlns:a16="http://schemas.microsoft.com/office/drawing/2014/main" id="{EE6A4874-B51D-2294-C58C-AE5E35444D9F}"/>
                    </a:ext>
                  </a:extLst>
                </p14:cNvPr>
                <p14:cNvContentPartPr/>
                <p14:nvPr/>
              </p14:nvContentPartPr>
              <p14:xfrm>
                <a:off x="4326720" y="3752580"/>
                <a:ext cx="36000" cy="32040"/>
              </p14:xfrm>
            </p:contentPart>
          </mc:Choice>
          <mc:Fallback xmlns="">
            <p:pic>
              <p:nvPicPr>
                <p:cNvPr id="7390" name="Ink 7389">
                  <a:extLst>
                    <a:ext uri="{FF2B5EF4-FFF2-40B4-BE49-F238E27FC236}">
                      <a16:creationId xmlns:a16="http://schemas.microsoft.com/office/drawing/2014/main" id="{EE6A4874-B51D-2294-C58C-AE5E35444D9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20245" y="3746172"/>
                  <a:ext cx="48691" cy="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95" name="Group 7394">
            <a:extLst>
              <a:ext uri="{FF2B5EF4-FFF2-40B4-BE49-F238E27FC236}">
                <a16:creationId xmlns:a16="http://schemas.microsoft.com/office/drawing/2014/main" id="{5C126C76-171F-5D52-0DA6-4BA70D3BBE25}"/>
              </a:ext>
            </a:extLst>
          </p:cNvPr>
          <p:cNvGrpSpPr/>
          <p:nvPr/>
        </p:nvGrpSpPr>
        <p:grpSpPr>
          <a:xfrm>
            <a:off x="5881845" y="2938655"/>
            <a:ext cx="1243188" cy="2623746"/>
            <a:chOff x="4937955" y="2371021"/>
            <a:chExt cx="887817" cy="1873736"/>
          </a:xfrm>
        </p:grpSpPr>
        <p:sp>
          <p:nvSpPr>
            <p:cNvPr id="7396" name="Free-form: Shape 7395">
              <a:extLst>
                <a:ext uri="{FF2B5EF4-FFF2-40B4-BE49-F238E27FC236}">
                  <a16:creationId xmlns:a16="http://schemas.microsoft.com/office/drawing/2014/main" id="{A884BE49-593A-D9CE-DE12-0EB546D90FCC}"/>
                </a:ext>
              </a:extLst>
            </p:cNvPr>
            <p:cNvSpPr/>
            <p:nvPr/>
          </p:nvSpPr>
          <p:spPr>
            <a:xfrm rot="20264805">
              <a:off x="4937955" y="2371021"/>
              <a:ext cx="887817" cy="1873736"/>
            </a:xfrm>
            <a:custGeom>
              <a:avLst/>
              <a:gdLst>
                <a:gd name="connsiteX0" fmla="*/ 632096 w 887817"/>
                <a:gd name="connsiteY0" fmla="*/ 18924 h 1873736"/>
                <a:gd name="connsiteX1" fmla="*/ 747143 w 887817"/>
                <a:gd name="connsiteY1" fmla="*/ 119921 h 1873736"/>
                <a:gd name="connsiteX2" fmla="*/ 885333 w 887817"/>
                <a:gd name="connsiteY2" fmla="*/ 507584 h 1873736"/>
                <a:gd name="connsiteX3" fmla="*/ 576081 w 887817"/>
                <a:gd name="connsiteY3" fmla="*/ 1433148 h 1873736"/>
                <a:gd name="connsiteX4" fmla="*/ 469585 w 887817"/>
                <a:gd name="connsiteY4" fmla="*/ 1723581 h 1873736"/>
                <a:gd name="connsiteX5" fmla="*/ 471309 w 887817"/>
                <a:gd name="connsiteY5" fmla="*/ 1734090 h 1873736"/>
                <a:gd name="connsiteX6" fmla="*/ 396301 w 887817"/>
                <a:gd name="connsiteY6" fmla="*/ 1873736 h 1873736"/>
                <a:gd name="connsiteX7" fmla="*/ 343262 w 887817"/>
                <a:gd name="connsiteY7" fmla="*/ 1832834 h 1873736"/>
                <a:gd name="connsiteX8" fmla="*/ 333597 w 887817"/>
                <a:gd name="connsiteY8" fmla="*/ 1806147 h 1873736"/>
                <a:gd name="connsiteX9" fmla="*/ 320650 w 887817"/>
                <a:gd name="connsiteY9" fmla="*/ 1825178 h 1873736"/>
                <a:gd name="connsiteX10" fmla="*/ 259142 w 887817"/>
                <a:gd name="connsiteY10" fmla="*/ 1851689 h 1873736"/>
                <a:gd name="connsiteX11" fmla="*/ 217869 w 887817"/>
                <a:gd name="connsiteY11" fmla="*/ 1798939 h 1873736"/>
                <a:gd name="connsiteX12" fmla="*/ 217536 w 887817"/>
                <a:gd name="connsiteY12" fmla="*/ 1795529 h 1873736"/>
                <a:gd name="connsiteX13" fmla="*/ 191790 w 887817"/>
                <a:gd name="connsiteY13" fmla="*/ 1815026 h 1873736"/>
                <a:gd name="connsiteX14" fmla="*/ 160786 w 887817"/>
                <a:gd name="connsiteY14" fmla="*/ 1818437 h 1873736"/>
                <a:gd name="connsiteX15" fmla="*/ 119513 w 887817"/>
                <a:gd name="connsiteY15" fmla="*/ 1765687 h 1873736"/>
                <a:gd name="connsiteX16" fmla="*/ 117070 w 887817"/>
                <a:gd name="connsiteY16" fmla="*/ 1740706 h 1873736"/>
                <a:gd name="connsiteX17" fmla="*/ 90697 w 887817"/>
                <a:gd name="connsiteY17" fmla="*/ 1761790 h 1873736"/>
                <a:gd name="connsiteX18" fmla="*/ 24109 w 887817"/>
                <a:gd name="connsiteY18" fmla="*/ 1769008 h 1873736"/>
                <a:gd name="connsiteX19" fmla="*/ 32985 w 887817"/>
                <a:gd name="connsiteY19" fmla="*/ 1610741 h 1873736"/>
                <a:gd name="connsiteX20" fmla="*/ 40462 w 887817"/>
                <a:gd name="connsiteY20" fmla="*/ 1601046 h 1873736"/>
                <a:gd name="connsiteX21" fmla="*/ 40765 w 887817"/>
                <a:gd name="connsiteY21" fmla="*/ 1589681 h 1873736"/>
                <a:gd name="connsiteX22" fmla="*/ 307414 w 887817"/>
                <a:gd name="connsiteY22" fmla="*/ 250529 h 1873736"/>
                <a:gd name="connsiteX23" fmla="*/ 419922 w 887817"/>
                <a:gd name="connsiteY23" fmla="*/ 13475 h 1873736"/>
                <a:gd name="connsiteX24" fmla="*/ 632096 w 887817"/>
                <a:gd name="connsiteY24" fmla="*/ 18924 h 187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7817" h="1873736">
                  <a:moveTo>
                    <a:pt x="632096" y="18924"/>
                  </a:moveTo>
                  <a:cubicBezTo>
                    <a:pt x="663057" y="36059"/>
                    <a:pt x="700175" y="66970"/>
                    <a:pt x="747143" y="119921"/>
                  </a:cubicBezTo>
                  <a:cubicBezTo>
                    <a:pt x="796676" y="140189"/>
                    <a:pt x="905601" y="458050"/>
                    <a:pt x="885333" y="507584"/>
                  </a:cubicBezTo>
                  <a:cubicBezTo>
                    <a:pt x="764443" y="803030"/>
                    <a:pt x="679165" y="1124626"/>
                    <a:pt x="576081" y="1433148"/>
                  </a:cubicBezTo>
                  <a:lnTo>
                    <a:pt x="469585" y="1723581"/>
                  </a:lnTo>
                  <a:lnTo>
                    <a:pt x="471309" y="1734090"/>
                  </a:lnTo>
                  <a:cubicBezTo>
                    <a:pt x="471309" y="1811214"/>
                    <a:pt x="437727" y="1873736"/>
                    <a:pt x="396301" y="1873736"/>
                  </a:cubicBezTo>
                  <a:cubicBezTo>
                    <a:pt x="375588" y="1873736"/>
                    <a:pt x="356836" y="1858105"/>
                    <a:pt x="343262" y="1832834"/>
                  </a:cubicBezTo>
                  <a:lnTo>
                    <a:pt x="333597" y="1806147"/>
                  </a:lnTo>
                  <a:lnTo>
                    <a:pt x="320650" y="1825178"/>
                  </a:lnTo>
                  <a:cubicBezTo>
                    <a:pt x="301247" y="1846306"/>
                    <a:pt x="279212" y="1856812"/>
                    <a:pt x="259142" y="1851689"/>
                  </a:cubicBezTo>
                  <a:cubicBezTo>
                    <a:pt x="239073" y="1846566"/>
                    <a:pt x="224770" y="1826782"/>
                    <a:pt x="217869" y="1798939"/>
                  </a:cubicBezTo>
                  <a:lnTo>
                    <a:pt x="217536" y="1795529"/>
                  </a:lnTo>
                  <a:lnTo>
                    <a:pt x="191790" y="1815026"/>
                  </a:lnTo>
                  <a:cubicBezTo>
                    <a:pt x="181347" y="1819653"/>
                    <a:pt x="170821" y="1820999"/>
                    <a:pt x="160786" y="1818437"/>
                  </a:cubicBezTo>
                  <a:cubicBezTo>
                    <a:pt x="140717" y="1813313"/>
                    <a:pt x="126414" y="1793530"/>
                    <a:pt x="119513" y="1765687"/>
                  </a:cubicBezTo>
                  <a:lnTo>
                    <a:pt x="117070" y="1740706"/>
                  </a:lnTo>
                  <a:lnTo>
                    <a:pt x="90697" y="1761790"/>
                  </a:lnTo>
                  <a:cubicBezTo>
                    <a:pt x="65932" y="1776266"/>
                    <a:pt x="41780" y="1779816"/>
                    <a:pt x="24109" y="1769008"/>
                  </a:cubicBezTo>
                  <a:cubicBezTo>
                    <a:pt x="-11231" y="1747393"/>
                    <a:pt x="-7256" y="1676534"/>
                    <a:pt x="32985" y="1610741"/>
                  </a:cubicBezTo>
                  <a:lnTo>
                    <a:pt x="40462" y="1601046"/>
                  </a:lnTo>
                  <a:lnTo>
                    <a:pt x="40765" y="1589681"/>
                  </a:lnTo>
                  <a:cubicBezTo>
                    <a:pt x="69454" y="1100371"/>
                    <a:pt x="203660" y="688541"/>
                    <a:pt x="307414" y="250529"/>
                  </a:cubicBezTo>
                  <a:cubicBezTo>
                    <a:pt x="327682" y="200996"/>
                    <a:pt x="370389" y="-6794"/>
                    <a:pt x="419922" y="13475"/>
                  </a:cubicBezTo>
                  <a:cubicBezTo>
                    <a:pt x="501728" y="40086"/>
                    <a:pt x="539210" y="-32483"/>
                    <a:pt x="632096" y="18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397" name="Ink 7396">
                  <a:extLst>
                    <a:ext uri="{FF2B5EF4-FFF2-40B4-BE49-F238E27FC236}">
                      <a16:creationId xmlns:a16="http://schemas.microsoft.com/office/drawing/2014/main" id="{ED733B33-24E6-A9B1-AFA9-6DF08F528699}"/>
                    </a:ext>
                  </a:extLst>
                </p14:cNvPr>
                <p14:cNvContentPartPr/>
                <p14:nvPr/>
              </p14:nvContentPartPr>
              <p14:xfrm>
                <a:off x="5121180" y="2612670"/>
                <a:ext cx="3600" cy="108360"/>
              </p14:xfrm>
            </p:contentPart>
          </mc:Choice>
          <mc:Fallback xmlns="">
            <p:pic>
              <p:nvPicPr>
                <p:cNvPr id="7397" name="Ink 7396">
                  <a:extLst>
                    <a:ext uri="{FF2B5EF4-FFF2-40B4-BE49-F238E27FC236}">
                      <a16:creationId xmlns:a16="http://schemas.microsoft.com/office/drawing/2014/main" id="{ED733B33-24E6-A9B1-AFA9-6DF08F52869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114751" y="2606235"/>
                  <a:ext cx="16200" cy="1209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398" name="Ink 7397">
                  <a:extLst>
                    <a:ext uri="{FF2B5EF4-FFF2-40B4-BE49-F238E27FC236}">
                      <a16:creationId xmlns:a16="http://schemas.microsoft.com/office/drawing/2014/main" id="{35000FA8-37BA-58D3-E4D4-A2FD05DF4B44}"/>
                    </a:ext>
                  </a:extLst>
                </p14:cNvPr>
                <p14:cNvContentPartPr/>
                <p14:nvPr/>
              </p14:nvContentPartPr>
              <p14:xfrm>
                <a:off x="5257620" y="2682510"/>
                <a:ext cx="13320" cy="95760"/>
              </p14:xfrm>
            </p:contentPart>
          </mc:Choice>
          <mc:Fallback xmlns="">
            <p:pic>
              <p:nvPicPr>
                <p:cNvPr id="7398" name="Ink 7397">
                  <a:extLst>
                    <a:ext uri="{FF2B5EF4-FFF2-40B4-BE49-F238E27FC236}">
                      <a16:creationId xmlns:a16="http://schemas.microsoft.com/office/drawing/2014/main" id="{35000FA8-37BA-58D3-E4D4-A2FD05DF4B4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51352" y="2676092"/>
                  <a:ext cx="26118" cy="1083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399" name="Ink 7398">
                  <a:extLst>
                    <a:ext uri="{FF2B5EF4-FFF2-40B4-BE49-F238E27FC236}">
                      <a16:creationId xmlns:a16="http://schemas.microsoft.com/office/drawing/2014/main" id="{D0065A0D-5FB1-F22F-1771-53228BAE51D0}"/>
                    </a:ext>
                  </a:extLst>
                </p14:cNvPr>
                <p14:cNvContentPartPr/>
                <p14:nvPr/>
              </p14:nvContentPartPr>
              <p14:xfrm>
                <a:off x="5225940" y="2961870"/>
                <a:ext cx="45360" cy="103320"/>
              </p14:xfrm>
            </p:contentPart>
          </mc:Choice>
          <mc:Fallback xmlns="">
            <p:pic>
              <p:nvPicPr>
                <p:cNvPr id="7399" name="Ink 7398">
                  <a:extLst>
                    <a:ext uri="{FF2B5EF4-FFF2-40B4-BE49-F238E27FC236}">
                      <a16:creationId xmlns:a16="http://schemas.microsoft.com/office/drawing/2014/main" id="{D0065A0D-5FB1-F22F-1771-53228BAE51D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19497" y="2955429"/>
                  <a:ext cx="57989" cy="1159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400" name="Ink 7399">
                  <a:extLst>
                    <a:ext uri="{FF2B5EF4-FFF2-40B4-BE49-F238E27FC236}">
                      <a16:creationId xmlns:a16="http://schemas.microsoft.com/office/drawing/2014/main" id="{138A9B22-0C11-4F93-F885-4A3244319170}"/>
                    </a:ext>
                  </a:extLst>
                </p14:cNvPr>
                <p14:cNvContentPartPr/>
                <p14:nvPr/>
              </p14:nvContentPartPr>
              <p14:xfrm>
                <a:off x="5448060" y="3054030"/>
                <a:ext cx="360" cy="55800"/>
              </p14:xfrm>
            </p:contentPart>
          </mc:Choice>
          <mc:Fallback xmlns="">
            <p:pic>
              <p:nvPicPr>
                <p:cNvPr id="7400" name="Ink 7399">
                  <a:extLst>
                    <a:ext uri="{FF2B5EF4-FFF2-40B4-BE49-F238E27FC236}">
                      <a16:creationId xmlns:a16="http://schemas.microsoft.com/office/drawing/2014/main" id="{138A9B22-0C11-4F93-F885-4A324431917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439420" y="3047601"/>
                  <a:ext cx="18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401" name="Ink 7400">
                  <a:extLst>
                    <a:ext uri="{FF2B5EF4-FFF2-40B4-BE49-F238E27FC236}">
                      <a16:creationId xmlns:a16="http://schemas.microsoft.com/office/drawing/2014/main" id="{E7CD4AD9-8983-2116-DB7B-3D8F1D9E115B}"/>
                    </a:ext>
                  </a:extLst>
                </p14:cNvPr>
                <p14:cNvContentPartPr/>
                <p14:nvPr/>
              </p14:nvContentPartPr>
              <p14:xfrm>
                <a:off x="5502060" y="2835150"/>
                <a:ext cx="11520" cy="52560"/>
              </p14:xfrm>
            </p:contentPart>
          </mc:Choice>
          <mc:Fallback xmlns="">
            <p:pic>
              <p:nvPicPr>
                <p:cNvPr id="7401" name="Ink 7400">
                  <a:extLst>
                    <a:ext uri="{FF2B5EF4-FFF2-40B4-BE49-F238E27FC236}">
                      <a16:creationId xmlns:a16="http://schemas.microsoft.com/office/drawing/2014/main" id="{E7CD4AD9-8983-2116-DB7B-3D8F1D9E115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495916" y="2828966"/>
                  <a:ext cx="24064" cy="6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402" name="Ink 7401">
                  <a:extLst>
                    <a:ext uri="{FF2B5EF4-FFF2-40B4-BE49-F238E27FC236}">
                      <a16:creationId xmlns:a16="http://schemas.microsoft.com/office/drawing/2014/main" id="{CB3083A6-2689-98AB-9AA7-FD2D8AA000B5}"/>
                    </a:ext>
                  </a:extLst>
                </p14:cNvPr>
                <p14:cNvContentPartPr/>
                <p14:nvPr/>
              </p14:nvContentPartPr>
              <p14:xfrm>
                <a:off x="5550660" y="3314310"/>
                <a:ext cx="37440" cy="62280"/>
              </p14:xfrm>
            </p:contentPart>
          </mc:Choice>
          <mc:Fallback xmlns="">
            <p:pic>
              <p:nvPicPr>
                <p:cNvPr id="7402" name="Ink 7401">
                  <a:extLst>
                    <a:ext uri="{FF2B5EF4-FFF2-40B4-BE49-F238E27FC236}">
                      <a16:creationId xmlns:a16="http://schemas.microsoft.com/office/drawing/2014/main" id="{CB3083A6-2689-98AB-9AA7-FD2D8AA000B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44205" y="3307876"/>
                  <a:ext cx="50092" cy="74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403" name="Ink 7402">
                  <a:extLst>
                    <a:ext uri="{FF2B5EF4-FFF2-40B4-BE49-F238E27FC236}">
                      <a16:creationId xmlns:a16="http://schemas.microsoft.com/office/drawing/2014/main" id="{E6DAE688-0AAE-61DF-D356-36041B8A5230}"/>
                    </a:ext>
                  </a:extLst>
                </p14:cNvPr>
                <p14:cNvContentPartPr/>
                <p14:nvPr/>
              </p14:nvContentPartPr>
              <p14:xfrm>
                <a:off x="5349420" y="3381270"/>
                <a:ext cx="6840" cy="104040"/>
              </p14:xfrm>
            </p:contentPart>
          </mc:Choice>
          <mc:Fallback xmlns="">
            <p:pic>
              <p:nvPicPr>
                <p:cNvPr id="7403" name="Ink 7402">
                  <a:extLst>
                    <a:ext uri="{FF2B5EF4-FFF2-40B4-BE49-F238E27FC236}">
                      <a16:creationId xmlns:a16="http://schemas.microsoft.com/office/drawing/2014/main" id="{E6DAE688-0AAE-61DF-D356-36041B8A523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43340" y="3375089"/>
                  <a:ext cx="19253" cy="1166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404" name="Ink 7403">
                  <a:extLst>
                    <a:ext uri="{FF2B5EF4-FFF2-40B4-BE49-F238E27FC236}">
                      <a16:creationId xmlns:a16="http://schemas.microsoft.com/office/drawing/2014/main" id="{7FD5EE32-ED1E-B37A-55A5-4B414D4A78C8}"/>
                    </a:ext>
                  </a:extLst>
                </p14:cNvPr>
                <p14:cNvContentPartPr/>
                <p14:nvPr/>
              </p14:nvContentPartPr>
              <p14:xfrm>
                <a:off x="5176260" y="3250950"/>
                <a:ext cx="2520" cy="59760"/>
              </p14:xfrm>
            </p:contentPart>
          </mc:Choice>
          <mc:Fallback xmlns="">
            <p:pic>
              <p:nvPicPr>
                <p:cNvPr id="7404" name="Ink 7403">
                  <a:extLst>
                    <a:ext uri="{FF2B5EF4-FFF2-40B4-BE49-F238E27FC236}">
                      <a16:creationId xmlns:a16="http://schemas.microsoft.com/office/drawing/2014/main" id="{7FD5EE32-ED1E-B37A-55A5-4B414D4A78C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169540" y="3244768"/>
                  <a:ext cx="16240" cy="723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405" name="Ink 7404">
                  <a:extLst>
                    <a:ext uri="{FF2B5EF4-FFF2-40B4-BE49-F238E27FC236}">
                      <a16:creationId xmlns:a16="http://schemas.microsoft.com/office/drawing/2014/main" id="{55A3B5E6-A3DE-24BE-BF10-5881074C2F0B}"/>
                    </a:ext>
                  </a:extLst>
                </p14:cNvPr>
                <p14:cNvContentPartPr/>
                <p14:nvPr/>
              </p14:nvContentPartPr>
              <p14:xfrm>
                <a:off x="5299020" y="3609870"/>
                <a:ext cx="19440" cy="28080"/>
              </p14:xfrm>
            </p:contentPart>
          </mc:Choice>
          <mc:Fallback xmlns="">
            <p:pic>
              <p:nvPicPr>
                <p:cNvPr id="7405" name="Ink 7404">
                  <a:extLst>
                    <a:ext uri="{FF2B5EF4-FFF2-40B4-BE49-F238E27FC236}">
                      <a16:creationId xmlns:a16="http://schemas.microsoft.com/office/drawing/2014/main" id="{55A3B5E6-A3DE-24BE-BF10-5881074C2F0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92540" y="3603630"/>
                  <a:ext cx="32141" cy="408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406" name="Group 7405">
              <a:extLst>
                <a:ext uri="{FF2B5EF4-FFF2-40B4-BE49-F238E27FC236}">
                  <a16:creationId xmlns:a16="http://schemas.microsoft.com/office/drawing/2014/main" id="{BF21BF9F-7B52-0919-87D5-34F1CF05A65D}"/>
                </a:ext>
              </a:extLst>
            </p:cNvPr>
            <p:cNvGrpSpPr/>
            <p:nvPr/>
          </p:nvGrpSpPr>
          <p:grpSpPr>
            <a:xfrm>
              <a:off x="5463900" y="3806430"/>
              <a:ext cx="127440" cy="102240"/>
              <a:chOff x="5463900" y="3806430"/>
              <a:chExt cx="127440" cy="10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5">
                <p14:nvContentPartPr>
                  <p14:cNvPr id="7414" name="Ink 7413">
                    <a:extLst>
                      <a:ext uri="{FF2B5EF4-FFF2-40B4-BE49-F238E27FC236}">
                        <a16:creationId xmlns:a16="http://schemas.microsoft.com/office/drawing/2014/main" id="{01056E14-3E06-F06B-B85E-55FADDD2BD5B}"/>
                      </a:ext>
                    </a:extLst>
                  </p14:cNvPr>
                  <p14:cNvContentPartPr/>
                  <p14:nvPr/>
                </p14:nvContentPartPr>
                <p14:xfrm>
                  <a:off x="5463900" y="3806430"/>
                  <a:ext cx="30960" cy="92880"/>
                </p14:xfrm>
              </p:contentPart>
            </mc:Choice>
            <mc:Fallback xmlns="">
              <p:pic>
                <p:nvPicPr>
                  <p:cNvPr id="7414" name="Ink 7413">
                    <a:extLst>
                      <a:ext uri="{FF2B5EF4-FFF2-40B4-BE49-F238E27FC236}">
                        <a16:creationId xmlns:a16="http://schemas.microsoft.com/office/drawing/2014/main" id="{01056E14-3E06-F06B-B85E-55FADDD2BD5B}"/>
                      </a:ext>
                    </a:extLst>
                  </p:cNvPr>
                  <p:cNvPicPr/>
                  <p:nvPr/>
                </p:nvPicPr>
                <p:blipFill>
                  <a:blip r:embed="rId96"/>
                  <a:stretch>
                    <a:fillRect/>
                  </a:stretch>
                </p:blipFill>
                <p:spPr>
                  <a:xfrm>
                    <a:off x="5457708" y="3799998"/>
                    <a:ext cx="43602" cy="1054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7">
                <p14:nvContentPartPr>
                  <p14:cNvPr id="7415" name="Ink 7414">
                    <a:extLst>
                      <a:ext uri="{FF2B5EF4-FFF2-40B4-BE49-F238E27FC236}">
                        <a16:creationId xmlns:a16="http://schemas.microsoft.com/office/drawing/2014/main" id="{0C2DAA0E-23CB-783A-A7ED-C58E4B807C35}"/>
                      </a:ext>
                    </a:extLst>
                  </p14:cNvPr>
                  <p14:cNvContentPartPr/>
                  <p14:nvPr/>
                </p14:nvContentPartPr>
                <p14:xfrm>
                  <a:off x="5579820" y="3812910"/>
                  <a:ext cx="11520" cy="95760"/>
                </p14:xfrm>
              </p:contentPart>
            </mc:Choice>
            <mc:Fallback xmlns="">
              <p:pic>
                <p:nvPicPr>
                  <p:cNvPr id="7415" name="Ink 7414">
                    <a:extLst>
                      <a:ext uri="{FF2B5EF4-FFF2-40B4-BE49-F238E27FC236}">
                        <a16:creationId xmlns:a16="http://schemas.microsoft.com/office/drawing/2014/main" id="{0C2DAA0E-23CB-783A-A7ED-C58E4B807C35}"/>
                      </a:ext>
                    </a:extLst>
                  </p:cNvPr>
                  <p:cNvPicPr/>
                  <p:nvPr/>
                </p:nvPicPr>
                <p:blipFill>
                  <a:blip r:embed="rId98"/>
                  <a:stretch>
                    <a:fillRect/>
                  </a:stretch>
                </p:blipFill>
                <p:spPr>
                  <a:xfrm>
                    <a:off x="5573420" y="3806475"/>
                    <a:ext cx="24064" cy="10837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407" name="Ink 7406">
                  <a:extLst>
                    <a:ext uri="{FF2B5EF4-FFF2-40B4-BE49-F238E27FC236}">
                      <a16:creationId xmlns:a16="http://schemas.microsoft.com/office/drawing/2014/main" id="{D3D8ED09-C9DE-E615-10C7-92113B08CFAA}"/>
                    </a:ext>
                  </a:extLst>
                </p14:cNvPr>
                <p14:cNvContentPartPr/>
                <p14:nvPr/>
              </p14:nvContentPartPr>
              <p14:xfrm>
                <a:off x="5353020" y="3974910"/>
                <a:ext cx="2160" cy="63000"/>
              </p14:xfrm>
            </p:contentPart>
          </mc:Choice>
          <mc:Fallback xmlns="">
            <p:pic>
              <p:nvPicPr>
                <p:cNvPr id="7407" name="Ink 7406">
                  <a:extLst>
                    <a:ext uri="{FF2B5EF4-FFF2-40B4-BE49-F238E27FC236}">
                      <a16:creationId xmlns:a16="http://schemas.microsoft.com/office/drawing/2014/main" id="{D3D8ED09-C9DE-E615-10C7-92113B08CFA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346270" y="3968739"/>
                  <a:ext cx="1539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408" name="Ink 7407">
                  <a:extLst>
                    <a:ext uri="{FF2B5EF4-FFF2-40B4-BE49-F238E27FC236}">
                      <a16:creationId xmlns:a16="http://schemas.microsoft.com/office/drawing/2014/main" id="{9026D552-A0F3-A045-254B-CD5124D3D7DE}"/>
                    </a:ext>
                  </a:extLst>
                </p14:cNvPr>
                <p14:cNvContentPartPr/>
                <p14:nvPr/>
              </p14:nvContentPartPr>
              <p14:xfrm>
                <a:off x="5517900" y="4076430"/>
                <a:ext cx="360" cy="9360"/>
              </p14:xfrm>
            </p:contentPart>
          </mc:Choice>
          <mc:Fallback xmlns="">
            <p:pic>
              <p:nvPicPr>
                <p:cNvPr id="7408" name="Ink 7407">
                  <a:extLst>
                    <a:ext uri="{FF2B5EF4-FFF2-40B4-BE49-F238E27FC236}">
                      <a16:creationId xmlns:a16="http://schemas.microsoft.com/office/drawing/2014/main" id="{9026D552-A0F3-A045-254B-CD5124D3D7D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509260" y="4069930"/>
                  <a:ext cx="18000" cy="221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409" name="Ink 7408">
                  <a:extLst>
                    <a:ext uri="{FF2B5EF4-FFF2-40B4-BE49-F238E27FC236}">
                      <a16:creationId xmlns:a16="http://schemas.microsoft.com/office/drawing/2014/main" id="{8BD926BA-0503-939F-DB49-FD623B5E435E}"/>
                    </a:ext>
                  </a:extLst>
                </p14:cNvPr>
                <p14:cNvContentPartPr/>
                <p14:nvPr/>
              </p14:nvContentPartPr>
              <p14:xfrm>
                <a:off x="5552820" y="3641550"/>
                <a:ext cx="13680" cy="42840"/>
              </p14:xfrm>
            </p:contentPart>
          </mc:Choice>
          <mc:Fallback xmlns="">
            <p:pic>
              <p:nvPicPr>
                <p:cNvPr id="7409" name="Ink 7408">
                  <a:extLst>
                    <a:ext uri="{FF2B5EF4-FFF2-40B4-BE49-F238E27FC236}">
                      <a16:creationId xmlns:a16="http://schemas.microsoft.com/office/drawing/2014/main" id="{8BD926BA-0503-939F-DB49-FD623B5E435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546625" y="3635356"/>
                  <a:ext cx="26328" cy="554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410" name="Ink 7409">
                  <a:extLst>
                    <a:ext uri="{FF2B5EF4-FFF2-40B4-BE49-F238E27FC236}">
                      <a16:creationId xmlns:a16="http://schemas.microsoft.com/office/drawing/2014/main" id="{1299CF03-B8E6-11C8-4AB0-8BE2AA35DBFD}"/>
                    </a:ext>
                  </a:extLst>
                </p14:cNvPr>
                <p14:cNvContentPartPr/>
                <p14:nvPr/>
              </p14:nvContentPartPr>
              <p14:xfrm>
                <a:off x="5302260" y="3793830"/>
                <a:ext cx="24120" cy="54360"/>
              </p14:xfrm>
            </p:contentPart>
          </mc:Choice>
          <mc:Fallback xmlns="">
            <p:pic>
              <p:nvPicPr>
                <p:cNvPr id="7410" name="Ink 7409">
                  <a:extLst>
                    <a:ext uri="{FF2B5EF4-FFF2-40B4-BE49-F238E27FC236}">
                      <a16:creationId xmlns:a16="http://schemas.microsoft.com/office/drawing/2014/main" id="{1299CF03-B8E6-11C8-4AB0-8BE2AA35DBF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295776" y="3787389"/>
                  <a:ext cx="36828" cy="669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411" name="Ink 7410">
                  <a:extLst>
                    <a:ext uri="{FF2B5EF4-FFF2-40B4-BE49-F238E27FC236}">
                      <a16:creationId xmlns:a16="http://schemas.microsoft.com/office/drawing/2014/main" id="{74B10DFD-2B22-636B-BBF3-F7215DC7FE86}"/>
                    </a:ext>
                  </a:extLst>
                </p14:cNvPr>
                <p14:cNvContentPartPr/>
                <p14:nvPr/>
              </p14:nvContentPartPr>
              <p14:xfrm>
                <a:off x="5417460" y="2819310"/>
                <a:ext cx="5400" cy="19800"/>
              </p14:xfrm>
            </p:contentPart>
          </mc:Choice>
          <mc:Fallback xmlns="">
            <p:pic>
              <p:nvPicPr>
                <p:cNvPr id="7411" name="Ink 7410">
                  <a:extLst>
                    <a:ext uri="{FF2B5EF4-FFF2-40B4-BE49-F238E27FC236}">
                      <a16:creationId xmlns:a16="http://schemas.microsoft.com/office/drawing/2014/main" id="{74B10DFD-2B22-636B-BBF3-F7215DC7FE8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411031" y="2813057"/>
                  <a:ext cx="18000" cy="325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412" name="Ink 7411">
                  <a:extLst>
                    <a:ext uri="{FF2B5EF4-FFF2-40B4-BE49-F238E27FC236}">
                      <a16:creationId xmlns:a16="http://schemas.microsoft.com/office/drawing/2014/main" id="{2BE592DC-FF25-ADD4-7FE3-C5BA38602B9D}"/>
                    </a:ext>
                  </a:extLst>
                </p14:cNvPr>
                <p14:cNvContentPartPr/>
                <p14:nvPr/>
              </p14:nvContentPartPr>
              <p14:xfrm>
                <a:off x="5302260" y="2549310"/>
                <a:ext cx="113040" cy="109440"/>
              </p14:xfrm>
            </p:contentPart>
          </mc:Choice>
          <mc:Fallback xmlns="">
            <p:pic>
              <p:nvPicPr>
                <p:cNvPr id="7412" name="Ink 7411">
                  <a:extLst>
                    <a:ext uri="{FF2B5EF4-FFF2-40B4-BE49-F238E27FC236}">
                      <a16:creationId xmlns:a16="http://schemas.microsoft.com/office/drawing/2014/main" id="{2BE592DC-FF25-ADD4-7FE3-C5BA38602B9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295837" y="2543130"/>
                  <a:ext cx="125629" cy="1220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413" name="Ink 7412">
                  <a:extLst>
                    <a:ext uri="{FF2B5EF4-FFF2-40B4-BE49-F238E27FC236}">
                      <a16:creationId xmlns:a16="http://schemas.microsoft.com/office/drawing/2014/main" id="{8E40B396-8A0F-C61E-4E50-C5A8FC2AE25E}"/>
                    </a:ext>
                  </a:extLst>
                </p14:cNvPr>
                <p14:cNvContentPartPr/>
                <p14:nvPr/>
              </p14:nvContentPartPr>
              <p14:xfrm>
                <a:off x="5129100" y="2838030"/>
                <a:ext cx="7920" cy="62280"/>
              </p14:xfrm>
            </p:contentPart>
          </mc:Choice>
          <mc:Fallback xmlns="">
            <p:pic>
              <p:nvPicPr>
                <p:cNvPr id="7413" name="Ink 7412">
                  <a:extLst>
                    <a:ext uri="{FF2B5EF4-FFF2-40B4-BE49-F238E27FC236}">
                      <a16:creationId xmlns:a16="http://schemas.microsoft.com/office/drawing/2014/main" id="{8E40B396-8A0F-C61E-4E50-C5A8FC2AE25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122713" y="2831596"/>
                  <a:ext cx="20439" cy="7489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16" name="Group 7415">
            <a:extLst>
              <a:ext uri="{FF2B5EF4-FFF2-40B4-BE49-F238E27FC236}">
                <a16:creationId xmlns:a16="http://schemas.microsoft.com/office/drawing/2014/main" id="{3CF00604-3FD3-8679-5D90-4E7351172FC0}"/>
              </a:ext>
            </a:extLst>
          </p:cNvPr>
          <p:cNvGrpSpPr/>
          <p:nvPr/>
        </p:nvGrpSpPr>
        <p:grpSpPr>
          <a:xfrm>
            <a:off x="6951681" y="2818643"/>
            <a:ext cx="1449397" cy="2578604"/>
            <a:chOff x="5701973" y="2285315"/>
            <a:chExt cx="1035080" cy="1841498"/>
          </a:xfrm>
        </p:grpSpPr>
        <p:sp>
          <p:nvSpPr>
            <p:cNvPr id="7417" name="Free-form: Shape 7416">
              <a:extLst>
                <a:ext uri="{FF2B5EF4-FFF2-40B4-BE49-F238E27FC236}">
                  <a16:creationId xmlns:a16="http://schemas.microsoft.com/office/drawing/2014/main" id="{40EAD17D-BE97-1C1E-3B1B-7F27163ECF71}"/>
                </a:ext>
              </a:extLst>
            </p:cNvPr>
            <p:cNvSpPr/>
            <p:nvPr/>
          </p:nvSpPr>
          <p:spPr>
            <a:xfrm rot="20027156">
              <a:off x="5701973" y="2285315"/>
              <a:ext cx="1035080" cy="1841498"/>
            </a:xfrm>
            <a:custGeom>
              <a:avLst/>
              <a:gdLst>
                <a:gd name="connsiteX0" fmla="*/ 806354 w 1035080"/>
                <a:gd name="connsiteY0" fmla="*/ 15308 h 1841498"/>
                <a:gd name="connsiteX1" fmla="*/ 945800 w 1035080"/>
                <a:gd name="connsiteY1" fmla="*/ 153483 h 1841498"/>
                <a:gd name="connsiteX2" fmla="*/ 1028641 w 1035080"/>
                <a:gd name="connsiteY2" fmla="*/ 556616 h 1841498"/>
                <a:gd name="connsiteX3" fmla="*/ 593472 w 1035080"/>
                <a:gd name="connsiteY3" fmla="*/ 1430076 h 1841498"/>
                <a:gd name="connsiteX4" fmla="*/ 475992 w 1035080"/>
                <a:gd name="connsiteY4" fmla="*/ 1649686 h 1841498"/>
                <a:gd name="connsiteX5" fmla="*/ 483247 w 1035080"/>
                <a:gd name="connsiteY5" fmla="*/ 1661426 h 1841498"/>
                <a:gd name="connsiteX6" fmla="*/ 493285 w 1035080"/>
                <a:gd name="connsiteY6" fmla="*/ 1726001 h 1841498"/>
                <a:gd name="connsiteX7" fmla="*/ 434511 w 1035080"/>
                <a:gd name="connsiteY7" fmla="*/ 1841498 h 1841498"/>
                <a:gd name="connsiteX8" fmla="*/ 380356 w 1035080"/>
                <a:gd name="connsiteY8" fmla="*/ 1770958 h 1841498"/>
                <a:gd name="connsiteX9" fmla="*/ 378894 w 1035080"/>
                <a:gd name="connsiteY9" fmla="*/ 1756732 h 1841498"/>
                <a:gd name="connsiteX10" fmla="*/ 377738 w 1035080"/>
                <a:gd name="connsiteY10" fmla="*/ 1757198 h 1841498"/>
                <a:gd name="connsiteX11" fmla="*/ 377657 w 1035080"/>
                <a:gd name="connsiteY11" fmla="*/ 1757427 h 1841498"/>
                <a:gd name="connsiteX12" fmla="*/ 308459 w 1035080"/>
                <a:gd name="connsiteY12" fmla="*/ 1813287 h 1841498"/>
                <a:gd name="connsiteX13" fmla="*/ 275999 w 1035080"/>
                <a:gd name="connsiteY13" fmla="*/ 1770650 h 1841498"/>
                <a:gd name="connsiteX14" fmla="*/ 273855 w 1035080"/>
                <a:gd name="connsiteY14" fmla="*/ 1747818 h 1841498"/>
                <a:gd name="connsiteX15" fmla="*/ 272963 w 1035080"/>
                <a:gd name="connsiteY15" fmla="*/ 1747613 h 1841498"/>
                <a:gd name="connsiteX16" fmla="*/ 254503 w 1035080"/>
                <a:gd name="connsiteY16" fmla="*/ 1771818 h 1841498"/>
                <a:gd name="connsiteX17" fmla="*/ 194738 w 1035080"/>
                <a:gd name="connsiteY17" fmla="*/ 1792189 h 1841498"/>
                <a:gd name="connsiteX18" fmla="*/ 143760 w 1035080"/>
                <a:gd name="connsiteY18" fmla="*/ 1707314 h 1841498"/>
                <a:gd name="connsiteX19" fmla="*/ 144981 w 1035080"/>
                <a:gd name="connsiteY19" fmla="*/ 1695818 h 1841498"/>
                <a:gd name="connsiteX20" fmla="*/ 136777 w 1035080"/>
                <a:gd name="connsiteY20" fmla="*/ 1688045 h 1841498"/>
                <a:gd name="connsiteX21" fmla="*/ 135344 w 1035080"/>
                <a:gd name="connsiteY21" fmla="*/ 1686345 h 1841498"/>
                <a:gd name="connsiteX22" fmla="*/ 133770 w 1035080"/>
                <a:gd name="connsiteY22" fmla="*/ 1690537 h 1841498"/>
                <a:gd name="connsiteX23" fmla="*/ 102254 w 1035080"/>
                <a:gd name="connsiteY23" fmla="*/ 1717728 h 1841498"/>
                <a:gd name="connsiteX24" fmla="*/ 86618 w 1035080"/>
                <a:gd name="connsiteY24" fmla="*/ 1679153 h 1841498"/>
                <a:gd name="connsiteX25" fmla="*/ 91741 w 1035080"/>
                <a:gd name="connsiteY25" fmla="*/ 1634606 h 1841498"/>
                <a:gd name="connsiteX26" fmla="*/ 84344 w 1035080"/>
                <a:gd name="connsiteY26" fmla="*/ 1625829 h 1841498"/>
                <a:gd name="connsiteX27" fmla="*/ 74108 w 1035080"/>
                <a:gd name="connsiteY27" fmla="*/ 1610408 h 1841498"/>
                <a:gd name="connsiteX28" fmla="*/ 44982 w 1035080"/>
                <a:gd name="connsiteY28" fmla="*/ 1641884 h 1841498"/>
                <a:gd name="connsiteX29" fmla="*/ 5530 w 1035080"/>
                <a:gd name="connsiteY29" fmla="*/ 1655156 h 1841498"/>
                <a:gd name="connsiteX30" fmla="*/ 5624 w 1035080"/>
                <a:gd name="connsiteY30" fmla="*/ 1613532 h 1841498"/>
                <a:gd name="connsiteX31" fmla="*/ 42097 w 1035080"/>
                <a:gd name="connsiteY31" fmla="*/ 1547065 h 1841498"/>
                <a:gd name="connsiteX32" fmla="*/ 37966 w 1035080"/>
                <a:gd name="connsiteY32" fmla="*/ 1531968 h 1841498"/>
                <a:gd name="connsiteX33" fmla="*/ 41570 w 1035080"/>
                <a:gd name="connsiteY33" fmla="*/ 1510513 h 1841498"/>
                <a:gd name="connsiteX34" fmla="*/ 492165 w 1035080"/>
                <a:gd name="connsiteY34" fmla="*/ 221563 h 1841498"/>
                <a:gd name="connsiteX35" fmla="*/ 636599 w 1035080"/>
                <a:gd name="connsiteY35" fmla="*/ 2492 h 1841498"/>
                <a:gd name="connsiteX36" fmla="*/ 806354 w 1035080"/>
                <a:gd name="connsiteY36" fmla="*/ 15308 h 184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5080" h="1841498">
                  <a:moveTo>
                    <a:pt x="806354" y="15308"/>
                  </a:moveTo>
                  <a:cubicBezTo>
                    <a:pt x="843438" y="28745"/>
                    <a:pt x="887101" y="65017"/>
                    <a:pt x="945800" y="153483"/>
                  </a:cubicBezTo>
                  <a:cubicBezTo>
                    <a:pt x="992028" y="180454"/>
                    <a:pt x="1055612" y="510388"/>
                    <a:pt x="1028641" y="556616"/>
                  </a:cubicBezTo>
                  <a:cubicBezTo>
                    <a:pt x="867774" y="832342"/>
                    <a:pt x="738528" y="1138923"/>
                    <a:pt x="593472" y="1430076"/>
                  </a:cubicBezTo>
                  <a:lnTo>
                    <a:pt x="475992" y="1649686"/>
                  </a:lnTo>
                  <a:lnTo>
                    <a:pt x="483247" y="1661426"/>
                  </a:lnTo>
                  <a:cubicBezTo>
                    <a:pt x="489585" y="1679859"/>
                    <a:pt x="493285" y="1702081"/>
                    <a:pt x="493285" y="1726001"/>
                  </a:cubicBezTo>
                  <a:cubicBezTo>
                    <a:pt x="493285" y="1789788"/>
                    <a:pt x="466971" y="1841498"/>
                    <a:pt x="434511" y="1841498"/>
                  </a:cubicBezTo>
                  <a:cubicBezTo>
                    <a:pt x="410166" y="1841498"/>
                    <a:pt x="389278" y="1812411"/>
                    <a:pt x="380356" y="1770958"/>
                  </a:cubicBezTo>
                  <a:lnTo>
                    <a:pt x="378894" y="1756732"/>
                  </a:lnTo>
                  <a:lnTo>
                    <a:pt x="377738" y="1757198"/>
                  </a:lnTo>
                  <a:lnTo>
                    <a:pt x="377657" y="1757427"/>
                  </a:lnTo>
                  <a:cubicBezTo>
                    <a:pt x="359254" y="1795628"/>
                    <a:pt x="332123" y="1819001"/>
                    <a:pt x="308459" y="1813287"/>
                  </a:cubicBezTo>
                  <a:cubicBezTo>
                    <a:pt x="292682" y="1809478"/>
                    <a:pt x="281433" y="1793463"/>
                    <a:pt x="275999" y="1770650"/>
                  </a:cubicBezTo>
                  <a:lnTo>
                    <a:pt x="273855" y="1747818"/>
                  </a:lnTo>
                  <a:lnTo>
                    <a:pt x="272963" y="1747613"/>
                  </a:lnTo>
                  <a:lnTo>
                    <a:pt x="254503" y="1771818"/>
                  </a:lnTo>
                  <a:cubicBezTo>
                    <a:pt x="236335" y="1788933"/>
                    <a:pt x="214978" y="1797076"/>
                    <a:pt x="194738" y="1792189"/>
                  </a:cubicBezTo>
                  <a:cubicBezTo>
                    <a:pt x="164379" y="1784859"/>
                    <a:pt x="145158" y="1750296"/>
                    <a:pt x="143760" y="1707314"/>
                  </a:cubicBezTo>
                  <a:lnTo>
                    <a:pt x="144981" y="1695818"/>
                  </a:lnTo>
                  <a:lnTo>
                    <a:pt x="136777" y="1688045"/>
                  </a:lnTo>
                  <a:lnTo>
                    <a:pt x="135344" y="1686345"/>
                  </a:lnTo>
                  <a:lnTo>
                    <a:pt x="133770" y="1690537"/>
                  </a:lnTo>
                  <a:cubicBezTo>
                    <a:pt x="122831" y="1709397"/>
                    <a:pt x="111461" y="1719951"/>
                    <a:pt x="102254" y="1717728"/>
                  </a:cubicBezTo>
                  <a:cubicBezTo>
                    <a:pt x="93047" y="1715505"/>
                    <a:pt x="87746" y="1700926"/>
                    <a:pt x="86618" y="1679153"/>
                  </a:cubicBezTo>
                  <a:lnTo>
                    <a:pt x="91741" y="1634606"/>
                  </a:lnTo>
                  <a:lnTo>
                    <a:pt x="84344" y="1625829"/>
                  </a:lnTo>
                  <a:lnTo>
                    <a:pt x="74108" y="1610408"/>
                  </a:lnTo>
                  <a:lnTo>
                    <a:pt x="44982" y="1641884"/>
                  </a:lnTo>
                  <a:cubicBezTo>
                    <a:pt x="27729" y="1655215"/>
                    <a:pt x="13216" y="1660692"/>
                    <a:pt x="5530" y="1655156"/>
                  </a:cubicBezTo>
                  <a:cubicBezTo>
                    <a:pt x="-2155" y="1649620"/>
                    <a:pt x="-1556" y="1634119"/>
                    <a:pt x="5624" y="1613532"/>
                  </a:cubicBezTo>
                  <a:lnTo>
                    <a:pt x="42097" y="1547065"/>
                  </a:lnTo>
                  <a:lnTo>
                    <a:pt x="37966" y="1531968"/>
                  </a:lnTo>
                  <a:cubicBezTo>
                    <a:pt x="37142" y="1523581"/>
                    <a:pt x="38199" y="1516291"/>
                    <a:pt x="41570" y="1510513"/>
                  </a:cubicBezTo>
                  <a:cubicBezTo>
                    <a:pt x="138141" y="1029970"/>
                    <a:pt x="328407" y="640851"/>
                    <a:pt x="492165" y="221563"/>
                  </a:cubicBezTo>
                  <a:cubicBezTo>
                    <a:pt x="519136" y="175335"/>
                    <a:pt x="590371" y="-24479"/>
                    <a:pt x="636599" y="2492"/>
                  </a:cubicBezTo>
                  <a:cubicBezTo>
                    <a:pt x="701016" y="33948"/>
                    <a:pt x="744548" y="-7087"/>
                    <a:pt x="806354" y="153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418" name="Ink 7417">
                  <a:extLst>
                    <a:ext uri="{FF2B5EF4-FFF2-40B4-BE49-F238E27FC236}">
                      <a16:creationId xmlns:a16="http://schemas.microsoft.com/office/drawing/2014/main" id="{530FBD67-7D16-96AE-2449-D1F4BA150972}"/>
                    </a:ext>
                  </a:extLst>
                </p14:cNvPr>
                <p14:cNvContentPartPr/>
                <p14:nvPr/>
              </p14:nvContentPartPr>
              <p14:xfrm>
                <a:off x="5966460" y="2450670"/>
                <a:ext cx="9000" cy="18720"/>
              </p14:xfrm>
            </p:contentPart>
          </mc:Choice>
          <mc:Fallback xmlns="">
            <p:pic>
              <p:nvPicPr>
                <p:cNvPr id="7418" name="Ink 7417">
                  <a:extLst>
                    <a:ext uri="{FF2B5EF4-FFF2-40B4-BE49-F238E27FC236}">
                      <a16:creationId xmlns:a16="http://schemas.microsoft.com/office/drawing/2014/main" id="{530FBD67-7D16-96AE-2449-D1F4BA15097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960031" y="2444170"/>
                  <a:ext cx="21600" cy="31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419" name="Ink 7418">
                  <a:extLst>
                    <a:ext uri="{FF2B5EF4-FFF2-40B4-BE49-F238E27FC236}">
                      <a16:creationId xmlns:a16="http://schemas.microsoft.com/office/drawing/2014/main" id="{48E81A24-CC5C-B9E9-FB99-832C9CECE946}"/>
                    </a:ext>
                  </a:extLst>
                </p14:cNvPr>
                <p14:cNvContentPartPr/>
                <p14:nvPr/>
              </p14:nvContentPartPr>
              <p14:xfrm>
                <a:off x="6041700" y="2577750"/>
                <a:ext cx="360" cy="163440"/>
              </p14:xfrm>
            </p:contentPart>
          </mc:Choice>
          <mc:Fallback xmlns="">
            <p:pic>
              <p:nvPicPr>
                <p:cNvPr id="7419" name="Ink 7418">
                  <a:extLst>
                    <a:ext uri="{FF2B5EF4-FFF2-40B4-BE49-F238E27FC236}">
                      <a16:creationId xmlns:a16="http://schemas.microsoft.com/office/drawing/2014/main" id="{48E81A24-CC5C-B9E9-FB99-832C9CECE94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033060" y="2571315"/>
                  <a:ext cx="18000" cy="1760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420" name="Ink 7419">
                  <a:extLst>
                    <a:ext uri="{FF2B5EF4-FFF2-40B4-BE49-F238E27FC236}">
                      <a16:creationId xmlns:a16="http://schemas.microsoft.com/office/drawing/2014/main" id="{0029B796-3D54-7991-5936-4C3C1313266F}"/>
                    </a:ext>
                  </a:extLst>
                </p14:cNvPr>
                <p14:cNvContentPartPr/>
                <p14:nvPr/>
              </p14:nvContentPartPr>
              <p14:xfrm>
                <a:off x="6130620" y="2514390"/>
                <a:ext cx="80280" cy="109800"/>
              </p14:xfrm>
            </p:contentPart>
          </mc:Choice>
          <mc:Fallback xmlns="">
            <p:pic>
              <p:nvPicPr>
                <p:cNvPr id="7420" name="Ink 7419">
                  <a:extLst>
                    <a:ext uri="{FF2B5EF4-FFF2-40B4-BE49-F238E27FC236}">
                      <a16:creationId xmlns:a16="http://schemas.microsoft.com/office/drawing/2014/main" id="{0029B796-3D54-7991-5936-4C3C1313266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24425" y="2508219"/>
                  <a:ext cx="92929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421" name="Ink 7420">
                  <a:extLst>
                    <a:ext uri="{FF2B5EF4-FFF2-40B4-BE49-F238E27FC236}">
                      <a16:creationId xmlns:a16="http://schemas.microsoft.com/office/drawing/2014/main" id="{EFC44EA3-73BC-C6BD-D4AD-1FEB4EE6D8F3}"/>
                    </a:ext>
                  </a:extLst>
                </p14:cNvPr>
                <p14:cNvContentPartPr/>
                <p14:nvPr/>
              </p14:nvContentPartPr>
              <p14:xfrm>
                <a:off x="6289380" y="2762070"/>
                <a:ext cx="26640" cy="74880"/>
              </p14:xfrm>
            </p:contentPart>
          </mc:Choice>
          <mc:Fallback xmlns="">
            <p:pic>
              <p:nvPicPr>
                <p:cNvPr id="7421" name="Ink 7420">
                  <a:extLst>
                    <a:ext uri="{FF2B5EF4-FFF2-40B4-BE49-F238E27FC236}">
                      <a16:creationId xmlns:a16="http://schemas.microsoft.com/office/drawing/2014/main" id="{EFC44EA3-73BC-C6BD-D4AD-1FEB4EE6D8F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283173" y="2755894"/>
                  <a:ext cx="39313" cy="874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422" name="Ink 7421">
                  <a:extLst>
                    <a:ext uri="{FF2B5EF4-FFF2-40B4-BE49-F238E27FC236}">
                      <a16:creationId xmlns:a16="http://schemas.microsoft.com/office/drawing/2014/main" id="{18BF9ADC-ADAE-A5E6-15AF-F62B2063B2F0}"/>
                    </a:ext>
                  </a:extLst>
                </p14:cNvPr>
                <p14:cNvContentPartPr/>
                <p14:nvPr/>
              </p14:nvContentPartPr>
              <p14:xfrm>
                <a:off x="6388020" y="3088950"/>
                <a:ext cx="6840" cy="67320"/>
              </p14:xfrm>
            </p:contentPart>
          </mc:Choice>
          <mc:Fallback xmlns="">
            <p:pic>
              <p:nvPicPr>
                <p:cNvPr id="7422" name="Ink 7421">
                  <a:extLst>
                    <a:ext uri="{FF2B5EF4-FFF2-40B4-BE49-F238E27FC236}">
                      <a16:creationId xmlns:a16="http://schemas.microsoft.com/office/drawing/2014/main" id="{18BF9ADC-ADAE-A5E6-15AF-F62B2063B2F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381443" y="3082502"/>
                  <a:ext cx="19731" cy="799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423" name="Ink 7422">
                  <a:extLst>
                    <a:ext uri="{FF2B5EF4-FFF2-40B4-BE49-F238E27FC236}">
                      <a16:creationId xmlns:a16="http://schemas.microsoft.com/office/drawing/2014/main" id="{3289165C-16D9-207A-9DBA-C87317FFA6E2}"/>
                    </a:ext>
                  </a:extLst>
                </p14:cNvPr>
                <p14:cNvContentPartPr/>
                <p14:nvPr/>
              </p14:nvContentPartPr>
              <p14:xfrm>
                <a:off x="6257700" y="3343110"/>
                <a:ext cx="10080" cy="172800"/>
              </p14:xfrm>
            </p:contentPart>
          </mc:Choice>
          <mc:Fallback xmlns="">
            <p:pic>
              <p:nvPicPr>
                <p:cNvPr id="7423" name="Ink 7422">
                  <a:extLst>
                    <a:ext uri="{FF2B5EF4-FFF2-40B4-BE49-F238E27FC236}">
                      <a16:creationId xmlns:a16="http://schemas.microsoft.com/office/drawing/2014/main" id="{3289165C-16D9-207A-9DBA-C87317FFA6E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251497" y="3336939"/>
                  <a:ext cx="22745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424" name="Ink 7423">
                  <a:extLst>
                    <a:ext uri="{FF2B5EF4-FFF2-40B4-BE49-F238E27FC236}">
                      <a16:creationId xmlns:a16="http://schemas.microsoft.com/office/drawing/2014/main" id="{CC522E2D-105D-9266-AE04-BB07BEAC3E7D}"/>
                    </a:ext>
                  </a:extLst>
                </p14:cNvPr>
                <p14:cNvContentPartPr/>
                <p14:nvPr/>
              </p14:nvContentPartPr>
              <p14:xfrm>
                <a:off x="6097860" y="3076350"/>
                <a:ext cx="7920" cy="30240"/>
              </p14:xfrm>
            </p:contentPart>
          </mc:Choice>
          <mc:Fallback xmlns="">
            <p:pic>
              <p:nvPicPr>
                <p:cNvPr id="7424" name="Ink 7423">
                  <a:extLst>
                    <a:ext uri="{FF2B5EF4-FFF2-40B4-BE49-F238E27FC236}">
                      <a16:creationId xmlns:a16="http://schemas.microsoft.com/office/drawing/2014/main" id="{CC522E2D-105D-9266-AE04-BB07BEAC3E7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91524" y="3070199"/>
                  <a:ext cx="20856" cy="427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425" name="Ink 7424">
                  <a:extLst>
                    <a:ext uri="{FF2B5EF4-FFF2-40B4-BE49-F238E27FC236}">
                      <a16:creationId xmlns:a16="http://schemas.microsoft.com/office/drawing/2014/main" id="{B60AC80E-DC48-8969-0B3E-7C1923BF66AF}"/>
                    </a:ext>
                  </a:extLst>
                </p14:cNvPr>
                <p14:cNvContentPartPr/>
                <p14:nvPr/>
              </p14:nvContentPartPr>
              <p14:xfrm>
                <a:off x="5990940" y="3009750"/>
                <a:ext cx="8280" cy="73440"/>
              </p14:xfrm>
            </p:contentPart>
          </mc:Choice>
          <mc:Fallback xmlns="">
            <p:pic>
              <p:nvPicPr>
                <p:cNvPr id="7425" name="Ink 7424">
                  <a:extLst>
                    <a:ext uri="{FF2B5EF4-FFF2-40B4-BE49-F238E27FC236}">
                      <a16:creationId xmlns:a16="http://schemas.microsoft.com/office/drawing/2014/main" id="{B60AC80E-DC48-8969-0B3E-7C1923BF66A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84730" y="3003587"/>
                  <a:ext cx="20959" cy="860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426" name="Ink 7425">
                  <a:extLst>
                    <a:ext uri="{FF2B5EF4-FFF2-40B4-BE49-F238E27FC236}">
                      <a16:creationId xmlns:a16="http://schemas.microsoft.com/office/drawing/2014/main" id="{29A95BFE-27DC-18F9-6936-5CFECC84EA9B}"/>
                    </a:ext>
                  </a:extLst>
                </p14:cNvPr>
                <p14:cNvContentPartPr/>
                <p14:nvPr/>
              </p14:nvContentPartPr>
              <p14:xfrm>
                <a:off x="6108660" y="3352470"/>
                <a:ext cx="9360" cy="207000"/>
              </p14:xfrm>
            </p:contentPart>
          </mc:Choice>
          <mc:Fallback xmlns="">
            <p:pic>
              <p:nvPicPr>
                <p:cNvPr id="7426" name="Ink 7425">
                  <a:extLst>
                    <a:ext uri="{FF2B5EF4-FFF2-40B4-BE49-F238E27FC236}">
                      <a16:creationId xmlns:a16="http://schemas.microsoft.com/office/drawing/2014/main" id="{29A95BFE-27DC-18F9-6936-5CFECC84EA9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02160" y="3346041"/>
                  <a:ext cx="221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427" name="Ink 7426">
                  <a:extLst>
                    <a:ext uri="{FF2B5EF4-FFF2-40B4-BE49-F238E27FC236}">
                      <a16:creationId xmlns:a16="http://schemas.microsoft.com/office/drawing/2014/main" id="{674CD883-4C80-68A1-C2F4-8CCE145F96F0}"/>
                    </a:ext>
                  </a:extLst>
                </p14:cNvPr>
                <p14:cNvContentPartPr/>
                <p14:nvPr/>
              </p14:nvContentPartPr>
              <p14:xfrm>
                <a:off x="6254460" y="3682590"/>
                <a:ext cx="27360" cy="79560"/>
              </p14:xfrm>
            </p:contentPart>
          </mc:Choice>
          <mc:Fallback xmlns="">
            <p:pic>
              <p:nvPicPr>
                <p:cNvPr id="7427" name="Ink 7426">
                  <a:extLst>
                    <a:ext uri="{FF2B5EF4-FFF2-40B4-BE49-F238E27FC236}">
                      <a16:creationId xmlns:a16="http://schemas.microsoft.com/office/drawing/2014/main" id="{674CD883-4C80-68A1-C2F4-8CCE145F96F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248323" y="3676153"/>
                  <a:ext cx="39889" cy="9217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428" name="Ink 7427">
                  <a:extLst>
                    <a:ext uri="{FF2B5EF4-FFF2-40B4-BE49-F238E27FC236}">
                      <a16:creationId xmlns:a16="http://schemas.microsoft.com/office/drawing/2014/main" id="{FE41509C-2127-901C-4960-4308FCCA115F}"/>
                    </a:ext>
                  </a:extLst>
                </p14:cNvPr>
                <p14:cNvContentPartPr/>
                <p14:nvPr/>
              </p14:nvContentPartPr>
              <p14:xfrm>
                <a:off x="6423660" y="3641550"/>
                <a:ext cx="5760" cy="120600"/>
              </p14:xfrm>
            </p:contentPart>
          </mc:Choice>
          <mc:Fallback xmlns="">
            <p:pic>
              <p:nvPicPr>
                <p:cNvPr id="7428" name="Ink 7427">
                  <a:extLst>
                    <a:ext uri="{FF2B5EF4-FFF2-40B4-BE49-F238E27FC236}">
                      <a16:creationId xmlns:a16="http://schemas.microsoft.com/office/drawing/2014/main" id="{FE41509C-2127-901C-4960-4308FCCA115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417115" y="3635365"/>
                  <a:ext cx="18589" cy="1332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429" name="Ink 7428">
                  <a:extLst>
                    <a:ext uri="{FF2B5EF4-FFF2-40B4-BE49-F238E27FC236}">
                      <a16:creationId xmlns:a16="http://schemas.microsoft.com/office/drawing/2014/main" id="{F560E977-9EB1-C936-C6C6-E949D2858FB0}"/>
                    </a:ext>
                  </a:extLst>
                </p14:cNvPr>
                <p14:cNvContentPartPr/>
                <p14:nvPr/>
              </p14:nvContentPartPr>
              <p14:xfrm>
                <a:off x="6137460" y="3863670"/>
                <a:ext cx="12600" cy="52920"/>
              </p14:xfrm>
            </p:contentPart>
          </mc:Choice>
          <mc:Fallback xmlns="">
            <p:pic>
              <p:nvPicPr>
                <p:cNvPr id="7429" name="Ink 7428">
                  <a:extLst>
                    <a:ext uri="{FF2B5EF4-FFF2-40B4-BE49-F238E27FC236}">
                      <a16:creationId xmlns:a16="http://schemas.microsoft.com/office/drawing/2014/main" id="{F560E977-9EB1-C936-C6C6-E949D2858FB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131289" y="3857248"/>
                  <a:ext cx="25200" cy="655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430" name="Ink 7429">
                  <a:extLst>
                    <a:ext uri="{FF2B5EF4-FFF2-40B4-BE49-F238E27FC236}">
                      <a16:creationId xmlns:a16="http://schemas.microsoft.com/office/drawing/2014/main" id="{61C44959-4D23-B726-DCF8-0C378FABD29F}"/>
                    </a:ext>
                  </a:extLst>
                </p14:cNvPr>
                <p14:cNvContentPartPr/>
                <p14:nvPr/>
              </p14:nvContentPartPr>
              <p14:xfrm>
                <a:off x="6359220" y="3943230"/>
                <a:ext cx="17280" cy="32400"/>
              </p14:xfrm>
            </p:contentPart>
          </mc:Choice>
          <mc:Fallback xmlns="">
            <p:pic>
              <p:nvPicPr>
                <p:cNvPr id="7430" name="Ink 7429">
                  <a:extLst>
                    <a:ext uri="{FF2B5EF4-FFF2-40B4-BE49-F238E27FC236}">
                      <a16:creationId xmlns:a16="http://schemas.microsoft.com/office/drawing/2014/main" id="{61C44959-4D23-B726-DCF8-0C378FABD29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53030" y="3937009"/>
                  <a:ext cx="29918" cy="451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431" name="Ink 7430">
                  <a:extLst>
                    <a:ext uri="{FF2B5EF4-FFF2-40B4-BE49-F238E27FC236}">
                      <a16:creationId xmlns:a16="http://schemas.microsoft.com/office/drawing/2014/main" id="{B4744E40-8B57-06B9-9C64-7D89D2C4B6FF}"/>
                    </a:ext>
                  </a:extLst>
                </p14:cNvPr>
                <p14:cNvContentPartPr/>
                <p14:nvPr/>
              </p14:nvContentPartPr>
              <p14:xfrm>
                <a:off x="6226020" y="2924070"/>
                <a:ext cx="56160" cy="186120"/>
              </p14:xfrm>
            </p:contentPart>
          </mc:Choice>
          <mc:Fallback xmlns="">
            <p:pic>
              <p:nvPicPr>
                <p:cNvPr id="7431" name="Ink 7430">
                  <a:extLst>
                    <a:ext uri="{FF2B5EF4-FFF2-40B4-BE49-F238E27FC236}">
                      <a16:creationId xmlns:a16="http://schemas.microsoft.com/office/drawing/2014/main" id="{B4744E40-8B57-06B9-9C64-7D89D2C4B6F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219580" y="2917892"/>
                  <a:ext cx="68783" cy="198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432" name="Ink 7431">
                  <a:extLst>
                    <a:ext uri="{FF2B5EF4-FFF2-40B4-BE49-F238E27FC236}">
                      <a16:creationId xmlns:a16="http://schemas.microsoft.com/office/drawing/2014/main" id="{9A5D0952-DF77-775B-46C8-21AD04AC0CC1}"/>
                    </a:ext>
                  </a:extLst>
                </p14:cNvPr>
                <p14:cNvContentPartPr/>
                <p14:nvPr/>
              </p14:nvContentPartPr>
              <p14:xfrm>
                <a:off x="6318180" y="2603310"/>
                <a:ext cx="32040" cy="39960"/>
              </p14:xfrm>
            </p:contentPart>
          </mc:Choice>
          <mc:Fallback xmlns="">
            <p:pic>
              <p:nvPicPr>
                <p:cNvPr id="7432" name="Ink 7431">
                  <a:extLst>
                    <a:ext uri="{FF2B5EF4-FFF2-40B4-BE49-F238E27FC236}">
                      <a16:creationId xmlns:a16="http://schemas.microsoft.com/office/drawing/2014/main" id="{9A5D0952-DF77-775B-46C8-21AD04AC0CC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311772" y="2597162"/>
                  <a:ext cx="44600" cy="52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433" name="Ink 7432">
                  <a:extLst>
                    <a:ext uri="{FF2B5EF4-FFF2-40B4-BE49-F238E27FC236}">
                      <a16:creationId xmlns:a16="http://schemas.microsoft.com/office/drawing/2014/main" id="{04DAEF14-6657-0284-136C-6B408FE98696}"/>
                    </a:ext>
                  </a:extLst>
                </p14:cNvPr>
                <p14:cNvContentPartPr/>
                <p14:nvPr/>
              </p14:nvContentPartPr>
              <p14:xfrm>
                <a:off x="6146460" y="2393790"/>
                <a:ext cx="109440" cy="48600"/>
              </p14:xfrm>
            </p:contentPart>
          </mc:Choice>
          <mc:Fallback xmlns="">
            <p:pic>
              <p:nvPicPr>
                <p:cNvPr id="7433" name="Ink 7432">
                  <a:extLst>
                    <a:ext uri="{FF2B5EF4-FFF2-40B4-BE49-F238E27FC236}">
                      <a16:creationId xmlns:a16="http://schemas.microsoft.com/office/drawing/2014/main" id="{04DAEF14-6657-0284-136C-6B408FE9869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140280" y="2387619"/>
                  <a:ext cx="122058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7434" name="Ink 7433">
                  <a:extLst>
                    <a:ext uri="{FF2B5EF4-FFF2-40B4-BE49-F238E27FC236}">
                      <a16:creationId xmlns:a16="http://schemas.microsoft.com/office/drawing/2014/main" id="{266F2284-71F0-49FF-C224-8FC653B56FCF}"/>
                    </a:ext>
                  </a:extLst>
                </p14:cNvPr>
                <p14:cNvContentPartPr/>
                <p14:nvPr/>
              </p14:nvContentPartPr>
              <p14:xfrm>
                <a:off x="6461100" y="2660550"/>
                <a:ext cx="3600" cy="87120"/>
              </p14:xfrm>
            </p:contentPart>
          </mc:Choice>
          <mc:Fallback xmlns="">
            <p:pic>
              <p:nvPicPr>
                <p:cNvPr id="7434" name="Ink 7433">
                  <a:extLst>
                    <a:ext uri="{FF2B5EF4-FFF2-40B4-BE49-F238E27FC236}">
                      <a16:creationId xmlns:a16="http://schemas.microsoft.com/office/drawing/2014/main" id="{266F2284-71F0-49FF-C224-8FC653B56FC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454177" y="2654364"/>
                  <a:ext cx="17169" cy="9975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3463FC-12BE-47B5-478E-EA506D7051E2}"/>
              </a:ext>
            </a:extLst>
          </p:cNvPr>
          <p:cNvGrpSpPr/>
          <p:nvPr/>
        </p:nvGrpSpPr>
        <p:grpSpPr>
          <a:xfrm rot="2822440">
            <a:off x="4402244" y="1997725"/>
            <a:ext cx="2646173" cy="3427451"/>
            <a:chOff x="5305292" y="1539357"/>
            <a:chExt cx="3465125" cy="448819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A52B8A4-C0B7-ACDE-BE03-F614EDAB6735}"/>
                </a:ext>
              </a:extLst>
            </p:cNvPr>
            <p:cNvGrpSpPr/>
            <p:nvPr/>
          </p:nvGrpSpPr>
          <p:grpSpPr>
            <a:xfrm>
              <a:off x="5305292" y="1539357"/>
              <a:ext cx="3465125" cy="4488197"/>
              <a:chOff x="1459446" y="1540119"/>
              <a:chExt cx="3465125" cy="4488197"/>
            </a:xfrm>
          </p:grpSpPr>
          <p:pic>
            <p:nvPicPr>
              <p:cNvPr id="7" name="Picture 6" descr="A white tree with snow on it&#10;&#10;Description automatically generated">
                <a:extLst>
                  <a:ext uri="{FF2B5EF4-FFF2-40B4-BE49-F238E27FC236}">
                    <a16:creationId xmlns:a16="http://schemas.microsoft.com/office/drawing/2014/main" id="{D6DA3A12-A338-806D-EED2-FC5735552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748" t="27467" r="38980" b="24087"/>
              <a:stretch/>
            </p:blipFill>
            <p:spPr>
              <a:xfrm>
                <a:off x="1459446" y="1540119"/>
                <a:ext cx="3465125" cy="4488197"/>
              </a:xfrm>
              <a:prstGeom prst="rect">
                <a:avLst/>
              </a:prstGeom>
            </p:spPr>
          </p:pic>
          <p:sp>
            <p:nvSpPr>
              <p:cNvPr id="4" name="Free-form: Shape 3">
                <a:extLst>
                  <a:ext uri="{FF2B5EF4-FFF2-40B4-BE49-F238E27FC236}">
                    <a16:creationId xmlns:a16="http://schemas.microsoft.com/office/drawing/2014/main" id="{0F208772-A477-72EA-95AC-5DABA9973B73}"/>
                  </a:ext>
                </a:extLst>
              </p:cNvPr>
              <p:cNvSpPr/>
              <p:nvPr/>
            </p:nvSpPr>
            <p:spPr>
              <a:xfrm>
                <a:off x="2068104" y="3810000"/>
                <a:ext cx="1914908" cy="711200"/>
              </a:xfrm>
              <a:custGeom>
                <a:avLst/>
                <a:gdLst>
                  <a:gd name="connsiteX0" fmla="*/ 0 w 1914908"/>
                  <a:gd name="connsiteY0" fmla="*/ 648229 h 711200"/>
                  <a:gd name="connsiteX1" fmla="*/ 798828 w 1914908"/>
                  <a:gd name="connsiteY1" fmla="*/ 684922 h 711200"/>
                  <a:gd name="connsiteX2" fmla="*/ 1790922 w 1914908"/>
                  <a:gd name="connsiteY2" fmla="*/ 305768 h 711200"/>
                  <a:gd name="connsiteX3" fmla="*/ 1906881 w 1914908"/>
                  <a:gd name="connsiteY3" fmla="*/ 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14908" h="711200" extrusionOk="0">
                    <a:moveTo>
                      <a:pt x="0" y="648229"/>
                    </a:moveTo>
                    <a:cubicBezTo>
                      <a:pt x="236757" y="686841"/>
                      <a:pt x="489355" y="746122"/>
                      <a:pt x="798828" y="684922"/>
                    </a:cubicBezTo>
                    <a:cubicBezTo>
                      <a:pt x="1137794" y="636367"/>
                      <a:pt x="1596390" y="420235"/>
                      <a:pt x="1790922" y="305768"/>
                    </a:cubicBezTo>
                    <a:cubicBezTo>
                      <a:pt x="1974258" y="192922"/>
                      <a:pt x="1895481" y="64817"/>
                      <a:pt x="1906881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887512"/>
                          <a:gd name="connsiteY0" fmla="*/ 673100 h 738486"/>
                          <a:gd name="connsiteX1" fmla="*/ 787400 w 1887512"/>
                          <a:gd name="connsiteY1" fmla="*/ 711200 h 738486"/>
                          <a:gd name="connsiteX2" fmla="*/ 1765300 w 1887512"/>
                          <a:gd name="connsiteY2" fmla="*/ 317500 h 738486"/>
                          <a:gd name="connsiteX3" fmla="*/ 1879600 w 1887512"/>
                          <a:gd name="connsiteY3" fmla="*/ 0 h 738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87512" h="738486">
                            <a:moveTo>
                              <a:pt x="0" y="673100"/>
                            </a:moveTo>
                            <a:cubicBezTo>
                              <a:pt x="246591" y="721783"/>
                              <a:pt x="493183" y="770467"/>
                              <a:pt x="787400" y="711200"/>
                            </a:cubicBezTo>
                            <a:cubicBezTo>
                              <a:pt x="1081617" y="651933"/>
                              <a:pt x="1583267" y="436033"/>
                              <a:pt x="1765300" y="317500"/>
                            </a:cubicBezTo>
                            <a:cubicBezTo>
                              <a:pt x="1947333" y="198967"/>
                              <a:pt x="1869017" y="63500"/>
                              <a:pt x="187960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Free-form: Shape 4">
                <a:extLst>
                  <a:ext uri="{FF2B5EF4-FFF2-40B4-BE49-F238E27FC236}">
                    <a16:creationId xmlns:a16="http://schemas.microsoft.com/office/drawing/2014/main" id="{63F10F9E-14B8-3C68-48FF-F82E0BC80C51}"/>
                  </a:ext>
                </a:extLst>
              </p:cNvPr>
              <p:cNvSpPr/>
              <p:nvPr/>
            </p:nvSpPr>
            <p:spPr>
              <a:xfrm>
                <a:off x="2286000" y="3340100"/>
                <a:ext cx="1397000" cy="512289"/>
              </a:xfrm>
              <a:custGeom>
                <a:avLst/>
                <a:gdLst>
                  <a:gd name="connsiteX0" fmla="*/ 0 w 1397000"/>
                  <a:gd name="connsiteY0" fmla="*/ 419100 h 512289"/>
                  <a:gd name="connsiteX1" fmla="*/ 685800 w 1397000"/>
                  <a:gd name="connsiteY1" fmla="*/ 482600 h 512289"/>
                  <a:gd name="connsiteX2" fmla="*/ 1397000 w 1397000"/>
                  <a:gd name="connsiteY2" fmla="*/ 0 h 512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7000" h="512289">
                    <a:moveTo>
                      <a:pt x="0" y="419100"/>
                    </a:moveTo>
                    <a:cubicBezTo>
                      <a:pt x="226483" y="485775"/>
                      <a:pt x="452967" y="552450"/>
                      <a:pt x="685800" y="482600"/>
                    </a:cubicBezTo>
                    <a:cubicBezTo>
                      <a:pt x="918633" y="412750"/>
                      <a:pt x="1157816" y="206375"/>
                      <a:pt x="13970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4005973605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Free-form: Shape 5">
                <a:extLst>
                  <a:ext uri="{FF2B5EF4-FFF2-40B4-BE49-F238E27FC236}">
                    <a16:creationId xmlns:a16="http://schemas.microsoft.com/office/drawing/2014/main" id="{62F9EFE4-5904-E10B-0B99-C1979A116F5A}"/>
                  </a:ext>
                </a:extLst>
              </p:cNvPr>
              <p:cNvSpPr/>
              <p:nvPr/>
            </p:nvSpPr>
            <p:spPr>
              <a:xfrm>
                <a:off x="2501900" y="2882900"/>
                <a:ext cx="977900" cy="470052"/>
              </a:xfrm>
              <a:custGeom>
                <a:avLst/>
                <a:gdLst>
                  <a:gd name="connsiteX0" fmla="*/ 0 w 977900"/>
                  <a:gd name="connsiteY0" fmla="*/ 304800 h 470052"/>
                  <a:gd name="connsiteX1" fmla="*/ 342900 w 977900"/>
                  <a:gd name="connsiteY1" fmla="*/ 469900 h 470052"/>
                  <a:gd name="connsiteX2" fmla="*/ 876300 w 977900"/>
                  <a:gd name="connsiteY2" fmla="*/ 279400 h 470052"/>
                  <a:gd name="connsiteX3" fmla="*/ 977900 w 977900"/>
                  <a:gd name="connsiteY3" fmla="*/ 0 h 47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7900" h="470052">
                    <a:moveTo>
                      <a:pt x="0" y="304800"/>
                    </a:moveTo>
                    <a:cubicBezTo>
                      <a:pt x="98425" y="389466"/>
                      <a:pt x="196850" y="474133"/>
                      <a:pt x="342900" y="469900"/>
                    </a:cubicBezTo>
                    <a:cubicBezTo>
                      <a:pt x="488950" y="465667"/>
                      <a:pt x="770467" y="357717"/>
                      <a:pt x="876300" y="279400"/>
                    </a:cubicBezTo>
                    <a:cubicBezTo>
                      <a:pt x="982133" y="201083"/>
                      <a:pt x="950383" y="88900"/>
                      <a:pt x="9779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815350526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Free-form: Shape 9">
                <a:extLst>
                  <a:ext uri="{FF2B5EF4-FFF2-40B4-BE49-F238E27FC236}">
                    <a16:creationId xmlns:a16="http://schemas.microsoft.com/office/drawing/2014/main" id="{CD634F5C-9C49-B1A5-91E5-1458003EAA68}"/>
                  </a:ext>
                </a:extLst>
              </p:cNvPr>
              <p:cNvSpPr/>
              <p:nvPr/>
            </p:nvSpPr>
            <p:spPr>
              <a:xfrm>
                <a:off x="2755900" y="2387600"/>
                <a:ext cx="571500" cy="361973"/>
              </a:xfrm>
              <a:custGeom>
                <a:avLst/>
                <a:gdLst>
                  <a:gd name="connsiteX0" fmla="*/ 0 w 571500"/>
                  <a:gd name="connsiteY0" fmla="*/ 330200 h 361973"/>
                  <a:gd name="connsiteX1" fmla="*/ 292100 w 571500"/>
                  <a:gd name="connsiteY1" fmla="*/ 330200 h 361973"/>
                  <a:gd name="connsiteX2" fmla="*/ 571500 w 571500"/>
                  <a:gd name="connsiteY2" fmla="*/ 0 h 361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1500" h="361973">
                    <a:moveTo>
                      <a:pt x="0" y="330200"/>
                    </a:moveTo>
                    <a:cubicBezTo>
                      <a:pt x="98425" y="357716"/>
                      <a:pt x="196850" y="385233"/>
                      <a:pt x="292100" y="330200"/>
                    </a:cubicBezTo>
                    <a:cubicBezTo>
                      <a:pt x="387350" y="275167"/>
                      <a:pt x="479425" y="137583"/>
                      <a:pt x="571500" y="0"/>
                    </a:cubicBezTo>
                  </a:path>
                </a:pathLst>
              </a:custGeom>
              <a:noFill/>
              <a:ln w="107950" cap="rnd" cmpd="thickThin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402141463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0701E29-E9C8-89D5-502D-CBC8C31D4059}"/>
                </a:ext>
              </a:extLst>
            </p:cNvPr>
            <p:cNvGrpSpPr/>
            <p:nvPr/>
          </p:nvGrpSpPr>
          <p:grpSpPr>
            <a:xfrm>
              <a:off x="6228996" y="2137869"/>
              <a:ext cx="1794285" cy="3004408"/>
              <a:chOff x="6225708" y="-1725289"/>
              <a:chExt cx="1794285" cy="300440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01BEFE71-A955-A69F-0A9E-EBA71F458DCC}"/>
                  </a:ext>
                </a:extLst>
              </p:cNvPr>
              <p:cNvSpPr/>
              <p:nvPr/>
            </p:nvSpPr>
            <p:spPr>
              <a:xfrm rot="4711651">
                <a:off x="7394378" y="-584503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15878FF6-FDE2-B8B0-142E-78F1BDE683C7}"/>
                  </a:ext>
                </a:extLst>
              </p:cNvPr>
              <p:cNvSpPr/>
              <p:nvPr/>
            </p:nvSpPr>
            <p:spPr>
              <a:xfrm rot="2264884">
                <a:off x="6925587" y="968341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D4F90F97-BF06-CB83-0793-8234FA4D1229}"/>
                  </a:ext>
                </a:extLst>
              </p:cNvPr>
              <p:cNvSpPr/>
              <p:nvPr/>
            </p:nvSpPr>
            <p:spPr>
              <a:xfrm rot="21104366">
                <a:off x="7655684" y="106288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96B8508E-2A24-5AB3-9004-E8AACED4E4F1}"/>
                  </a:ext>
                </a:extLst>
              </p:cNvPr>
              <p:cNvSpPr/>
              <p:nvPr/>
            </p:nvSpPr>
            <p:spPr>
              <a:xfrm rot="4711651">
                <a:off x="6565382" y="-778100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5454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BF83BDD9-887D-986F-97D5-0A628E24644A}"/>
                  </a:ext>
                </a:extLst>
              </p:cNvPr>
              <p:cNvSpPr/>
              <p:nvPr/>
            </p:nvSpPr>
            <p:spPr>
              <a:xfrm rot="1211109">
                <a:off x="7168768" y="27176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8" name="Rectangle: Rounded Corners 7167">
                <a:extLst>
                  <a:ext uri="{FF2B5EF4-FFF2-40B4-BE49-F238E27FC236}">
                    <a16:creationId xmlns:a16="http://schemas.microsoft.com/office/drawing/2014/main" id="{813E4357-63D5-2073-0FA6-9DEF8809A41C}"/>
                  </a:ext>
                </a:extLst>
              </p:cNvPr>
              <p:cNvSpPr/>
              <p:nvPr/>
            </p:nvSpPr>
            <p:spPr>
              <a:xfrm rot="3113912">
                <a:off x="6120115" y="519595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9" name="Rectangle: Rounded Corners 7168">
                <a:extLst>
                  <a:ext uri="{FF2B5EF4-FFF2-40B4-BE49-F238E27FC236}">
                    <a16:creationId xmlns:a16="http://schemas.microsoft.com/office/drawing/2014/main" id="{0F27DD03-94AB-C311-FBC9-F1111693A513}"/>
                  </a:ext>
                </a:extLst>
              </p:cNvPr>
              <p:cNvSpPr/>
              <p:nvPr/>
            </p:nvSpPr>
            <p:spPr>
              <a:xfrm rot="18785758">
                <a:off x="6734729" y="-221112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1" name="Rectangle: Rounded Corners 7170">
                <a:extLst>
                  <a:ext uri="{FF2B5EF4-FFF2-40B4-BE49-F238E27FC236}">
                    <a16:creationId xmlns:a16="http://schemas.microsoft.com/office/drawing/2014/main" id="{1AF5DAE2-4D39-ECC8-7BA1-BB3E0D96B246}"/>
                  </a:ext>
                </a:extLst>
              </p:cNvPr>
              <p:cNvSpPr/>
              <p:nvPr/>
            </p:nvSpPr>
            <p:spPr>
              <a:xfrm rot="9427237" flipH="1">
                <a:off x="6377417" y="-218627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2" name="Rectangle: Rounded Corners 7171">
                <a:extLst>
                  <a:ext uri="{FF2B5EF4-FFF2-40B4-BE49-F238E27FC236}">
                    <a16:creationId xmlns:a16="http://schemas.microsoft.com/office/drawing/2014/main" id="{25CD2A10-7566-4514-E6DC-01465B3FEBB7}"/>
                  </a:ext>
                </a:extLst>
              </p:cNvPr>
              <p:cNvSpPr/>
              <p:nvPr/>
            </p:nvSpPr>
            <p:spPr>
              <a:xfrm rot="6696515" flipH="1">
                <a:off x="7244084" y="-20297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3" name="Rectangle: Rounded Corners 7172">
                <a:extLst>
                  <a:ext uri="{FF2B5EF4-FFF2-40B4-BE49-F238E27FC236}">
                    <a16:creationId xmlns:a16="http://schemas.microsoft.com/office/drawing/2014/main" id="{04BB7472-B539-AD94-1DA6-C2F66E779B83}"/>
                  </a:ext>
                </a:extLst>
              </p:cNvPr>
              <p:cNvSpPr/>
              <p:nvPr/>
            </p:nvSpPr>
            <p:spPr>
              <a:xfrm rot="18601835" flipV="1">
                <a:off x="6891151" y="-1287702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4" name="Rectangle: Rounded Corners 7173">
                <a:extLst>
                  <a:ext uri="{FF2B5EF4-FFF2-40B4-BE49-F238E27FC236}">
                    <a16:creationId xmlns:a16="http://schemas.microsoft.com/office/drawing/2014/main" id="{9016CFD5-B081-62DA-4186-83ABD37D1E9C}"/>
                  </a:ext>
                </a:extLst>
              </p:cNvPr>
              <p:cNvSpPr/>
              <p:nvPr/>
            </p:nvSpPr>
            <p:spPr>
              <a:xfrm rot="13325214" flipH="1">
                <a:off x="7574847" y="2065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5454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5" name="Rectangle: Rounded Corners 7174">
                <a:extLst>
                  <a:ext uri="{FF2B5EF4-FFF2-40B4-BE49-F238E27FC236}">
                    <a16:creationId xmlns:a16="http://schemas.microsoft.com/office/drawing/2014/main" id="{097E0A02-ED81-98DD-D371-805D23D6A722}"/>
                  </a:ext>
                </a:extLst>
              </p:cNvPr>
              <p:cNvSpPr/>
              <p:nvPr/>
            </p:nvSpPr>
            <p:spPr>
              <a:xfrm rot="7990025" flipH="1">
                <a:off x="6943296" y="-1645962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6" name="Rectangle: Rounded Corners 7175">
                <a:extLst>
                  <a:ext uri="{FF2B5EF4-FFF2-40B4-BE49-F238E27FC236}">
                    <a16:creationId xmlns:a16="http://schemas.microsoft.com/office/drawing/2014/main" id="{7E457C54-EEA1-A85F-EC87-2C745AC7B60C}"/>
                  </a:ext>
                </a:extLst>
              </p:cNvPr>
              <p:cNvSpPr/>
              <p:nvPr/>
            </p:nvSpPr>
            <p:spPr>
              <a:xfrm rot="16396267" flipH="1">
                <a:off x="6713851" y="54508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7" name="Rectangle: Rounded Corners 7176">
                <a:extLst>
                  <a:ext uri="{FF2B5EF4-FFF2-40B4-BE49-F238E27FC236}">
                    <a16:creationId xmlns:a16="http://schemas.microsoft.com/office/drawing/2014/main" id="{BF0E590B-174C-A67D-6B4F-4FFB66FAF5E5}"/>
                  </a:ext>
                </a:extLst>
              </p:cNvPr>
              <p:cNvSpPr/>
              <p:nvPr/>
            </p:nvSpPr>
            <p:spPr>
              <a:xfrm rot="1206663" flipV="1">
                <a:off x="6225708" y="118808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476" name="Group 7475">
            <a:extLst>
              <a:ext uri="{FF2B5EF4-FFF2-40B4-BE49-F238E27FC236}">
                <a16:creationId xmlns:a16="http://schemas.microsoft.com/office/drawing/2014/main" id="{F12BBBBD-CACD-67D7-0828-D15F0A3D7B08}"/>
              </a:ext>
            </a:extLst>
          </p:cNvPr>
          <p:cNvGrpSpPr/>
          <p:nvPr/>
        </p:nvGrpSpPr>
        <p:grpSpPr>
          <a:xfrm rot="19167377">
            <a:off x="3941610" y="2293413"/>
            <a:ext cx="2237270" cy="2119627"/>
            <a:chOff x="7752141" y="2961256"/>
            <a:chExt cx="2237270" cy="2119627"/>
          </a:xfrm>
        </p:grpSpPr>
        <p:pic>
          <p:nvPicPr>
            <p:cNvPr id="7471" name="Picture 7470" descr="A white tree with snow on it&#10;&#10;Description automatically generated">
              <a:extLst>
                <a:ext uri="{FF2B5EF4-FFF2-40B4-BE49-F238E27FC236}">
                  <a16:creationId xmlns:a16="http://schemas.microsoft.com/office/drawing/2014/main" id="{027A0EC9-EF0D-FD15-E264-563D4EE2C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64" t="44290" r="41787" b="24087"/>
            <a:stretch/>
          </p:blipFill>
          <p:spPr>
            <a:xfrm rot="2822440">
              <a:off x="7823917" y="2915390"/>
              <a:ext cx="2093717" cy="2237270"/>
            </a:xfrm>
            <a:prstGeom prst="rect">
              <a:avLst/>
            </a:prstGeom>
          </p:spPr>
        </p:pic>
        <p:sp>
          <p:nvSpPr>
            <p:cNvPr id="7472" name="Free-form: Shape 7471">
              <a:extLst>
                <a:ext uri="{FF2B5EF4-FFF2-40B4-BE49-F238E27FC236}">
                  <a16:creationId xmlns:a16="http://schemas.microsoft.com/office/drawing/2014/main" id="{91F58D4F-1EA6-983C-7342-9980BE072A63}"/>
                </a:ext>
              </a:extLst>
            </p:cNvPr>
            <p:cNvSpPr/>
            <p:nvPr/>
          </p:nvSpPr>
          <p:spPr>
            <a:xfrm rot="2822440">
              <a:off x="8349830" y="3542364"/>
              <a:ext cx="1462336" cy="543114"/>
            </a:xfrm>
            <a:custGeom>
              <a:avLst/>
              <a:gdLst>
                <a:gd name="connsiteX0" fmla="*/ 0 w 1462336"/>
                <a:gd name="connsiteY0" fmla="*/ 495026 h 543114"/>
                <a:gd name="connsiteX1" fmla="*/ 610032 w 1462336"/>
                <a:gd name="connsiteY1" fmla="*/ 523046 h 543114"/>
                <a:gd name="connsiteX2" fmla="*/ 1367653 w 1462336"/>
                <a:gd name="connsiteY2" fmla="*/ 233502 h 543114"/>
                <a:gd name="connsiteX3" fmla="*/ 1456206 w 1462336"/>
                <a:gd name="connsiteY3" fmla="*/ 0 h 54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2336" h="543114" extrusionOk="0">
                  <a:moveTo>
                    <a:pt x="0" y="495026"/>
                  </a:moveTo>
                  <a:cubicBezTo>
                    <a:pt x="155865" y="509130"/>
                    <a:pt x="375391" y="569148"/>
                    <a:pt x="610032" y="523046"/>
                  </a:cubicBezTo>
                  <a:cubicBezTo>
                    <a:pt x="876575" y="487586"/>
                    <a:pt x="1203025" y="321427"/>
                    <a:pt x="1367653" y="233502"/>
                  </a:cubicBezTo>
                  <a:cubicBezTo>
                    <a:pt x="1505636" y="149301"/>
                    <a:pt x="1447337" y="50405"/>
                    <a:pt x="1456206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887512"/>
                        <a:gd name="connsiteY0" fmla="*/ 673100 h 738486"/>
                        <a:gd name="connsiteX1" fmla="*/ 787400 w 1887512"/>
                        <a:gd name="connsiteY1" fmla="*/ 711200 h 738486"/>
                        <a:gd name="connsiteX2" fmla="*/ 1765300 w 1887512"/>
                        <a:gd name="connsiteY2" fmla="*/ 317500 h 738486"/>
                        <a:gd name="connsiteX3" fmla="*/ 1879600 w 1887512"/>
                        <a:gd name="connsiteY3" fmla="*/ 0 h 738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87512" h="738486">
                          <a:moveTo>
                            <a:pt x="0" y="673100"/>
                          </a:moveTo>
                          <a:cubicBezTo>
                            <a:pt x="246591" y="721783"/>
                            <a:pt x="493183" y="770467"/>
                            <a:pt x="787400" y="711200"/>
                          </a:cubicBezTo>
                          <a:cubicBezTo>
                            <a:pt x="1081617" y="651933"/>
                            <a:pt x="1583267" y="436033"/>
                            <a:pt x="1765300" y="317500"/>
                          </a:cubicBezTo>
                          <a:cubicBezTo>
                            <a:pt x="1947333" y="198967"/>
                            <a:pt x="1869017" y="63500"/>
                            <a:pt x="187960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73" name="Free-form: Shape 4">
              <a:extLst>
                <a:ext uri="{FF2B5EF4-FFF2-40B4-BE49-F238E27FC236}">
                  <a16:creationId xmlns:a16="http://schemas.microsoft.com/office/drawing/2014/main" id="{597F01BB-F9CE-706B-7B41-117624AA3111}"/>
                </a:ext>
              </a:extLst>
            </p:cNvPr>
            <p:cNvSpPr/>
            <p:nvPr/>
          </p:nvSpPr>
          <p:spPr>
            <a:xfrm rot="2822440">
              <a:off x="8844413" y="3299065"/>
              <a:ext cx="1066831" cy="391214"/>
            </a:xfrm>
            <a:custGeom>
              <a:avLst/>
              <a:gdLst>
                <a:gd name="connsiteX0" fmla="*/ 0 w 1397000"/>
                <a:gd name="connsiteY0" fmla="*/ 419100 h 512289"/>
                <a:gd name="connsiteX1" fmla="*/ 685800 w 1397000"/>
                <a:gd name="connsiteY1" fmla="*/ 482600 h 512289"/>
                <a:gd name="connsiteX2" fmla="*/ 1397000 w 1397000"/>
                <a:gd name="connsiteY2" fmla="*/ 0 h 51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0" h="512289">
                  <a:moveTo>
                    <a:pt x="0" y="419100"/>
                  </a:moveTo>
                  <a:cubicBezTo>
                    <a:pt x="226483" y="485775"/>
                    <a:pt x="452967" y="552450"/>
                    <a:pt x="685800" y="482600"/>
                  </a:cubicBezTo>
                  <a:cubicBezTo>
                    <a:pt x="918633" y="412750"/>
                    <a:pt x="1157816" y="206375"/>
                    <a:pt x="1397000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4005973605"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456" name="Group 7455">
              <a:extLst>
                <a:ext uri="{FF2B5EF4-FFF2-40B4-BE49-F238E27FC236}">
                  <a16:creationId xmlns:a16="http://schemas.microsoft.com/office/drawing/2014/main" id="{C7E62489-1A53-FC9C-549B-1C120DAF4EA9}"/>
                </a:ext>
              </a:extLst>
            </p:cNvPr>
            <p:cNvGrpSpPr/>
            <p:nvPr/>
          </p:nvGrpSpPr>
          <p:grpSpPr>
            <a:xfrm rot="2822440">
              <a:off x="8535298" y="3194136"/>
              <a:ext cx="1370221" cy="1511558"/>
              <a:chOff x="6225708" y="-700244"/>
              <a:chExt cx="1794285" cy="1979363"/>
            </a:xfrm>
          </p:grpSpPr>
          <p:sp>
            <p:nvSpPr>
              <p:cNvPr id="7457" name="Rectangle: Rounded Corners 7456">
                <a:extLst>
                  <a:ext uri="{FF2B5EF4-FFF2-40B4-BE49-F238E27FC236}">
                    <a16:creationId xmlns:a16="http://schemas.microsoft.com/office/drawing/2014/main" id="{3CA79FF8-D5B9-4FE6-DB2E-2D4614D017F4}"/>
                  </a:ext>
                </a:extLst>
              </p:cNvPr>
              <p:cNvSpPr/>
              <p:nvPr/>
            </p:nvSpPr>
            <p:spPr>
              <a:xfrm rot="4711651">
                <a:off x="7394378" y="-584503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58" name="Rectangle: Rounded Corners 7457">
                <a:extLst>
                  <a:ext uri="{FF2B5EF4-FFF2-40B4-BE49-F238E27FC236}">
                    <a16:creationId xmlns:a16="http://schemas.microsoft.com/office/drawing/2014/main" id="{A301553D-E0D3-CC69-143B-F8B943A2883A}"/>
                  </a:ext>
                </a:extLst>
              </p:cNvPr>
              <p:cNvSpPr/>
              <p:nvPr/>
            </p:nvSpPr>
            <p:spPr>
              <a:xfrm rot="2264884">
                <a:off x="6925587" y="968341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59" name="Rectangle: Rounded Corners 7458">
                <a:extLst>
                  <a:ext uri="{FF2B5EF4-FFF2-40B4-BE49-F238E27FC236}">
                    <a16:creationId xmlns:a16="http://schemas.microsoft.com/office/drawing/2014/main" id="{176DD318-48FE-D4A0-8314-A93A53C103D1}"/>
                  </a:ext>
                </a:extLst>
              </p:cNvPr>
              <p:cNvSpPr/>
              <p:nvPr/>
            </p:nvSpPr>
            <p:spPr>
              <a:xfrm rot="21104366">
                <a:off x="7655684" y="106288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1" name="Rectangle: Rounded Corners 7460">
                <a:extLst>
                  <a:ext uri="{FF2B5EF4-FFF2-40B4-BE49-F238E27FC236}">
                    <a16:creationId xmlns:a16="http://schemas.microsoft.com/office/drawing/2014/main" id="{795E7EA2-21DB-3B6D-BA1E-B0517B0E4D44}"/>
                  </a:ext>
                </a:extLst>
              </p:cNvPr>
              <p:cNvSpPr/>
              <p:nvPr/>
            </p:nvSpPr>
            <p:spPr>
              <a:xfrm rot="1211109">
                <a:off x="7168768" y="27176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2" name="Rectangle: Rounded Corners 7461">
                <a:extLst>
                  <a:ext uri="{FF2B5EF4-FFF2-40B4-BE49-F238E27FC236}">
                    <a16:creationId xmlns:a16="http://schemas.microsoft.com/office/drawing/2014/main" id="{AA2A1C77-DE5D-2A70-A825-42EC05DADFD3}"/>
                  </a:ext>
                </a:extLst>
              </p:cNvPr>
              <p:cNvSpPr/>
              <p:nvPr/>
            </p:nvSpPr>
            <p:spPr>
              <a:xfrm rot="3113912">
                <a:off x="6120115" y="519595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3" name="Rectangle: Rounded Corners 7462">
                <a:extLst>
                  <a:ext uri="{FF2B5EF4-FFF2-40B4-BE49-F238E27FC236}">
                    <a16:creationId xmlns:a16="http://schemas.microsoft.com/office/drawing/2014/main" id="{1710EEA7-D0CA-440F-CA4A-7D0D180171A0}"/>
                  </a:ext>
                </a:extLst>
              </p:cNvPr>
              <p:cNvSpPr/>
              <p:nvPr/>
            </p:nvSpPr>
            <p:spPr>
              <a:xfrm rot="18785758">
                <a:off x="6734729" y="-221112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4" name="Rectangle: Rounded Corners 7463">
                <a:extLst>
                  <a:ext uri="{FF2B5EF4-FFF2-40B4-BE49-F238E27FC236}">
                    <a16:creationId xmlns:a16="http://schemas.microsoft.com/office/drawing/2014/main" id="{AD0C2701-2119-2908-DB8C-977923957927}"/>
                  </a:ext>
                </a:extLst>
              </p:cNvPr>
              <p:cNvSpPr/>
              <p:nvPr/>
            </p:nvSpPr>
            <p:spPr>
              <a:xfrm rot="9427237" flipH="1">
                <a:off x="6377417" y="-218627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0598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5" name="Rectangle: Rounded Corners 7464">
                <a:extLst>
                  <a:ext uri="{FF2B5EF4-FFF2-40B4-BE49-F238E27FC236}">
                    <a16:creationId xmlns:a16="http://schemas.microsoft.com/office/drawing/2014/main" id="{05180245-9CDF-449D-E4AD-2500BABCF7EB}"/>
                  </a:ext>
                </a:extLst>
              </p:cNvPr>
              <p:cNvSpPr/>
              <p:nvPr/>
            </p:nvSpPr>
            <p:spPr>
              <a:xfrm rot="6696515" flipH="1">
                <a:off x="7244084" y="-20297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7" name="Rectangle: Rounded Corners 7466">
                <a:extLst>
                  <a:ext uri="{FF2B5EF4-FFF2-40B4-BE49-F238E27FC236}">
                    <a16:creationId xmlns:a16="http://schemas.microsoft.com/office/drawing/2014/main" id="{7F7F2B33-B5D6-0A8E-A963-0EFB510C9CC9}"/>
                  </a:ext>
                </a:extLst>
              </p:cNvPr>
              <p:cNvSpPr/>
              <p:nvPr/>
            </p:nvSpPr>
            <p:spPr>
              <a:xfrm rot="13325214" flipH="1">
                <a:off x="7574847" y="2065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5454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69" name="Rectangle: Rounded Corners 7468">
                <a:extLst>
                  <a:ext uri="{FF2B5EF4-FFF2-40B4-BE49-F238E27FC236}">
                    <a16:creationId xmlns:a16="http://schemas.microsoft.com/office/drawing/2014/main" id="{09B20E14-C217-F254-E11C-DED53C378266}"/>
                  </a:ext>
                </a:extLst>
              </p:cNvPr>
              <p:cNvSpPr/>
              <p:nvPr/>
            </p:nvSpPr>
            <p:spPr>
              <a:xfrm rot="16396267" flipH="1">
                <a:off x="6713851" y="54508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70" name="Rectangle: Rounded Corners 7469">
                <a:extLst>
                  <a:ext uri="{FF2B5EF4-FFF2-40B4-BE49-F238E27FC236}">
                    <a16:creationId xmlns:a16="http://schemas.microsoft.com/office/drawing/2014/main" id="{E5CA4667-AFC1-6B53-9465-47B730432463}"/>
                  </a:ext>
                </a:extLst>
              </p:cNvPr>
              <p:cNvSpPr/>
              <p:nvPr/>
            </p:nvSpPr>
            <p:spPr>
              <a:xfrm rot="1206663" flipV="1">
                <a:off x="6225708" y="118808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435" name="Group 7434">
            <a:extLst>
              <a:ext uri="{FF2B5EF4-FFF2-40B4-BE49-F238E27FC236}">
                <a16:creationId xmlns:a16="http://schemas.microsoft.com/office/drawing/2014/main" id="{724610D5-6707-C438-C16C-AE6106382CB5}"/>
              </a:ext>
            </a:extLst>
          </p:cNvPr>
          <p:cNvGrpSpPr/>
          <p:nvPr/>
        </p:nvGrpSpPr>
        <p:grpSpPr>
          <a:xfrm rot="19602423">
            <a:off x="2980389" y="3226997"/>
            <a:ext cx="2214835" cy="1977519"/>
            <a:chOff x="2335275" y="2712506"/>
            <a:chExt cx="1581714" cy="1412236"/>
          </a:xfrm>
        </p:grpSpPr>
        <p:grpSp>
          <p:nvGrpSpPr>
            <p:cNvPr id="7436" name="Group 7435">
              <a:extLst>
                <a:ext uri="{FF2B5EF4-FFF2-40B4-BE49-F238E27FC236}">
                  <a16:creationId xmlns:a16="http://schemas.microsoft.com/office/drawing/2014/main" id="{B485F4EC-6465-9C7E-0800-6D1EE9A9ECFF}"/>
                </a:ext>
              </a:extLst>
            </p:cNvPr>
            <p:cNvGrpSpPr/>
            <p:nvPr/>
          </p:nvGrpSpPr>
          <p:grpSpPr>
            <a:xfrm rot="19852177">
              <a:off x="2335275" y="2740077"/>
              <a:ext cx="1581714" cy="1384665"/>
              <a:chOff x="2335275" y="2740077"/>
              <a:chExt cx="1581714" cy="1384665"/>
            </a:xfrm>
          </p:grpSpPr>
          <p:sp>
            <p:nvSpPr>
              <p:cNvPr id="7448" name="Free-form: Shape 7447">
                <a:extLst>
                  <a:ext uri="{FF2B5EF4-FFF2-40B4-BE49-F238E27FC236}">
                    <a16:creationId xmlns:a16="http://schemas.microsoft.com/office/drawing/2014/main" id="{3C140D31-D267-C581-206A-E64CB1EAF69A}"/>
                  </a:ext>
                </a:extLst>
              </p:cNvPr>
              <p:cNvSpPr/>
              <p:nvPr/>
            </p:nvSpPr>
            <p:spPr>
              <a:xfrm rot="8961328" flipH="1">
                <a:off x="2335275" y="3253369"/>
                <a:ext cx="1000133" cy="871373"/>
              </a:xfrm>
              <a:custGeom>
                <a:avLst/>
                <a:gdLst>
                  <a:gd name="connsiteX0" fmla="*/ 88837 w 1000133"/>
                  <a:gd name="connsiteY0" fmla="*/ 688548 h 871373"/>
                  <a:gd name="connsiteX1" fmla="*/ 88837 w 1000133"/>
                  <a:gd name="connsiteY1" fmla="*/ 688549 h 871373"/>
                  <a:gd name="connsiteX2" fmla="*/ 88837 w 1000133"/>
                  <a:gd name="connsiteY2" fmla="*/ 688549 h 871373"/>
                  <a:gd name="connsiteX3" fmla="*/ 0 w 1000133"/>
                  <a:gd name="connsiteY3" fmla="*/ 453515 h 871373"/>
                  <a:gd name="connsiteX4" fmla="*/ 0 w 1000133"/>
                  <a:gd name="connsiteY4" fmla="*/ 453516 h 871373"/>
                  <a:gd name="connsiteX5" fmla="*/ 0 w 1000133"/>
                  <a:gd name="connsiteY5" fmla="*/ 453516 h 871373"/>
                  <a:gd name="connsiteX6" fmla="*/ 85142 w 1000133"/>
                  <a:gd name="connsiteY6" fmla="*/ 216729 h 871373"/>
                  <a:gd name="connsiteX7" fmla="*/ 85142 w 1000133"/>
                  <a:gd name="connsiteY7" fmla="*/ 216730 h 871373"/>
                  <a:gd name="connsiteX8" fmla="*/ 85142 w 1000133"/>
                  <a:gd name="connsiteY8" fmla="*/ 216730 h 871373"/>
                  <a:gd name="connsiteX9" fmla="*/ 272848 w 1000133"/>
                  <a:gd name="connsiteY9" fmla="*/ 32003 h 871373"/>
                  <a:gd name="connsiteX10" fmla="*/ 272848 w 1000133"/>
                  <a:gd name="connsiteY10" fmla="*/ 32003 h 871373"/>
                  <a:gd name="connsiteX11" fmla="*/ 272848 w 1000133"/>
                  <a:gd name="connsiteY11" fmla="*/ 32004 h 871373"/>
                  <a:gd name="connsiteX12" fmla="*/ 324297 w 1000133"/>
                  <a:gd name="connsiteY12" fmla="*/ 23 h 871373"/>
                  <a:gd name="connsiteX13" fmla="*/ 345484 w 1000133"/>
                  <a:gd name="connsiteY13" fmla="*/ 4985 h 871373"/>
                  <a:gd name="connsiteX14" fmla="*/ 715675 w 1000133"/>
                  <a:gd name="connsiteY14" fmla="*/ 174444 h 871373"/>
                  <a:gd name="connsiteX15" fmla="*/ 719148 w 1000133"/>
                  <a:gd name="connsiteY15" fmla="*/ 173942 h 871373"/>
                  <a:gd name="connsiteX16" fmla="*/ 1000133 w 1000133"/>
                  <a:gd name="connsiteY16" fmla="*/ 442429 h 871373"/>
                  <a:gd name="connsiteX17" fmla="*/ 917835 w 1000133"/>
                  <a:gd name="connsiteY17" fmla="*/ 632278 h 871373"/>
                  <a:gd name="connsiteX18" fmla="*/ 883242 w 1000133"/>
                  <a:gd name="connsiteY18" fmla="*/ 659550 h 871373"/>
                  <a:gd name="connsiteX19" fmla="*/ 889289 w 1000133"/>
                  <a:gd name="connsiteY19" fmla="*/ 671475 h 871373"/>
                  <a:gd name="connsiteX20" fmla="*/ 889288 w 1000133"/>
                  <a:gd name="connsiteY20" fmla="*/ 671475 h 871373"/>
                  <a:gd name="connsiteX21" fmla="*/ 837016 w 1000133"/>
                  <a:gd name="connsiteY21" fmla="*/ 763783 h 871373"/>
                  <a:gd name="connsiteX22" fmla="*/ 458360 w 1000133"/>
                  <a:gd name="connsiteY22" fmla="*/ 868634 h 871373"/>
                  <a:gd name="connsiteX23" fmla="*/ 379525 w 1000133"/>
                  <a:gd name="connsiteY23" fmla="*/ 842927 h 871373"/>
                  <a:gd name="connsiteX24" fmla="*/ 366053 w 1000133"/>
                  <a:gd name="connsiteY24" fmla="*/ 816363 h 871373"/>
                  <a:gd name="connsiteX25" fmla="*/ 363942 w 1000133"/>
                  <a:gd name="connsiteY25" fmla="*/ 786651 h 871373"/>
                  <a:gd name="connsiteX26" fmla="*/ 418325 w 1000133"/>
                  <a:gd name="connsiteY26" fmla="*/ 724056 h 871373"/>
                  <a:gd name="connsiteX27" fmla="*/ 586175 w 1000133"/>
                  <a:gd name="connsiteY27" fmla="*/ 677577 h 871373"/>
                  <a:gd name="connsiteX28" fmla="*/ 565650 w 1000133"/>
                  <a:gd name="connsiteY28" fmla="*/ 666932 h 871373"/>
                  <a:gd name="connsiteX29" fmla="*/ 562296 w 1000133"/>
                  <a:gd name="connsiteY29" fmla="*/ 668353 h 871373"/>
                  <a:gd name="connsiteX30" fmla="*/ 177347 w 1000133"/>
                  <a:gd name="connsiteY30" fmla="*/ 747021 h 871373"/>
                  <a:gd name="connsiteX31" fmla="*/ 100458 w 1000133"/>
                  <a:gd name="connsiteY31" fmla="*/ 715974 h 871373"/>
                  <a:gd name="connsiteX32" fmla="*/ 88837 w 1000133"/>
                  <a:gd name="connsiteY32" fmla="*/ 688549 h 871373"/>
                  <a:gd name="connsiteX33" fmla="*/ 88766 w 1000133"/>
                  <a:gd name="connsiteY33" fmla="*/ 658763 h 871373"/>
                  <a:gd name="connsiteX34" fmla="*/ 147309 w 1000133"/>
                  <a:gd name="connsiteY34" fmla="*/ 600039 h 871373"/>
                  <a:gd name="connsiteX35" fmla="*/ 458124 w 1000133"/>
                  <a:gd name="connsiteY35" fmla="*/ 536521 h 871373"/>
                  <a:gd name="connsiteX36" fmla="*/ 454832 w 1000133"/>
                  <a:gd name="connsiteY36" fmla="*/ 528526 h 871373"/>
                  <a:gd name="connsiteX37" fmla="*/ 75010 w 1000133"/>
                  <a:gd name="connsiteY37" fmla="*/ 528525 h 871373"/>
                  <a:gd name="connsiteX38" fmla="*/ 5895 w 1000133"/>
                  <a:gd name="connsiteY38" fmla="*/ 482712 h 871373"/>
                  <a:gd name="connsiteX39" fmla="*/ 0 w 1000133"/>
                  <a:gd name="connsiteY39" fmla="*/ 453516 h 871373"/>
                  <a:gd name="connsiteX40" fmla="*/ 5895 w 1000133"/>
                  <a:gd name="connsiteY40" fmla="*/ 424319 h 871373"/>
                  <a:gd name="connsiteX41" fmla="*/ 75010 w 1000133"/>
                  <a:gd name="connsiteY41" fmla="*/ 378506 h 871373"/>
                  <a:gd name="connsiteX42" fmla="*/ 447060 w 1000133"/>
                  <a:gd name="connsiteY42" fmla="*/ 378506 h 871373"/>
                  <a:gd name="connsiteX43" fmla="*/ 455972 w 1000133"/>
                  <a:gd name="connsiteY43" fmla="*/ 351072 h 871373"/>
                  <a:gd name="connsiteX44" fmla="*/ 127433 w 1000133"/>
                  <a:gd name="connsiteY44" fmla="*/ 281672 h 871373"/>
                  <a:gd name="connsiteX45" fmla="*/ 92838 w 1000133"/>
                  <a:gd name="connsiteY45" fmla="*/ 257959 h 871373"/>
                  <a:gd name="connsiteX46" fmla="*/ 85142 w 1000133"/>
                  <a:gd name="connsiteY46" fmla="*/ 216730 h 871373"/>
                  <a:gd name="connsiteX47" fmla="*/ 108855 w 1000133"/>
                  <a:gd name="connsiteY47" fmla="*/ 182135 h 871373"/>
                  <a:gd name="connsiteX48" fmla="*/ 150085 w 1000133"/>
                  <a:gd name="connsiteY48" fmla="*/ 174439 h 871373"/>
                  <a:gd name="connsiteX49" fmla="*/ 523449 w 1000133"/>
                  <a:gd name="connsiteY49" fmla="*/ 253308 h 871373"/>
                  <a:gd name="connsiteX50" fmla="*/ 558381 w 1000133"/>
                  <a:gd name="connsiteY50" fmla="*/ 222978 h 871373"/>
                  <a:gd name="connsiteX51" fmla="*/ 299867 w 1000133"/>
                  <a:gd name="connsiteY51" fmla="*/ 104639 h 871373"/>
                  <a:gd name="connsiteX52" fmla="*/ 267886 w 1000133"/>
                  <a:gd name="connsiteY52" fmla="*/ 53190 h 871373"/>
                  <a:gd name="connsiteX53" fmla="*/ 272848 w 1000133"/>
                  <a:gd name="connsiteY53" fmla="*/ 32003 h 871373"/>
                  <a:gd name="connsiteX54" fmla="*/ 285642 w 1000133"/>
                  <a:gd name="connsiteY54" fmla="*/ 14401 h 871373"/>
                  <a:gd name="connsiteX55" fmla="*/ 324297 w 1000133"/>
                  <a:gd name="connsiteY55" fmla="*/ 23 h 871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000133" h="871373">
                    <a:moveTo>
                      <a:pt x="88837" y="688548"/>
                    </a:moveTo>
                    <a:lnTo>
                      <a:pt x="88837" y="688549"/>
                    </a:lnTo>
                    <a:lnTo>
                      <a:pt x="88837" y="688549"/>
                    </a:lnTo>
                    <a:close/>
                    <a:moveTo>
                      <a:pt x="0" y="453515"/>
                    </a:moveTo>
                    <a:lnTo>
                      <a:pt x="0" y="453516"/>
                    </a:lnTo>
                    <a:lnTo>
                      <a:pt x="0" y="453516"/>
                    </a:lnTo>
                    <a:close/>
                    <a:moveTo>
                      <a:pt x="85142" y="216729"/>
                    </a:moveTo>
                    <a:lnTo>
                      <a:pt x="85142" y="216730"/>
                    </a:lnTo>
                    <a:lnTo>
                      <a:pt x="85142" y="216730"/>
                    </a:lnTo>
                    <a:close/>
                    <a:moveTo>
                      <a:pt x="272848" y="32003"/>
                    </a:moveTo>
                    <a:lnTo>
                      <a:pt x="272848" y="32003"/>
                    </a:lnTo>
                    <a:lnTo>
                      <a:pt x="272848" y="32004"/>
                    </a:lnTo>
                    <a:close/>
                    <a:moveTo>
                      <a:pt x="324297" y="23"/>
                    </a:moveTo>
                    <a:cubicBezTo>
                      <a:pt x="331412" y="230"/>
                      <a:pt x="338605" y="1836"/>
                      <a:pt x="345484" y="4985"/>
                    </a:cubicBezTo>
                    <a:lnTo>
                      <a:pt x="715675" y="174444"/>
                    </a:lnTo>
                    <a:lnTo>
                      <a:pt x="719148" y="173942"/>
                    </a:lnTo>
                    <a:cubicBezTo>
                      <a:pt x="874332" y="173942"/>
                      <a:pt x="1000133" y="294148"/>
                      <a:pt x="1000133" y="442429"/>
                    </a:cubicBezTo>
                    <a:cubicBezTo>
                      <a:pt x="1000133" y="516570"/>
                      <a:pt x="968683" y="583691"/>
                      <a:pt x="917835" y="632278"/>
                    </a:cubicBezTo>
                    <a:lnTo>
                      <a:pt x="883242" y="659550"/>
                    </a:lnTo>
                    <a:lnTo>
                      <a:pt x="889289" y="671475"/>
                    </a:lnTo>
                    <a:lnTo>
                      <a:pt x="889288" y="671475"/>
                    </a:lnTo>
                    <a:cubicBezTo>
                      <a:pt x="900344" y="711400"/>
                      <a:pt x="876941" y="752727"/>
                      <a:pt x="837016" y="763783"/>
                    </a:cubicBezTo>
                    <a:lnTo>
                      <a:pt x="458360" y="868634"/>
                    </a:lnTo>
                    <a:cubicBezTo>
                      <a:pt x="428416" y="876926"/>
                      <a:pt x="397684" y="865834"/>
                      <a:pt x="379525" y="842927"/>
                    </a:cubicBezTo>
                    <a:lnTo>
                      <a:pt x="366053" y="816363"/>
                    </a:lnTo>
                    <a:lnTo>
                      <a:pt x="363942" y="786651"/>
                    </a:lnTo>
                    <a:cubicBezTo>
                      <a:pt x="367732" y="757667"/>
                      <a:pt x="388382" y="732347"/>
                      <a:pt x="418325" y="724056"/>
                    </a:cubicBezTo>
                    <a:lnTo>
                      <a:pt x="586175" y="677577"/>
                    </a:lnTo>
                    <a:lnTo>
                      <a:pt x="565650" y="666932"/>
                    </a:lnTo>
                    <a:lnTo>
                      <a:pt x="562296" y="668353"/>
                    </a:lnTo>
                    <a:lnTo>
                      <a:pt x="177347" y="747021"/>
                    </a:lnTo>
                    <a:cubicBezTo>
                      <a:pt x="146906" y="753242"/>
                      <a:pt x="117005" y="740071"/>
                      <a:pt x="100458" y="715974"/>
                    </a:cubicBezTo>
                    <a:lnTo>
                      <a:pt x="88837" y="688549"/>
                    </a:lnTo>
                    <a:lnTo>
                      <a:pt x="88766" y="658763"/>
                    </a:lnTo>
                    <a:cubicBezTo>
                      <a:pt x="94532" y="630106"/>
                      <a:pt x="116868" y="606260"/>
                      <a:pt x="147309" y="600039"/>
                    </a:cubicBezTo>
                    <a:lnTo>
                      <a:pt x="458124" y="536521"/>
                    </a:lnTo>
                    <a:lnTo>
                      <a:pt x="454832" y="528526"/>
                    </a:lnTo>
                    <a:lnTo>
                      <a:pt x="75010" y="528525"/>
                    </a:lnTo>
                    <a:cubicBezTo>
                      <a:pt x="43940" y="528525"/>
                      <a:pt x="17282" y="509635"/>
                      <a:pt x="5895" y="482712"/>
                    </a:cubicBezTo>
                    <a:lnTo>
                      <a:pt x="0" y="453516"/>
                    </a:lnTo>
                    <a:lnTo>
                      <a:pt x="5895" y="424319"/>
                    </a:lnTo>
                    <a:cubicBezTo>
                      <a:pt x="17282" y="397397"/>
                      <a:pt x="43940" y="378506"/>
                      <a:pt x="75010" y="378506"/>
                    </a:cubicBezTo>
                    <a:lnTo>
                      <a:pt x="447060" y="378506"/>
                    </a:lnTo>
                    <a:lnTo>
                      <a:pt x="455972" y="351072"/>
                    </a:lnTo>
                    <a:lnTo>
                      <a:pt x="127433" y="281672"/>
                    </a:lnTo>
                    <a:cubicBezTo>
                      <a:pt x="112627" y="278545"/>
                      <a:pt x="100491" y="269712"/>
                      <a:pt x="92838" y="257959"/>
                    </a:cubicBezTo>
                    <a:lnTo>
                      <a:pt x="85142" y="216730"/>
                    </a:lnTo>
                    <a:lnTo>
                      <a:pt x="108855" y="182135"/>
                    </a:lnTo>
                    <a:cubicBezTo>
                      <a:pt x="120607" y="174482"/>
                      <a:pt x="135279" y="171312"/>
                      <a:pt x="150085" y="174439"/>
                    </a:cubicBezTo>
                    <a:lnTo>
                      <a:pt x="523449" y="253308"/>
                    </a:lnTo>
                    <a:lnTo>
                      <a:pt x="558381" y="222978"/>
                    </a:lnTo>
                    <a:lnTo>
                      <a:pt x="299867" y="104639"/>
                    </a:lnTo>
                    <a:cubicBezTo>
                      <a:pt x="279227" y="95192"/>
                      <a:pt x="267263" y="74537"/>
                      <a:pt x="267886" y="53190"/>
                    </a:cubicBezTo>
                    <a:lnTo>
                      <a:pt x="272848" y="32003"/>
                    </a:lnTo>
                    <a:lnTo>
                      <a:pt x="285642" y="14401"/>
                    </a:lnTo>
                    <a:cubicBezTo>
                      <a:pt x="296142" y="4787"/>
                      <a:pt x="310066" y="-392"/>
                      <a:pt x="324297" y="2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1ADC8"/>
                  </a:gs>
                  <a:gs pos="0">
                    <a:schemeClr val="tx2">
                      <a:lumMod val="90000"/>
                      <a:lumOff val="10000"/>
                    </a:schemeClr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449" name="Free-form: Shape 7448">
                <a:extLst>
                  <a:ext uri="{FF2B5EF4-FFF2-40B4-BE49-F238E27FC236}">
                    <a16:creationId xmlns:a16="http://schemas.microsoft.com/office/drawing/2014/main" id="{8AD84E25-0EA6-3521-931B-CC92B13CAFF7}"/>
                  </a:ext>
                </a:extLst>
              </p:cNvPr>
              <p:cNvSpPr/>
              <p:nvPr/>
            </p:nvSpPr>
            <p:spPr>
              <a:xfrm rot="9972542" flipH="1">
                <a:off x="2747956" y="2740077"/>
                <a:ext cx="1169033" cy="1007148"/>
              </a:xfrm>
              <a:custGeom>
                <a:avLst/>
                <a:gdLst>
                  <a:gd name="connsiteX0" fmla="*/ 364446 w 1169033"/>
                  <a:gd name="connsiteY0" fmla="*/ 12565 h 1007148"/>
                  <a:gd name="connsiteX1" fmla="*/ 1041196 w 1169033"/>
                  <a:gd name="connsiteY1" fmla="*/ 359605 h 1007148"/>
                  <a:gd name="connsiteX2" fmla="*/ 1097605 w 1169033"/>
                  <a:gd name="connsiteY2" fmla="*/ 426000 h 1007148"/>
                  <a:gd name="connsiteX3" fmla="*/ 1098347 w 1169033"/>
                  <a:gd name="connsiteY3" fmla="*/ 432189 h 1007148"/>
                  <a:gd name="connsiteX4" fmla="*/ 1102999 w 1169033"/>
                  <a:gd name="connsiteY4" fmla="*/ 437307 h 1007148"/>
                  <a:gd name="connsiteX5" fmla="*/ 1152574 w 1169033"/>
                  <a:gd name="connsiteY5" fmla="*/ 753510 h 1007148"/>
                  <a:gd name="connsiteX6" fmla="*/ 749798 w 1169033"/>
                  <a:gd name="connsiteY6" fmla="*/ 994712 h 1007148"/>
                  <a:gd name="connsiteX7" fmla="*/ 640168 w 1169033"/>
                  <a:gd name="connsiteY7" fmla="*/ 932957 h 1007148"/>
                  <a:gd name="connsiteX8" fmla="*/ 620635 w 1169033"/>
                  <a:gd name="connsiteY8" fmla="*/ 911467 h 1007148"/>
                  <a:gd name="connsiteX9" fmla="*/ 52806 w 1169033"/>
                  <a:gd name="connsiteY9" fmla="*/ 620282 h 1007148"/>
                  <a:gd name="connsiteX10" fmla="*/ 17462 w 1169033"/>
                  <a:gd name="connsiteY10" fmla="*/ 592105 h 1007148"/>
                  <a:gd name="connsiteX11" fmla="*/ 0 w 1169033"/>
                  <a:gd name="connsiteY11" fmla="*/ 560422 h 1007148"/>
                  <a:gd name="connsiteX12" fmla="*/ 6729 w 1169033"/>
                  <a:gd name="connsiteY12" fmla="*/ 562859 h 1007148"/>
                  <a:gd name="connsiteX13" fmla="*/ 38270 w 1169033"/>
                  <a:gd name="connsiteY13" fmla="*/ 563658 h 1007148"/>
                  <a:gd name="connsiteX14" fmla="*/ 65450 w 1169033"/>
                  <a:gd name="connsiteY14" fmla="*/ 557680 h 1007148"/>
                  <a:gd name="connsiteX15" fmla="*/ 63842 w 1169033"/>
                  <a:gd name="connsiteY15" fmla="*/ 547409 h 1007148"/>
                  <a:gd name="connsiteX16" fmla="*/ 74023 w 1169033"/>
                  <a:gd name="connsiteY16" fmla="*/ 510011 h 1007148"/>
                  <a:gd name="connsiteX17" fmla="*/ 173884 w 1169033"/>
                  <a:gd name="connsiteY17" fmla="*/ 461464 h 1007148"/>
                  <a:gd name="connsiteX18" fmla="*/ 197780 w 1169033"/>
                  <a:gd name="connsiteY18" fmla="*/ 468988 h 1007148"/>
                  <a:gd name="connsiteX19" fmla="*/ 213746 w 1169033"/>
                  <a:gd name="connsiteY19" fmla="*/ 454409 h 1007148"/>
                  <a:gd name="connsiteX20" fmla="*/ 199269 w 1169033"/>
                  <a:gd name="connsiteY20" fmla="*/ 440010 h 1007148"/>
                  <a:gd name="connsiteX21" fmla="*/ 187535 w 1169033"/>
                  <a:gd name="connsiteY21" fmla="*/ 394775 h 1007148"/>
                  <a:gd name="connsiteX22" fmla="*/ 231499 w 1169033"/>
                  <a:gd name="connsiteY22" fmla="*/ 378931 h 1007148"/>
                  <a:gd name="connsiteX23" fmla="*/ 264200 w 1169033"/>
                  <a:gd name="connsiteY23" fmla="*/ 385165 h 1007148"/>
                  <a:gd name="connsiteX24" fmla="*/ 277870 w 1169033"/>
                  <a:gd name="connsiteY24" fmla="*/ 366345 h 1007148"/>
                  <a:gd name="connsiteX25" fmla="*/ 299231 w 1169033"/>
                  <a:gd name="connsiteY25" fmla="*/ 319473 h 1007148"/>
                  <a:gd name="connsiteX26" fmla="*/ 289122 w 1169033"/>
                  <a:gd name="connsiteY26" fmla="*/ 306136 h 1007148"/>
                  <a:gd name="connsiteX27" fmla="*/ 280673 w 1169033"/>
                  <a:gd name="connsiteY27" fmla="*/ 268914 h 1007148"/>
                  <a:gd name="connsiteX28" fmla="*/ 312162 w 1169033"/>
                  <a:gd name="connsiteY28" fmla="*/ 201296 h 1007148"/>
                  <a:gd name="connsiteX29" fmla="*/ 321936 w 1169033"/>
                  <a:gd name="connsiteY29" fmla="*/ 195434 h 1007148"/>
                  <a:gd name="connsiteX30" fmla="*/ 309949 w 1169033"/>
                  <a:gd name="connsiteY30" fmla="*/ 189634 h 1007148"/>
                  <a:gd name="connsiteX31" fmla="*/ 270825 w 1169033"/>
                  <a:gd name="connsiteY31" fmla="*/ 123474 h 1007148"/>
                  <a:gd name="connsiteX32" fmla="*/ 302314 w 1169033"/>
                  <a:gd name="connsiteY32" fmla="*/ 62847 h 1007148"/>
                  <a:gd name="connsiteX33" fmla="*/ 328077 w 1169033"/>
                  <a:gd name="connsiteY33" fmla="*/ 48995 h 1007148"/>
                  <a:gd name="connsiteX34" fmla="*/ 319793 w 1169033"/>
                  <a:gd name="connsiteY34" fmla="*/ 34114 h 1007148"/>
                  <a:gd name="connsiteX35" fmla="*/ 294112 w 1169033"/>
                  <a:gd name="connsiteY35" fmla="*/ 11504 h 1007148"/>
                  <a:gd name="connsiteX36" fmla="*/ 277580 w 1169033"/>
                  <a:gd name="connsiteY36" fmla="*/ 5520 h 1007148"/>
                  <a:gd name="connsiteX37" fmla="*/ 277611 w 1169033"/>
                  <a:gd name="connsiteY37" fmla="*/ 5504 h 1007148"/>
                  <a:gd name="connsiteX38" fmla="*/ 364446 w 1169033"/>
                  <a:gd name="connsiteY38" fmla="*/ 12565 h 1007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169033" h="1007148">
                    <a:moveTo>
                      <a:pt x="364446" y="12565"/>
                    </a:moveTo>
                    <a:lnTo>
                      <a:pt x="1041196" y="359605"/>
                    </a:lnTo>
                    <a:cubicBezTo>
                      <a:pt x="1069166" y="373948"/>
                      <a:pt x="1088675" y="398271"/>
                      <a:pt x="1097605" y="426000"/>
                    </a:cubicBezTo>
                    <a:lnTo>
                      <a:pt x="1098347" y="432189"/>
                    </a:lnTo>
                    <a:lnTo>
                      <a:pt x="1102999" y="437307"/>
                    </a:lnTo>
                    <a:cubicBezTo>
                      <a:pt x="1165219" y="521428"/>
                      <a:pt x="1187362" y="638674"/>
                      <a:pt x="1152574" y="753510"/>
                    </a:cubicBezTo>
                    <a:cubicBezTo>
                      <a:pt x="1096913" y="937249"/>
                      <a:pt x="916583" y="1045238"/>
                      <a:pt x="749798" y="994712"/>
                    </a:cubicBezTo>
                    <a:cubicBezTo>
                      <a:pt x="708101" y="982080"/>
                      <a:pt x="671198" y="960738"/>
                      <a:pt x="640168" y="932957"/>
                    </a:cubicBezTo>
                    <a:lnTo>
                      <a:pt x="620635" y="911467"/>
                    </a:lnTo>
                    <a:lnTo>
                      <a:pt x="52806" y="620282"/>
                    </a:lnTo>
                    <a:cubicBezTo>
                      <a:pt x="38821" y="613111"/>
                      <a:pt x="26951" y="603444"/>
                      <a:pt x="17462" y="592105"/>
                    </a:cubicBezTo>
                    <a:lnTo>
                      <a:pt x="0" y="560422"/>
                    </a:lnTo>
                    <a:lnTo>
                      <a:pt x="6729" y="562859"/>
                    </a:lnTo>
                    <a:cubicBezTo>
                      <a:pt x="16768" y="564554"/>
                      <a:pt x="27326" y="564793"/>
                      <a:pt x="38270" y="563658"/>
                    </a:cubicBezTo>
                    <a:lnTo>
                      <a:pt x="65450" y="557680"/>
                    </a:lnTo>
                    <a:lnTo>
                      <a:pt x="63842" y="547409"/>
                    </a:lnTo>
                    <a:cubicBezTo>
                      <a:pt x="64457" y="534587"/>
                      <a:pt x="67761" y="521878"/>
                      <a:pt x="74023" y="510011"/>
                    </a:cubicBezTo>
                    <a:cubicBezTo>
                      <a:pt x="92809" y="474411"/>
                      <a:pt x="132873" y="456503"/>
                      <a:pt x="173884" y="461464"/>
                    </a:cubicBezTo>
                    <a:lnTo>
                      <a:pt x="197780" y="468988"/>
                    </a:lnTo>
                    <a:lnTo>
                      <a:pt x="213746" y="454409"/>
                    </a:lnTo>
                    <a:lnTo>
                      <a:pt x="199269" y="440010"/>
                    </a:lnTo>
                    <a:cubicBezTo>
                      <a:pt x="186187" y="423115"/>
                      <a:pt x="181241" y="406701"/>
                      <a:pt x="187535" y="394775"/>
                    </a:cubicBezTo>
                    <a:cubicBezTo>
                      <a:pt x="193828" y="382849"/>
                      <a:pt x="210168" y="377667"/>
                      <a:pt x="231499" y="378931"/>
                    </a:cubicBezTo>
                    <a:lnTo>
                      <a:pt x="264200" y="385165"/>
                    </a:lnTo>
                    <a:lnTo>
                      <a:pt x="277870" y="366345"/>
                    </a:lnTo>
                    <a:lnTo>
                      <a:pt x="299231" y="319473"/>
                    </a:lnTo>
                    <a:lnTo>
                      <a:pt x="289122" y="306136"/>
                    </a:lnTo>
                    <a:cubicBezTo>
                      <a:pt x="283681" y="294695"/>
                      <a:pt x="280673" y="282117"/>
                      <a:pt x="280673" y="268914"/>
                    </a:cubicBezTo>
                    <a:cubicBezTo>
                      <a:pt x="280673" y="242508"/>
                      <a:pt x="292707" y="218601"/>
                      <a:pt x="312162" y="201296"/>
                    </a:cubicBezTo>
                    <a:lnTo>
                      <a:pt x="321936" y="195434"/>
                    </a:lnTo>
                    <a:lnTo>
                      <a:pt x="309949" y="189634"/>
                    </a:lnTo>
                    <a:cubicBezTo>
                      <a:pt x="286055" y="173908"/>
                      <a:pt x="270825" y="150109"/>
                      <a:pt x="270825" y="123474"/>
                    </a:cubicBezTo>
                    <a:cubicBezTo>
                      <a:pt x="270825" y="99798"/>
                      <a:pt x="282859" y="78363"/>
                      <a:pt x="302314" y="62847"/>
                    </a:cubicBezTo>
                    <a:lnTo>
                      <a:pt x="328077" y="48995"/>
                    </a:lnTo>
                    <a:lnTo>
                      <a:pt x="319793" y="34114"/>
                    </a:lnTo>
                    <a:cubicBezTo>
                      <a:pt x="312578" y="24987"/>
                      <a:pt x="304021" y="17371"/>
                      <a:pt x="294112" y="11504"/>
                    </a:cubicBezTo>
                    <a:lnTo>
                      <a:pt x="277580" y="5520"/>
                    </a:lnTo>
                    <a:lnTo>
                      <a:pt x="277611" y="5504"/>
                    </a:lnTo>
                    <a:cubicBezTo>
                      <a:pt x="305340" y="-3426"/>
                      <a:pt x="336476" y="-1778"/>
                      <a:pt x="364446" y="125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437" name="Group 7436">
              <a:extLst>
                <a:ext uri="{FF2B5EF4-FFF2-40B4-BE49-F238E27FC236}">
                  <a16:creationId xmlns:a16="http://schemas.microsoft.com/office/drawing/2014/main" id="{C370955E-5E56-A87B-6E93-D3EB1FA50F33}"/>
                </a:ext>
              </a:extLst>
            </p:cNvPr>
            <p:cNvGrpSpPr/>
            <p:nvPr/>
          </p:nvGrpSpPr>
          <p:grpSpPr>
            <a:xfrm rot="20299029">
              <a:off x="2859503" y="2712506"/>
              <a:ext cx="697651" cy="793584"/>
              <a:chOff x="2994076" y="2791324"/>
              <a:chExt cx="697651" cy="793584"/>
            </a:xfrm>
          </p:grpSpPr>
          <p:cxnSp>
            <p:nvCxnSpPr>
              <p:cNvPr id="7438" name="Straight Connector 7437">
                <a:extLst>
                  <a:ext uri="{FF2B5EF4-FFF2-40B4-BE49-F238E27FC236}">
                    <a16:creationId xmlns:a16="http://schemas.microsoft.com/office/drawing/2014/main" id="{3F3DA130-87F6-6521-015E-54B7F3E0CEA1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2994076" y="314767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9" name="Straight Connector 7438">
                <a:extLst>
                  <a:ext uri="{FF2B5EF4-FFF2-40B4-BE49-F238E27FC236}">
                    <a16:creationId xmlns:a16="http://schemas.microsoft.com/office/drawing/2014/main" id="{CB093A7E-687A-197C-06DA-08D44C47223A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153746" y="3417180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0" name="Straight Connector 7439">
                <a:extLst>
                  <a:ext uri="{FF2B5EF4-FFF2-40B4-BE49-F238E27FC236}">
                    <a16:creationId xmlns:a16="http://schemas.microsoft.com/office/drawing/2014/main" id="{9763303B-ABA5-48AA-6063-6FE11606BBAC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33108" y="318358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1" name="Straight Connector 7440">
                <a:extLst>
                  <a:ext uri="{FF2B5EF4-FFF2-40B4-BE49-F238E27FC236}">
                    <a16:creationId xmlns:a16="http://schemas.microsoft.com/office/drawing/2014/main" id="{BBC6658E-793C-6139-C1A9-68D5BF05AE8C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67048" y="332402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2" name="Straight Connector 7441">
                <a:extLst>
                  <a:ext uri="{FF2B5EF4-FFF2-40B4-BE49-F238E27FC236}">
                    <a16:creationId xmlns:a16="http://schemas.microsoft.com/office/drawing/2014/main" id="{619DF6C8-110F-E242-096F-83429B0383A4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96863" y="3537283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3" name="Straight Connector 7442">
                <a:extLst>
                  <a:ext uri="{FF2B5EF4-FFF2-40B4-BE49-F238E27FC236}">
                    <a16:creationId xmlns:a16="http://schemas.microsoft.com/office/drawing/2014/main" id="{0512FFBE-B467-7AA6-5A98-5B2DAC56BFC9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07015" y="2993014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4" name="Straight Connector 7443">
                <a:extLst>
                  <a:ext uri="{FF2B5EF4-FFF2-40B4-BE49-F238E27FC236}">
                    <a16:creationId xmlns:a16="http://schemas.microsoft.com/office/drawing/2014/main" id="{BD64E6BB-1FB9-704F-1880-256DDC3352B2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74297" y="3113699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5" name="Straight Connector 7444">
                <a:extLst>
                  <a:ext uri="{FF2B5EF4-FFF2-40B4-BE49-F238E27FC236}">
                    <a16:creationId xmlns:a16="http://schemas.microsoft.com/office/drawing/2014/main" id="{34D6C9F8-26D8-7C8F-AC40-9583D434B859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500312" y="3245692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6" name="Straight Connector 7445">
                <a:extLst>
                  <a:ext uri="{FF2B5EF4-FFF2-40B4-BE49-F238E27FC236}">
                    <a16:creationId xmlns:a16="http://schemas.microsoft.com/office/drawing/2014/main" id="{66946D48-40DB-368B-0A53-00AE387CEE74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47649" y="279132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7" name="Straight Connector 7446">
                <a:extLst>
                  <a:ext uri="{FF2B5EF4-FFF2-40B4-BE49-F238E27FC236}">
                    <a16:creationId xmlns:a16="http://schemas.microsoft.com/office/drawing/2014/main" id="{45C9D151-DF3F-4B8D-D2FC-92F5B1985864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469927" y="288756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93" name="Group 7492">
            <a:extLst>
              <a:ext uri="{FF2B5EF4-FFF2-40B4-BE49-F238E27FC236}">
                <a16:creationId xmlns:a16="http://schemas.microsoft.com/office/drawing/2014/main" id="{190988F5-3AE4-5198-75DC-ED13FBB78DEA}"/>
              </a:ext>
            </a:extLst>
          </p:cNvPr>
          <p:cNvGrpSpPr/>
          <p:nvPr/>
        </p:nvGrpSpPr>
        <p:grpSpPr>
          <a:xfrm>
            <a:off x="4300755" y="2214584"/>
            <a:ext cx="2093717" cy="1440805"/>
            <a:chOff x="9977032" y="3779320"/>
            <a:chExt cx="2093717" cy="1440805"/>
          </a:xfrm>
        </p:grpSpPr>
        <p:pic>
          <p:nvPicPr>
            <p:cNvPr id="7478" name="Picture 7477" descr="A white tree with snow on it&#10;&#10;Description automatically generated">
              <a:extLst>
                <a:ext uri="{FF2B5EF4-FFF2-40B4-BE49-F238E27FC236}">
                  <a16:creationId xmlns:a16="http://schemas.microsoft.com/office/drawing/2014/main" id="{2797FB50-F65D-E61E-6D37-A69A22EDC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64" t="55548" r="41787" b="24087"/>
            <a:stretch/>
          </p:blipFill>
          <p:spPr>
            <a:xfrm rot="168472">
              <a:off x="9977032" y="3779320"/>
              <a:ext cx="2093717" cy="1440805"/>
            </a:xfrm>
            <a:prstGeom prst="rect">
              <a:avLst/>
            </a:prstGeom>
          </p:spPr>
        </p:pic>
        <p:sp>
          <p:nvSpPr>
            <p:cNvPr id="7479" name="Free-form: Shape 7478">
              <a:extLst>
                <a:ext uri="{FF2B5EF4-FFF2-40B4-BE49-F238E27FC236}">
                  <a16:creationId xmlns:a16="http://schemas.microsoft.com/office/drawing/2014/main" id="{E6FFAC41-0B37-5473-EAA8-DEDF0BAA43A9}"/>
                </a:ext>
              </a:extLst>
            </p:cNvPr>
            <p:cNvSpPr/>
            <p:nvPr/>
          </p:nvSpPr>
          <p:spPr>
            <a:xfrm rot="168472">
              <a:off x="10301941" y="3827082"/>
              <a:ext cx="1414842" cy="240746"/>
            </a:xfrm>
            <a:custGeom>
              <a:avLst/>
              <a:gdLst>
                <a:gd name="connsiteX0" fmla="*/ 0 w 1414842"/>
                <a:gd name="connsiteY0" fmla="*/ 219430 h 240746"/>
                <a:gd name="connsiteX1" fmla="*/ 590219 w 1414842"/>
                <a:gd name="connsiteY1" fmla="*/ 231850 h 240746"/>
                <a:gd name="connsiteX2" fmla="*/ 1323234 w 1414842"/>
                <a:gd name="connsiteY2" fmla="*/ 103504 h 240746"/>
                <a:gd name="connsiteX3" fmla="*/ 1408911 w 1414842"/>
                <a:gd name="connsiteY3" fmla="*/ 0 h 24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842" h="240746" extrusionOk="0">
                  <a:moveTo>
                    <a:pt x="0" y="219430"/>
                  </a:moveTo>
                  <a:cubicBezTo>
                    <a:pt x="152519" y="215364"/>
                    <a:pt x="320861" y="269493"/>
                    <a:pt x="590219" y="231850"/>
                  </a:cubicBezTo>
                  <a:cubicBezTo>
                    <a:pt x="846801" y="220117"/>
                    <a:pt x="1160938" y="142968"/>
                    <a:pt x="1323234" y="103504"/>
                  </a:cubicBezTo>
                  <a:cubicBezTo>
                    <a:pt x="1458582" y="65938"/>
                    <a:pt x="1399992" y="26150"/>
                    <a:pt x="1408911" y="0"/>
                  </a:cubicBezTo>
                </a:path>
              </a:pathLst>
            </a:custGeom>
            <a:noFill/>
            <a:ln w="107950" cap="rnd" cmpd="thickThin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887512"/>
                        <a:gd name="connsiteY0" fmla="*/ 673100 h 738486"/>
                        <a:gd name="connsiteX1" fmla="*/ 787400 w 1887512"/>
                        <a:gd name="connsiteY1" fmla="*/ 711200 h 738486"/>
                        <a:gd name="connsiteX2" fmla="*/ 1765300 w 1887512"/>
                        <a:gd name="connsiteY2" fmla="*/ 317500 h 738486"/>
                        <a:gd name="connsiteX3" fmla="*/ 1879600 w 1887512"/>
                        <a:gd name="connsiteY3" fmla="*/ 0 h 738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87512" h="738486">
                          <a:moveTo>
                            <a:pt x="0" y="673100"/>
                          </a:moveTo>
                          <a:cubicBezTo>
                            <a:pt x="246591" y="721783"/>
                            <a:pt x="493183" y="770467"/>
                            <a:pt x="787400" y="711200"/>
                          </a:cubicBezTo>
                          <a:cubicBezTo>
                            <a:pt x="1081617" y="651933"/>
                            <a:pt x="1583267" y="436033"/>
                            <a:pt x="1765300" y="317500"/>
                          </a:cubicBezTo>
                          <a:cubicBezTo>
                            <a:pt x="1947333" y="198967"/>
                            <a:pt x="1869017" y="63500"/>
                            <a:pt x="187960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481" name="Group 7480">
              <a:extLst>
                <a:ext uri="{FF2B5EF4-FFF2-40B4-BE49-F238E27FC236}">
                  <a16:creationId xmlns:a16="http://schemas.microsoft.com/office/drawing/2014/main" id="{86DC403D-C65C-B311-E031-5C3988180FD6}"/>
                </a:ext>
              </a:extLst>
            </p:cNvPr>
            <p:cNvGrpSpPr/>
            <p:nvPr/>
          </p:nvGrpSpPr>
          <p:grpSpPr>
            <a:xfrm rot="168472">
              <a:off x="10531950" y="3783865"/>
              <a:ext cx="1370221" cy="769276"/>
              <a:chOff x="6225708" y="271764"/>
              <a:chExt cx="1794285" cy="1007355"/>
            </a:xfrm>
          </p:grpSpPr>
          <p:sp>
            <p:nvSpPr>
              <p:cNvPr id="7483" name="Rectangle: Rounded Corners 7482">
                <a:extLst>
                  <a:ext uri="{FF2B5EF4-FFF2-40B4-BE49-F238E27FC236}">
                    <a16:creationId xmlns:a16="http://schemas.microsoft.com/office/drawing/2014/main" id="{A8A2B93C-5AF6-7BC3-9C8D-DA3461DC8F8C}"/>
                  </a:ext>
                </a:extLst>
              </p:cNvPr>
              <p:cNvSpPr/>
              <p:nvPr/>
            </p:nvSpPr>
            <p:spPr>
              <a:xfrm rot="2264884">
                <a:off x="6925587" y="968341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C927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84" name="Rectangle: Rounded Corners 7483">
                <a:extLst>
                  <a:ext uri="{FF2B5EF4-FFF2-40B4-BE49-F238E27FC236}">
                    <a16:creationId xmlns:a16="http://schemas.microsoft.com/office/drawing/2014/main" id="{5642406B-3F6C-39E3-A0B5-B2596CF6AE69}"/>
                  </a:ext>
                </a:extLst>
              </p:cNvPr>
              <p:cNvSpPr/>
              <p:nvPr/>
            </p:nvSpPr>
            <p:spPr>
              <a:xfrm rot="21104366">
                <a:off x="7655684" y="106288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FA7C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85" name="Rectangle: Rounded Corners 7484">
                <a:extLst>
                  <a:ext uri="{FF2B5EF4-FFF2-40B4-BE49-F238E27FC236}">
                    <a16:creationId xmlns:a16="http://schemas.microsoft.com/office/drawing/2014/main" id="{28FCBB0E-B949-42F9-F58A-5FF90D9233D5}"/>
                  </a:ext>
                </a:extLst>
              </p:cNvPr>
              <p:cNvSpPr/>
              <p:nvPr/>
            </p:nvSpPr>
            <p:spPr>
              <a:xfrm rot="1211109">
                <a:off x="7168768" y="271764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EDED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86" name="Rectangle: Rounded Corners 7485">
                <a:extLst>
                  <a:ext uri="{FF2B5EF4-FFF2-40B4-BE49-F238E27FC236}">
                    <a16:creationId xmlns:a16="http://schemas.microsoft.com/office/drawing/2014/main" id="{A2E330BA-9AFC-D85D-EBC8-2F8D17970B94}"/>
                  </a:ext>
                </a:extLst>
              </p:cNvPr>
              <p:cNvSpPr/>
              <p:nvPr/>
            </p:nvSpPr>
            <p:spPr>
              <a:xfrm rot="3113912">
                <a:off x="6120115" y="519595"/>
                <a:ext cx="364309" cy="132828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91" name="Rectangle: Rounded Corners 7490">
                <a:extLst>
                  <a:ext uri="{FF2B5EF4-FFF2-40B4-BE49-F238E27FC236}">
                    <a16:creationId xmlns:a16="http://schemas.microsoft.com/office/drawing/2014/main" id="{E5356F36-AFB6-3F34-74E9-03D01DE970F7}"/>
                  </a:ext>
                </a:extLst>
              </p:cNvPr>
              <p:cNvSpPr/>
              <p:nvPr/>
            </p:nvSpPr>
            <p:spPr>
              <a:xfrm rot="16396267" flipH="1">
                <a:off x="6713851" y="545088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108F7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92" name="Rectangle: Rounded Corners 7491">
                <a:extLst>
                  <a:ext uri="{FF2B5EF4-FFF2-40B4-BE49-F238E27FC236}">
                    <a16:creationId xmlns:a16="http://schemas.microsoft.com/office/drawing/2014/main" id="{24630CDF-5C80-5906-3FEA-842BED3A937C}"/>
                  </a:ext>
                </a:extLst>
              </p:cNvPr>
              <p:cNvSpPr/>
              <p:nvPr/>
            </p:nvSpPr>
            <p:spPr>
              <a:xfrm rot="1206663" flipV="1">
                <a:off x="6225708" y="1188080"/>
                <a:ext cx="249694" cy="91039"/>
              </a:xfrm>
              <a:prstGeom prst="roundRect">
                <a:avLst>
                  <a:gd name="adj" fmla="val 50000"/>
                </a:avLst>
              </a:prstGeom>
              <a:solidFill>
                <a:srgbClr val="EF31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7495" name="Picture 7494" descr="A white tree with snow on it&#10;&#10;Description automatically generated">
            <a:extLst>
              <a:ext uri="{FF2B5EF4-FFF2-40B4-BE49-F238E27FC236}">
                <a16:creationId xmlns:a16="http://schemas.microsoft.com/office/drawing/2014/main" id="{1328F67B-5ECF-309F-A4A8-73DB33A206BC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3" t="71935" r="46346" b="23206"/>
          <a:stretch/>
        </p:blipFill>
        <p:spPr>
          <a:xfrm rot="168472">
            <a:off x="4979785" y="2196790"/>
            <a:ext cx="737570" cy="343732"/>
          </a:xfrm>
          <a:prstGeom prst="rect">
            <a:avLst/>
          </a:prstGeom>
        </p:spPr>
      </p:pic>
      <p:grpSp>
        <p:nvGrpSpPr>
          <p:cNvPr id="7505" name="Group 7504">
            <a:extLst>
              <a:ext uri="{FF2B5EF4-FFF2-40B4-BE49-F238E27FC236}">
                <a16:creationId xmlns:a16="http://schemas.microsoft.com/office/drawing/2014/main" id="{6F0A8E7C-E9E6-841C-30F2-00C486A84B8C}"/>
              </a:ext>
            </a:extLst>
          </p:cNvPr>
          <p:cNvGrpSpPr/>
          <p:nvPr/>
        </p:nvGrpSpPr>
        <p:grpSpPr>
          <a:xfrm>
            <a:off x="-7007073" y="3954893"/>
            <a:ext cx="1869375" cy="1472467"/>
            <a:chOff x="7826061" y="3245978"/>
            <a:chExt cx="3172800" cy="2499148"/>
          </a:xfrm>
        </p:grpSpPr>
        <p:sp>
          <p:nvSpPr>
            <p:cNvPr id="7506" name="Free-form: Shape 7505">
              <a:extLst>
                <a:ext uri="{FF2B5EF4-FFF2-40B4-BE49-F238E27FC236}">
                  <a16:creationId xmlns:a16="http://schemas.microsoft.com/office/drawing/2014/main" id="{6F1D6672-0024-98EC-8E8E-3419048FE6C3}"/>
                </a:ext>
              </a:extLst>
            </p:cNvPr>
            <p:cNvSpPr/>
            <p:nvPr/>
          </p:nvSpPr>
          <p:spPr>
            <a:xfrm>
              <a:off x="7826061" y="3631708"/>
              <a:ext cx="3172800" cy="2113418"/>
            </a:xfrm>
            <a:custGeom>
              <a:avLst/>
              <a:gdLst>
                <a:gd name="connsiteX0" fmla="*/ 426105 w 3172800"/>
                <a:gd name="connsiteY0" fmla="*/ 0 h 2113418"/>
                <a:gd name="connsiteX1" fmla="*/ 2746696 w 3172800"/>
                <a:gd name="connsiteY1" fmla="*/ 0 h 2113418"/>
                <a:gd name="connsiteX2" fmla="*/ 3146324 w 3172800"/>
                <a:gd name="connsiteY2" fmla="*/ 1598516 h 2113418"/>
                <a:gd name="connsiteX3" fmla="*/ 3164610 w 3172800"/>
                <a:gd name="connsiteY3" fmla="*/ 1631534 h 2113418"/>
                <a:gd name="connsiteX4" fmla="*/ 3172800 w 3172800"/>
                <a:gd name="connsiteY4" fmla="*/ 1676233 h 2113418"/>
                <a:gd name="connsiteX5" fmla="*/ 3169820 w 3172800"/>
                <a:gd name="connsiteY5" fmla="*/ 1692498 h 2113418"/>
                <a:gd name="connsiteX6" fmla="*/ 3172800 w 3172800"/>
                <a:gd name="connsiteY6" fmla="*/ 1704418 h 2113418"/>
                <a:gd name="connsiteX7" fmla="*/ 3167636 w 3172800"/>
                <a:gd name="connsiteY7" fmla="*/ 1704418 h 2113418"/>
                <a:gd name="connsiteX8" fmla="*/ 3164610 w 3172800"/>
                <a:gd name="connsiteY8" fmla="*/ 1720933 h 2113418"/>
                <a:gd name="connsiteX9" fmla="*/ 1586400 w 3172800"/>
                <a:gd name="connsiteY9" fmla="*/ 2113418 h 2113418"/>
                <a:gd name="connsiteX10" fmla="*/ 8191 w 3172800"/>
                <a:gd name="connsiteY10" fmla="*/ 1720933 h 2113418"/>
                <a:gd name="connsiteX11" fmla="*/ 5165 w 3172800"/>
                <a:gd name="connsiteY11" fmla="*/ 1704418 h 2113418"/>
                <a:gd name="connsiteX12" fmla="*/ 0 w 3172800"/>
                <a:gd name="connsiteY12" fmla="*/ 1704418 h 2113418"/>
                <a:gd name="connsiteX13" fmla="*/ 2980 w 3172800"/>
                <a:gd name="connsiteY13" fmla="*/ 1692498 h 2113418"/>
                <a:gd name="connsiteX14" fmla="*/ 0 w 3172800"/>
                <a:gd name="connsiteY14" fmla="*/ 1676233 h 2113418"/>
                <a:gd name="connsiteX15" fmla="*/ 8191 w 3172800"/>
                <a:gd name="connsiteY15" fmla="*/ 1631534 h 2113418"/>
                <a:gd name="connsiteX16" fmla="*/ 26476 w 3172800"/>
                <a:gd name="connsiteY16" fmla="*/ 1598516 h 211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72800" h="2113418">
                  <a:moveTo>
                    <a:pt x="426105" y="0"/>
                  </a:moveTo>
                  <a:lnTo>
                    <a:pt x="2746696" y="0"/>
                  </a:lnTo>
                  <a:lnTo>
                    <a:pt x="3146324" y="1598516"/>
                  </a:lnTo>
                  <a:lnTo>
                    <a:pt x="3164610" y="1631534"/>
                  </a:lnTo>
                  <a:cubicBezTo>
                    <a:pt x="3170026" y="1646230"/>
                    <a:pt x="3172800" y="1661143"/>
                    <a:pt x="3172800" y="1676233"/>
                  </a:cubicBezTo>
                  <a:lnTo>
                    <a:pt x="3169820" y="1692498"/>
                  </a:lnTo>
                  <a:lnTo>
                    <a:pt x="3172800" y="1704418"/>
                  </a:lnTo>
                  <a:lnTo>
                    <a:pt x="3167636" y="1704418"/>
                  </a:lnTo>
                  <a:lnTo>
                    <a:pt x="3164610" y="1720933"/>
                  </a:lnTo>
                  <a:cubicBezTo>
                    <a:pt x="3083370" y="1941386"/>
                    <a:pt x="2407786" y="2113418"/>
                    <a:pt x="1586400" y="2113418"/>
                  </a:cubicBezTo>
                  <a:cubicBezTo>
                    <a:pt x="765014" y="2113418"/>
                    <a:pt x="89430" y="1941386"/>
                    <a:pt x="8191" y="1720933"/>
                  </a:cubicBezTo>
                  <a:lnTo>
                    <a:pt x="5165" y="1704418"/>
                  </a:lnTo>
                  <a:lnTo>
                    <a:pt x="0" y="1704418"/>
                  </a:lnTo>
                  <a:lnTo>
                    <a:pt x="2980" y="1692498"/>
                  </a:lnTo>
                  <a:lnTo>
                    <a:pt x="0" y="1676233"/>
                  </a:lnTo>
                  <a:cubicBezTo>
                    <a:pt x="0" y="1661143"/>
                    <a:pt x="2775" y="1646230"/>
                    <a:pt x="8191" y="1631534"/>
                  </a:cubicBezTo>
                  <a:lnTo>
                    <a:pt x="26476" y="1598516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44688">
                  <a:schemeClr val="tx2">
                    <a:lumMod val="75000"/>
                    <a:lumOff val="25000"/>
                  </a:schemeClr>
                </a:gs>
                <a:gs pos="98000">
                  <a:srgbClr val="3E7999"/>
                </a:gs>
              </a:gsLst>
              <a:lin ang="10200000" scaled="0"/>
            </a:gra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507" name="Oval 7506">
              <a:extLst>
                <a:ext uri="{FF2B5EF4-FFF2-40B4-BE49-F238E27FC236}">
                  <a16:creationId xmlns:a16="http://schemas.microsoft.com/office/drawing/2014/main" id="{AA69F976-F1D2-7468-6706-EF611A8F0A51}"/>
                </a:ext>
              </a:extLst>
            </p:cNvPr>
            <p:cNvSpPr/>
            <p:nvPr/>
          </p:nvSpPr>
          <p:spPr>
            <a:xfrm>
              <a:off x="8236822" y="3245978"/>
              <a:ext cx="2351277" cy="874370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534" name="shocked elf">
            <a:extLst>
              <a:ext uri="{FF2B5EF4-FFF2-40B4-BE49-F238E27FC236}">
                <a16:creationId xmlns:a16="http://schemas.microsoft.com/office/drawing/2014/main" id="{A66FF99D-6ACB-B504-8648-B16343A1D5DD}"/>
              </a:ext>
            </a:extLst>
          </p:cNvPr>
          <p:cNvGrpSpPr/>
          <p:nvPr/>
        </p:nvGrpSpPr>
        <p:grpSpPr>
          <a:xfrm>
            <a:off x="-6756642" y="1835658"/>
            <a:ext cx="1320105" cy="2402646"/>
            <a:chOff x="6811721" y="1868225"/>
            <a:chExt cx="1320105" cy="2402646"/>
          </a:xfrm>
        </p:grpSpPr>
        <p:grpSp>
          <p:nvGrpSpPr>
            <p:cNvPr id="7535" name="Group 7534">
              <a:extLst>
                <a:ext uri="{FF2B5EF4-FFF2-40B4-BE49-F238E27FC236}">
                  <a16:creationId xmlns:a16="http://schemas.microsoft.com/office/drawing/2014/main" id="{5F857431-3FFA-9038-4773-F7D5AFD16130}"/>
                </a:ext>
              </a:extLst>
            </p:cNvPr>
            <p:cNvGrpSpPr/>
            <p:nvPr/>
          </p:nvGrpSpPr>
          <p:grpSpPr>
            <a:xfrm>
              <a:off x="6811721" y="1868225"/>
              <a:ext cx="1320105" cy="2402646"/>
              <a:chOff x="6764851" y="441579"/>
              <a:chExt cx="2892901" cy="5265195"/>
            </a:xfrm>
          </p:grpSpPr>
          <p:sp>
            <p:nvSpPr>
              <p:cNvPr id="7539" name="Rectangle: Rounded Corners 7538">
                <a:extLst>
                  <a:ext uri="{FF2B5EF4-FFF2-40B4-BE49-F238E27FC236}">
                    <a16:creationId xmlns:a16="http://schemas.microsoft.com/office/drawing/2014/main" id="{7B0F4D18-3A1F-9BC4-6093-10F4F17F41D9}"/>
                  </a:ext>
                </a:extLst>
              </p:cNvPr>
              <p:cNvSpPr/>
              <p:nvPr/>
            </p:nvSpPr>
            <p:spPr>
              <a:xfrm rot="10307499">
                <a:off x="8586464" y="4526172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0" name="Rectangle: Rounded Corners 7539">
                <a:extLst>
                  <a:ext uri="{FF2B5EF4-FFF2-40B4-BE49-F238E27FC236}">
                    <a16:creationId xmlns:a16="http://schemas.microsoft.com/office/drawing/2014/main" id="{F2E8605B-6A69-67F1-2963-90DAFECA8C79}"/>
                  </a:ext>
                </a:extLst>
              </p:cNvPr>
              <p:cNvSpPr/>
              <p:nvPr/>
            </p:nvSpPr>
            <p:spPr>
              <a:xfrm rot="11458649">
                <a:off x="7826200" y="4541248"/>
                <a:ext cx="272386" cy="1021610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1" name="Rectangle: Rounded Corners 7540">
                <a:extLst>
                  <a:ext uri="{FF2B5EF4-FFF2-40B4-BE49-F238E27FC236}">
                    <a16:creationId xmlns:a16="http://schemas.microsoft.com/office/drawing/2014/main" id="{37EDCBB2-D0F4-147C-1402-EFE9B5B044B0}"/>
                  </a:ext>
                </a:extLst>
              </p:cNvPr>
              <p:cNvSpPr/>
              <p:nvPr/>
            </p:nvSpPr>
            <p:spPr>
              <a:xfrm rot="18259152">
                <a:off x="9044111" y="3106357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2" name="Flowchart: Manual Operation 7541">
                <a:extLst>
                  <a:ext uri="{FF2B5EF4-FFF2-40B4-BE49-F238E27FC236}">
                    <a16:creationId xmlns:a16="http://schemas.microsoft.com/office/drawing/2014/main" id="{7E84CD5C-6552-9126-6A13-1C5F97218034}"/>
                  </a:ext>
                </a:extLst>
              </p:cNvPr>
              <p:cNvSpPr/>
              <p:nvPr/>
            </p:nvSpPr>
            <p:spPr>
              <a:xfrm rot="10800000">
                <a:off x="7283450" y="3066242"/>
                <a:ext cx="1968500" cy="1638932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3" name="Isosceles Triangle 7542">
                <a:extLst>
                  <a:ext uri="{FF2B5EF4-FFF2-40B4-BE49-F238E27FC236}">
                    <a16:creationId xmlns:a16="http://schemas.microsoft.com/office/drawing/2014/main" id="{2E4FFC68-BEA2-532C-692C-2047229B9043}"/>
                  </a:ext>
                </a:extLst>
              </p:cNvPr>
              <p:cNvSpPr/>
              <p:nvPr/>
            </p:nvSpPr>
            <p:spPr>
              <a:xfrm rot="19994567">
                <a:off x="6764851" y="441579"/>
                <a:ext cx="1837569" cy="2002507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4" name="Oval 7543">
                <a:extLst>
                  <a:ext uri="{FF2B5EF4-FFF2-40B4-BE49-F238E27FC236}">
                    <a16:creationId xmlns:a16="http://schemas.microsoft.com/office/drawing/2014/main" id="{1BFB4C59-9096-8050-0772-F46C7CF3F4CC}"/>
                  </a:ext>
                </a:extLst>
              </p:cNvPr>
              <p:cNvSpPr/>
              <p:nvPr/>
            </p:nvSpPr>
            <p:spPr>
              <a:xfrm>
                <a:off x="7239000" y="1670859"/>
                <a:ext cx="1968501" cy="149860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5" name="Oval 7544">
                <a:extLst>
                  <a:ext uri="{FF2B5EF4-FFF2-40B4-BE49-F238E27FC236}">
                    <a16:creationId xmlns:a16="http://schemas.microsoft.com/office/drawing/2014/main" id="{B33E6D0B-B01E-3F32-6B19-988573C40779}"/>
                  </a:ext>
                </a:extLst>
              </p:cNvPr>
              <p:cNvSpPr/>
              <p:nvPr/>
            </p:nvSpPr>
            <p:spPr>
              <a:xfrm>
                <a:off x="7416799" y="1841501"/>
                <a:ext cx="1701800" cy="1498599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6" name="Oval 7545">
                <a:extLst>
                  <a:ext uri="{FF2B5EF4-FFF2-40B4-BE49-F238E27FC236}">
                    <a16:creationId xmlns:a16="http://schemas.microsoft.com/office/drawing/2014/main" id="{7F8E71E8-625F-1685-2895-DBF637BCF856}"/>
                  </a:ext>
                </a:extLst>
              </p:cNvPr>
              <p:cNvSpPr/>
              <p:nvPr/>
            </p:nvSpPr>
            <p:spPr>
              <a:xfrm>
                <a:off x="8204097" y="2333728"/>
                <a:ext cx="228600" cy="419262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47" name="Oval 7546">
                <a:extLst>
                  <a:ext uri="{FF2B5EF4-FFF2-40B4-BE49-F238E27FC236}">
                    <a16:creationId xmlns:a16="http://schemas.microsoft.com/office/drawing/2014/main" id="{157E4D43-68F5-F52B-441E-5FFEEEA8A02C}"/>
                  </a:ext>
                </a:extLst>
              </p:cNvPr>
              <p:cNvSpPr/>
              <p:nvPr/>
            </p:nvSpPr>
            <p:spPr>
              <a:xfrm>
                <a:off x="7703756" y="2665200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8" name="Oval 7547">
                <a:extLst>
                  <a:ext uri="{FF2B5EF4-FFF2-40B4-BE49-F238E27FC236}">
                    <a16:creationId xmlns:a16="http://schemas.microsoft.com/office/drawing/2014/main" id="{A2BBCC53-DAC3-FDC4-6AC1-A55D07B94883}"/>
                  </a:ext>
                </a:extLst>
              </p:cNvPr>
              <p:cNvSpPr/>
              <p:nvPr/>
            </p:nvSpPr>
            <p:spPr>
              <a:xfrm>
                <a:off x="8651220" y="2550081"/>
                <a:ext cx="306113" cy="315721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9" name="Oval 7548">
                <a:extLst>
                  <a:ext uri="{FF2B5EF4-FFF2-40B4-BE49-F238E27FC236}">
                    <a16:creationId xmlns:a16="http://schemas.microsoft.com/office/drawing/2014/main" id="{0C18E8BD-EFFD-863E-82E0-538B8C0AE93B}"/>
                  </a:ext>
                </a:extLst>
              </p:cNvPr>
              <p:cNvSpPr/>
              <p:nvPr/>
            </p:nvSpPr>
            <p:spPr>
              <a:xfrm>
                <a:off x="7978008" y="23737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0" name="Oval 7549">
                <a:extLst>
                  <a:ext uri="{FF2B5EF4-FFF2-40B4-BE49-F238E27FC236}">
                    <a16:creationId xmlns:a16="http://schemas.microsoft.com/office/drawing/2014/main" id="{B906885D-438E-4F27-D301-B6F1A28EAC1A}"/>
                  </a:ext>
                </a:extLst>
              </p:cNvPr>
              <p:cNvSpPr/>
              <p:nvPr/>
            </p:nvSpPr>
            <p:spPr>
              <a:xfrm>
                <a:off x="8640269" y="2321191"/>
                <a:ext cx="98754" cy="21700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1" name="Rectangle: Rounded Corners 7550">
                <a:extLst>
                  <a:ext uri="{FF2B5EF4-FFF2-40B4-BE49-F238E27FC236}">
                    <a16:creationId xmlns:a16="http://schemas.microsoft.com/office/drawing/2014/main" id="{72E53C5B-C2E7-8263-7676-818B46435311}"/>
                  </a:ext>
                </a:extLst>
              </p:cNvPr>
              <p:cNvSpPr/>
              <p:nvPr/>
            </p:nvSpPr>
            <p:spPr>
              <a:xfrm rot="3396850">
                <a:off x="7238433" y="3066776"/>
                <a:ext cx="234950" cy="876301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2" name="Rectangle: Rounded Corners 38">
                <a:extLst>
                  <a:ext uri="{FF2B5EF4-FFF2-40B4-BE49-F238E27FC236}">
                    <a16:creationId xmlns:a16="http://schemas.microsoft.com/office/drawing/2014/main" id="{45CCAA0E-6742-B1DB-8AE9-60B217703C9D}"/>
                  </a:ext>
                </a:extLst>
              </p:cNvPr>
              <p:cNvSpPr/>
              <p:nvPr/>
            </p:nvSpPr>
            <p:spPr>
              <a:xfrm rot="7956267">
                <a:off x="7105515" y="3491748"/>
                <a:ext cx="255756" cy="706543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3" name="Rectangle: Rounded Corners 40">
                <a:extLst>
                  <a:ext uri="{FF2B5EF4-FFF2-40B4-BE49-F238E27FC236}">
                    <a16:creationId xmlns:a16="http://schemas.microsoft.com/office/drawing/2014/main" id="{5F6367FD-9A18-4DDB-71C0-8A2A868046D1}"/>
                  </a:ext>
                </a:extLst>
              </p:cNvPr>
              <p:cNvSpPr/>
              <p:nvPr/>
            </p:nvSpPr>
            <p:spPr>
              <a:xfrm rot="3438118">
                <a:off x="9167433" y="3528542"/>
                <a:ext cx="296091" cy="68454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4" name="Isosceles Triangle 7553">
                <a:extLst>
                  <a:ext uri="{FF2B5EF4-FFF2-40B4-BE49-F238E27FC236}">
                    <a16:creationId xmlns:a16="http://schemas.microsoft.com/office/drawing/2014/main" id="{EBE14497-695B-72C3-A5C6-F063C9F2AB38}"/>
                  </a:ext>
                </a:extLst>
              </p:cNvPr>
              <p:cNvSpPr/>
              <p:nvPr/>
            </p:nvSpPr>
            <p:spPr>
              <a:xfrm rot="17583990">
                <a:off x="7318107" y="5276500"/>
                <a:ext cx="302192" cy="421273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5" name="Rectangle 7554">
                <a:extLst>
                  <a:ext uri="{FF2B5EF4-FFF2-40B4-BE49-F238E27FC236}">
                    <a16:creationId xmlns:a16="http://schemas.microsoft.com/office/drawing/2014/main" id="{97986ED4-16B3-50E4-5EBF-5C18AE7DB303}"/>
                  </a:ext>
                </a:extLst>
              </p:cNvPr>
              <p:cNvSpPr/>
              <p:nvPr/>
            </p:nvSpPr>
            <p:spPr>
              <a:xfrm>
                <a:off x="7577412" y="5422547"/>
                <a:ext cx="432457" cy="284227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556" name="Group 7555">
                <a:extLst>
                  <a:ext uri="{FF2B5EF4-FFF2-40B4-BE49-F238E27FC236}">
                    <a16:creationId xmlns:a16="http://schemas.microsoft.com/office/drawing/2014/main" id="{6E705B9C-DCD7-B014-6647-5138FD5D574A}"/>
                  </a:ext>
                </a:extLst>
              </p:cNvPr>
              <p:cNvGrpSpPr/>
              <p:nvPr/>
            </p:nvGrpSpPr>
            <p:grpSpPr>
              <a:xfrm flipH="1">
                <a:off x="8606454" y="5336041"/>
                <a:ext cx="751303" cy="370733"/>
                <a:chOff x="7410966" y="5488441"/>
                <a:chExt cx="751303" cy="370733"/>
              </a:xfrm>
            </p:grpSpPr>
            <p:sp>
              <p:nvSpPr>
                <p:cNvPr id="7559" name="Isosceles Triangle 7558">
                  <a:extLst>
                    <a:ext uri="{FF2B5EF4-FFF2-40B4-BE49-F238E27FC236}">
                      <a16:creationId xmlns:a16="http://schemas.microsoft.com/office/drawing/2014/main" id="{C21A1BFA-7BD0-B814-C53D-DF1A4AABFCC1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60" name="Rectangle 7559">
                  <a:extLst>
                    <a:ext uri="{FF2B5EF4-FFF2-40B4-BE49-F238E27FC236}">
                      <a16:creationId xmlns:a16="http://schemas.microsoft.com/office/drawing/2014/main" id="{DE9036EA-2C70-D307-4738-E5BA88A1B981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557" name="Oval 7556">
                <a:extLst>
                  <a:ext uri="{FF2B5EF4-FFF2-40B4-BE49-F238E27FC236}">
                    <a16:creationId xmlns:a16="http://schemas.microsoft.com/office/drawing/2014/main" id="{95C98F3A-B6CA-6784-27CF-918C8BFBEB4E}"/>
                  </a:ext>
                </a:extLst>
              </p:cNvPr>
              <p:cNvSpPr/>
              <p:nvPr/>
            </p:nvSpPr>
            <p:spPr>
              <a:xfrm>
                <a:off x="7374049" y="3914269"/>
                <a:ext cx="336553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8" name="Oval 7557">
                <a:extLst>
                  <a:ext uri="{FF2B5EF4-FFF2-40B4-BE49-F238E27FC236}">
                    <a16:creationId xmlns:a16="http://schemas.microsoft.com/office/drawing/2014/main" id="{8A237354-E5E3-6634-8339-C1E3AD441530}"/>
                  </a:ext>
                </a:extLst>
              </p:cNvPr>
              <p:cNvSpPr/>
              <p:nvPr/>
            </p:nvSpPr>
            <p:spPr>
              <a:xfrm>
                <a:off x="8843451" y="3942985"/>
                <a:ext cx="336551" cy="319955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536" name="Oval 1068">
              <a:extLst>
                <a:ext uri="{FF2B5EF4-FFF2-40B4-BE49-F238E27FC236}">
                  <a16:creationId xmlns:a16="http://schemas.microsoft.com/office/drawing/2014/main" id="{062337EF-6367-CD78-B852-0595836C8002}"/>
                </a:ext>
              </a:extLst>
            </p:cNvPr>
            <p:cNvSpPr/>
            <p:nvPr/>
          </p:nvSpPr>
          <p:spPr>
            <a:xfrm>
              <a:off x="7428664" y="2982234"/>
              <a:ext cx="222238" cy="153045"/>
            </a:xfrm>
            <a:custGeom>
              <a:avLst/>
              <a:gdLst>
                <a:gd name="connsiteX0" fmla="*/ 0 w 139687"/>
                <a:gd name="connsiteY0" fmla="*/ 76355 h 152709"/>
                <a:gd name="connsiteX1" fmla="*/ 69844 w 139687"/>
                <a:gd name="connsiteY1" fmla="*/ 0 h 152709"/>
                <a:gd name="connsiteX2" fmla="*/ 139688 w 139687"/>
                <a:gd name="connsiteY2" fmla="*/ 76355 h 152709"/>
                <a:gd name="connsiteX3" fmla="*/ 69844 w 139687"/>
                <a:gd name="connsiteY3" fmla="*/ 152710 h 152709"/>
                <a:gd name="connsiteX4" fmla="*/ 0 w 139687"/>
                <a:gd name="connsiteY4" fmla="*/ 76355 h 152709"/>
                <a:gd name="connsiteX0" fmla="*/ 0 w 187313"/>
                <a:gd name="connsiteY0" fmla="*/ 76378 h 152761"/>
                <a:gd name="connsiteX1" fmla="*/ 69844 w 187313"/>
                <a:gd name="connsiteY1" fmla="*/ 23 h 152761"/>
                <a:gd name="connsiteX2" fmla="*/ 187313 w 187313"/>
                <a:gd name="connsiteY2" fmla="*/ 82728 h 152761"/>
                <a:gd name="connsiteX3" fmla="*/ 69844 w 187313"/>
                <a:gd name="connsiteY3" fmla="*/ 152733 h 152761"/>
                <a:gd name="connsiteX4" fmla="*/ 0 w 187313"/>
                <a:gd name="connsiteY4" fmla="*/ 76378 h 152761"/>
                <a:gd name="connsiteX0" fmla="*/ 0 w 222238"/>
                <a:gd name="connsiteY0" fmla="*/ 67006 h 153045"/>
                <a:gd name="connsiteX1" fmla="*/ 104769 w 222238"/>
                <a:gd name="connsiteY1" fmla="*/ 176 h 153045"/>
                <a:gd name="connsiteX2" fmla="*/ 222238 w 222238"/>
                <a:gd name="connsiteY2" fmla="*/ 82881 h 153045"/>
                <a:gd name="connsiteX3" fmla="*/ 104769 w 222238"/>
                <a:gd name="connsiteY3" fmla="*/ 152886 h 153045"/>
                <a:gd name="connsiteX4" fmla="*/ 0 w 222238"/>
                <a:gd name="connsiteY4" fmla="*/ 67006 h 15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238" h="153045">
                  <a:moveTo>
                    <a:pt x="0" y="67006"/>
                  </a:moveTo>
                  <a:cubicBezTo>
                    <a:pt x="0" y="24836"/>
                    <a:pt x="67729" y="-2470"/>
                    <a:pt x="104769" y="176"/>
                  </a:cubicBezTo>
                  <a:cubicBezTo>
                    <a:pt x="141809" y="2822"/>
                    <a:pt x="222238" y="40711"/>
                    <a:pt x="222238" y="82881"/>
                  </a:cubicBezTo>
                  <a:cubicBezTo>
                    <a:pt x="222238" y="125051"/>
                    <a:pt x="141809" y="155532"/>
                    <a:pt x="104769" y="152886"/>
                  </a:cubicBezTo>
                  <a:cubicBezTo>
                    <a:pt x="67729" y="150240"/>
                    <a:pt x="0" y="109176"/>
                    <a:pt x="0" y="67006"/>
                  </a:cubicBezTo>
                  <a:close/>
                </a:path>
              </a:pathLst>
            </a:custGeom>
            <a:solidFill>
              <a:srgbClr val="BC5555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537" name="Straight Connector 7536">
              <a:extLst>
                <a:ext uri="{FF2B5EF4-FFF2-40B4-BE49-F238E27FC236}">
                  <a16:creationId xmlns:a16="http://schemas.microsoft.com/office/drawing/2014/main" id="{D6613971-EEEC-1744-016F-6974C2E7C1DE}"/>
                </a:ext>
              </a:extLst>
            </p:cNvPr>
            <p:cNvCxnSpPr/>
            <p:nvPr/>
          </p:nvCxnSpPr>
          <p:spPr>
            <a:xfrm flipV="1">
              <a:off x="7315200" y="2648877"/>
              <a:ext cx="64654" cy="850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8" name="Straight Connector 7537">
              <a:extLst>
                <a:ext uri="{FF2B5EF4-FFF2-40B4-BE49-F238E27FC236}">
                  <a16:creationId xmlns:a16="http://schemas.microsoft.com/office/drawing/2014/main" id="{0F5EFFF8-E03F-1E74-34B4-F10DED240AB1}"/>
                </a:ext>
              </a:extLst>
            </p:cNvPr>
            <p:cNvCxnSpPr>
              <a:cxnSpLocks/>
            </p:cNvCxnSpPr>
            <p:nvPr/>
          </p:nvCxnSpPr>
          <p:spPr>
            <a:xfrm>
              <a:off x="7672722" y="2608268"/>
              <a:ext cx="79727" cy="631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561" name="Graphic 7560" descr="Question Mark with solid fill">
            <a:extLst>
              <a:ext uri="{FF2B5EF4-FFF2-40B4-BE49-F238E27FC236}">
                <a16:creationId xmlns:a16="http://schemas.microsoft.com/office/drawing/2014/main" id="{A0E0E27B-13E1-112F-DA8C-24CF42766301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 rot="20365001">
            <a:off x="-7106471" y="2049059"/>
            <a:ext cx="573355" cy="573355"/>
          </a:xfrm>
          <a:prstGeom prst="rect">
            <a:avLst/>
          </a:prstGeom>
        </p:spPr>
      </p:pic>
      <p:pic>
        <p:nvPicPr>
          <p:cNvPr id="7562" name="Graphic 7561" descr="Question Mark with solid fill">
            <a:extLst>
              <a:ext uri="{FF2B5EF4-FFF2-40B4-BE49-F238E27FC236}">
                <a16:creationId xmlns:a16="http://schemas.microsoft.com/office/drawing/2014/main" id="{FCFA0C75-271E-CB91-AF59-499D67FB8C33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 rot="1245831">
            <a:off x="-5942191" y="1880593"/>
            <a:ext cx="596673" cy="596673"/>
          </a:xfrm>
          <a:prstGeom prst="rect">
            <a:avLst/>
          </a:prstGeom>
        </p:spPr>
      </p:pic>
      <p:pic>
        <p:nvPicPr>
          <p:cNvPr id="7563" name="Graphic 7562" descr="Question Mark with solid fill">
            <a:extLst>
              <a:ext uri="{FF2B5EF4-FFF2-40B4-BE49-F238E27FC236}">
                <a16:creationId xmlns:a16="http://schemas.microsoft.com/office/drawing/2014/main" id="{C64DC83A-7828-E48D-0E93-C7AEFA7715A7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 rot="177254" flipH="1">
            <a:off x="-6494365" y="1573008"/>
            <a:ext cx="596673" cy="596673"/>
          </a:xfrm>
          <a:prstGeom prst="rect">
            <a:avLst/>
          </a:prstGeom>
        </p:spPr>
      </p:pic>
      <p:grpSp>
        <p:nvGrpSpPr>
          <p:cNvPr id="7598" name="Angry elf">
            <a:extLst>
              <a:ext uri="{FF2B5EF4-FFF2-40B4-BE49-F238E27FC236}">
                <a16:creationId xmlns:a16="http://schemas.microsoft.com/office/drawing/2014/main" id="{DB2BB8DA-9631-419E-3A73-8DB543A01AE9}"/>
              </a:ext>
            </a:extLst>
          </p:cNvPr>
          <p:cNvGrpSpPr/>
          <p:nvPr/>
        </p:nvGrpSpPr>
        <p:grpSpPr>
          <a:xfrm>
            <a:off x="-2496382" y="2634449"/>
            <a:ext cx="1330246" cy="2402646"/>
            <a:chOff x="-2496382" y="2547365"/>
            <a:chExt cx="1330246" cy="2402646"/>
          </a:xfrm>
        </p:grpSpPr>
        <p:grpSp>
          <p:nvGrpSpPr>
            <p:cNvPr id="7591" name="Group 7590">
              <a:extLst>
                <a:ext uri="{FF2B5EF4-FFF2-40B4-BE49-F238E27FC236}">
                  <a16:creationId xmlns:a16="http://schemas.microsoft.com/office/drawing/2014/main" id="{A6A32CCE-2DE9-5405-3EFB-FB6382EDAC58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571" name="Rectangle: Rounded Corners 7570">
                <a:extLst>
                  <a:ext uri="{FF2B5EF4-FFF2-40B4-BE49-F238E27FC236}">
                    <a16:creationId xmlns:a16="http://schemas.microsoft.com/office/drawing/2014/main" id="{4E53A42C-A3EA-9D07-04BA-897FE540D383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3" name="Rectangle: Rounded Corners 40">
                <a:extLst>
                  <a:ext uri="{FF2B5EF4-FFF2-40B4-BE49-F238E27FC236}">
                    <a16:creationId xmlns:a16="http://schemas.microsoft.com/office/drawing/2014/main" id="{EFFA2625-7286-48A4-FE01-50EE80BCE8BA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8" name="Oval 7587">
                <a:extLst>
                  <a:ext uri="{FF2B5EF4-FFF2-40B4-BE49-F238E27FC236}">
                    <a16:creationId xmlns:a16="http://schemas.microsoft.com/office/drawing/2014/main" id="{ECE1A3EA-3905-6AF6-D544-404DEA23938A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597" name="Group 7596">
              <a:extLst>
                <a:ext uri="{FF2B5EF4-FFF2-40B4-BE49-F238E27FC236}">
                  <a16:creationId xmlns:a16="http://schemas.microsoft.com/office/drawing/2014/main" id="{030D3E93-B420-2ECF-500D-3CF498D46F10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569" name="Rectangle: Rounded Corners 7568">
                <a:extLst>
                  <a:ext uri="{FF2B5EF4-FFF2-40B4-BE49-F238E27FC236}">
                    <a16:creationId xmlns:a16="http://schemas.microsoft.com/office/drawing/2014/main" id="{64BF9C11-0246-5461-F232-82B890A23360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0" name="Rectangle: Rounded Corners 7569">
                <a:extLst>
                  <a:ext uri="{FF2B5EF4-FFF2-40B4-BE49-F238E27FC236}">
                    <a16:creationId xmlns:a16="http://schemas.microsoft.com/office/drawing/2014/main" id="{1F828A42-6843-D2E2-01B7-6B1F8F29CBB1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2" name="Flowchart: Manual Operation 7571">
                <a:extLst>
                  <a:ext uri="{FF2B5EF4-FFF2-40B4-BE49-F238E27FC236}">
                    <a16:creationId xmlns:a16="http://schemas.microsoft.com/office/drawing/2014/main" id="{9E45748D-F973-1FA0-11AE-7A4045323461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73" name="Isosceles Triangle 7572">
                <a:extLst>
                  <a:ext uri="{FF2B5EF4-FFF2-40B4-BE49-F238E27FC236}">
                    <a16:creationId xmlns:a16="http://schemas.microsoft.com/office/drawing/2014/main" id="{E4332070-AD0D-8BAC-8715-A23AD9CD91BF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4" name="Oval 7573">
                <a:extLst>
                  <a:ext uri="{FF2B5EF4-FFF2-40B4-BE49-F238E27FC236}">
                    <a16:creationId xmlns:a16="http://schemas.microsoft.com/office/drawing/2014/main" id="{61E5695D-7A16-3509-70E0-2F41CEFBD03C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5" name="Oval 7574">
                <a:extLst>
                  <a:ext uri="{FF2B5EF4-FFF2-40B4-BE49-F238E27FC236}">
                    <a16:creationId xmlns:a16="http://schemas.microsoft.com/office/drawing/2014/main" id="{09F0BD91-0426-AB4F-0AF4-9C1F30BCC879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6" name="Oval 7575">
                <a:extLst>
                  <a:ext uri="{FF2B5EF4-FFF2-40B4-BE49-F238E27FC236}">
                    <a16:creationId xmlns:a16="http://schemas.microsoft.com/office/drawing/2014/main" id="{71E7EB48-2A5A-48F4-BD48-4125A89831E2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77" name="Oval 7576">
                <a:extLst>
                  <a:ext uri="{FF2B5EF4-FFF2-40B4-BE49-F238E27FC236}">
                    <a16:creationId xmlns:a16="http://schemas.microsoft.com/office/drawing/2014/main" id="{2D238028-769C-69FD-6625-FAD0AC9598F5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8" name="Oval 7577">
                <a:extLst>
                  <a:ext uri="{FF2B5EF4-FFF2-40B4-BE49-F238E27FC236}">
                    <a16:creationId xmlns:a16="http://schemas.microsoft.com/office/drawing/2014/main" id="{9C7242A4-84EB-C23C-0B78-99AEA32D849B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9" name="Oval 7578">
                <a:extLst>
                  <a:ext uri="{FF2B5EF4-FFF2-40B4-BE49-F238E27FC236}">
                    <a16:creationId xmlns:a16="http://schemas.microsoft.com/office/drawing/2014/main" id="{735B65F2-678B-F741-5FB7-147CB827B236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0" name="Oval 7579">
                <a:extLst>
                  <a:ext uri="{FF2B5EF4-FFF2-40B4-BE49-F238E27FC236}">
                    <a16:creationId xmlns:a16="http://schemas.microsoft.com/office/drawing/2014/main" id="{8BF678BB-A77D-C93C-B784-0E7FC7FB4BA7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1" name="Rectangle: Rounded Corners 7580">
                <a:extLst>
                  <a:ext uri="{FF2B5EF4-FFF2-40B4-BE49-F238E27FC236}">
                    <a16:creationId xmlns:a16="http://schemas.microsoft.com/office/drawing/2014/main" id="{E7DA62D7-D637-0133-CDFE-CAF252BE83AB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2" name="Rectangle: Rounded Corners 38">
                <a:extLst>
                  <a:ext uri="{FF2B5EF4-FFF2-40B4-BE49-F238E27FC236}">
                    <a16:creationId xmlns:a16="http://schemas.microsoft.com/office/drawing/2014/main" id="{68FB3B6F-F1E7-06BB-C576-794788130A7A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4" name="Isosceles Triangle 7583">
                <a:extLst>
                  <a:ext uri="{FF2B5EF4-FFF2-40B4-BE49-F238E27FC236}">
                    <a16:creationId xmlns:a16="http://schemas.microsoft.com/office/drawing/2014/main" id="{19DA4C01-35C7-5FFD-161A-18F1D5703BA1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5" name="Rectangle 7584">
                <a:extLst>
                  <a:ext uri="{FF2B5EF4-FFF2-40B4-BE49-F238E27FC236}">
                    <a16:creationId xmlns:a16="http://schemas.microsoft.com/office/drawing/2014/main" id="{3AE2CDEF-1FAE-6845-556F-0C0BB33BF16F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586" name="Group 7585">
                <a:extLst>
                  <a:ext uri="{FF2B5EF4-FFF2-40B4-BE49-F238E27FC236}">
                    <a16:creationId xmlns:a16="http://schemas.microsoft.com/office/drawing/2014/main" id="{85280DEF-80A6-A013-2FF7-6E46B2715D41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589" name="Isosceles Triangle 7588">
                  <a:extLst>
                    <a:ext uri="{FF2B5EF4-FFF2-40B4-BE49-F238E27FC236}">
                      <a16:creationId xmlns:a16="http://schemas.microsoft.com/office/drawing/2014/main" id="{D5721B9B-79FF-6742-9B8B-EDDC582CDFBA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90" name="Rectangle 7589">
                  <a:extLst>
                    <a:ext uri="{FF2B5EF4-FFF2-40B4-BE49-F238E27FC236}">
                      <a16:creationId xmlns:a16="http://schemas.microsoft.com/office/drawing/2014/main" id="{1906041B-31EA-99D2-974F-50C34DCC9347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587" name="Oval 7586">
                <a:extLst>
                  <a:ext uri="{FF2B5EF4-FFF2-40B4-BE49-F238E27FC236}">
                    <a16:creationId xmlns:a16="http://schemas.microsoft.com/office/drawing/2014/main" id="{955985E9-D743-EDF2-23F0-D6A9B82177F3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66" name="Oval 1068">
                <a:extLst>
                  <a:ext uri="{FF2B5EF4-FFF2-40B4-BE49-F238E27FC236}">
                    <a16:creationId xmlns:a16="http://schemas.microsoft.com/office/drawing/2014/main" id="{48C150D1-A707-8EC8-4E84-DB8E83A6C33B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567" name="Straight Connector 7566">
                <a:extLst>
                  <a:ext uri="{FF2B5EF4-FFF2-40B4-BE49-F238E27FC236}">
                    <a16:creationId xmlns:a16="http://schemas.microsoft.com/office/drawing/2014/main" id="{A7C55407-4D76-53B4-FD35-A90299B3FA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68" name="Straight Connector 7567">
                <a:extLst>
                  <a:ext uri="{FF2B5EF4-FFF2-40B4-BE49-F238E27FC236}">
                    <a16:creationId xmlns:a16="http://schemas.microsoft.com/office/drawing/2014/main" id="{9950348E-E8C8-3432-5E3C-25021374E9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27" name="Angry elf 2">
            <a:extLst>
              <a:ext uri="{FF2B5EF4-FFF2-40B4-BE49-F238E27FC236}">
                <a16:creationId xmlns:a16="http://schemas.microsoft.com/office/drawing/2014/main" id="{A6AE9008-7FE4-2583-C837-6DCF1C9CCB25}"/>
              </a:ext>
            </a:extLst>
          </p:cNvPr>
          <p:cNvGrpSpPr/>
          <p:nvPr/>
        </p:nvGrpSpPr>
        <p:grpSpPr>
          <a:xfrm flipH="1">
            <a:off x="10678375" y="4170271"/>
            <a:ext cx="1330246" cy="2402646"/>
            <a:chOff x="-2496382" y="2547365"/>
            <a:chExt cx="1330246" cy="2402646"/>
          </a:xfrm>
        </p:grpSpPr>
        <p:grpSp>
          <p:nvGrpSpPr>
            <p:cNvPr id="7628" name="Group 7627">
              <a:extLst>
                <a:ext uri="{FF2B5EF4-FFF2-40B4-BE49-F238E27FC236}">
                  <a16:creationId xmlns:a16="http://schemas.microsoft.com/office/drawing/2014/main" id="{AF04D61D-4A4A-3565-785F-0E559EA15D1D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652" name="Rectangle: Rounded Corners 7651">
                <a:extLst>
                  <a:ext uri="{FF2B5EF4-FFF2-40B4-BE49-F238E27FC236}">
                    <a16:creationId xmlns:a16="http://schemas.microsoft.com/office/drawing/2014/main" id="{929E10C8-24D2-8AA4-27DA-939F5C31AF10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3" name="Rectangle: Rounded Corners 40">
                <a:extLst>
                  <a:ext uri="{FF2B5EF4-FFF2-40B4-BE49-F238E27FC236}">
                    <a16:creationId xmlns:a16="http://schemas.microsoft.com/office/drawing/2014/main" id="{3F43C156-A6F3-0573-8B16-1BFE1443326B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4" name="Oval 7653">
                <a:extLst>
                  <a:ext uri="{FF2B5EF4-FFF2-40B4-BE49-F238E27FC236}">
                    <a16:creationId xmlns:a16="http://schemas.microsoft.com/office/drawing/2014/main" id="{E99A7E53-D469-29DA-FFE9-957A231EED10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29" name="Group 7628">
              <a:extLst>
                <a:ext uri="{FF2B5EF4-FFF2-40B4-BE49-F238E27FC236}">
                  <a16:creationId xmlns:a16="http://schemas.microsoft.com/office/drawing/2014/main" id="{51F63889-850B-2549-250A-142FD868F4A1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630" name="Rectangle: Rounded Corners 7629">
                <a:extLst>
                  <a:ext uri="{FF2B5EF4-FFF2-40B4-BE49-F238E27FC236}">
                    <a16:creationId xmlns:a16="http://schemas.microsoft.com/office/drawing/2014/main" id="{9CDCCF03-4598-E9CF-FC00-695C43202DAA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1" name="Rectangle: Rounded Corners 7630">
                <a:extLst>
                  <a:ext uri="{FF2B5EF4-FFF2-40B4-BE49-F238E27FC236}">
                    <a16:creationId xmlns:a16="http://schemas.microsoft.com/office/drawing/2014/main" id="{B96E5A0F-C6ED-7F91-89D6-66BB8120A9B7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2" name="Flowchart: Manual Operation 7631">
                <a:extLst>
                  <a:ext uri="{FF2B5EF4-FFF2-40B4-BE49-F238E27FC236}">
                    <a16:creationId xmlns:a16="http://schemas.microsoft.com/office/drawing/2014/main" id="{A5E66CD5-A6A9-77BB-DE5F-266ED9F3B78A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33" name="Isosceles Triangle 7632">
                <a:extLst>
                  <a:ext uri="{FF2B5EF4-FFF2-40B4-BE49-F238E27FC236}">
                    <a16:creationId xmlns:a16="http://schemas.microsoft.com/office/drawing/2014/main" id="{0C198CCE-D216-FC8B-E230-88C5364D0714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4" name="Oval 7633">
                <a:extLst>
                  <a:ext uri="{FF2B5EF4-FFF2-40B4-BE49-F238E27FC236}">
                    <a16:creationId xmlns:a16="http://schemas.microsoft.com/office/drawing/2014/main" id="{2380179A-3EA0-27A5-D837-3445FF91197C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5" name="Oval 7634">
                <a:extLst>
                  <a:ext uri="{FF2B5EF4-FFF2-40B4-BE49-F238E27FC236}">
                    <a16:creationId xmlns:a16="http://schemas.microsoft.com/office/drawing/2014/main" id="{CD8832D6-8AC3-2454-6705-27ED673A82CB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6" name="Oval 7635">
                <a:extLst>
                  <a:ext uri="{FF2B5EF4-FFF2-40B4-BE49-F238E27FC236}">
                    <a16:creationId xmlns:a16="http://schemas.microsoft.com/office/drawing/2014/main" id="{8A8B9842-1B8B-F77B-6C99-ADC7BB00C728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37" name="Oval 7636">
                <a:extLst>
                  <a:ext uri="{FF2B5EF4-FFF2-40B4-BE49-F238E27FC236}">
                    <a16:creationId xmlns:a16="http://schemas.microsoft.com/office/drawing/2014/main" id="{2416032C-E668-0E74-4243-23C29D3D1FBE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8" name="Oval 7637">
                <a:extLst>
                  <a:ext uri="{FF2B5EF4-FFF2-40B4-BE49-F238E27FC236}">
                    <a16:creationId xmlns:a16="http://schemas.microsoft.com/office/drawing/2014/main" id="{D3B59715-5EA6-77F5-2E20-721DF32BB586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39" name="Oval 7638">
                <a:extLst>
                  <a:ext uri="{FF2B5EF4-FFF2-40B4-BE49-F238E27FC236}">
                    <a16:creationId xmlns:a16="http://schemas.microsoft.com/office/drawing/2014/main" id="{3647BF06-95E4-0090-50EB-EED1BBFA9452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0" name="Oval 7639">
                <a:extLst>
                  <a:ext uri="{FF2B5EF4-FFF2-40B4-BE49-F238E27FC236}">
                    <a16:creationId xmlns:a16="http://schemas.microsoft.com/office/drawing/2014/main" id="{18292159-8160-F697-2EDD-EC6D4B73AC20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1" name="Rectangle: Rounded Corners 7640">
                <a:extLst>
                  <a:ext uri="{FF2B5EF4-FFF2-40B4-BE49-F238E27FC236}">
                    <a16:creationId xmlns:a16="http://schemas.microsoft.com/office/drawing/2014/main" id="{9F95C718-558A-57BA-461C-EF39BB205BD2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2" name="Rectangle: Rounded Corners 38">
                <a:extLst>
                  <a:ext uri="{FF2B5EF4-FFF2-40B4-BE49-F238E27FC236}">
                    <a16:creationId xmlns:a16="http://schemas.microsoft.com/office/drawing/2014/main" id="{397311BC-B236-D584-0C64-8F78C970F214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3" name="Isosceles Triangle 7642">
                <a:extLst>
                  <a:ext uri="{FF2B5EF4-FFF2-40B4-BE49-F238E27FC236}">
                    <a16:creationId xmlns:a16="http://schemas.microsoft.com/office/drawing/2014/main" id="{813B1ECC-A936-5215-D3B2-13DE75648679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4" name="Rectangle 7643">
                <a:extLst>
                  <a:ext uri="{FF2B5EF4-FFF2-40B4-BE49-F238E27FC236}">
                    <a16:creationId xmlns:a16="http://schemas.microsoft.com/office/drawing/2014/main" id="{BFD3BB3F-3022-D2DB-D6DC-FA2492903E3F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645" name="Group 7644">
                <a:extLst>
                  <a:ext uri="{FF2B5EF4-FFF2-40B4-BE49-F238E27FC236}">
                    <a16:creationId xmlns:a16="http://schemas.microsoft.com/office/drawing/2014/main" id="{1650944A-F819-48B4-30C2-EC792240E56D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650" name="Isosceles Triangle 7649">
                  <a:extLst>
                    <a:ext uri="{FF2B5EF4-FFF2-40B4-BE49-F238E27FC236}">
                      <a16:creationId xmlns:a16="http://schemas.microsoft.com/office/drawing/2014/main" id="{37DE0C78-21A8-B710-D4AD-2757E3D06698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51" name="Rectangle 7650">
                  <a:extLst>
                    <a:ext uri="{FF2B5EF4-FFF2-40B4-BE49-F238E27FC236}">
                      <a16:creationId xmlns:a16="http://schemas.microsoft.com/office/drawing/2014/main" id="{C5A19BB1-AFEB-7225-824A-A688DB6541AD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646" name="Oval 7645">
                <a:extLst>
                  <a:ext uri="{FF2B5EF4-FFF2-40B4-BE49-F238E27FC236}">
                    <a16:creationId xmlns:a16="http://schemas.microsoft.com/office/drawing/2014/main" id="{561263B0-84B7-04C8-AB8B-C4383203C71D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7" name="Oval 1068">
                <a:extLst>
                  <a:ext uri="{FF2B5EF4-FFF2-40B4-BE49-F238E27FC236}">
                    <a16:creationId xmlns:a16="http://schemas.microsoft.com/office/drawing/2014/main" id="{B30265D9-AE4A-B821-2FDB-B61120B79921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648" name="Straight Connector 7647">
                <a:extLst>
                  <a:ext uri="{FF2B5EF4-FFF2-40B4-BE49-F238E27FC236}">
                    <a16:creationId xmlns:a16="http://schemas.microsoft.com/office/drawing/2014/main" id="{169C3C31-EC3F-674F-7951-480D5BB050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9" name="Straight Connector 7648">
                <a:extLst>
                  <a:ext uri="{FF2B5EF4-FFF2-40B4-BE49-F238E27FC236}">
                    <a16:creationId xmlns:a16="http://schemas.microsoft.com/office/drawing/2014/main" id="{386BE247-4399-92DA-3A1C-D7C45BE65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55" name="Angry elf">
            <a:extLst>
              <a:ext uri="{FF2B5EF4-FFF2-40B4-BE49-F238E27FC236}">
                <a16:creationId xmlns:a16="http://schemas.microsoft.com/office/drawing/2014/main" id="{2D961606-74B3-427B-8EE7-4A91CFB20EF7}"/>
              </a:ext>
            </a:extLst>
          </p:cNvPr>
          <p:cNvGrpSpPr/>
          <p:nvPr/>
        </p:nvGrpSpPr>
        <p:grpSpPr>
          <a:xfrm>
            <a:off x="-1669369" y="4347319"/>
            <a:ext cx="1330246" cy="2402646"/>
            <a:chOff x="-2496382" y="2547365"/>
            <a:chExt cx="1330246" cy="2402646"/>
          </a:xfrm>
        </p:grpSpPr>
        <p:grpSp>
          <p:nvGrpSpPr>
            <p:cNvPr id="7656" name="Group 7655">
              <a:extLst>
                <a:ext uri="{FF2B5EF4-FFF2-40B4-BE49-F238E27FC236}">
                  <a16:creationId xmlns:a16="http://schemas.microsoft.com/office/drawing/2014/main" id="{7DACECD4-2DEB-D9A0-4D5B-C337D6068B7E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680" name="Rectangle: Rounded Corners 7679">
                <a:extLst>
                  <a:ext uri="{FF2B5EF4-FFF2-40B4-BE49-F238E27FC236}">
                    <a16:creationId xmlns:a16="http://schemas.microsoft.com/office/drawing/2014/main" id="{108393E2-408B-E84C-F706-D0E7A0EB04C7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1" name="Rectangle: Rounded Corners 40">
                <a:extLst>
                  <a:ext uri="{FF2B5EF4-FFF2-40B4-BE49-F238E27FC236}">
                    <a16:creationId xmlns:a16="http://schemas.microsoft.com/office/drawing/2014/main" id="{C5FA463B-9CE9-5F15-5271-533B18FFBDB2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2" name="Oval 7681">
                <a:extLst>
                  <a:ext uri="{FF2B5EF4-FFF2-40B4-BE49-F238E27FC236}">
                    <a16:creationId xmlns:a16="http://schemas.microsoft.com/office/drawing/2014/main" id="{6080C2C8-BF7D-C119-58A6-15D9FB07B6D1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57" name="Group 7656">
              <a:extLst>
                <a:ext uri="{FF2B5EF4-FFF2-40B4-BE49-F238E27FC236}">
                  <a16:creationId xmlns:a16="http://schemas.microsoft.com/office/drawing/2014/main" id="{6636BC83-0916-2D98-9487-AA306D39A43D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658" name="Rectangle: Rounded Corners 7657">
                <a:extLst>
                  <a:ext uri="{FF2B5EF4-FFF2-40B4-BE49-F238E27FC236}">
                    <a16:creationId xmlns:a16="http://schemas.microsoft.com/office/drawing/2014/main" id="{09297F67-5CE8-3F23-85AB-C963FC411018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9" name="Rectangle: Rounded Corners 7658">
                <a:extLst>
                  <a:ext uri="{FF2B5EF4-FFF2-40B4-BE49-F238E27FC236}">
                    <a16:creationId xmlns:a16="http://schemas.microsoft.com/office/drawing/2014/main" id="{67FA7812-BAAC-009A-43CC-14F4892477E0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0" name="Flowchart: Manual Operation 7659">
                <a:extLst>
                  <a:ext uri="{FF2B5EF4-FFF2-40B4-BE49-F238E27FC236}">
                    <a16:creationId xmlns:a16="http://schemas.microsoft.com/office/drawing/2014/main" id="{29143014-553F-18EF-C16D-3B6B653EA289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61" name="Isosceles Triangle 7660">
                <a:extLst>
                  <a:ext uri="{FF2B5EF4-FFF2-40B4-BE49-F238E27FC236}">
                    <a16:creationId xmlns:a16="http://schemas.microsoft.com/office/drawing/2014/main" id="{A32D3168-10DA-8119-5EC4-6AFB9C2E4291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2" name="Oval 7661">
                <a:extLst>
                  <a:ext uri="{FF2B5EF4-FFF2-40B4-BE49-F238E27FC236}">
                    <a16:creationId xmlns:a16="http://schemas.microsoft.com/office/drawing/2014/main" id="{F76313D1-780B-4BBB-3C9F-0C7A4BC700DE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3" name="Oval 7662">
                <a:extLst>
                  <a:ext uri="{FF2B5EF4-FFF2-40B4-BE49-F238E27FC236}">
                    <a16:creationId xmlns:a16="http://schemas.microsoft.com/office/drawing/2014/main" id="{15F91B2E-F513-D61B-890C-279F0C183914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4" name="Oval 7663">
                <a:extLst>
                  <a:ext uri="{FF2B5EF4-FFF2-40B4-BE49-F238E27FC236}">
                    <a16:creationId xmlns:a16="http://schemas.microsoft.com/office/drawing/2014/main" id="{F83AFDE9-DA7A-DD02-F436-7A957F90F722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65" name="Oval 7664">
                <a:extLst>
                  <a:ext uri="{FF2B5EF4-FFF2-40B4-BE49-F238E27FC236}">
                    <a16:creationId xmlns:a16="http://schemas.microsoft.com/office/drawing/2014/main" id="{0DF1626E-1EFA-2EF6-FDF8-19CEC74F4595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6" name="Oval 7665">
                <a:extLst>
                  <a:ext uri="{FF2B5EF4-FFF2-40B4-BE49-F238E27FC236}">
                    <a16:creationId xmlns:a16="http://schemas.microsoft.com/office/drawing/2014/main" id="{7FA4D79A-6148-E63A-D345-2317F7FA7357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7" name="Oval 7666">
                <a:extLst>
                  <a:ext uri="{FF2B5EF4-FFF2-40B4-BE49-F238E27FC236}">
                    <a16:creationId xmlns:a16="http://schemas.microsoft.com/office/drawing/2014/main" id="{F2885535-9045-7845-1F16-4D8B71C2D918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8" name="Oval 7667">
                <a:extLst>
                  <a:ext uri="{FF2B5EF4-FFF2-40B4-BE49-F238E27FC236}">
                    <a16:creationId xmlns:a16="http://schemas.microsoft.com/office/drawing/2014/main" id="{878F1438-DC4A-281A-C4BA-E25815B1075C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9" name="Rectangle: Rounded Corners 7668">
                <a:extLst>
                  <a:ext uri="{FF2B5EF4-FFF2-40B4-BE49-F238E27FC236}">
                    <a16:creationId xmlns:a16="http://schemas.microsoft.com/office/drawing/2014/main" id="{090AED22-A307-C29E-A9C9-B0EE31783C55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0" name="Rectangle: Rounded Corners 38">
                <a:extLst>
                  <a:ext uri="{FF2B5EF4-FFF2-40B4-BE49-F238E27FC236}">
                    <a16:creationId xmlns:a16="http://schemas.microsoft.com/office/drawing/2014/main" id="{B0BA62B1-016B-CC03-4D11-8E9A39D36288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1" name="Isosceles Triangle 7670">
                <a:extLst>
                  <a:ext uri="{FF2B5EF4-FFF2-40B4-BE49-F238E27FC236}">
                    <a16:creationId xmlns:a16="http://schemas.microsoft.com/office/drawing/2014/main" id="{EB5FCAE4-35B8-A686-94E2-15D95D6CCA5F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2" name="Rectangle 7671">
                <a:extLst>
                  <a:ext uri="{FF2B5EF4-FFF2-40B4-BE49-F238E27FC236}">
                    <a16:creationId xmlns:a16="http://schemas.microsoft.com/office/drawing/2014/main" id="{80AF27EC-1273-F793-8885-A2D260E3E146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673" name="Group 7672">
                <a:extLst>
                  <a:ext uri="{FF2B5EF4-FFF2-40B4-BE49-F238E27FC236}">
                    <a16:creationId xmlns:a16="http://schemas.microsoft.com/office/drawing/2014/main" id="{6BAEC321-7E85-671E-2FD5-23947F93B3F0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678" name="Isosceles Triangle 7677">
                  <a:extLst>
                    <a:ext uri="{FF2B5EF4-FFF2-40B4-BE49-F238E27FC236}">
                      <a16:creationId xmlns:a16="http://schemas.microsoft.com/office/drawing/2014/main" id="{72D9877E-8D8A-8ACE-56A3-BDF5D2BE43D1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79" name="Rectangle 7678">
                  <a:extLst>
                    <a:ext uri="{FF2B5EF4-FFF2-40B4-BE49-F238E27FC236}">
                      <a16:creationId xmlns:a16="http://schemas.microsoft.com/office/drawing/2014/main" id="{938A0374-E23E-DE1D-9A88-F8EEB6974498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674" name="Oval 7673">
                <a:extLst>
                  <a:ext uri="{FF2B5EF4-FFF2-40B4-BE49-F238E27FC236}">
                    <a16:creationId xmlns:a16="http://schemas.microsoft.com/office/drawing/2014/main" id="{EF0CDC84-FBE6-4605-5F3D-9F287AFBEC72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5" name="Oval 1068">
                <a:extLst>
                  <a:ext uri="{FF2B5EF4-FFF2-40B4-BE49-F238E27FC236}">
                    <a16:creationId xmlns:a16="http://schemas.microsoft.com/office/drawing/2014/main" id="{DB4B4D3C-5C1E-7785-7131-7E207DD0739A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676" name="Straight Connector 7675">
                <a:extLst>
                  <a:ext uri="{FF2B5EF4-FFF2-40B4-BE49-F238E27FC236}">
                    <a16:creationId xmlns:a16="http://schemas.microsoft.com/office/drawing/2014/main" id="{F3C77DC9-825D-0683-07CE-53B3771EBB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7" name="Straight Connector 7676">
                <a:extLst>
                  <a:ext uri="{FF2B5EF4-FFF2-40B4-BE49-F238E27FC236}">
                    <a16:creationId xmlns:a16="http://schemas.microsoft.com/office/drawing/2014/main" id="{FE3975F9-9907-EF04-F372-703BECEBD3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7C2B49-C16C-9D48-2280-530820F7378D}"/>
              </a:ext>
            </a:extLst>
          </p:cNvPr>
          <p:cNvGrpSpPr/>
          <p:nvPr/>
        </p:nvGrpSpPr>
        <p:grpSpPr>
          <a:xfrm>
            <a:off x="-11145325" y="5758136"/>
            <a:ext cx="13327850" cy="2069201"/>
            <a:chOff x="620999" y="5932983"/>
            <a:chExt cx="13327850" cy="2069201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3888A13-8159-FE99-38D9-D860D5A13FAC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F602AAB-EE3B-D6AD-36A2-D8620F2C50FD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5C815A7-F9D0-1EA6-D4F0-6BD17E7FD7E4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0BD64A5-1FD0-C0B6-EAE4-7A4DFA74B31F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7211" name="Oval 7210">
                <a:extLst>
                  <a:ext uri="{FF2B5EF4-FFF2-40B4-BE49-F238E27FC236}">
                    <a16:creationId xmlns:a16="http://schemas.microsoft.com/office/drawing/2014/main" id="{7F81F576-363D-C5C7-25A3-D49329BCF8F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2" name="Oval 7211">
                <a:extLst>
                  <a:ext uri="{FF2B5EF4-FFF2-40B4-BE49-F238E27FC236}">
                    <a16:creationId xmlns:a16="http://schemas.microsoft.com/office/drawing/2014/main" id="{4DD38C05-18DD-FE88-81E9-F51D430061B7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6311D35-7E84-2146-AD8D-719892C1430D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7209" name="Oval 7208">
                <a:extLst>
                  <a:ext uri="{FF2B5EF4-FFF2-40B4-BE49-F238E27FC236}">
                    <a16:creationId xmlns:a16="http://schemas.microsoft.com/office/drawing/2014/main" id="{63E46165-CF09-F73C-5AAB-6B4164B6E685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0" name="Oval 7209">
                <a:extLst>
                  <a:ext uri="{FF2B5EF4-FFF2-40B4-BE49-F238E27FC236}">
                    <a16:creationId xmlns:a16="http://schemas.microsoft.com/office/drawing/2014/main" id="{20820E81-BD73-0C5C-357F-4374B22ED55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1DD6C6F-7F2C-11E3-940D-D084206C5EAA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7207" name="Oval 7206">
                <a:extLst>
                  <a:ext uri="{FF2B5EF4-FFF2-40B4-BE49-F238E27FC236}">
                    <a16:creationId xmlns:a16="http://schemas.microsoft.com/office/drawing/2014/main" id="{EB431211-D23A-B4CF-F030-C478E364384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8" name="Oval 7207">
                <a:extLst>
                  <a:ext uri="{FF2B5EF4-FFF2-40B4-BE49-F238E27FC236}">
                    <a16:creationId xmlns:a16="http://schemas.microsoft.com/office/drawing/2014/main" id="{5A40F578-4291-951C-71E3-2364BC083D0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F6D09F-3D99-6A56-231B-437789984E60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7205" name="Oval 7204">
                <a:extLst>
                  <a:ext uri="{FF2B5EF4-FFF2-40B4-BE49-F238E27FC236}">
                    <a16:creationId xmlns:a16="http://schemas.microsoft.com/office/drawing/2014/main" id="{5D9CA75F-33A6-5189-186D-9FF69724120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6" name="Oval 7205">
                <a:extLst>
                  <a:ext uri="{FF2B5EF4-FFF2-40B4-BE49-F238E27FC236}">
                    <a16:creationId xmlns:a16="http://schemas.microsoft.com/office/drawing/2014/main" id="{541DD82C-B3F7-7CB6-4D29-66F5A0828C8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BA1703D-68C1-E538-9301-51F744812392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7203" name="Oval 7202">
                <a:extLst>
                  <a:ext uri="{FF2B5EF4-FFF2-40B4-BE49-F238E27FC236}">
                    <a16:creationId xmlns:a16="http://schemas.microsoft.com/office/drawing/2014/main" id="{6A382AC5-0701-301A-AEFE-216B3AD77B46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4" name="Oval 7203">
                <a:extLst>
                  <a:ext uri="{FF2B5EF4-FFF2-40B4-BE49-F238E27FC236}">
                    <a16:creationId xmlns:a16="http://schemas.microsoft.com/office/drawing/2014/main" id="{3C9A4155-95BF-B9A0-D249-DAD36C80014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F8D4D87-3A3B-502A-18D4-CA162C0297EE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7201" name="Oval 7200">
                <a:extLst>
                  <a:ext uri="{FF2B5EF4-FFF2-40B4-BE49-F238E27FC236}">
                    <a16:creationId xmlns:a16="http://schemas.microsoft.com/office/drawing/2014/main" id="{E68A8D7B-1A45-DBE4-8CB1-EAE706A74E6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2" name="Oval 7201">
                <a:extLst>
                  <a:ext uri="{FF2B5EF4-FFF2-40B4-BE49-F238E27FC236}">
                    <a16:creationId xmlns:a16="http://schemas.microsoft.com/office/drawing/2014/main" id="{824114C4-7E2E-46B7-C6FD-A690B408FB7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DBDFF56-CEC6-B098-1425-C38626802EC7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7199" name="Oval 7198">
                <a:extLst>
                  <a:ext uri="{FF2B5EF4-FFF2-40B4-BE49-F238E27FC236}">
                    <a16:creationId xmlns:a16="http://schemas.microsoft.com/office/drawing/2014/main" id="{63569F8D-9F21-E57B-7710-6FE17EFC86F2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0" name="Oval 7199">
                <a:extLst>
                  <a:ext uri="{FF2B5EF4-FFF2-40B4-BE49-F238E27FC236}">
                    <a16:creationId xmlns:a16="http://schemas.microsoft.com/office/drawing/2014/main" id="{B6273158-6616-C44E-6DC3-9B0B1A201BF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B818E25-DFE3-B857-4324-AD2CB8B6B5A2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7197" name="Oval 7196">
                <a:extLst>
                  <a:ext uri="{FF2B5EF4-FFF2-40B4-BE49-F238E27FC236}">
                    <a16:creationId xmlns:a16="http://schemas.microsoft.com/office/drawing/2014/main" id="{FA779CEF-046D-318B-5AD0-A77C21D8321E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8" name="Oval 7197">
                <a:extLst>
                  <a:ext uri="{FF2B5EF4-FFF2-40B4-BE49-F238E27FC236}">
                    <a16:creationId xmlns:a16="http://schemas.microsoft.com/office/drawing/2014/main" id="{C2E3AE74-A684-E31B-47D7-6BFFBF7FF8E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81CBF01-A57B-DBFA-0C0C-2CBB160695DD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7195" name="Oval 7194">
                <a:extLst>
                  <a:ext uri="{FF2B5EF4-FFF2-40B4-BE49-F238E27FC236}">
                    <a16:creationId xmlns:a16="http://schemas.microsoft.com/office/drawing/2014/main" id="{4CAAA590-879F-C3BF-E6ED-D4122AD8E60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6" name="Oval 7195">
                <a:extLst>
                  <a:ext uri="{FF2B5EF4-FFF2-40B4-BE49-F238E27FC236}">
                    <a16:creationId xmlns:a16="http://schemas.microsoft.com/office/drawing/2014/main" id="{59650217-9C7C-9D8A-4690-D763ACC2BF1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045C001-C5D2-98ED-055F-17747168E837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7193" name="Oval 7192">
                <a:extLst>
                  <a:ext uri="{FF2B5EF4-FFF2-40B4-BE49-F238E27FC236}">
                    <a16:creationId xmlns:a16="http://schemas.microsoft.com/office/drawing/2014/main" id="{AF8C35AA-D89E-800C-9EDA-D2151F28C74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4" name="Oval 7193">
                <a:extLst>
                  <a:ext uri="{FF2B5EF4-FFF2-40B4-BE49-F238E27FC236}">
                    <a16:creationId xmlns:a16="http://schemas.microsoft.com/office/drawing/2014/main" id="{6174627A-68D8-F562-AC22-9F1F4A79811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170" name="Rectangle 7169">
              <a:extLst>
                <a:ext uri="{FF2B5EF4-FFF2-40B4-BE49-F238E27FC236}">
                  <a16:creationId xmlns:a16="http://schemas.microsoft.com/office/drawing/2014/main" id="{F0474612-70F0-2473-3DB9-0D0F681D1570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78" name="Rectangle 7177">
              <a:extLst>
                <a:ext uri="{FF2B5EF4-FFF2-40B4-BE49-F238E27FC236}">
                  <a16:creationId xmlns:a16="http://schemas.microsoft.com/office/drawing/2014/main" id="{CB6F510F-9B2A-AE52-4141-75CC87891635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79" name="Rectangle 7178">
              <a:extLst>
                <a:ext uri="{FF2B5EF4-FFF2-40B4-BE49-F238E27FC236}">
                  <a16:creationId xmlns:a16="http://schemas.microsoft.com/office/drawing/2014/main" id="{153AFF8B-3838-9F4B-B7A0-1A82F291A883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80" name="Rectangle 7179">
              <a:extLst>
                <a:ext uri="{FF2B5EF4-FFF2-40B4-BE49-F238E27FC236}">
                  <a16:creationId xmlns:a16="http://schemas.microsoft.com/office/drawing/2014/main" id="{98420896-25E7-A117-53E0-8113591FFBA5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81" name="Group 7180">
              <a:extLst>
                <a:ext uri="{FF2B5EF4-FFF2-40B4-BE49-F238E27FC236}">
                  <a16:creationId xmlns:a16="http://schemas.microsoft.com/office/drawing/2014/main" id="{7AF37475-62C5-EC1C-23F0-4FE9411DEC94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7191" name="Oval 7190">
                <a:extLst>
                  <a:ext uri="{FF2B5EF4-FFF2-40B4-BE49-F238E27FC236}">
                    <a16:creationId xmlns:a16="http://schemas.microsoft.com/office/drawing/2014/main" id="{A684B429-A6F0-E57B-E6BE-5A37F750A75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2" name="Oval 7191">
                <a:extLst>
                  <a:ext uri="{FF2B5EF4-FFF2-40B4-BE49-F238E27FC236}">
                    <a16:creationId xmlns:a16="http://schemas.microsoft.com/office/drawing/2014/main" id="{2F6586B0-AEC8-B72B-C817-E0FB0C76DDF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2" name="Group 7181">
              <a:extLst>
                <a:ext uri="{FF2B5EF4-FFF2-40B4-BE49-F238E27FC236}">
                  <a16:creationId xmlns:a16="http://schemas.microsoft.com/office/drawing/2014/main" id="{AE56FD8D-C0C7-BA67-C647-515ADDDECFE0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7189" name="Oval 7188">
                <a:extLst>
                  <a:ext uri="{FF2B5EF4-FFF2-40B4-BE49-F238E27FC236}">
                    <a16:creationId xmlns:a16="http://schemas.microsoft.com/office/drawing/2014/main" id="{CCC080CF-DF69-AE04-EC7F-953817C0330E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0" name="Oval 7189">
                <a:extLst>
                  <a:ext uri="{FF2B5EF4-FFF2-40B4-BE49-F238E27FC236}">
                    <a16:creationId xmlns:a16="http://schemas.microsoft.com/office/drawing/2014/main" id="{0C14E1EB-5C03-8933-4384-848FE926D793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3" name="Group 7182">
              <a:extLst>
                <a:ext uri="{FF2B5EF4-FFF2-40B4-BE49-F238E27FC236}">
                  <a16:creationId xmlns:a16="http://schemas.microsoft.com/office/drawing/2014/main" id="{E3F9785A-F33F-7481-132A-13EAB469FD1E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7187" name="Oval 7186">
                <a:extLst>
                  <a:ext uri="{FF2B5EF4-FFF2-40B4-BE49-F238E27FC236}">
                    <a16:creationId xmlns:a16="http://schemas.microsoft.com/office/drawing/2014/main" id="{4FA4C4F1-2891-925D-C3DA-7491C8D28EE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8" name="Oval 7187">
                <a:extLst>
                  <a:ext uri="{FF2B5EF4-FFF2-40B4-BE49-F238E27FC236}">
                    <a16:creationId xmlns:a16="http://schemas.microsoft.com/office/drawing/2014/main" id="{59B3C360-4F8B-3427-B191-A57B83A7CFC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4" name="Group 7183">
              <a:extLst>
                <a:ext uri="{FF2B5EF4-FFF2-40B4-BE49-F238E27FC236}">
                  <a16:creationId xmlns:a16="http://schemas.microsoft.com/office/drawing/2014/main" id="{A908CF74-4B73-C11E-4430-39BE92DF78F1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7185" name="Oval 7184">
                <a:extLst>
                  <a:ext uri="{FF2B5EF4-FFF2-40B4-BE49-F238E27FC236}">
                    <a16:creationId xmlns:a16="http://schemas.microsoft.com/office/drawing/2014/main" id="{55F53749-C929-E363-DF67-2880D8CE7D46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6" name="Oval 7185">
                <a:extLst>
                  <a:ext uri="{FF2B5EF4-FFF2-40B4-BE49-F238E27FC236}">
                    <a16:creationId xmlns:a16="http://schemas.microsoft.com/office/drawing/2014/main" id="{B53E6EF1-CE8A-A8E2-04F1-14DE8C2DE4C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51362275"/>
      </p:ext>
    </p:extLst>
  </p:cSld>
  <p:clrMapOvr>
    <a:masterClrMapping/>
  </p:clrMapOvr>
  <p:transition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1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8" dur="1900" fill="hold"/>
                                        <p:tgtEl>
                                          <p:spTgt spid="7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0.03333 -0.12361 " pathEditMode="relative" rAng="0" ptsTypes="AA">
                                      <p:cBhvr>
                                        <p:cTn id="10" dur="2600" fill="hold"/>
                                        <p:tgtEl>
                                          <p:spTgt spid="7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61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7 7.40741E-7 L 0.25182 0.003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52" y="4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79 -0.11389 L 3.54167E-6 4.44444E-6 " pathEditMode="relative" rAng="0" ptsTypes="AA">
                                      <p:cBhvr>
                                        <p:cTn id="18" dur="1100" fill="hold"/>
                                        <p:tgtEl>
                                          <p:spTgt spid="7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46" y="56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54167E-6 4.44444E-6 L 3.54167E-6 0.00023 C -0.00091 -0.0051 -0.00078 -0.01019 -0.00235 -0.01528 C -0.00261 -0.01575 -0.00456 -0.01459 -0.00469 -0.01412 C -0.00573 -0.01274 -0.0056 -0.01135 -0.00586 -0.00996 C -0.00651 -0.00764 -0.00651 -0.0051 -0.00703 -0.00278 C -0.00716 -0.00232 -0.00834 -0.0007 -0.00821 -0.00116 C -0.00782 -0.00348 -0.00677 -0.00556 -0.00586 -0.00764 C -0.0056 -0.00857 -0.00469 -0.01065 -0.00469 -0.01042 C -0.00586 -0.0125 -0.00521 -0.01852 -0.00821 -0.01667 C -0.01289 -0.01389 -0.00886 -0.01088 -0.00938 -0.00787 C -0.00964 -0.00718 -0.01029 -0.00625 -0.01055 -0.00556 C -0.01094 -0.00463 -0.0142 -0.00348 -0.01172 -0.00278 C -0.00951 -0.00232 -0.01029 -0.0044 -0.00938 -0.0051 C -0.01185 -0.01436 -0.00769 -0.01112 -0.01407 -0.01528 C -0.01446 -0.01412 -0.01472 -0.01274 -0.01524 -0.01158 C -0.01563 -0.01042 -0.01628 -0.00926 -0.01641 -0.00811 C -0.01693 -0.00602 -0.01719 -0.00394 -0.01758 -0.00186 C -0.01719 -0.00116 -0.01693 0.00092 -0.01641 0.00023 C -0.01472 -0.00186 -0.01407 -0.00602 -0.01407 -0.00579 C -0.01446 -0.00811 -0.01472 -0.01019 -0.01524 -0.01227 C -0.0155 -0.0132 -0.01615 -0.01389 -0.01641 -0.01482 C -0.01823 -0.01922 -0.01667 -0.01644 -0.01875 -0.01945 C -0.02019 -0.0169 -0.02019 -0.01667 -0.0211 -0.01389 C -0.02149 -0.0125 -0.02175 -0.01112 -0.02227 -0.00973 C -0.02266 -0.0088 -0.02279 -0.00764 -0.02331 -0.00672 C -0.02644 -0.00232 -0.02578 -0.00602 -0.02578 -0.00278 " pathEditMode="relative" rAng="0" ptsTypes="AAAAAAAAAAAAAAAAAAAAAAAAAAA">
                                      <p:cBhvr>
                                        <p:cTn id="20" dur="1700" fill="hold"/>
                                        <p:tgtEl>
                                          <p:spTgt spid="7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97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39 -0.01134 L 0.0056 0.10255 " pathEditMode="relative" rAng="0" ptsTypes="AA">
                                      <p:cBhvr>
                                        <p:cTn id="30" dur="1100" fill="hold"/>
                                        <p:tgtEl>
                                          <p:spTgt spid="7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46" y="569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56 0.10255 L 0.0056 0.10278 C 0.00638 0.07107 0.00625 0.03935 0.00768 0.0081 C 0.00781 0.00533 0.00963 0.01273 0.00976 0.01551 C 0.01068 0.02408 0.01055 0.03264 0.01081 0.04144 C 0.01133 0.05625 0.01133 0.07107 0.01185 0.08588 C 0.01198 0.08889 0.01302 0.09815 0.01289 0.09514 C 0.0125 0.08218 0.01159 0.06921 0.01081 0.05625 C 0.01055 0.05 0.00976 0.03773 0.00976 0.03796 C 0.01081 0.02523 0.01015 -0.01088 0.01289 0.0007 C 0.01706 0.0169 0.01341 0.03634 0.01393 0.0544 C 0.01419 0.05926 0.01471 0.06412 0.01497 0.06921 C 0.01536 0.07477 0.01823 0.08195 0.01601 0.08588 C 0.01406 0.08935 0.01471 0.07593 0.01393 0.07107 C 0.01614 0.01389 0.01237 0.03403 0.0181 0.0081 C 0.01849 0.01597 0.01875 0.02408 0.01914 0.03218 C 0.01953 0.03889 0.02005 0.0456 0.02018 0.05255 C 0.0207 0.06551 0.02096 0.07847 0.02122 0.09144 C 0.02096 0.0956 0.0207 0.10857 0.02018 0.1044 C 0.01875 0.09167 0.0181 0.06551 0.0181 0.06574 C 0.01849 0.05255 0.01875 0.03959 0.01914 0.02662 C 0.0194 0.02153 0.01992 0.01667 0.02018 0.01181 C 0.02187 -0.01504 0.02044 0.00209 0.02226 -0.01782 C 0.02357 -0.00092 0.02357 -0.00185 0.02435 0.01736 C 0.02474 0.02593 0.025 0.03449 0.02539 0.04329 C 0.02578 0.04931 0.02591 0.05556 0.02643 0.06181 C 0.02917 0.08843 0.02864 0.06597 0.02864 0.08588 " pathEditMode="relative" rAng="0" ptsTypes="AAAAAAAAAAAAAAAAAAAAAAAAAAA">
                                      <p:cBhvr>
                                        <p:cTn id="32" dur="2000" fill="hold"/>
                                        <p:tgtEl>
                                          <p:spTgt spid="7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590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25547 -0.0217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129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0.04088 -0.0937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4" y="-469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" grpId="0" animBg="1"/>
      <p:bldP spid="7321" grpId="1" animBg="1"/>
      <p:bldP spid="7322" grpId="0" animBg="1"/>
      <p:bldP spid="732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16DA11-4D4A-66AC-A4A3-ACA6367E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D381C9ED-F577-7305-54B3-0706A9923DFE}"/>
              </a:ext>
            </a:extLst>
          </p:cNvPr>
          <p:cNvGrpSpPr/>
          <p:nvPr/>
        </p:nvGrpSpPr>
        <p:grpSpPr>
          <a:xfrm>
            <a:off x="-38101" y="-30245730"/>
            <a:ext cx="12230101" cy="37032830"/>
            <a:chOff x="-19052" y="-11653582"/>
            <a:chExt cx="12230101" cy="3703283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3E6696B-D3E1-F73D-FEB6-A4D3D2DBE3B9}"/>
                </a:ext>
              </a:extLst>
            </p:cNvPr>
            <p:cNvGrpSpPr/>
            <p:nvPr/>
          </p:nvGrpSpPr>
          <p:grpSpPr>
            <a:xfrm>
              <a:off x="-19052" y="0"/>
              <a:ext cx="12230101" cy="25379248"/>
              <a:chOff x="-1" y="-18521248"/>
              <a:chExt cx="12230101" cy="25379248"/>
            </a:xfrm>
          </p:grpSpPr>
          <p:sp>
            <p:nvSpPr>
              <p:cNvPr id="7214" name="Rectangle 7213">
                <a:extLst>
                  <a:ext uri="{FF2B5EF4-FFF2-40B4-BE49-F238E27FC236}">
                    <a16:creationId xmlns:a16="http://schemas.microsoft.com/office/drawing/2014/main" id="{2ACD7315-B513-21E6-6E6B-3D493A885D21}"/>
                  </a:ext>
                </a:extLst>
              </p:cNvPr>
              <p:cNvSpPr/>
              <p:nvPr/>
            </p:nvSpPr>
            <p:spPr>
              <a:xfrm>
                <a:off x="-1" y="0"/>
                <a:ext cx="12192000" cy="6858000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5" name="Rectangle 7214">
                <a:extLst>
                  <a:ext uri="{FF2B5EF4-FFF2-40B4-BE49-F238E27FC236}">
                    <a16:creationId xmlns:a16="http://schemas.microsoft.com/office/drawing/2014/main" id="{06A6D3F6-FD54-ADEA-5165-AF0F11786F55}"/>
                  </a:ext>
                </a:extLst>
              </p:cNvPr>
              <p:cNvSpPr/>
              <p:nvPr/>
            </p:nvSpPr>
            <p:spPr>
              <a:xfrm>
                <a:off x="38100" y="-6804438"/>
                <a:ext cx="12192000" cy="6858000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25000"/>
                      <a:lumOff val="75000"/>
                    </a:schemeClr>
                  </a:gs>
                  <a:gs pos="10000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6" name="Rectangle 7215">
                <a:extLst>
                  <a:ext uri="{FF2B5EF4-FFF2-40B4-BE49-F238E27FC236}">
                    <a16:creationId xmlns:a16="http://schemas.microsoft.com/office/drawing/2014/main" id="{BAB098AE-EFA9-3DAF-7C32-86C87F1B5C2D}"/>
                  </a:ext>
                </a:extLst>
              </p:cNvPr>
              <p:cNvSpPr/>
              <p:nvPr/>
            </p:nvSpPr>
            <p:spPr>
              <a:xfrm>
                <a:off x="38100" y="-18521248"/>
                <a:ext cx="12192000" cy="11700678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4D61E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213" name="Rectangle 7212">
              <a:extLst>
                <a:ext uri="{FF2B5EF4-FFF2-40B4-BE49-F238E27FC236}">
                  <a16:creationId xmlns:a16="http://schemas.microsoft.com/office/drawing/2014/main" id="{11C6F92A-9FA4-A7C3-7455-7E77A343E114}"/>
                </a:ext>
              </a:extLst>
            </p:cNvPr>
            <p:cNvSpPr/>
            <p:nvPr/>
          </p:nvSpPr>
          <p:spPr>
            <a:xfrm>
              <a:off x="0" y="-11653582"/>
              <a:ext cx="12192000" cy="11700678"/>
            </a:xfrm>
            <a:prstGeom prst="rect">
              <a:avLst/>
            </a:prstGeom>
            <a:gradFill>
              <a:gsLst>
                <a:gs pos="0">
                  <a:srgbClr val="4D61E6"/>
                </a:gs>
                <a:gs pos="100000">
                  <a:srgbClr val="4D61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96" name="Group 2095">
            <a:extLst>
              <a:ext uri="{FF2B5EF4-FFF2-40B4-BE49-F238E27FC236}">
                <a16:creationId xmlns:a16="http://schemas.microsoft.com/office/drawing/2014/main" id="{A19DF151-941E-09B8-B16C-1C4E6A81969A}"/>
              </a:ext>
            </a:extLst>
          </p:cNvPr>
          <p:cNvGrpSpPr/>
          <p:nvPr/>
        </p:nvGrpSpPr>
        <p:grpSpPr>
          <a:xfrm>
            <a:off x="267480" y="-667933"/>
            <a:ext cx="23877973" cy="2454274"/>
            <a:chOff x="-1005291" y="4575119"/>
            <a:chExt cx="23877973" cy="2454274"/>
          </a:xfrm>
        </p:grpSpPr>
        <p:grpSp>
          <p:nvGrpSpPr>
            <p:cNvPr id="2097" name="Windows">
              <a:extLst>
                <a:ext uri="{FF2B5EF4-FFF2-40B4-BE49-F238E27FC236}">
                  <a16:creationId xmlns:a16="http://schemas.microsoft.com/office/drawing/2014/main" id="{85941AA0-ECD1-F4B7-126A-0A9897BB2E59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7786" name="Group 7785">
                <a:extLst>
                  <a:ext uri="{FF2B5EF4-FFF2-40B4-BE49-F238E27FC236}">
                    <a16:creationId xmlns:a16="http://schemas.microsoft.com/office/drawing/2014/main" id="{EC9515BD-CD2A-46DA-9945-A78C30FCAD70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805" name="Flowchart: Delay 7804">
                  <a:extLst>
                    <a:ext uri="{FF2B5EF4-FFF2-40B4-BE49-F238E27FC236}">
                      <a16:creationId xmlns:a16="http://schemas.microsoft.com/office/drawing/2014/main" id="{3D7B049C-A371-16DB-8435-92A1A0A7565C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806" name="Straight Connector 7805">
                  <a:extLst>
                    <a:ext uri="{FF2B5EF4-FFF2-40B4-BE49-F238E27FC236}">
                      <a16:creationId xmlns:a16="http://schemas.microsoft.com/office/drawing/2014/main" id="{37636C49-8F7E-ED8A-0903-48E0991B2C3B}"/>
                    </a:ext>
                  </a:extLst>
                </p:cNvPr>
                <p:cNvCxnSpPr>
                  <a:stCxn id="7805" idx="3"/>
                  <a:endCxn id="780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07" name="Straight Connector 7806">
                  <a:extLst>
                    <a:ext uri="{FF2B5EF4-FFF2-40B4-BE49-F238E27FC236}">
                      <a16:creationId xmlns:a16="http://schemas.microsoft.com/office/drawing/2014/main" id="{2551B83B-BBFA-25CD-DF4B-846377CAA33B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4" name="Straight Connector 1023">
                  <a:extLst>
                    <a:ext uri="{FF2B5EF4-FFF2-40B4-BE49-F238E27FC236}">
                      <a16:creationId xmlns:a16="http://schemas.microsoft.com/office/drawing/2014/main" id="{895B4451-A471-8F62-41DD-5CA5FFA2D2E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5" name="Straight Connector 1024">
                  <a:extLst>
                    <a:ext uri="{FF2B5EF4-FFF2-40B4-BE49-F238E27FC236}">
                      <a16:creationId xmlns:a16="http://schemas.microsoft.com/office/drawing/2014/main" id="{9023B48E-43BC-6BF6-07D0-81B08631394E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87" name="Group 7786">
                <a:extLst>
                  <a:ext uri="{FF2B5EF4-FFF2-40B4-BE49-F238E27FC236}">
                    <a16:creationId xmlns:a16="http://schemas.microsoft.com/office/drawing/2014/main" id="{3499BEA1-D116-F729-B530-394CFC91ED4A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800" name="Flowchart: Delay 7799">
                  <a:extLst>
                    <a:ext uri="{FF2B5EF4-FFF2-40B4-BE49-F238E27FC236}">
                      <a16:creationId xmlns:a16="http://schemas.microsoft.com/office/drawing/2014/main" id="{96C779AB-EB13-CECA-6E6E-A37E835A049B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801" name="Straight Connector 7800">
                  <a:extLst>
                    <a:ext uri="{FF2B5EF4-FFF2-40B4-BE49-F238E27FC236}">
                      <a16:creationId xmlns:a16="http://schemas.microsoft.com/office/drawing/2014/main" id="{79098203-7FE3-B7BD-9461-446203829AA4}"/>
                    </a:ext>
                  </a:extLst>
                </p:cNvPr>
                <p:cNvCxnSpPr>
                  <a:stCxn id="7800" idx="3"/>
                  <a:endCxn id="780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02" name="Straight Connector 7801">
                  <a:extLst>
                    <a:ext uri="{FF2B5EF4-FFF2-40B4-BE49-F238E27FC236}">
                      <a16:creationId xmlns:a16="http://schemas.microsoft.com/office/drawing/2014/main" id="{E454CEC3-6436-1076-363C-3B373E8E938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03" name="Straight Connector 7802">
                  <a:extLst>
                    <a:ext uri="{FF2B5EF4-FFF2-40B4-BE49-F238E27FC236}">
                      <a16:creationId xmlns:a16="http://schemas.microsoft.com/office/drawing/2014/main" id="{5C647CAF-4361-AD6E-15F1-38011541DD2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04" name="Straight Connector 7803">
                  <a:extLst>
                    <a:ext uri="{FF2B5EF4-FFF2-40B4-BE49-F238E27FC236}">
                      <a16:creationId xmlns:a16="http://schemas.microsoft.com/office/drawing/2014/main" id="{402F5588-9C55-FBA1-69AC-E5C551D4877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88" name="Group 7787">
                <a:extLst>
                  <a:ext uri="{FF2B5EF4-FFF2-40B4-BE49-F238E27FC236}">
                    <a16:creationId xmlns:a16="http://schemas.microsoft.com/office/drawing/2014/main" id="{AC3C0557-575D-421E-8272-7EA7D3221D8F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795" name="Flowchart: Delay 7794">
                  <a:extLst>
                    <a:ext uri="{FF2B5EF4-FFF2-40B4-BE49-F238E27FC236}">
                      <a16:creationId xmlns:a16="http://schemas.microsoft.com/office/drawing/2014/main" id="{904290C9-FDF4-A956-ECC4-99E0B8017621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796" name="Straight Connector 7795">
                  <a:extLst>
                    <a:ext uri="{FF2B5EF4-FFF2-40B4-BE49-F238E27FC236}">
                      <a16:creationId xmlns:a16="http://schemas.microsoft.com/office/drawing/2014/main" id="{5E9C0C2C-1FA8-D1E2-F582-EA02DC90FA3D}"/>
                    </a:ext>
                  </a:extLst>
                </p:cNvPr>
                <p:cNvCxnSpPr>
                  <a:stCxn id="7795" idx="3"/>
                  <a:endCxn id="7795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7" name="Straight Connector 7796">
                  <a:extLst>
                    <a:ext uri="{FF2B5EF4-FFF2-40B4-BE49-F238E27FC236}">
                      <a16:creationId xmlns:a16="http://schemas.microsoft.com/office/drawing/2014/main" id="{EA30EF6E-6223-DDF7-A416-5EDDA1364AB6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8" name="Straight Connector 7797">
                  <a:extLst>
                    <a:ext uri="{FF2B5EF4-FFF2-40B4-BE49-F238E27FC236}">
                      <a16:creationId xmlns:a16="http://schemas.microsoft.com/office/drawing/2014/main" id="{80DF6A33-D209-E7E0-798B-B3E628601563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9" name="Straight Connector 7798">
                  <a:extLst>
                    <a:ext uri="{FF2B5EF4-FFF2-40B4-BE49-F238E27FC236}">
                      <a16:creationId xmlns:a16="http://schemas.microsoft.com/office/drawing/2014/main" id="{A0B53C30-2326-2AC1-2073-5DD914A013A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89" name="Group 7788">
                <a:extLst>
                  <a:ext uri="{FF2B5EF4-FFF2-40B4-BE49-F238E27FC236}">
                    <a16:creationId xmlns:a16="http://schemas.microsoft.com/office/drawing/2014/main" id="{35CE945C-04B4-34CE-4F67-A9E2F3EDDE52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790" name="Flowchart: Delay 7789">
                  <a:extLst>
                    <a:ext uri="{FF2B5EF4-FFF2-40B4-BE49-F238E27FC236}">
                      <a16:creationId xmlns:a16="http://schemas.microsoft.com/office/drawing/2014/main" id="{70B54F78-AD1D-F200-1A96-BDC8BCD6F72D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791" name="Straight Connector 7790">
                  <a:extLst>
                    <a:ext uri="{FF2B5EF4-FFF2-40B4-BE49-F238E27FC236}">
                      <a16:creationId xmlns:a16="http://schemas.microsoft.com/office/drawing/2014/main" id="{7309432D-91A7-4D19-8CB3-9222996FA8A3}"/>
                    </a:ext>
                  </a:extLst>
                </p:cNvPr>
                <p:cNvCxnSpPr>
                  <a:stCxn id="7790" idx="3"/>
                  <a:endCxn id="7790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2" name="Straight Connector 7791">
                  <a:extLst>
                    <a:ext uri="{FF2B5EF4-FFF2-40B4-BE49-F238E27FC236}">
                      <a16:creationId xmlns:a16="http://schemas.microsoft.com/office/drawing/2014/main" id="{FAE72845-A110-8ABC-B4AF-51ADED42AC1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3" name="Straight Connector 7792">
                  <a:extLst>
                    <a:ext uri="{FF2B5EF4-FFF2-40B4-BE49-F238E27FC236}">
                      <a16:creationId xmlns:a16="http://schemas.microsoft.com/office/drawing/2014/main" id="{322BADC5-8E2B-E72C-9134-C2629087D244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94" name="Straight Connector 7793">
                  <a:extLst>
                    <a:ext uri="{FF2B5EF4-FFF2-40B4-BE49-F238E27FC236}">
                      <a16:creationId xmlns:a16="http://schemas.microsoft.com/office/drawing/2014/main" id="{B4D8337A-4B94-7A49-1990-8CF80A7D39B1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98" name="Windows">
              <a:extLst>
                <a:ext uri="{FF2B5EF4-FFF2-40B4-BE49-F238E27FC236}">
                  <a16:creationId xmlns:a16="http://schemas.microsoft.com/office/drawing/2014/main" id="{C02B0C69-E9DC-64EC-AC6E-40103D2949C6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099" name="Group 2098">
                <a:extLst>
                  <a:ext uri="{FF2B5EF4-FFF2-40B4-BE49-F238E27FC236}">
                    <a16:creationId xmlns:a16="http://schemas.microsoft.com/office/drawing/2014/main" id="{95FB4EAA-471E-A17D-A048-F19CF73BF137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781" name="Flowchart: Delay 7780">
                  <a:extLst>
                    <a:ext uri="{FF2B5EF4-FFF2-40B4-BE49-F238E27FC236}">
                      <a16:creationId xmlns:a16="http://schemas.microsoft.com/office/drawing/2014/main" id="{1C176D54-10B7-33E0-FBA8-766B48D11BFB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782" name="Straight Connector 7781">
                  <a:extLst>
                    <a:ext uri="{FF2B5EF4-FFF2-40B4-BE49-F238E27FC236}">
                      <a16:creationId xmlns:a16="http://schemas.microsoft.com/office/drawing/2014/main" id="{A669B886-BDB7-F3AF-A03E-BCADF7D54F86}"/>
                    </a:ext>
                  </a:extLst>
                </p:cNvPr>
                <p:cNvCxnSpPr>
                  <a:stCxn id="7781" idx="3"/>
                  <a:endCxn id="778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83" name="Straight Connector 7782">
                  <a:extLst>
                    <a:ext uri="{FF2B5EF4-FFF2-40B4-BE49-F238E27FC236}">
                      <a16:creationId xmlns:a16="http://schemas.microsoft.com/office/drawing/2014/main" id="{ED748F11-CB19-E8B7-2DFD-EBD58984D7C5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84" name="Straight Connector 7783">
                  <a:extLst>
                    <a:ext uri="{FF2B5EF4-FFF2-40B4-BE49-F238E27FC236}">
                      <a16:creationId xmlns:a16="http://schemas.microsoft.com/office/drawing/2014/main" id="{9317513A-06B2-54D0-820D-AD1681F9F1C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85" name="Straight Connector 7784">
                  <a:extLst>
                    <a:ext uri="{FF2B5EF4-FFF2-40B4-BE49-F238E27FC236}">
                      <a16:creationId xmlns:a16="http://schemas.microsoft.com/office/drawing/2014/main" id="{BABB26FF-9D48-7840-33CB-7847003C5F0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0" name="Group 2099">
                <a:extLst>
                  <a:ext uri="{FF2B5EF4-FFF2-40B4-BE49-F238E27FC236}">
                    <a16:creationId xmlns:a16="http://schemas.microsoft.com/office/drawing/2014/main" id="{93269732-D8BD-A226-E22A-5B9E377E2A71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7776" name="Flowchart: Delay 7775">
                  <a:extLst>
                    <a:ext uri="{FF2B5EF4-FFF2-40B4-BE49-F238E27FC236}">
                      <a16:creationId xmlns:a16="http://schemas.microsoft.com/office/drawing/2014/main" id="{CC34FB98-BD57-FABD-DC57-5A888F56B181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7777" name="Straight Connector 7776">
                  <a:extLst>
                    <a:ext uri="{FF2B5EF4-FFF2-40B4-BE49-F238E27FC236}">
                      <a16:creationId xmlns:a16="http://schemas.microsoft.com/office/drawing/2014/main" id="{BA6B402D-D85C-68A8-D79A-A033956B5F1E}"/>
                    </a:ext>
                  </a:extLst>
                </p:cNvPr>
                <p:cNvCxnSpPr>
                  <a:stCxn id="7776" idx="3"/>
                  <a:endCxn id="777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78" name="Straight Connector 7777">
                  <a:extLst>
                    <a:ext uri="{FF2B5EF4-FFF2-40B4-BE49-F238E27FC236}">
                      <a16:creationId xmlns:a16="http://schemas.microsoft.com/office/drawing/2014/main" id="{8EFF51A8-0275-0E46-E47A-DE5536BE920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79" name="Straight Connector 7778">
                  <a:extLst>
                    <a:ext uri="{FF2B5EF4-FFF2-40B4-BE49-F238E27FC236}">
                      <a16:creationId xmlns:a16="http://schemas.microsoft.com/office/drawing/2014/main" id="{C326D8DE-0B19-9635-3493-498E0FE2AD7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80" name="Straight Connector 7779">
                  <a:extLst>
                    <a:ext uri="{FF2B5EF4-FFF2-40B4-BE49-F238E27FC236}">
                      <a16:creationId xmlns:a16="http://schemas.microsoft.com/office/drawing/2014/main" id="{1DEA45E5-2714-21D1-346D-A8FB44FF960A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1" name="Group 2100">
                <a:extLst>
                  <a:ext uri="{FF2B5EF4-FFF2-40B4-BE49-F238E27FC236}">
                    <a16:creationId xmlns:a16="http://schemas.microsoft.com/office/drawing/2014/main" id="{ED7577B1-E5A8-9F81-3A15-A4D59CCCE8B3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8" name="Flowchart: Delay 2107">
                  <a:extLst>
                    <a:ext uri="{FF2B5EF4-FFF2-40B4-BE49-F238E27FC236}">
                      <a16:creationId xmlns:a16="http://schemas.microsoft.com/office/drawing/2014/main" id="{FD282C93-B4B2-6A94-FCD7-C2EDB4BDA4A3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9" name="Straight Connector 2108">
                  <a:extLst>
                    <a:ext uri="{FF2B5EF4-FFF2-40B4-BE49-F238E27FC236}">
                      <a16:creationId xmlns:a16="http://schemas.microsoft.com/office/drawing/2014/main" id="{6263674B-4E4B-F2E0-F424-431ED797BCA0}"/>
                    </a:ext>
                  </a:extLst>
                </p:cNvPr>
                <p:cNvCxnSpPr>
                  <a:stCxn id="2108" idx="3"/>
                  <a:endCxn id="2108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0" name="Straight Connector 2109">
                  <a:extLst>
                    <a:ext uri="{FF2B5EF4-FFF2-40B4-BE49-F238E27FC236}">
                      <a16:creationId xmlns:a16="http://schemas.microsoft.com/office/drawing/2014/main" id="{6CFE0E3B-2CC8-82C6-E5F2-8759BFBA049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1" name="Straight Connector 2110">
                  <a:extLst>
                    <a:ext uri="{FF2B5EF4-FFF2-40B4-BE49-F238E27FC236}">
                      <a16:creationId xmlns:a16="http://schemas.microsoft.com/office/drawing/2014/main" id="{5F026666-A1B0-9AF2-72B2-56420C1186B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75" name="Straight Connector 7774">
                  <a:extLst>
                    <a:ext uri="{FF2B5EF4-FFF2-40B4-BE49-F238E27FC236}">
                      <a16:creationId xmlns:a16="http://schemas.microsoft.com/office/drawing/2014/main" id="{6E2E8727-4AB1-4C92-0D04-6FE282FD1276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2" name="Group 2101">
                <a:extLst>
                  <a:ext uri="{FF2B5EF4-FFF2-40B4-BE49-F238E27FC236}">
                    <a16:creationId xmlns:a16="http://schemas.microsoft.com/office/drawing/2014/main" id="{3CC1BA63-E64E-DD2E-255B-5B58A43DBB75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103" name="Flowchart: Delay 2102">
                  <a:extLst>
                    <a:ext uri="{FF2B5EF4-FFF2-40B4-BE49-F238E27FC236}">
                      <a16:creationId xmlns:a16="http://schemas.microsoft.com/office/drawing/2014/main" id="{BA7AE993-A1D3-7DB3-702E-AC42B275FB6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4" name="Straight Connector 2103">
                  <a:extLst>
                    <a:ext uri="{FF2B5EF4-FFF2-40B4-BE49-F238E27FC236}">
                      <a16:creationId xmlns:a16="http://schemas.microsoft.com/office/drawing/2014/main" id="{79392631-C32A-CC63-8708-6A8A528607D1}"/>
                    </a:ext>
                  </a:extLst>
                </p:cNvPr>
                <p:cNvCxnSpPr>
                  <a:stCxn id="2103" idx="3"/>
                  <a:endCxn id="2103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5" name="Straight Connector 2104">
                  <a:extLst>
                    <a:ext uri="{FF2B5EF4-FFF2-40B4-BE49-F238E27FC236}">
                      <a16:creationId xmlns:a16="http://schemas.microsoft.com/office/drawing/2014/main" id="{E069E31B-290D-8232-35B5-DA19D9C866D2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6" name="Straight Connector 2105">
                  <a:extLst>
                    <a:ext uri="{FF2B5EF4-FFF2-40B4-BE49-F238E27FC236}">
                      <a16:creationId xmlns:a16="http://schemas.microsoft.com/office/drawing/2014/main" id="{7807633A-C68E-8762-F6F2-D5BB8418B8F5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7" name="Straight Connector 2106">
                  <a:extLst>
                    <a:ext uri="{FF2B5EF4-FFF2-40B4-BE49-F238E27FC236}">
                      <a16:creationId xmlns:a16="http://schemas.microsoft.com/office/drawing/2014/main" id="{216B9A60-B7FB-2728-5D27-88159D1E9E50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95" name="Rectangle 2094">
            <a:extLst>
              <a:ext uri="{FF2B5EF4-FFF2-40B4-BE49-F238E27FC236}">
                <a16:creationId xmlns:a16="http://schemas.microsoft.com/office/drawing/2014/main" id="{4C78B676-9D5C-B0F3-555C-75C73498E22A}"/>
              </a:ext>
            </a:extLst>
          </p:cNvPr>
          <p:cNvSpPr/>
          <p:nvPr/>
        </p:nvSpPr>
        <p:spPr>
          <a:xfrm>
            <a:off x="-116113" y="4965598"/>
            <a:ext cx="12322580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Angry elf 2">
            <a:extLst>
              <a:ext uri="{FF2B5EF4-FFF2-40B4-BE49-F238E27FC236}">
                <a16:creationId xmlns:a16="http://schemas.microsoft.com/office/drawing/2014/main" id="{0EEEC738-12F0-4116-3E68-ADD91C313DB9}"/>
              </a:ext>
            </a:extLst>
          </p:cNvPr>
          <p:cNvGrpSpPr/>
          <p:nvPr/>
        </p:nvGrpSpPr>
        <p:grpSpPr>
          <a:xfrm flipH="1">
            <a:off x="9356886" y="2621480"/>
            <a:ext cx="1330246" cy="2402646"/>
            <a:chOff x="-2496382" y="2547365"/>
            <a:chExt cx="1330246" cy="240264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F88187-EA57-1598-861C-73E8830179E7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D1E7DDA9-B2E8-1FE6-8618-50C95855447A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: Rounded Corners 40">
                <a:extLst>
                  <a:ext uri="{FF2B5EF4-FFF2-40B4-BE49-F238E27FC236}">
                    <a16:creationId xmlns:a16="http://schemas.microsoft.com/office/drawing/2014/main" id="{412F3548-3A65-C103-C240-725DF7089AD0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609CE86-F543-9B75-A22C-982EE8BF16BA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6598253-4078-2944-A0BC-CE2835B79257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1B6FD66E-E3C9-2EB2-CAEE-39C7821D013C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452839B-B591-FF96-B013-DAD4492332F6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Flowchart: Manual Operation 10">
                <a:extLst>
                  <a:ext uri="{FF2B5EF4-FFF2-40B4-BE49-F238E27FC236}">
                    <a16:creationId xmlns:a16="http://schemas.microsoft.com/office/drawing/2014/main" id="{870C8081-711E-B695-67B2-688D2A7930AB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83856D48-ECAD-842A-6806-E209733669D9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9330A3D-D88D-8009-35B6-FBA71513B107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E76037D1-29D0-E5BE-C150-2C903FA83497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F615D7C-FA49-B74F-4AAA-E25201E8AFA4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4BC4787-ACA7-7879-879A-32B2BFC0F85E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F269C45-EE3B-4ECC-F155-63EFF6784D2F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554C43F-B5F9-5D42-EB0A-0260ECF1F3B9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3C21B73-3C1F-F82C-0B1E-48330AFBD1B4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16CE3EE-8D09-A687-DD37-B6DF16CE334A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: Rounded Corners 38">
                <a:extLst>
                  <a:ext uri="{FF2B5EF4-FFF2-40B4-BE49-F238E27FC236}">
                    <a16:creationId xmlns:a16="http://schemas.microsoft.com/office/drawing/2014/main" id="{563F75F4-A95D-CA36-CF1E-616C8C2D6333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142F37CB-DE04-CA13-C596-4985AECCCA11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0FD4B03-1C16-E0B3-500A-B40CE339CFFD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CF0E1D7-1DCE-2E9A-8B8D-C7710A8DD24F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44" name="Isosceles Triangle 43">
                  <a:extLst>
                    <a:ext uri="{FF2B5EF4-FFF2-40B4-BE49-F238E27FC236}">
                      <a16:creationId xmlns:a16="http://schemas.microsoft.com/office/drawing/2014/main" id="{079A4338-6167-5938-9F5E-CFBB2C0A0FBC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7988BC0-5723-BF16-17C0-C7D9A9E6199F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3EF8B34-1C4C-25EE-81E2-59F942568A6E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1068">
                <a:extLst>
                  <a:ext uri="{FF2B5EF4-FFF2-40B4-BE49-F238E27FC236}">
                    <a16:creationId xmlns:a16="http://schemas.microsoft.com/office/drawing/2014/main" id="{BC596481-4C75-E9B1-0272-D71DAFFC4C37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2D8B18B-3E52-5D81-E485-26543CFCAC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F391E8D-3343-0751-E7D2-DEFE66BB3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452" name="Picture 10" descr="Crate wooden box illustration clipart free download">
            <a:extLst>
              <a:ext uri="{FF2B5EF4-FFF2-40B4-BE49-F238E27FC236}">
                <a16:creationId xmlns:a16="http://schemas.microsoft.com/office/drawing/2014/main" id="{6A9E5A2D-41FD-5624-907E-EED6D4614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4108634" y="5371594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51" name="Oval 7450">
            <a:extLst>
              <a:ext uri="{FF2B5EF4-FFF2-40B4-BE49-F238E27FC236}">
                <a16:creationId xmlns:a16="http://schemas.microsoft.com/office/drawing/2014/main" id="{CA3AF76E-7C0E-AC39-88E3-F2B2BF5907A8}"/>
              </a:ext>
            </a:extLst>
          </p:cNvPr>
          <p:cNvSpPr/>
          <p:nvPr/>
        </p:nvSpPr>
        <p:spPr>
          <a:xfrm rot="20440617">
            <a:off x="4105867" y="3690126"/>
            <a:ext cx="2244606" cy="1706178"/>
          </a:xfrm>
          <a:custGeom>
            <a:avLst/>
            <a:gdLst>
              <a:gd name="connsiteX0" fmla="*/ 0 w 2235200"/>
              <a:gd name="connsiteY0" fmla="*/ 623437 h 1246873"/>
              <a:gd name="connsiteX1" fmla="*/ 1117600 w 2235200"/>
              <a:gd name="connsiteY1" fmla="*/ 0 h 1246873"/>
              <a:gd name="connsiteX2" fmla="*/ 2235200 w 2235200"/>
              <a:gd name="connsiteY2" fmla="*/ 623437 h 1246873"/>
              <a:gd name="connsiteX3" fmla="*/ 1117600 w 2235200"/>
              <a:gd name="connsiteY3" fmla="*/ 1246874 h 1246873"/>
              <a:gd name="connsiteX4" fmla="*/ 0 w 2235200"/>
              <a:gd name="connsiteY4" fmla="*/ 623437 h 1246873"/>
              <a:gd name="connsiteX0" fmla="*/ 9406 w 2244606"/>
              <a:gd name="connsiteY0" fmla="*/ 1082741 h 1706178"/>
              <a:gd name="connsiteX1" fmla="*/ 776650 w 2244606"/>
              <a:gd name="connsiteY1" fmla="*/ 0 h 1706178"/>
              <a:gd name="connsiteX2" fmla="*/ 2244606 w 2244606"/>
              <a:gd name="connsiteY2" fmla="*/ 1082741 h 1706178"/>
              <a:gd name="connsiteX3" fmla="*/ 1127006 w 2244606"/>
              <a:gd name="connsiteY3" fmla="*/ 1706178 h 1706178"/>
              <a:gd name="connsiteX4" fmla="*/ 9406 w 2244606"/>
              <a:gd name="connsiteY4" fmla="*/ 1082741 h 170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4606" h="1706178">
                <a:moveTo>
                  <a:pt x="9406" y="1082741"/>
                </a:moveTo>
                <a:cubicBezTo>
                  <a:pt x="-48987" y="798378"/>
                  <a:pt x="159417" y="0"/>
                  <a:pt x="776650" y="0"/>
                </a:cubicBezTo>
                <a:cubicBezTo>
                  <a:pt x="1393883" y="0"/>
                  <a:pt x="2244606" y="738426"/>
                  <a:pt x="2244606" y="1082741"/>
                </a:cubicBezTo>
                <a:cubicBezTo>
                  <a:pt x="2244606" y="1427056"/>
                  <a:pt x="1744239" y="1706178"/>
                  <a:pt x="1127006" y="1706178"/>
                </a:cubicBezTo>
                <a:cubicBezTo>
                  <a:pt x="509773" y="1706178"/>
                  <a:pt x="67799" y="1367104"/>
                  <a:pt x="9406" y="10827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87" name="Rectangle: Rounded Corners 7286">
            <a:extLst>
              <a:ext uri="{FF2B5EF4-FFF2-40B4-BE49-F238E27FC236}">
                <a16:creationId xmlns:a16="http://schemas.microsoft.com/office/drawing/2014/main" id="{3A724807-5CD7-4DE0-70DF-0FB03306B87F}"/>
              </a:ext>
            </a:extLst>
          </p:cNvPr>
          <p:cNvSpPr/>
          <p:nvPr/>
        </p:nvSpPr>
        <p:spPr>
          <a:xfrm rot="9362253" flipH="1">
            <a:off x="3548811" y="2782208"/>
            <a:ext cx="1563816" cy="8936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88" name="Group 7287">
            <a:extLst>
              <a:ext uri="{FF2B5EF4-FFF2-40B4-BE49-F238E27FC236}">
                <a16:creationId xmlns:a16="http://schemas.microsoft.com/office/drawing/2014/main" id="{EFEEFA9A-F807-5804-2396-0517A183F642}"/>
              </a:ext>
            </a:extLst>
          </p:cNvPr>
          <p:cNvGrpSpPr/>
          <p:nvPr/>
        </p:nvGrpSpPr>
        <p:grpSpPr>
          <a:xfrm rot="10800000">
            <a:off x="5599026" y="2635789"/>
            <a:ext cx="3438303" cy="1531669"/>
            <a:chOff x="1707364" y="2427646"/>
            <a:chExt cx="2455448" cy="1093834"/>
          </a:xfrm>
        </p:grpSpPr>
        <p:sp>
          <p:nvSpPr>
            <p:cNvPr id="7289" name="Free-form: Shape 7288">
              <a:extLst>
                <a:ext uri="{FF2B5EF4-FFF2-40B4-BE49-F238E27FC236}">
                  <a16:creationId xmlns:a16="http://schemas.microsoft.com/office/drawing/2014/main" id="{D3DEA9C9-C991-173F-6CA2-BE949943FA73}"/>
                </a:ext>
              </a:extLst>
            </p:cNvPr>
            <p:cNvSpPr/>
            <p:nvPr/>
          </p:nvSpPr>
          <p:spPr>
            <a:xfrm>
              <a:off x="1707364" y="2427646"/>
              <a:ext cx="1000133" cy="871373"/>
            </a:xfrm>
            <a:custGeom>
              <a:avLst/>
              <a:gdLst>
                <a:gd name="connsiteX0" fmla="*/ 88837 w 1000133"/>
                <a:gd name="connsiteY0" fmla="*/ 688548 h 871373"/>
                <a:gd name="connsiteX1" fmla="*/ 88837 w 1000133"/>
                <a:gd name="connsiteY1" fmla="*/ 688549 h 871373"/>
                <a:gd name="connsiteX2" fmla="*/ 88837 w 1000133"/>
                <a:gd name="connsiteY2" fmla="*/ 688549 h 871373"/>
                <a:gd name="connsiteX3" fmla="*/ 0 w 1000133"/>
                <a:gd name="connsiteY3" fmla="*/ 453515 h 871373"/>
                <a:gd name="connsiteX4" fmla="*/ 0 w 1000133"/>
                <a:gd name="connsiteY4" fmla="*/ 453516 h 871373"/>
                <a:gd name="connsiteX5" fmla="*/ 0 w 1000133"/>
                <a:gd name="connsiteY5" fmla="*/ 453516 h 871373"/>
                <a:gd name="connsiteX6" fmla="*/ 85142 w 1000133"/>
                <a:gd name="connsiteY6" fmla="*/ 216729 h 871373"/>
                <a:gd name="connsiteX7" fmla="*/ 85142 w 1000133"/>
                <a:gd name="connsiteY7" fmla="*/ 216730 h 871373"/>
                <a:gd name="connsiteX8" fmla="*/ 85142 w 1000133"/>
                <a:gd name="connsiteY8" fmla="*/ 216730 h 871373"/>
                <a:gd name="connsiteX9" fmla="*/ 272848 w 1000133"/>
                <a:gd name="connsiteY9" fmla="*/ 32003 h 871373"/>
                <a:gd name="connsiteX10" fmla="*/ 272848 w 1000133"/>
                <a:gd name="connsiteY10" fmla="*/ 32003 h 871373"/>
                <a:gd name="connsiteX11" fmla="*/ 272848 w 1000133"/>
                <a:gd name="connsiteY11" fmla="*/ 32004 h 871373"/>
                <a:gd name="connsiteX12" fmla="*/ 324297 w 1000133"/>
                <a:gd name="connsiteY12" fmla="*/ 23 h 871373"/>
                <a:gd name="connsiteX13" fmla="*/ 345484 w 1000133"/>
                <a:gd name="connsiteY13" fmla="*/ 4985 h 871373"/>
                <a:gd name="connsiteX14" fmla="*/ 715675 w 1000133"/>
                <a:gd name="connsiteY14" fmla="*/ 174444 h 871373"/>
                <a:gd name="connsiteX15" fmla="*/ 719148 w 1000133"/>
                <a:gd name="connsiteY15" fmla="*/ 173942 h 871373"/>
                <a:gd name="connsiteX16" fmla="*/ 1000133 w 1000133"/>
                <a:gd name="connsiteY16" fmla="*/ 442429 h 871373"/>
                <a:gd name="connsiteX17" fmla="*/ 917835 w 1000133"/>
                <a:gd name="connsiteY17" fmla="*/ 632278 h 871373"/>
                <a:gd name="connsiteX18" fmla="*/ 883242 w 1000133"/>
                <a:gd name="connsiteY18" fmla="*/ 659550 h 871373"/>
                <a:gd name="connsiteX19" fmla="*/ 889289 w 1000133"/>
                <a:gd name="connsiteY19" fmla="*/ 671475 h 871373"/>
                <a:gd name="connsiteX20" fmla="*/ 889288 w 1000133"/>
                <a:gd name="connsiteY20" fmla="*/ 671475 h 871373"/>
                <a:gd name="connsiteX21" fmla="*/ 837016 w 1000133"/>
                <a:gd name="connsiteY21" fmla="*/ 763783 h 871373"/>
                <a:gd name="connsiteX22" fmla="*/ 458360 w 1000133"/>
                <a:gd name="connsiteY22" fmla="*/ 868634 h 871373"/>
                <a:gd name="connsiteX23" fmla="*/ 379525 w 1000133"/>
                <a:gd name="connsiteY23" fmla="*/ 842927 h 871373"/>
                <a:gd name="connsiteX24" fmla="*/ 366053 w 1000133"/>
                <a:gd name="connsiteY24" fmla="*/ 816363 h 871373"/>
                <a:gd name="connsiteX25" fmla="*/ 363942 w 1000133"/>
                <a:gd name="connsiteY25" fmla="*/ 786651 h 871373"/>
                <a:gd name="connsiteX26" fmla="*/ 418325 w 1000133"/>
                <a:gd name="connsiteY26" fmla="*/ 724056 h 871373"/>
                <a:gd name="connsiteX27" fmla="*/ 586175 w 1000133"/>
                <a:gd name="connsiteY27" fmla="*/ 677577 h 871373"/>
                <a:gd name="connsiteX28" fmla="*/ 565650 w 1000133"/>
                <a:gd name="connsiteY28" fmla="*/ 666932 h 871373"/>
                <a:gd name="connsiteX29" fmla="*/ 562296 w 1000133"/>
                <a:gd name="connsiteY29" fmla="*/ 668353 h 871373"/>
                <a:gd name="connsiteX30" fmla="*/ 177347 w 1000133"/>
                <a:gd name="connsiteY30" fmla="*/ 747021 h 871373"/>
                <a:gd name="connsiteX31" fmla="*/ 100458 w 1000133"/>
                <a:gd name="connsiteY31" fmla="*/ 715974 h 871373"/>
                <a:gd name="connsiteX32" fmla="*/ 88837 w 1000133"/>
                <a:gd name="connsiteY32" fmla="*/ 688549 h 871373"/>
                <a:gd name="connsiteX33" fmla="*/ 88766 w 1000133"/>
                <a:gd name="connsiteY33" fmla="*/ 658763 h 871373"/>
                <a:gd name="connsiteX34" fmla="*/ 147309 w 1000133"/>
                <a:gd name="connsiteY34" fmla="*/ 600039 h 871373"/>
                <a:gd name="connsiteX35" fmla="*/ 458124 w 1000133"/>
                <a:gd name="connsiteY35" fmla="*/ 536521 h 871373"/>
                <a:gd name="connsiteX36" fmla="*/ 454832 w 1000133"/>
                <a:gd name="connsiteY36" fmla="*/ 528526 h 871373"/>
                <a:gd name="connsiteX37" fmla="*/ 75010 w 1000133"/>
                <a:gd name="connsiteY37" fmla="*/ 528525 h 871373"/>
                <a:gd name="connsiteX38" fmla="*/ 5895 w 1000133"/>
                <a:gd name="connsiteY38" fmla="*/ 482712 h 871373"/>
                <a:gd name="connsiteX39" fmla="*/ 0 w 1000133"/>
                <a:gd name="connsiteY39" fmla="*/ 453516 h 871373"/>
                <a:gd name="connsiteX40" fmla="*/ 5895 w 1000133"/>
                <a:gd name="connsiteY40" fmla="*/ 424319 h 871373"/>
                <a:gd name="connsiteX41" fmla="*/ 75010 w 1000133"/>
                <a:gd name="connsiteY41" fmla="*/ 378506 h 871373"/>
                <a:gd name="connsiteX42" fmla="*/ 447060 w 1000133"/>
                <a:gd name="connsiteY42" fmla="*/ 378506 h 871373"/>
                <a:gd name="connsiteX43" fmla="*/ 455972 w 1000133"/>
                <a:gd name="connsiteY43" fmla="*/ 351072 h 871373"/>
                <a:gd name="connsiteX44" fmla="*/ 127433 w 1000133"/>
                <a:gd name="connsiteY44" fmla="*/ 281672 h 871373"/>
                <a:gd name="connsiteX45" fmla="*/ 92838 w 1000133"/>
                <a:gd name="connsiteY45" fmla="*/ 257959 h 871373"/>
                <a:gd name="connsiteX46" fmla="*/ 85142 w 1000133"/>
                <a:gd name="connsiteY46" fmla="*/ 216730 h 871373"/>
                <a:gd name="connsiteX47" fmla="*/ 108855 w 1000133"/>
                <a:gd name="connsiteY47" fmla="*/ 182135 h 871373"/>
                <a:gd name="connsiteX48" fmla="*/ 150085 w 1000133"/>
                <a:gd name="connsiteY48" fmla="*/ 174439 h 871373"/>
                <a:gd name="connsiteX49" fmla="*/ 523449 w 1000133"/>
                <a:gd name="connsiteY49" fmla="*/ 253308 h 871373"/>
                <a:gd name="connsiteX50" fmla="*/ 558381 w 1000133"/>
                <a:gd name="connsiteY50" fmla="*/ 222978 h 871373"/>
                <a:gd name="connsiteX51" fmla="*/ 299867 w 1000133"/>
                <a:gd name="connsiteY51" fmla="*/ 104639 h 871373"/>
                <a:gd name="connsiteX52" fmla="*/ 267886 w 1000133"/>
                <a:gd name="connsiteY52" fmla="*/ 53190 h 871373"/>
                <a:gd name="connsiteX53" fmla="*/ 272848 w 1000133"/>
                <a:gd name="connsiteY53" fmla="*/ 32003 h 871373"/>
                <a:gd name="connsiteX54" fmla="*/ 285642 w 1000133"/>
                <a:gd name="connsiteY54" fmla="*/ 14401 h 871373"/>
                <a:gd name="connsiteX55" fmla="*/ 324297 w 1000133"/>
                <a:gd name="connsiteY55" fmla="*/ 23 h 87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00133" h="871373">
                  <a:moveTo>
                    <a:pt x="88837" y="688548"/>
                  </a:moveTo>
                  <a:lnTo>
                    <a:pt x="88837" y="688549"/>
                  </a:lnTo>
                  <a:lnTo>
                    <a:pt x="88837" y="688549"/>
                  </a:lnTo>
                  <a:close/>
                  <a:moveTo>
                    <a:pt x="0" y="453515"/>
                  </a:moveTo>
                  <a:lnTo>
                    <a:pt x="0" y="453516"/>
                  </a:lnTo>
                  <a:lnTo>
                    <a:pt x="0" y="453516"/>
                  </a:lnTo>
                  <a:close/>
                  <a:moveTo>
                    <a:pt x="85142" y="216729"/>
                  </a:moveTo>
                  <a:lnTo>
                    <a:pt x="85142" y="216730"/>
                  </a:lnTo>
                  <a:lnTo>
                    <a:pt x="85142" y="216730"/>
                  </a:lnTo>
                  <a:close/>
                  <a:moveTo>
                    <a:pt x="272848" y="32003"/>
                  </a:moveTo>
                  <a:lnTo>
                    <a:pt x="272848" y="32003"/>
                  </a:lnTo>
                  <a:lnTo>
                    <a:pt x="272848" y="32004"/>
                  </a:lnTo>
                  <a:close/>
                  <a:moveTo>
                    <a:pt x="324297" y="23"/>
                  </a:moveTo>
                  <a:cubicBezTo>
                    <a:pt x="331412" y="230"/>
                    <a:pt x="338605" y="1836"/>
                    <a:pt x="345484" y="4985"/>
                  </a:cubicBezTo>
                  <a:lnTo>
                    <a:pt x="715675" y="174444"/>
                  </a:lnTo>
                  <a:lnTo>
                    <a:pt x="719148" y="173942"/>
                  </a:lnTo>
                  <a:cubicBezTo>
                    <a:pt x="874332" y="173942"/>
                    <a:pt x="1000133" y="294148"/>
                    <a:pt x="1000133" y="442429"/>
                  </a:cubicBezTo>
                  <a:cubicBezTo>
                    <a:pt x="1000133" y="516570"/>
                    <a:pt x="968683" y="583691"/>
                    <a:pt x="917835" y="632278"/>
                  </a:cubicBezTo>
                  <a:lnTo>
                    <a:pt x="883242" y="659550"/>
                  </a:lnTo>
                  <a:lnTo>
                    <a:pt x="889289" y="671475"/>
                  </a:lnTo>
                  <a:lnTo>
                    <a:pt x="889288" y="671475"/>
                  </a:lnTo>
                  <a:cubicBezTo>
                    <a:pt x="900344" y="711400"/>
                    <a:pt x="876941" y="752727"/>
                    <a:pt x="837016" y="763783"/>
                  </a:cubicBezTo>
                  <a:lnTo>
                    <a:pt x="458360" y="868634"/>
                  </a:lnTo>
                  <a:cubicBezTo>
                    <a:pt x="428416" y="876926"/>
                    <a:pt x="397684" y="865834"/>
                    <a:pt x="379525" y="842927"/>
                  </a:cubicBezTo>
                  <a:lnTo>
                    <a:pt x="366053" y="816363"/>
                  </a:lnTo>
                  <a:lnTo>
                    <a:pt x="363942" y="786651"/>
                  </a:lnTo>
                  <a:cubicBezTo>
                    <a:pt x="367732" y="757667"/>
                    <a:pt x="388382" y="732347"/>
                    <a:pt x="418325" y="724056"/>
                  </a:cubicBezTo>
                  <a:lnTo>
                    <a:pt x="586175" y="677577"/>
                  </a:lnTo>
                  <a:lnTo>
                    <a:pt x="565650" y="666932"/>
                  </a:lnTo>
                  <a:lnTo>
                    <a:pt x="562296" y="668353"/>
                  </a:lnTo>
                  <a:lnTo>
                    <a:pt x="177347" y="747021"/>
                  </a:lnTo>
                  <a:cubicBezTo>
                    <a:pt x="146906" y="753242"/>
                    <a:pt x="117005" y="740071"/>
                    <a:pt x="100458" y="715974"/>
                  </a:cubicBezTo>
                  <a:lnTo>
                    <a:pt x="88837" y="688549"/>
                  </a:lnTo>
                  <a:lnTo>
                    <a:pt x="88766" y="658763"/>
                  </a:lnTo>
                  <a:cubicBezTo>
                    <a:pt x="94532" y="630106"/>
                    <a:pt x="116868" y="606260"/>
                    <a:pt x="147309" y="600039"/>
                  </a:cubicBezTo>
                  <a:lnTo>
                    <a:pt x="458124" y="536521"/>
                  </a:lnTo>
                  <a:lnTo>
                    <a:pt x="454832" y="528526"/>
                  </a:lnTo>
                  <a:lnTo>
                    <a:pt x="75010" y="528525"/>
                  </a:lnTo>
                  <a:cubicBezTo>
                    <a:pt x="43940" y="528525"/>
                    <a:pt x="17282" y="509635"/>
                    <a:pt x="5895" y="482712"/>
                  </a:cubicBezTo>
                  <a:lnTo>
                    <a:pt x="0" y="453516"/>
                  </a:lnTo>
                  <a:lnTo>
                    <a:pt x="5895" y="424319"/>
                  </a:lnTo>
                  <a:cubicBezTo>
                    <a:pt x="17282" y="397397"/>
                    <a:pt x="43940" y="378506"/>
                    <a:pt x="75010" y="378506"/>
                  </a:cubicBezTo>
                  <a:lnTo>
                    <a:pt x="447060" y="378506"/>
                  </a:lnTo>
                  <a:lnTo>
                    <a:pt x="455972" y="351072"/>
                  </a:lnTo>
                  <a:lnTo>
                    <a:pt x="127433" y="281672"/>
                  </a:lnTo>
                  <a:cubicBezTo>
                    <a:pt x="112627" y="278545"/>
                    <a:pt x="100491" y="269712"/>
                    <a:pt x="92838" y="257959"/>
                  </a:cubicBezTo>
                  <a:lnTo>
                    <a:pt x="85142" y="216730"/>
                  </a:lnTo>
                  <a:lnTo>
                    <a:pt x="108855" y="182135"/>
                  </a:lnTo>
                  <a:cubicBezTo>
                    <a:pt x="120607" y="174482"/>
                    <a:pt x="135279" y="171312"/>
                    <a:pt x="150085" y="174439"/>
                  </a:cubicBezTo>
                  <a:lnTo>
                    <a:pt x="523449" y="253308"/>
                  </a:lnTo>
                  <a:lnTo>
                    <a:pt x="558381" y="222978"/>
                  </a:lnTo>
                  <a:lnTo>
                    <a:pt x="299867" y="104639"/>
                  </a:lnTo>
                  <a:cubicBezTo>
                    <a:pt x="279227" y="95192"/>
                    <a:pt x="267263" y="74537"/>
                    <a:pt x="267886" y="53190"/>
                  </a:cubicBezTo>
                  <a:lnTo>
                    <a:pt x="272848" y="32003"/>
                  </a:lnTo>
                  <a:lnTo>
                    <a:pt x="285642" y="14401"/>
                  </a:lnTo>
                  <a:cubicBezTo>
                    <a:pt x="296142" y="4787"/>
                    <a:pt x="310066" y="-392"/>
                    <a:pt x="324297" y="23"/>
                  </a:cubicBezTo>
                  <a:close/>
                </a:path>
              </a:pathLst>
            </a:custGeom>
            <a:gradFill>
              <a:gsLst>
                <a:gs pos="100000">
                  <a:srgbClr val="61ADC8"/>
                </a:gs>
                <a:gs pos="0">
                  <a:schemeClr val="tx2">
                    <a:lumMod val="90000"/>
                    <a:lumOff val="1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290" name="Rectangle: Rounded Corners 7289">
              <a:extLst>
                <a:ext uri="{FF2B5EF4-FFF2-40B4-BE49-F238E27FC236}">
                  <a16:creationId xmlns:a16="http://schemas.microsoft.com/office/drawing/2014/main" id="{89ECE745-7B88-F336-2C29-D47F5D76D429}"/>
                </a:ext>
              </a:extLst>
            </p:cNvPr>
            <p:cNvSpPr/>
            <p:nvPr/>
          </p:nvSpPr>
          <p:spPr>
            <a:xfrm rot="906660">
              <a:off x="3046020" y="2862948"/>
              <a:ext cx="1116792" cy="6381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91" name="Free-form: Shape 7290">
              <a:extLst>
                <a:ext uri="{FF2B5EF4-FFF2-40B4-BE49-F238E27FC236}">
                  <a16:creationId xmlns:a16="http://schemas.microsoft.com/office/drawing/2014/main" id="{482B441F-C9CB-7C11-0792-63E3B8C4C738}"/>
                </a:ext>
              </a:extLst>
            </p:cNvPr>
            <p:cNvSpPr/>
            <p:nvPr/>
          </p:nvSpPr>
          <p:spPr>
            <a:xfrm rot="20588786">
              <a:off x="2277646" y="2489567"/>
              <a:ext cx="1169033" cy="1007148"/>
            </a:xfrm>
            <a:custGeom>
              <a:avLst/>
              <a:gdLst>
                <a:gd name="connsiteX0" fmla="*/ 364446 w 1169033"/>
                <a:gd name="connsiteY0" fmla="*/ 12565 h 1007148"/>
                <a:gd name="connsiteX1" fmla="*/ 1041196 w 1169033"/>
                <a:gd name="connsiteY1" fmla="*/ 359605 h 1007148"/>
                <a:gd name="connsiteX2" fmla="*/ 1097605 w 1169033"/>
                <a:gd name="connsiteY2" fmla="*/ 426000 h 1007148"/>
                <a:gd name="connsiteX3" fmla="*/ 1098347 w 1169033"/>
                <a:gd name="connsiteY3" fmla="*/ 432189 h 1007148"/>
                <a:gd name="connsiteX4" fmla="*/ 1102999 w 1169033"/>
                <a:gd name="connsiteY4" fmla="*/ 437307 h 1007148"/>
                <a:gd name="connsiteX5" fmla="*/ 1152574 w 1169033"/>
                <a:gd name="connsiteY5" fmla="*/ 753510 h 1007148"/>
                <a:gd name="connsiteX6" fmla="*/ 749798 w 1169033"/>
                <a:gd name="connsiteY6" fmla="*/ 994712 h 1007148"/>
                <a:gd name="connsiteX7" fmla="*/ 640168 w 1169033"/>
                <a:gd name="connsiteY7" fmla="*/ 932957 h 1007148"/>
                <a:gd name="connsiteX8" fmla="*/ 620635 w 1169033"/>
                <a:gd name="connsiteY8" fmla="*/ 911467 h 1007148"/>
                <a:gd name="connsiteX9" fmla="*/ 52806 w 1169033"/>
                <a:gd name="connsiteY9" fmla="*/ 620282 h 1007148"/>
                <a:gd name="connsiteX10" fmla="*/ 17462 w 1169033"/>
                <a:gd name="connsiteY10" fmla="*/ 592105 h 1007148"/>
                <a:gd name="connsiteX11" fmla="*/ 0 w 1169033"/>
                <a:gd name="connsiteY11" fmla="*/ 560422 h 1007148"/>
                <a:gd name="connsiteX12" fmla="*/ 6729 w 1169033"/>
                <a:gd name="connsiteY12" fmla="*/ 562859 h 1007148"/>
                <a:gd name="connsiteX13" fmla="*/ 38270 w 1169033"/>
                <a:gd name="connsiteY13" fmla="*/ 563658 h 1007148"/>
                <a:gd name="connsiteX14" fmla="*/ 65450 w 1169033"/>
                <a:gd name="connsiteY14" fmla="*/ 557680 h 1007148"/>
                <a:gd name="connsiteX15" fmla="*/ 63842 w 1169033"/>
                <a:gd name="connsiteY15" fmla="*/ 547409 h 1007148"/>
                <a:gd name="connsiteX16" fmla="*/ 74023 w 1169033"/>
                <a:gd name="connsiteY16" fmla="*/ 510011 h 1007148"/>
                <a:gd name="connsiteX17" fmla="*/ 173884 w 1169033"/>
                <a:gd name="connsiteY17" fmla="*/ 461464 h 1007148"/>
                <a:gd name="connsiteX18" fmla="*/ 197780 w 1169033"/>
                <a:gd name="connsiteY18" fmla="*/ 468988 h 1007148"/>
                <a:gd name="connsiteX19" fmla="*/ 213746 w 1169033"/>
                <a:gd name="connsiteY19" fmla="*/ 454409 h 1007148"/>
                <a:gd name="connsiteX20" fmla="*/ 199269 w 1169033"/>
                <a:gd name="connsiteY20" fmla="*/ 440010 h 1007148"/>
                <a:gd name="connsiteX21" fmla="*/ 187535 w 1169033"/>
                <a:gd name="connsiteY21" fmla="*/ 394775 h 1007148"/>
                <a:gd name="connsiteX22" fmla="*/ 231499 w 1169033"/>
                <a:gd name="connsiteY22" fmla="*/ 378931 h 1007148"/>
                <a:gd name="connsiteX23" fmla="*/ 264200 w 1169033"/>
                <a:gd name="connsiteY23" fmla="*/ 385165 h 1007148"/>
                <a:gd name="connsiteX24" fmla="*/ 277870 w 1169033"/>
                <a:gd name="connsiteY24" fmla="*/ 366345 h 1007148"/>
                <a:gd name="connsiteX25" fmla="*/ 299231 w 1169033"/>
                <a:gd name="connsiteY25" fmla="*/ 319473 h 1007148"/>
                <a:gd name="connsiteX26" fmla="*/ 289122 w 1169033"/>
                <a:gd name="connsiteY26" fmla="*/ 306136 h 1007148"/>
                <a:gd name="connsiteX27" fmla="*/ 280673 w 1169033"/>
                <a:gd name="connsiteY27" fmla="*/ 268914 h 1007148"/>
                <a:gd name="connsiteX28" fmla="*/ 312162 w 1169033"/>
                <a:gd name="connsiteY28" fmla="*/ 201296 h 1007148"/>
                <a:gd name="connsiteX29" fmla="*/ 321936 w 1169033"/>
                <a:gd name="connsiteY29" fmla="*/ 195434 h 1007148"/>
                <a:gd name="connsiteX30" fmla="*/ 309949 w 1169033"/>
                <a:gd name="connsiteY30" fmla="*/ 189634 h 1007148"/>
                <a:gd name="connsiteX31" fmla="*/ 270825 w 1169033"/>
                <a:gd name="connsiteY31" fmla="*/ 123474 h 1007148"/>
                <a:gd name="connsiteX32" fmla="*/ 302314 w 1169033"/>
                <a:gd name="connsiteY32" fmla="*/ 62847 h 1007148"/>
                <a:gd name="connsiteX33" fmla="*/ 328077 w 1169033"/>
                <a:gd name="connsiteY33" fmla="*/ 48995 h 1007148"/>
                <a:gd name="connsiteX34" fmla="*/ 319793 w 1169033"/>
                <a:gd name="connsiteY34" fmla="*/ 34114 h 1007148"/>
                <a:gd name="connsiteX35" fmla="*/ 294112 w 1169033"/>
                <a:gd name="connsiteY35" fmla="*/ 11504 h 1007148"/>
                <a:gd name="connsiteX36" fmla="*/ 277580 w 1169033"/>
                <a:gd name="connsiteY36" fmla="*/ 5520 h 1007148"/>
                <a:gd name="connsiteX37" fmla="*/ 277611 w 1169033"/>
                <a:gd name="connsiteY37" fmla="*/ 5504 h 1007148"/>
                <a:gd name="connsiteX38" fmla="*/ 364446 w 1169033"/>
                <a:gd name="connsiteY38" fmla="*/ 12565 h 10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69033" h="1007148">
                  <a:moveTo>
                    <a:pt x="364446" y="12565"/>
                  </a:moveTo>
                  <a:lnTo>
                    <a:pt x="1041196" y="359605"/>
                  </a:lnTo>
                  <a:cubicBezTo>
                    <a:pt x="1069166" y="373948"/>
                    <a:pt x="1088675" y="398271"/>
                    <a:pt x="1097605" y="426000"/>
                  </a:cubicBezTo>
                  <a:lnTo>
                    <a:pt x="1098347" y="432189"/>
                  </a:lnTo>
                  <a:lnTo>
                    <a:pt x="1102999" y="437307"/>
                  </a:lnTo>
                  <a:cubicBezTo>
                    <a:pt x="1165219" y="521428"/>
                    <a:pt x="1187362" y="638674"/>
                    <a:pt x="1152574" y="753510"/>
                  </a:cubicBezTo>
                  <a:cubicBezTo>
                    <a:pt x="1096913" y="937249"/>
                    <a:pt x="916583" y="1045238"/>
                    <a:pt x="749798" y="994712"/>
                  </a:cubicBezTo>
                  <a:cubicBezTo>
                    <a:pt x="708101" y="982080"/>
                    <a:pt x="671198" y="960738"/>
                    <a:pt x="640168" y="932957"/>
                  </a:cubicBezTo>
                  <a:lnTo>
                    <a:pt x="620635" y="911467"/>
                  </a:lnTo>
                  <a:lnTo>
                    <a:pt x="52806" y="620282"/>
                  </a:lnTo>
                  <a:cubicBezTo>
                    <a:pt x="38821" y="613111"/>
                    <a:pt x="26951" y="603444"/>
                    <a:pt x="17462" y="592105"/>
                  </a:cubicBezTo>
                  <a:lnTo>
                    <a:pt x="0" y="560422"/>
                  </a:lnTo>
                  <a:lnTo>
                    <a:pt x="6729" y="562859"/>
                  </a:lnTo>
                  <a:cubicBezTo>
                    <a:pt x="16768" y="564554"/>
                    <a:pt x="27326" y="564793"/>
                    <a:pt x="38270" y="563658"/>
                  </a:cubicBezTo>
                  <a:lnTo>
                    <a:pt x="65450" y="557680"/>
                  </a:lnTo>
                  <a:lnTo>
                    <a:pt x="63842" y="547409"/>
                  </a:lnTo>
                  <a:cubicBezTo>
                    <a:pt x="64457" y="534587"/>
                    <a:pt x="67761" y="521878"/>
                    <a:pt x="74023" y="510011"/>
                  </a:cubicBezTo>
                  <a:cubicBezTo>
                    <a:pt x="92809" y="474411"/>
                    <a:pt x="132873" y="456503"/>
                    <a:pt x="173884" y="461464"/>
                  </a:cubicBezTo>
                  <a:lnTo>
                    <a:pt x="197780" y="468988"/>
                  </a:lnTo>
                  <a:lnTo>
                    <a:pt x="213746" y="454409"/>
                  </a:lnTo>
                  <a:lnTo>
                    <a:pt x="199269" y="440010"/>
                  </a:lnTo>
                  <a:cubicBezTo>
                    <a:pt x="186187" y="423115"/>
                    <a:pt x="181241" y="406701"/>
                    <a:pt x="187535" y="394775"/>
                  </a:cubicBezTo>
                  <a:cubicBezTo>
                    <a:pt x="193828" y="382849"/>
                    <a:pt x="210168" y="377667"/>
                    <a:pt x="231499" y="378931"/>
                  </a:cubicBezTo>
                  <a:lnTo>
                    <a:pt x="264200" y="385165"/>
                  </a:lnTo>
                  <a:lnTo>
                    <a:pt x="277870" y="366345"/>
                  </a:lnTo>
                  <a:lnTo>
                    <a:pt x="299231" y="319473"/>
                  </a:lnTo>
                  <a:lnTo>
                    <a:pt x="289122" y="306136"/>
                  </a:lnTo>
                  <a:cubicBezTo>
                    <a:pt x="283681" y="294695"/>
                    <a:pt x="280673" y="282117"/>
                    <a:pt x="280673" y="268914"/>
                  </a:cubicBezTo>
                  <a:cubicBezTo>
                    <a:pt x="280673" y="242508"/>
                    <a:pt x="292707" y="218601"/>
                    <a:pt x="312162" y="201296"/>
                  </a:cubicBezTo>
                  <a:lnTo>
                    <a:pt x="321936" y="195434"/>
                  </a:lnTo>
                  <a:lnTo>
                    <a:pt x="309949" y="189634"/>
                  </a:lnTo>
                  <a:cubicBezTo>
                    <a:pt x="286055" y="173908"/>
                    <a:pt x="270825" y="150109"/>
                    <a:pt x="270825" y="123474"/>
                  </a:cubicBezTo>
                  <a:cubicBezTo>
                    <a:pt x="270825" y="99798"/>
                    <a:pt x="282859" y="78363"/>
                    <a:pt x="302314" y="62847"/>
                  </a:cubicBezTo>
                  <a:lnTo>
                    <a:pt x="328077" y="48995"/>
                  </a:lnTo>
                  <a:lnTo>
                    <a:pt x="319793" y="34114"/>
                  </a:lnTo>
                  <a:cubicBezTo>
                    <a:pt x="312578" y="24987"/>
                    <a:pt x="304021" y="17371"/>
                    <a:pt x="294112" y="11504"/>
                  </a:cubicBezTo>
                  <a:lnTo>
                    <a:pt x="277580" y="5520"/>
                  </a:lnTo>
                  <a:lnTo>
                    <a:pt x="277611" y="5504"/>
                  </a:lnTo>
                  <a:cubicBezTo>
                    <a:pt x="305340" y="-3426"/>
                    <a:pt x="336476" y="-1778"/>
                    <a:pt x="364446" y="1256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7292" name="Group 7291">
              <a:extLst>
                <a:ext uri="{FF2B5EF4-FFF2-40B4-BE49-F238E27FC236}">
                  <a16:creationId xmlns:a16="http://schemas.microsoft.com/office/drawing/2014/main" id="{E86C3345-569C-F2F5-7AD5-E3ED305E4E42}"/>
                </a:ext>
              </a:extLst>
            </p:cNvPr>
            <p:cNvGrpSpPr/>
            <p:nvPr/>
          </p:nvGrpSpPr>
          <p:grpSpPr>
            <a:xfrm>
              <a:off x="2600325" y="2687054"/>
              <a:ext cx="1296806" cy="834426"/>
              <a:chOff x="2600325" y="2687054"/>
              <a:chExt cx="1296806" cy="834426"/>
            </a:xfrm>
          </p:grpSpPr>
          <p:cxnSp>
            <p:nvCxnSpPr>
              <p:cNvPr id="7293" name="Straight Connector 7292">
                <a:extLst>
                  <a:ext uri="{FF2B5EF4-FFF2-40B4-BE49-F238E27FC236}">
                    <a16:creationId xmlns:a16="http://schemas.microsoft.com/office/drawing/2014/main" id="{9A38D50E-C5E7-BCA9-2BB5-369D09E7D1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3176588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4" name="Straight Connector 7293">
                <a:extLst>
                  <a:ext uri="{FF2B5EF4-FFF2-40B4-BE49-F238E27FC236}">
                    <a16:creationId xmlns:a16="http://schemas.microsoft.com/office/drawing/2014/main" id="{5FBC7901-DB5C-D619-A145-5D48B74369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286333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5" name="Straight Connector 7294">
                <a:extLst>
                  <a:ext uri="{FF2B5EF4-FFF2-40B4-BE49-F238E27FC236}">
                    <a16:creationId xmlns:a16="http://schemas.microsoft.com/office/drawing/2014/main" id="{2F31DE39-F700-CCAA-F4EE-A766F103E7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7670" y="30238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6" name="Straight Connector 7295">
                <a:extLst>
                  <a:ext uri="{FF2B5EF4-FFF2-40B4-BE49-F238E27FC236}">
                    <a16:creationId xmlns:a16="http://schemas.microsoft.com/office/drawing/2014/main" id="{A3C122E9-C2F7-2615-0AA3-E4F3969449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1321" y="2834757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7" name="Straight Connector 7296">
                <a:extLst>
                  <a:ext uri="{FF2B5EF4-FFF2-40B4-BE49-F238E27FC236}">
                    <a16:creationId xmlns:a16="http://schemas.microsoft.com/office/drawing/2014/main" id="{0A159BB3-7618-D43D-C2CF-D85F0D2599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237" y="26870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8" name="Straight Connector 7297">
                <a:extLst>
                  <a:ext uri="{FF2B5EF4-FFF2-40B4-BE49-F238E27FC236}">
                    <a16:creationId xmlns:a16="http://schemas.microsoft.com/office/drawing/2014/main" id="{43F7B203-E158-F4C2-11B9-2D029369EF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62162" y="3200400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9" name="Straight Connector 7298">
                <a:extLst>
                  <a:ext uri="{FF2B5EF4-FFF2-40B4-BE49-F238E27FC236}">
                    <a16:creationId xmlns:a16="http://schemas.microsoft.com/office/drawing/2014/main" id="{A811EA60-E525-F754-DF16-64A1BFE594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568" y="3011303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0" name="Straight Connector 7299">
                <a:extLst>
                  <a:ext uri="{FF2B5EF4-FFF2-40B4-BE49-F238E27FC236}">
                    <a16:creationId xmlns:a16="http://schemas.microsoft.com/office/drawing/2014/main" id="{A8176EBE-738F-3BE7-70A0-C91A04FB1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6068" y="2798334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1" name="Straight Connector 7300">
                <a:extLst>
                  <a:ext uri="{FF2B5EF4-FFF2-40B4-BE49-F238E27FC236}">
                    <a16:creationId xmlns:a16="http://schemas.microsoft.com/office/drawing/2014/main" id="{4E5A19E7-3577-0769-19D4-96F2C0B6B2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5077" y="329901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2" name="Straight Connector 7301">
                <a:extLst>
                  <a:ext uri="{FF2B5EF4-FFF2-40B4-BE49-F238E27FC236}">
                    <a16:creationId xmlns:a16="http://schemas.microsoft.com/office/drawing/2014/main" id="{7EE7008D-B040-E3EB-CC50-FE7DE7ABA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1224" y="315389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3" name="Straight Connector 7302">
                <a:extLst>
                  <a:ext uri="{FF2B5EF4-FFF2-40B4-BE49-F238E27FC236}">
                    <a16:creationId xmlns:a16="http://schemas.microsoft.com/office/drawing/2014/main" id="{4CC85DC4-B8F6-1DBD-7A19-1AD555B42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4376" y="299619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4" name="Straight Connector 7303">
                <a:extLst>
                  <a:ext uri="{FF2B5EF4-FFF2-40B4-BE49-F238E27FC236}">
                    <a16:creationId xmlns:a16="http://schemas.microsoft.com/office/drawing/2014/main" id="{79C20DB8-6BE8-B330-B0E4-FC2D25FA1E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528" y="283850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5" name="Straight Connector 7304">
                <a:extLst>
                  <a:ext uri="{FF2B5EF4-FFF2-40B4-BE49-F238E27FC236}">
                    <a16:creationId xmlns:a16="http://schemas.microsoft.com/office/drawing/2014/main" id="{519E242C-5EF4-95B4-438E-23147D8B4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5939" y="314807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6" name="Straight Connector 7305">
                <a:extLst>
                  <a:ext uri="{FF2B5EF4-FFF2-40B4-BE49-F238E27FC236}">
                    <a16:creationId xmlns:a16="http://schemas.microsoft.com/office/drawing/2014/main" id="{32C5CE44-850A-0B95-8F38-9041DB1F8A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3602" y="3321587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7" name="Straight Connector 7306">
                <a:extLst>
                  <a:ext uri="{FF2B5EF4-FFF2-40B4-BE49-F238E27FC236}">
                    <a16:creationId xmlns:a16="http://schemas.microsoft.com/office/drawing/2014/main" id="{85B21863-8D41-B4D7-B2C5-040DA0926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8910" y="3076665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8" name="Straight Connector 7307">
                <a:extLst>
                  <a:ext uri="{FF2B5EF4-FFF2-40B4-BE49-F238E27FC236}">
                    <a16:creationId xmlns:a16="http://schemas.microsoft.com/office/drawing/2014/main" id="{BFE5A2A8-9E52-6B74-4260-4455A97B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6409" y="3278178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9" name="Straight Connector 7308">
                <a:extLst>
                  <a:ext uri="{FF2B5EF4-FFF2-40B4-BE49-F238E27FC236}">
                    <a16:creationId xmlns:a16="http://schemas.microsoft.com/office/drawing/2014/main" id="{BC55688A-D56F-5732-52DB-83ED5C59D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3479691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0" name="Straight Connector 7309">
                <a:extLst>
                  <a:ext uri="{FF2B5EF4-FFF2-40B4-BE49-F238E27FC236}">
                    <a16:creationId xmlns:a16="http://schemas.microsoft.com/office/drawing/2014/main" id="{5493971B-322C-300B-D2EA-6F65ECE507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233" y="3200400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1" name="Straight Connector 7310">
                <a:extLst>
                  <a:ext uri="{FF2B5EF4-FFF2-40B4-BE49-F238E27FC236}">
                    <a16:creationId xmlns:a16="http://schemas.microsoft.com/office/drawing/2014/main" id="{3E970C87-3573-7020-FC0E-FDB4B137B1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295800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12" name="Group 7311">
            <a:extLst>
              <a:ext uri="{FF2B5EF4-FFF2-40B4-BE49-F238E27FC236}">
                <a16:creationId xmlns:a16="http://schemas.microsoft.com/office/drawing/2014/main" id="{ECBAFBDF-12FC-FDD9-D3F7-BC840163F1AE}"/>
              </a:ext>
            </a:extLst>
          </p:cNvPr>
          <p:cNvGrpSpPr/>
          <p:nvPr/>
        </p:nvGrpSpPr>
        <p:grpSpPr>
          <a:xfrm>
            <a:off x="4470606" y="1094826"/>
            <a:ext cx="1994832" cy="3283773"/>
            <a:chOff x="3930125" y="1054259"/>
            <a:chExt cx="1424600" cy="2345091"/>
          </a:xfrm>
          <a:solidFill>
            <a:schemeClr val="bg1">
              <a:lumMod val="85000"/>
            </a:schemeClr>
          </a:solidFill>
        </p:grpSpPr>
        <p:sp>
          <p:nvSpPr>
            <p:cNvPr id="7313" name="Free-form: Shape 7312">
              <a:extLst>
                <a:ext uri="{FF2B5EF4-FFF2-40B4-BE49-F238E27FC236}">
                  <a16:creationId xmlns:a16="http://schemas.microsoft.com/office/drawing/2014/main" id="{D5D54FAF-7D8D-95C9-8DA1-0DEA05EAD177}"/>
                </a:ext>
              </a:extLst>
            </p:cNvPr>
            <p:cNvSpPr/>
            <p:nvPr/>
          </p:nvSpPr>
          <p:spPr>
            <a:xfrm>
              <a:off x="3930125" y="1054259"/>
              <a:ext cx="1424600" cy="2345091"/>
            </a:xfrm>
            <a:custGeom>
              <a:avLst/>
              <a:gdLst>
                <a:gd name="connsiteX0" fmla="*/ 552582 w 1424600"/>
                <a:gd name="connsiteY0" fmla="*/ 0 h 2345091"/>
                <a:gd name="connsiteX1" fmla="*/ 938345 w 1424600"/>
                <a:gd name="connsiteY1" fmla="*/ 434566 h 2345091"/>
                <a:gd name="connsiteX2" fmla="*/ 933944 w 1424600"/>
                <a:gd name="connsiteY2" fmla="*/ 483750 h 2345091"/>
                <a:gd name="connsiteX3" fmla="*/ 955422 w 1424600"/>
                <a:gd name="connsiteY3" fmla="*/ 481894 h 2345091"/>
                <a:gd name="connsiteX4" fmla="*/ 1054988 w 1424600"/>
                <a:gd name="connsiteY4" fmla="*/ 990411 h 2345091"/>
                <a:gd name="connsiteX5" fmla="*/ 1055562 w 1424600"/>
                <a:gd name="connsiteY5" fmla="*/ 992356 h 2345091"/>
                <a:gd name="connsiteX6" fmla="*/ 1062620 w 1424600"/>
                <a:gd name="connsiteY6" fmla="*/ 992430 h 2345091"/>
                <a:gd name="connsiteX7" fmla="*/ 1424570 w 1424600"/>
                <a:gd name="connsiteY7" fmla="*/ 2345091 h 2345091"/>
                <a:gd name="connsiteX8" fmla="*/ 8305 w 1424600"/>
                <a:gd name="connsiteY8" fmla="*/ 2335566 h 2345091"/>
                <a:gd name="connsiteX9" fmla="*/ 137748 w 1424600"/>
                <a:gd name="connsiteY9" fmla="*/ 1145346 h 2345091"/>
                <a:gd name="connsiteX10" fmla="*/ 143754 w 1424600"/>
                <a:gd name="connsiteY10" fmla="*/ 1102852 h 2345091"/>
                <a:gd name="connsiteX11" fmla="*/ 117222 w 1424600"/>
                <a:gd name="connsiteY11" fmla="*/ 1099790 h 2345091"/>
                <a:gd name="connsiteX12" fmla="*/ 197441 w 1424600"/>
                <a:gd name="connsiteY12" fmla="*/ 620206 h 2345091"/>
                <a:gd name="connsiteX13" fmla="*/ 188180 w 1424600"/>
                <a:gd name="connsiteY13" fmla="*/ 571224 h 2345091"/>
                <a:gd name="connsiteX14" fmla="*/ 174656 w 1424600"/>
                <a:gd name="connsiteY14" fmla="*/ 522146 h 2345091"/>
                <a:gd name="connsiteX15" fmla="*/ 166819 w 1424600"/>
                <a:gd name="connsiteY15" fmla="*/ 434566 h 2345091"/>
                <a:gd name="connsiteX16" fmla="*/ 552582 w 1424600"/>
                <a:gd name="connsiteY16" fmla="*/ 0 h 23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4600" h="2345091">
                  <a:moveTo>
                    <a:pt x="552582" y="0"/>
                  </a:moveTo>
                  <a:cubicBezTo>
                    <a:pt x="765633" y="0"/>
                    <a:pt x="938345" y="194562"/>
                    <a:pt x="938345" y="434566"/>
                  </a:cubicBezTo>
                  <a:lnTo>
                    <a:pt x="933944" y="483750"/>
                  </a:lnTo>
                  <a:lnTo>
                    <a:pt x="955422" y="481894"/>
                  </a:lnTo>
                  <a:cubicBezTo>
                    <a:pt x="893510" y="655418"/>
                    <a:pt x="986974" y="791437"/>
                    <a:pt x="1054988" y="990411"/>
                  </a:cubicBezTo>
                  <a:lnTo>
                    <a:pt x="1055562" y="992356"/>
                  </a:lnTo>
                  <a:lnTo>
                    <a:pt x="1062620" y="992430"/>
                  </a:lnTo>
                  <a:cubicBezTo>
                    <a:pt x="1183270" y="1443317"/>
                    <a:pt x="1427745" y="1551304"/>
                    <a:pt x="1424570" y="2345091"/>
                  </a:cubicBezTo>
                  <a:cubicBezTo>
                    <a:pt x="952482" y="2341916"/>
                    <a:pt x="670893" y="2253016"/>
                    <a:pt x="8305" y="2335566"/>
                  </a:cubicBezTo>
                  <a:cubicBezTo>
                    <a:pt x="-30589" y="1799356"/>
                    <a:pt x="76369" y="1511093"/>
                    <a:pt x="137748" y="1145346"/>
                  </a:cubicBezTo>
                  <a:lnTo>
                    <a:pt x="143754" y="1102852"/>
                  </a:lnTo>
                  <a:lnTo>
                    <a:pt x="117222" y="1099790"/>
                  </a:lnTo>
                  <a:cubicBezTo>
                    <a:pt x="136669" y="939017"/>
                    <a:pt x="214457" y="785537"/>
                    <a:pt x="197441" y="620206"/>
                  </a:cubicBezTo>
                  <a:lnTo>
                    <a:pt x="188180" y="571224"/>
                  </a:lnTo>
                  <a:lnTo>
                    <a:pt x="174656" y="522146"/>
                  </a:lnTo>
                  <a:cubicBezTo>
                    <a:pt x="169518" y="493857"/>
                    <a:pt x="166819" y="464566"/>
                    <a:pt x="166819" y="434566"/>
                  </a:cubicBezTo>
                  <a:cubicBezTo>
                    <a:pt x="166819" y="194562"/>
                    <a:pt x="339531" y="0"/>
                    <a:pt x="5525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14" name="Free-form: Shape 7313">
              <a:extLst>
                <a:ext uri="{FF2B5EF4-FFF2-40B4-BE49-F238E27FC236}">
                  <a16:creationId xmlns:a16="http://schemas.microsoft.com/office/drawing/2014/main" id="{E594B08A-C95F-9781-10B4-B0CF38637DFC}"/>
                </a:ext>
              </a:extLst>
            </p:cNvPr>
            <p:cNvSpPr/>
            <p:nvPr/>
          </p:nvSpPr>
          <p:spPr>
            <a:xfrm rot="3252106">
              <a:off x="4037702" y="1917916"/>
              <a:ext cx="688725" cy="554295"/>
            </a:xfrm>
            <a:custGeom>
              <a:avLst/>
              <a:gdLst>
                <a:gd name="connsiteX0" fmla="*/ 0 w 688725"/>
                <a:gd name="connsiteY0" fmla="*/ 360009 h 554295"/>
                <a:gd name="connsiteX1" fmla="*/ 154140 w 688725"/>
                <a:gd name="connsiteY1" fmla="*/ 370636 h 554295"/>
                <a:gd name="connsiteX2" fmla="*/ 173196 w 688725"/>
                <a:gd name="connsiteY2" fmla="*/ 165739 h 554295"/>
                <a:gd name="connsiteX3" fmla="*/ 258336 w 688725"/>
                <a:gd name="connsiteY3" fmla="*/ 276445 h 554295"/>
                <a:gd name="connsiteX4" fmla="*/ 358220 w 688725"/>
                <a:gd name="connsiteY4" fmla="*/ 75497 h 554295"/>
                <a:gd name="connsiteX5" fmla="*/ 363187 w 688725"/>
                <a:gd name="connsiteY5" fmla="*/ 117698 h 554295"/>
                <a:gd name="connsiteX6" fmla="*/ 607793 w 688725"/>
                <a:gd name="connsiteY6" fmla="*/ 158237 h 554295"/>
                <a:gd name="connsiteX7" fmla="*/ 637170 w 688725"/>
                <a:gd name="connsiteY7" fmla="*/ 0 h 554295"/>
                <a:gd name="connsiteX8" fmla="*/ 688725 w 688725"/>
                <a:gd name="connsiteY8" fmla="*/ 173526 h 554295"/>
                <a:gd name="connsiteX9" fmla="*/ 633972 w 688725"/>
                <a:gd name="connsiteY9" fmla="*/ 173526 h 554295"/>
                <a:gd name="connsiteX10" fmla="*/ 374563 w 688725"/>
                <a:gd name="connsiteY10" fmla="*/ 214365 h 554295"/>
                <a:gd name="connsiteX11" fmla="*/ 377610 w 688725"/>
                <a:gd name="connsiteY11" fmla="*/ 240253 h 554295"/>
                <a:gd name="connsiteX12" fmla="*/ 605288 w 688725"/>
                <a:gd name="connsiteY12" fmla="*/ 421138 h 554295"/>
                <a:gd name="connsiteX13" fmla="*/ 396609 w 688725"/>
                <a:gd name="connsiteY13" fmla="*/ 401692 h 554295"/>
                <a:gd name="connsiteX14" fmla="*/ 398129 w 688725"/>
                <a:gd name="connsiteY14" fmla="*/ 414601 h 554295"/>
                <a:gd name="connsiteX15" fmla="*/ 363848 w 688725"/>
                <a:gd name="connsiteY15" fmla="*/ 406381 h 554295"/>
                <a:gd name="connsiteX16" fmla="*/ 414013 w 688725"/>
                <a:gd name="connsiteY16" fmla="*/ 534283 h 554295"/>
                <a:gd name="connsiteX17" fmla="*/ 300391 w 688725"/>
                <a:gd name="connsiteY17" fmla="*/ 424637 h 554295"/>
                <a:gd name="connsiteX18" fmla="*/ 167087 w 688725"/>
                <a:gd name="connsiteY18" fmla="*/ 468133 h 554295"/>
                <a:gd name="connsiteX19" fmla="*/ 126288 w 688725"/>
                <a:gd name="connsiteY19" fmla="*/ 554295 h 55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8725" h="554295">
                  <a:moveTo>
                    <a:pt x="0" y="360009"/>
                  </a:moveTo>
                  <a:lnTo>
                    <a:pt x="154140" y="370636"/>
                  </a:lnTo>
                  <a:lnTo>
                    <a:pt x="173196" y="165739"/>
                  </a:lnTo>
                  <a:lnTo>
                    <a:pt x="258336" y="276445"/>
                  </a:lnTo>
                  <a:lnTo>
                    <a:pt x="358220" y="75497"/>
                  </a:lnTo>
                  <a:lnTo>
                    <a:pt x="363187" y="117698"/>
                  </a:lnTo>
                  <a:lnTo>
                    <a:pt x="607793" y="158237"/>
                  </a:lnTo>
                  <a:lnTo>
                    <a:pt x="637170" y="0"/>
                  </a:lnTo>
                  <a:lnTo>
                    <a:pt x="688725" y="173526"/>
                  </a:lnTo>
                  <a:lnTo>
                    <a:pt x="633972" y="173526"/>
                  </a:lnTo>
                  <a:lnTo>
                    <a:pt x="374563" y="214365"/>
                  </a:lnTo>
                  <a:lnTo>
                    <a:pt x="377610" y="240253"/>
                  </a:lnTo>
                  <a:lnTo>
                    <a:pt x="605288" y="421138"/>
                  </a:lnTo>
                  <a:lnTo>
                    <a:pt x="396609" y="401692"/>
                  </a:lnTo>
                  <a:lnTo>
                    <a:pt x="398129" y="414601"/>
                  </a:lnTo>
                  <a:lnTo>
                    <a:pt x="363848" y="406381"/>
                  </a:lnTo>
                  <a:lnTo>
                    <a:pt x="414013" y="534283"/>
                  </a:lnTo>
                  <a:lnTo>
                    <a:pt x="300391" y="424637"/>
                  </a:lnTo>
                  <a:lnTo>
                    <a:pt x="167087" y="468133"/>
                  </a:lnTo>
                  <a:lnTo>
                    <a:pt x="126288" y="5542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7315" name="Group 7314">
            <a:extLst>
              <a:ext uri="{FF2B5EF4-FFF2-40B4-BE49-F238E27FC236}">
                <a16:creationId xmlns:a16="http://schemas.microsoft.com/office/drawing/2014/main" id="{87E0D23B-59A8-DC0E-3A47-3AAB13D3AE0F}"/>
              </a:ext>
            </a:extLst>
          </p:cNvPr>
          <p:cNvGrpSpPr/>
          <p:nvPr/>
        </p:nvGrpSpPr>
        <p:grpSpPr>
          <a:xfrm>
            <a:off x="4862766" y="1307132"/>
            <a:ext cx="918172" cy="1068235"/>
            <a:chOff x="4210184" y="1205877"/>
            <a:chExt cx="655708" cy="762875"/>
          </a:xfrm>
        </p:grpSpPr>
        <p:sp>
          <p:nvSpPr>
            <p:cNvPr id="7316" name="Free-form: Shape 7315">
              <a:extLst>
                <a:ext uri="{FF2B5EF4-FFF2-40B4-BE49-F238E27FC236}">
                  <a16:creationId xmlns:a16="http://schemas.microsoft.com/office/drawing/2014/main" id="{D362DFD2-1122-A526-9EB8-FE89C28CB994}"/>
                </a:ext>
              </a:extLst>
            </p:cNvPr>
            <p:cNvSpPr/>
            <p:nvPr/>
          </p:nvSpPr>
          <p:spPr>
            <a:xfrm rot="3537790">
              <a:off x="4156600" y="1259461"/>
              <a:ext cx="762875" cy="655708"/>
            </a:xfrm>
            <a:custGeom>
              <a:avLst/>
              <a:gdLst>
                <a:gd name="connsiteX0" fmla="*/ 51588 w 762875"/>
                <a:gd name="connsiteY0" fmla="*/ 201227 h 655708"/>
                <a:gd name="connsiteX1" fmla="*/ 131703 w 762875"/>
                <a:gd name="connsiteY1" fmla="*/ 108371 h 655708"/>
                <a:gd name="connsiteX2" fmla="*/ 685794 w 762875"/>
                <a:gd name="connsiteY2" fmla="*/ 179266 h 655708"/>
                <a:gd name="connsiteX3" fmla="*/ 712928 w 762875"/>
                <a:gd name="connsiteY3" fmla="*/ 487657 h 655708"/>
                <a:gd name="connsiteX4" fmla="*/ 401639 w 762875"/>
                <a:gd name="connsiteY4" fmla="*/ 651492 h 655708"/>
                <a:gd name="connsiteX5" fmla="*/ 307901 w 762875"/>
                <a:gd name="connsiteY5" fmla="*/ 648334 h 655708"/>
                <a:gd name="connsiteX6" fmla="*/ 294172 w 762875"/>
                <a:gd name="connsiteY6" fmla="*/ 643407 h 655708"/>
                <a:gd name="connsiteX7" fmla="*/ 273710 w 762875"/>
                <a:gd name="connsiteY7" fmla="*/ 655440 h 655708"/>
                <a:gd name="connsiteX8" fmla="*/ 188181 w 762875"/>
                <a:gd name="connsiteY8" fmla="*/ 606414 h 655708"/>
                <a:gd name="connsiteX9" fmla="*/ 182829 w 762875"/>
                <a:gd name="connsiteY9" fmla="*/ 592394 h 655708"/>
                <a:gd name="connsiteX10" fmla="*/ 182191 w 762875"/>
                <a:gd name="connsiteY10" fmla="*/ 591952 h 655708"/>
                <a:gd name="connsiteX11" fmla="*/ 170344 w 762875"/>
                <a:gd name="connsiteY11" fmla="*/ 607523 h 655708"/>
                <a:gd name="connsiteX12" fmla="*/ 97373 w 762875"/>
                <a:gd name="connsiteY12" fmla="*/ 525240 h 655708"/>
                <a:gd name="connsiteX13" fmla="*/ 96311 w 762875"/>
                <a:gd name="connsiteY13" fmla="*/ 515231 h 655708"/>
                <a:gd name="connsiteX14" fmla="*/ 93675 w 762875"/>
                <a:gd name="connsiteY14" fmla="*/ 512181 h 655708"/>
                <a:gd name="connsiteX15" fmla="*/ 81186 w 762875"/>
                <a:gd name="connsiteY15" fmla="*/ 526185 h 655708"/>
                <a:gd name="connsiteX16" fmla="*/ 1249 w 762875"/>
                <a:gd name="connsiteY16" fmla="*/ 434693 h 655708"/>
                <a:gd name="connsiteX17" fmla="*/ 17391 w 762875"/>
                <a:gd name="connsiteY17" fmla="*/ 369514 h 655708"/>
                <a:gd name="connsiteX18" fmla="*/ 21741 w 762875"/>
                <a:gd name="connsiteY18" fmla="*/ 362571 h 655708"/>
                <a:gd name="connsiteX19" fmla="*/ 18860 w 762875"/>
                <a:gd name="connsiteY19" fmla="*/ 346665 h 655708"/>
                <a:gd name="connsiteX20" fmla="*/ 51588 w 762875"/>
                <a:gd name="connsiteY20" fmla="*/ 201227 h 65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2875" h="655708">
                  <a:moveTo>
                    <a:pt x="51588" y="201227"/>
                  </a:moveTo>
                  <a:cubicBezTo>
                    <a:pt x="69879" y="169255"/>
                    <a:pt x="96156" y="137987"/>
                    <a:pt x="131703" y="108371"/>
                  </a:cubicBezTo>
                  <a:cubicBezTo>
                    <a:pt x="416074" y="-128559"/>
                    <a:pt x="505759" y="82749"/>
                    <a:pt x="685794" y="179266"/>
                  </a:cubicBezTo>
                  <a:cubicBezTo>
                    <a:pt x="791204" y="242695"/>
                    <a:pt x="776654" y="342478"/>
                    <a:pt x="712928" y="487657"/>
                  </a:cubicBezTo>
                  <a:cubicBezTo>
                    <a:pt x="649202" y="632836"/>
                    <a:pt x="647103" y="615050"/>
                    <a:pt x="401639" y="651492"/>
                  </a:cubicBezTo>
                  <a:cubicBezTo>
                    <a:pt x="370956" y="656047"/>
                    <a:pt x="339282" y="654679"/>
                    <a:pt x="307901" y="648334"/>
                  </a:cubicBezTo>
                  <a:lnTo>
                    <a:pt x="294172" y="643407"/>
                  </a:lnTo>
                  <a:lnTo>
                    <a:pt x="273710" y="655440"/>
                  </a:lnTo>
                  <a:cubicBezTo>
                    <a:pt x="251677" y="658258"/>
                    <a:pt x="210034" y="638684"/>
                    <a:pt x="188181" y="606414"/>
                  </a:cubicBezTo>
                  <a:lnTo>
                    <a:pt x="182829" y="592394"/>
                  </a:lnTo>
                  <a:lnTo>
                    <a:pt x="182191" y="591952"/>
                  </a:lnTo>
                  <a:lnTo>
                    <a:pt x="170344" y="607523"/>
                  </a:lnTo>
                  <a:cubicBezTo>
                    <a:pt x="118822" y="657817"/>
                    <a:pt x="102146" y="564669"/>
                    <a:pt x="97373" y="525240"/>
                  </a:cubicBezTo>
                  <a:lnTo>
                    <a:pt x="96311" y="515231"/>
                  </a:lnTo>
                  <a:lnTo>
                    <a:pt x="93675" y="512181"/>
                  </a:lnTo>
                  <a:lnTo>
                    <a:pt x="81186" y="526185"/>
                  </a:lnTo>
                  <a:cubicBezTo>
                    <a:pt x="43861" y="549669"/>
                    <a:pt x="8077" y="453642"/>
                    <a:pt x="1249" y="434693"/>
                  </a:cubicBezTo>
                  <a:cubicBezTo>
                    <a:pt x="-3210" y="422318"/>
                    <a:pt x="4751" y="394870"/>
                    <a:pt x="17391" y="369514"/>
                  </a:cubicBezTo>
                  <a:lnTo>
                    <a:pt x="21741" y="362571"/>
                  </a:lnTo>
                  <a:lnTo>
                    <a:pt x="18860" y="346665"/>
                  </a:lnTo>
                  <a:cubicBezTo>
                    <a:pt x="14685" y="298731"/>
                    <a:pt x="24152" y="249186"/>
                    <a:pt x="51588" y="201227"/>
                  </a:cubicBezTo>
                  <a:close/>
                </a:path>
              </a:pathLst>
            </a:custGeom>
            <a:solidFill>
              <a:srgbClr val="61AD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17" name="Rectangle: Rounded Corners 7316">
              <a:extLst>
                <a:ext uri="{FF2B5EF4-FFF2-40B4-BE49-F238E27FC236}">
                  <a16:creationId xmlns:a16="http://schemas.microsoft.com/office/drawing/2014/main" id="{D3A673BE-308D-9904-DCD0-2B7EA77D9916}"/>
                </a:ext>
              </a:extLst>
            </p:cNvPr>
            <p:cNvSpPr/>
            <p:nvPr/>
          </p:nvSpPr>
          <p:spPr>
            <a:xfrm>
              <a:off x="4445630" y="1446082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8" name="Rectangle: Rounded Corners 7317">
              <a:extLst>
                <a:ext uri="{FF2B5EF4-FFF2-40B4-BE49-F238E27FC236}">
                  <a16:creationId xmlns:a16="http://schemas.microsoft.com/office/drawing/2014/main" id="{43FB426D-93E1-CBF0-4C00-A63D475630F6}"/>
                </a:ext>
              </a:extLst>
            </p:cNvPr>
            <p:cNvSpPr/>
            <p:nvPr/>
          </p:nvSpPr>
          <p:spPr>
            <a:xfrm>
              <a:off x="4710847" y="1444799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9" name="Free-form: Shape 7318">
              <a:extLst>
                <a:ext uri="{FF2B5EF4-FFF2-40B4-BE49-F238E27FC236}">
                  <a16:creationId xmlns:a16="http://schemas.microsoft.com/office/drawing/2014/main" id="{D3BE062D-CEB6-4053-5542-51B9CC66EDE0}"/>
                </a:ext>
              </a:extLst>
            </p:cNvPr>
            <p:cNvSpPr/>
            <p:nvPr/>
          </p:nvSpPr>
          <p:spPr>
            <a:xfrm rot="11439194" flipH="1">
              <a:off x="4563904" y="1520776"/>
              <a:ext cx="91042" cy="125304"/>
            </a:xfrm>
            <a:custGeom>
              <a:avLst/>
              <a:gdLst>
                <a:gd name="connsiteX0" fmla="*/ 31478 w 91042"/>
                <a:gd name="connsiteY0" fmla="*/ 96718 h 125304"/>
                <a:gd name="connsiteX1" fmla="*/ 31476 w 91042"/>
                <a:gd name="connsiteY1" fmla="*/ 96633 h 125304"/>
                <a:gd name="connsiteX2" fmla="*/ 31524 w 91042"/>
                <a:gd name="connsiteY2" fmla="*/ 96637 h 125304"/>
                <a:gd name="connsiteX3" fmla="*/ 31523 w 91042"/>
                <a:gd name="connsiteY3" fmla="*/ 96639 h 125304"/>
                <a:gd name="connsiteX4" fmla="*/ 26979 w 91042"/>
                <a:gd name="connsiteY4" fmla="*/ 125290 h 125304"/>
                <a:gd name="connsiteX5" fmla="*/ 26978 w 91042"/>
                <a:gd name="connsiteY5" fmla="*/ 125289 h 125304"/>
                <a:gd name="connsiteX6" fmla="*/ 33089 w 91042"/>
                <a:gd name="connsiteY6" fmla="*/ 123088 h 125304"/>
                <a:gd name="connsiteX7" fmla="*/ 34032 w 91042"/>
                <a:gd name="connsiteY7" fmla="*/ 118573 h 125304"/>
                <a:gd name="connsiteX8" fmla="*/ 38878 w 91042"/>
                <a:gd name="connsiteY8" fmla="*/ 117068 h 125304"/>
                <a:gd name="connsiteX9" fmla="*/ 45816 w 91042"/>
                <a:gd name="connsiteY9" fmla="*/ 100928 h 125304"/>
                <a:gd name="connsiteX10" fmla="*/ 89046 w 91042"/>
                <a:gd name="connsiteY10" fmla="*/ 35950 h 125304"/>
                <a:gd name="connsiteX11" fmla="*/ 77250 w 91042"/>
                <a:gd name="connsiteY11" fmla="*/ 5850 h 125304"/>
                <a:gd name="connsiteX12" fmla="*/ 60862 w 91042"/>
                <a:gd name="connsiteY12" fmla="*/ 25841 h 125304"/>
                <a:gd name="connsiteX13" fmla="*/ 53731 w 91042"/>
                <a:gd name="connsiteY13" fmla="*/ 43050 h 125304"/>
                <a:gd name="connsiteX14" fmla="*/ 33339 w 91042"/>
                <a:gd name="connsiteY14" fmla="*/ 40981 h 125304"/>
                <a:gd name="connsiteX15" fmla="*/ 30314 w 91042"/>
                <a:gd name="connsiteY15" fmla="*/ 41284 h 125304"/>
                <a:gd name="connsiteX16" fmla="*/ 29964 w 91042"/>
                <a:gd name="connsiteY16" fmla="*/ 24593 h 125304"/>
                <a:gd name="connsiteX17" fmla="*/ 21960 w 91042"/>
                <a:gd name="connsiteY17" fmla="*/ 14 h 125304"/>
                <a:gd name="connsiteX18" fmla="*/ 33 w 91042"/>
                <a:gd name="connsiteY18" fmla="*/ 23770 h 125304"/>
                <a:gd name="connsiteX19" fmla="*/ 16698 w 91042"/>
                <a:gd name="connsiteY19" fmla="*/ 100014 h 125304"/>
                <a:gd name="connsiteX20" fmla="*/ 26979 w 91042"/>
                <a:gd name="connsiteY20" fmla="*/ 125290 h 12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042" h="125304">
                  <a:moveTo>
                    <a:pt x="31478" y="96718"/>
                  </a:moveTo>
                  <a:lnTo>
                    <a:pt x="31476" y="96633"/>
                  </a:lnTo>
                  <a:lnTo>
                    <a:pt x="31524" y="96637"/>
                  </a:lnTo>
                  <a:lnTo>
                    <a:pt x="31523" y="96639"/>
                  </a:lnTo>
                  <a:close/>
                  <a:moveTo>
                    <a:pt x="26979" y="125290"/>
                  </a:moveTo>
                  <a:lnTo>
                    <a:pt x="26978" y="125289"/>
                  </a:lnTo>
                  <a:cubicBezTo>
                    <a:pt x="30132" y="125163"/>
                    <a:pt x="32027" y="124383"/>
                    <a:pt x="33089" y="123088"/>
                  </a:cubicBezTo>
                  <a:lnTo>
                    <a:pt x="34032" y="118573"/>
                  </a:lnTo>
                  <a:lnTo>
                    <a:pt x="38878" y="117068"/>
                  </a:lnTo>
                  <a:cubicBezTo>
                    <a:pt x="41490" y="112929"/>
                    <a:pt x="43289" y="106712"/>
                    <a:pt x="45816" y="100928"/>
                  </a:cubicBezTo>
                  <a:cubicBezTo>
                    <a:pt x="56446" y="76597"/>
                    <a:pt x="83806" y="51796"/>
                    <a:pt x="89046" y="35950"/>
                  </a:cubicBezTo>
                  <a:cubicBezTo>
                    <a:pt x="94285" y="20105"/>
                    <a:pt x="88819" y="10905"/>
                    <a:pt x="77250" y="5850"/>
                  </a:cubicBezTo>
                  <a:cubicBezTo>
                    <a:pt x="65681" y="796"/>
                    <a:pt x="65916" y="14272"/>
                    <a:pt x="60862" y="25841"/>
                  </a:cubicBezTo>
                  <a:lnTo>
                    <a:pt x="53731" y="43050"/>
                  </a:lnTo>
                  <a:lnTo>
                    <a:pt x="33339" y="40981"/>
                  </a:lnTo>
                  <a:lnTo>
                    <a:pt x="30314" y="41284"/>
                  </a:lnTo>
                  <a:lnTo>
                    <a:pt x="29964" y="24593"/>
                  </a:lnTo>
                  <a:cubicBezTo>
                    <a:pt x="29459" y="11978"/>
                    <a:pt x="34575" y="-492"/>
                    <a:pt x="21960" y="14"/>
                  </a:cubicBezTo>
                  <a:cubicBezTo>
                    <a:pt x="9345" y="519"/>
                    <a:pt x="910" y="7104"/>
                    <a:pt x="33" y="23770"/>
                  </a:cubicBezTo>
                  <a:cubicBezTo>
                    <a:pt x="-844" y="40437"/>
                    <a:pt x="15635" y="73484"/>
                    <a:pt x="16698" y="100014"/>
                  </a:cubicBezTo>
                  <a:cubicBezTo>
                    <a:pt x="17204" y="112629"/>
                    <a:pt x="14364" y="125795"/>
                    <a:pt x="26979" y="1252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7320" name="Free-form: Shape 7319">
            <a:extLst>
              <a:ext uri="{FF2B5EF4-FFF2-40B4-BE49-F238E27FC236}">
                <a16:creationId xmlns:a16="http://schemas.microsoft.com/office/drawing/2014/main" id="{562938F5-7B7F-FF0B-C9C5-0C2A7D517BC5}"/>
              </a:ext>
            </a:extLst>
          </p:cNvPr>
          <p:cNvSpPr/>
          <p:nvPr/>
        </p:nvSpPr>
        <p:spPr>
          <a:xfrm rot="19916648">
            <a:off x="5188494" y="1140449"/>
            <a:ext cx="448014" cy="489637"/>
          </a:xfrm>
          <a:custGeom>
            <a:avLst/>
            <a:gdLst>
              <a:gd name="connsiteX0" fmla="*/ 228846 w 319947"/>
              <a:gd name="connsiteY0" fmla="*/ 95711 h 349672"/>
              <a:gd name="connsiteX1" fmla="*/ 258867 w 319947"/>
              <a:gd name="connsiteY1" fmla="*/ 122632 h 349672"/>
              <a:gd name="connsiteX2" fmla="*/ 260990 w 319947"/>
              <a:gd name="connsiteY2" fmla="*/ 152849 h 349672"/>
              <a:gd name="connsiteX3" fmla="*/ 293436 w 319947"/>
              <a:gd name="connsiteY3" fmla="*/ 171700 h 349672"/>
              <a:gd name="connsiteX4" fmla="*/ 316243 w 319947"/>
              <a:gd name="connsiteY4" fmla="*/ 203277 h 349672"/>
              <a:gd name="connsiteX5" fmla="*/ 263985 w 319947"/>
              <a:gd name="connsiteY5" fmla="*/ 324753 h 349672"/>
              <a:gd name="connsiteX6" fmla="*/ 211696 w 319947"/>
              <a:gd name="connsiteY6" fmla="*/ 296948 h 349672"/>
              <a:gd name="connsiteX7" fmla="*/ 200073 w 319947"/>
              <a:gd name="connsiteY7" fmla="*/ 256253 h 349672"/>
              <a:gd name="connsiteX8" fmla="*/ 190710 w 319947"/>
              <a:gd name="connsiteY8" fmla="*/ 264076 h 349672"/>
              <a:gd name="connsiteX9" fmla="*/ 102838 w 319947"/>
              <a:gd name="connsiteY9" fmla="*/ 199796 h 349672"/>
              <a:gd name="connsiteX10" fmla="*/ 100623 w 319947"/>
              <a:gd name="connsiteY10" fmla="*/ 193411 h 349672"/>
              <a:gd name="connsiteX11" fmla="*/ 87037 w 319947"/>
              <a:gd name="connsiteY11" fmla="*/ 200353 h 349672"/>
              <a:gd name="connsiteX12" fmla="*/ 55538 w 319947"/>
              <a:gd name="connsiteY12" fmla="*/ 208137 h 349672"/>
              <a:gd name="connsiteX13" fmla="*/ 4738 w 319947"/>
              <a:gd name="connsiteY13" fmla="*/ 111841 h 349672"/>
              <a:gd name="connsiteX14" fmla="*/ 55538 w 319947"/>
              <a:gd name="connsiteY14" fmla="*/ 15545 h 349672"/>
              <a:gd name="connsiteX15" fmla="*/ 163621 w 319947"/>
              <a:gd name="connsiteY15" fmla="*/ 73530 h 349672"/>
              <a:gd name="connsiteX16" fmla="*/ 167860 w 319947"/>
              <a:gd name="connsiteY16" fmla="*/ 83960 h 349672"/>
              <a:gd name="connsiteX17" fmla="*/ 183584 w 319947"/>
              <a:gd name="connsiteY17" fmla="*/ 84056 h 349672"/>
              <a:gd name="connsiteX18" fmla="*/ 228846 w 319947"/>
              <a:gd name="connsiteY18" fmla="*/ 95711 h 34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9947" h="349672">
                <a:moveTo>
                  <a:pt x="228846" y="95711"/>
                </a:moveTo>
                <a:cubicBezTo>
                  <a:pt x="242212" y="101924"/>
                  <a:pt x="253038" y="110682"/>
                  <a:pt x="258867" y="122632"/>
                </a:cubicBezTo>
                <a:lnTo>
                  <a:pt x="260990" y="152849"/>
                </a:lnTo>
                <a:lnTo>
                  <a:pt x="293436" y="171700"/>
                </a:lnTo>
                <a:cubicBezTo>
                  <a:pt x="303604" y="180254"/>
                  <a:pt x="311831" y="190735"/>
                  <a:pt x="316243" y="203277"/>
                </a:cubicBezTo>
                <a:cubicBezTo>
                  <a:pt x="333892" y="253446"/>
                  <a:pt x="283827" y="317605"/>
                  <a:pt x="263985" y="324753"/>
                </a:cubicBezTo>
                <a:cubicBezTo>
                  <a:pt x="246623" y="331008"/>
                  <a:pt x="241699" y="391776"/>
                  <a:pt x="211696" y="296948"/>
                </a:cubicBezTo>
                <a:lnTo>
                  <a:pt x="200073" y="256253"/>
                </a:lnTo>
                <a:lnTo>
                  <a:pt x="190710" y="264076"/>
                </a:lnTo>
                <a:cubicBezTo>
                  <a:pt x="164705" y="276937"/>
                  <a:pt x="160242" y="360017"/>
                  <a:pt x="102838" y="199796"/>
                </a:cubicBezTo>
                <a:lnTo>
                  <a:pt x="100623" y="193411"/>
                </a:lnTo>
                <a:lnTo>
                  <a:pt x="87037" y="200353"/>
                </a:lnTo>
                <a:cubicBezTo>
                  <a:pt x="74121" y="205323"/>
                  <a:pt x="62791" y="208097"/>
                  <a:pt x="55538" y="208137"/>
                </a:cubicBezTo>
                <a:cubicBezTo>
                  <a:pt x="26527" y="208296"/>
                  <a:pt x="-13905" y="281011"/>
                  <a:pt x="4738" y="111841"/>
                </a:cubicBezTo>
                <a:cubicBezTo>
                  <a:pt x="23381" y="-57329"/>
                  <a:pt x="26527" y="15704"/>
                  <a:pt x="55538" y="15545"/>
                </a:cubicBezTo>
                <a:cubicBezTo>
                  <a:pt x="77297" y="15426"/>
                  <a:pt x="135753" y="39199"/>
                  <a:pt x="163621" y="73530"/>
                </a:cubicBezTo>
                <a:lnTo>
                  <a:pt x="167860" y="83960"/>
                </a:lnTo>
                <a:lnTo>
                  <a:pt x="183584" y="84056"/>
                </a:lnTo>
                <a:cubicBezTo>
                  <a:pt x="199574" y="85829"/>
                  <a:pt x="215481" y="89498"/>
                  <a:pt x="228846" y="9571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321" name="Oval 47">
            <a:extLst>
              <a:ext uri="{FF2B5EF4-FFF2-40B4-BE49-F238E27FC236}">
                <a16:creationId xmlns:a16="http://schemas.microsoft.com/office/drawing/2014/main" id="{9E75EFE1-C247-B3AA-5C10-B3F76EA12FD2}"/>
              </a:ext>
            </a:extLst>
          </p:cNvPr>
          <p:cNvSpPr/>
          <p:nvPr/>
        </p:nvSpPr>
        <p:spPr>
          <a:xfrm rot="1025301">
            <a:off x="5105523" y="2035619"/>
            <a:ext cx="484182" cy="138594"/>
          </a:xfrm>
          <a:custGeom>
            <a:avLst/>
            <a:gdLst>
              <a:gd name="connsiteX0" fmla="*/ 0 w 311285"/>
              <a:gd name="connsiteY0" fmla="*/ 37049 h 74097"/>
              <a:gd name="connsiteX1" fmla="*/ 155643 w 311285"/>
              <a:gd name="connsiteY1" fmla="*/ 0 h 74097"/>
              <a:gd name="connsiteX2" fmla="*/ 311286 w 311285"/>
              <a:gd name="connsiteY2" fmla="*/ 37049 h 74097"/>
              <a:gd name="connsiteX3" fmla="*/ 155643 w 311285"/>
              <a:gd name="connsiteY3" fmla="*/ 74098 h 74097"/>
              <a:gd name="connsiteX4" fmla="*/ 0 w 311285"/>
              <a:gd name="connsiteY4" fmla="*/ 37049 h 74097"/>
              <a:gd name="connsiteX0" fmla="*/ 6 w 311292"/>
              <a:gd name="connsiteY0" fmla="*/ 13074 h 50123"/>
              <a:gd name="connsiteX1" fmla="*/ 151266 w 311292"/>
              <a:gd name="connsiteY1" fmla="*/ 2286 h 50123"/>
              <a:gd name="connsiteX2" fmla="*/ 311292 w 311292"/>
              <a:gd name="connsiteY2" fmla="*/ 13074 h 50123"/>
              <a:gd name="connsiteX3" fmla="*/ 155649 w 311292"/>
              <a:gd name="connsiteY3" fmla="*/ 50123 h 50123"/>
              <a:gd name="connsiteX4" fmla="*/ 6 w 311292"/>
              <a:gd name="connsiteY4" fmla="*/ 13074 h 50123"/>
              <a:gd name="connsiteX0" fmla="*/ 3 w 325461"/>
              <a:gd name="connsiteY0" fmla="*/ 1382 h 77497"/>
              <a:gd name="connsiteX1" fmla="*/ 165435 w 325461"/>
              <a:gd name="connsiteY1" fmla="*/ 28588 h 77497"/>
              <a:gd name="connsiteX2" fmla="*/ 325461 w 325461"/>
              <a:gd name="connsiteY2" fmla="*/ 39376 h 77497"/>
              <a:gd name="connsiteX3" fmla="*/ 169818 w 325461"/>
              <a:gd name="connsiteY3" fmla="*/ 76425 h 77497"/>
              <a:gd name="connsiteX4" fmla="*/ 3 w 325461"/>
              <a:gd name="connsiteY4" fmla="*/ 1382 h 77497"/>
              <a:gd name="connsiteX0" fmla="*/ 3 w 345778"/>
              <a:gd name="connsiteY0" fmla="*/ 1209 h 76271"/>
              <a:gd name="connsiteX1" fmla="*/ 165435 w 345778"/>
              <a:gd name="connsiteY1" fmla="*/ 28415 h 76271"/>
              <a:gd name="connsiteX2" fmla="*/ 345778 w 345778"/>
              <a:gd name="connsiteY2" fmla="*/ 8046 h 76271"/>
              <a:gd name="connsiteX3" fmla="*/ 169818 w 345778"/>
              <a:gd name="connsiteY3" fmla="*/ 76252 h 76271"/>
              <a:gd name="connsiteX4" fmla="*/ 3 w 345778"/>
              <a:gd name="connsiteY4" fmla="*/ 1209 h 76271"/>
              <a:gd name="connsiteX0" fmla="*/ 1 w 345776"/>
              <a:gd name="connsiteY0" fmla="*/ 2213 h 98976"/>
              <a:gd name="connsiteX1" fmla="*/ 165433 w 345776"/>
              <a:gd name="connsiteY1" fmla="*/ 29419 h 98976"/>
              <a:gd name="connsiteX2" fmla="*/ 345776 w 345776"/>
              <a:gd name="connsiteY2" fmla="*/ 9050 h 98976"/>
              <a:gd name="connsiteX3" fmla="*/ 164034 w 345776"/>
              <a:gd name="connsiteY3" fmla="*/ 98963 h 98976"/>
              <a:gd name="connsiteX4" fmla="*/ 1 w 345776"/>
              <a:gd name="connsiteY4" fmla="*/ 2213 h 9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76" h="98976">
                <a:moveTo>
                  <a:pt x="1" y="2213"/>
                </a:moveTo>
                <a:cubicBezTo>
                  <a:pt x="234" y="-9378"/>
                  <a:pt x="107804" y="28280"/>
                  <a:pt x="165433" y="29419"/>
                </a:cubicBezTo>
                <a:cubicBezTo>
                  <a:pt x="223062" y="30558"/>
                  <a:pt x="345776" y="-11412"/>
                  <a:pt x="345776" y="9050"/>
                </a:cubicBezTo>
                <a:cubicBezTo>
                  <a:pt x="345776" y="29512"/>
                  <a:pt x="221663" y="100102"/>
                  <a:pt x="164034" y="98963"/>
                </a:cubicBezTo>
                <a:cubicBezTo>
                  <a:pt x="106405" y="97824"/>
                  <a:pt x="-232" y="13804"/>
                  <a:pt x="1" y="221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23" name="Oval 49">
            <a:extLst>
              <a:ext uri="{FF2B5EF4-FFF2-40B4-BE49-F238E27FC236}">
                <a16:creationId xmlns:a16="http://schemas.microsoft.com/office/drawing/2014/main" id="{D0D74922-63A2-CAB2-11A0-FCC27B5D3761}"/>
              </a:ext>
            </a:extLst>
          </p:cNvPr>
          <p:cNvSpPr/>
          <p:nvPr/>
        </p:nvSpPr>
        <p:spPr>
          <a:xfrm>
            <a:off x="4599051" y="1656234"/>
            <a:ext cx="170610" cy="315433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24" name="Oval 49">
            <a:extLst>
              <a:ext uri="{FF2B5EF4-FFF2-40B4-BE49-F238E27FC236}">
                <a16:creationId xmlns:a16="http://schemas.microsoft.com/office/drawing/2014/main" id="{F79F7A62-EA99-C74B-583A-80685EA14EF8}"/>
              </a:ext>
            </a:extLst>
          </p:cNvPr>
          <p:cNvSpPr/>
          <p:nvPr/>
        </p:nvSpPr>
        <p:spPr>
          <a:xfrm>
            <a:off x="4642217" y="1701597"/>
            <a:ext cx="106015" cy="196006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rgbClr val="3E7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25" name="Group 7324">
            <a:extLst>
              <a:ext uri="{FF2B5EF4-FFF2-40B4-BE49-F238E27FC236}">
                <a16:creationId xmlns:a16="http://schemas.microsoft.com/office/drawing/2014/main" id="{2B65BAFF-C615-2E52-B8B0-47277E52B2D0}"/>
              </a:ext>
            </a:extLst>
          </p:cNvPr>
          <p:cNvGrpSpPr/>
          <p:nvPr/>
        </p:nvGrpSpPr>
        <p:grpSpPr>
          <a:xfrm rot="11398639">
            <a:off x="5741457" y="1605306"/>
            <a:ext cx="170610" cy="315433"/>
            <a:chOff x="4174253" y="1607586"/>
            <a:chExt cx="121840" cy="225265"/>
          </a:xfrm>
        </p:grpSpPr>
        <p:sp>
          <p:nvSpPr>
            <p:cNvPr id="7326" name="Oval 49">
              <a:extLst>
                <a:ext uri="{FF2B5EF4-FFF2-40B4-BE49-F238E27FC236}">
                  <a16:creationId xmlns:a16="http://schemas.microsoft.com/office/drawing/2014/main" id="{BD5487D9-9F95-D438-19DB-9029B27ED455}"/>
                </a:ext>
              </a:extLst>
            </p:cNvPr>
            <p:cNvSpPr/>
            <p:nvPr/>
          </p:nvSpPr>
          <p:spPr>
            <a:xfrm rot="21355716">
              <a:off x="4174253" y="1607586"/>
              <a:ext cx="121840" cy="225265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27" name="Oval 49">
              <a:extLst>
                <a:ext uri="{FF2B5EF4-FFF2-40B4-BE49-F238E27FC236}">
                  <a16:creationId xmlns:a16="http://schemas.microsoft.com/office/drawing/2014/main" id="{43D0ABE9-7D71-58FB-E506-1DB8A55F6831}"/>
                </a:ext>
              </a:extLst>
            </p:cNvPr>
            <p:cNvSpPr/>
            <p:nvPr/>
          </p:nvSpPr>
          <p:spPr>
            <a:xfrm rot="21355716">
              <a:off x="4205080" y="1639982"/>
              <a:ext cx="75710" cy="139977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rgbClr val="3E7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63" name="Angry elf">
            <a:extLst>
              <a:ext uri="{FF2B5EF4-FFF2-40B4-BE49-F238E27FC236}">
                <a16:creationId xmlns:a16="http://schemas.microsoft.com/office/drawing/2014/main" id="{2FA88FC0-2D6F-187A-81ED-3CA7887C3E1F}"/>
              </a:ext>
            </a:extLst>
          </p:cNvPr>
          <p:cNvGrpSpPr/>
          <p:nvPr/>
        </p:nvGrpSpPr>
        <p:grpSpPr>
          <a:xfrm>
            <a:off x="573349" y="2662809"/>
            <a:ext cx="1330246" cy="2402646"/>
            <a:chOff x="-2496382" y="2547365"/>
            <a:chExt cx="1330246" cy="2402646"/>
          </a:xfrm>
        </p:grpSpPr>
        <p:grpSp>
          <p:nvGrpSpPr>
            <p:cNvPr id="7664" name="Group 7663">
              <a:extLst>
                <a:ext uri="{FF2B5EF4-FFF2-40B4-BE49-F238E27FC236}">
                  <a16:creationId xmlns:a16="http://schemas.microsoft.com/office/drawing/2014/main" id="{17BB57EF-A60C-0DEE-0812-02B99F7BA08C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688" name="Rectangle: Rounded Corners 7687">
                <a:extLst>
                  <a:ext uri="{FF2B5EF4-FFF2-40B4-BE49-F238E27FC236}">
                    <a16:creationId xmlns:a16="http://schemas.microsoft.com/office/drawing/2014/main" id="{61C365FD-D2E6-0743-A520-65A29EAEB18B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9" name="Rectangle: Rounded Corners 40">
                <a:extLst>
                  <a:ext uri="{FF2B5EF4-FFF2-40B4-BE49-F238E27FC236}">
                    <a16:creationId xmlns:a16="http://schemas.microsoft.com/office/drawing/2014/main" id="{58D8B399-EB8B-C4E7-49E2-287DCF574A20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0" name="Oval 7689">
                <a:extLst>
                  <a:ext uri="{FF2B5EF4-FFF2-40B4-BE49-F238E27FC236}">
                    <a16:creationId xmlns:a16="http://schemas.microsoft.com/office/drawing/2014/main" id="{3DC93F61-942B-D3B6-0D85-B3C6F5F4AB51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65" name="Group 7664">
              <a:extLst>
                <a:ext uri="{FF2B5EF4-FFF2-40B4-BE49-F238E27FC236}">
                  <a16:creationId xmlns:a16="http://schemas.microsoft.com/office/drawing/2014/main" id="{4E69EA3A-FA49-EB25-4B9B-CFA2E6EA38FA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666" name="Rectangle: Rounded Corners 7665">
                <a:extLst>
                  <a:ext uri="{FF2B5EF4-FFF2-40B4-BE49-F238E27FC236}">
                    <a16:creationId xmlns:a16="http://schemas.microsoft.com/office/drawing/2014/main" id="{514F3A7D-15DF-643A-C571-BF9C1BFA98C3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7" name="Rectangle: Rounded Corners 7666">
                <a:extLst>
                  <a:ext uri="{FF2B5EF4-FFF2-40B4-BE49-F238E27FC236}">
                    <a16:creationId xmlns:a16="http://schemas.microsoft.com/office/drawing/2014/main" id="{C61A221C-F077-230E-0C35-EB63D9BFE0AB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8" name="Flowchart: Manual Operation 7667">
                <a:extLst>
                  <a:ext uri="{FF2B5EF4-FFF2-40B4-BE49-F238E27FC236}">
                    <a16:creationId xmlns:a16="http://schemas.microsoft.com/office/drawing/2014/main" id="{830DD4A2-3530-687E-72D9-81A72C74A37D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69" name="Isosceles Triangle 7668">
                <a:extLst>
                  <a:ext uri="{FF2B5EF4-FFF2-40B4-BE49-F238E27FC236}">
                    <a16:creationId xmlns:a16="http://schemas.microsoft.com/office/drawing/2014/main" id="{070E19A0-F592-586E-CE78-C8FEAFEEC27D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0" name="Oval 7669">
                <a:extLst>
                  <a:ext uri="{FF2B5EF4-FFF2-40B4-BE49-F238E27FC236}">
                    <a16:creationId xmlns:a16="http://schemas.microsoft.com/office/drawing/2014/main" id="{C8B96DF0-E52A-C6FA-5A5B-00FDC1A2A9A6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1" name="Oval 7670">
                <a:extLst>
                  <a:ext uri="{FF2B5EF4-FFF2-40B4-BE49-F238E27FC236}">
                    <a16:creationId xmlns:a16="http://schemas.microsoft.com/office/drawing/2014/main" id="{84F5CD94-3E63-80C9-E6D1-07D4478C8DD9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2" name="Oval 7671">
                <a:extLst>
                  <a:ext uri="{FF2B5EF4-FFF2-40B4-BE49-F238E27FC236}">
                    <a16:creationId xmlns:a16="http://schemas.microsoft.com/office/drawing/2014/main" id="{1BDD6443-22A2-F9C3-C661-1DD68D362B5D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73" name="Oval 7672">
                <a:extLst>
                  <a:ext uri="{FF2B5EF4-FFF2-40B4-BE49-F238E27FC236}">
                    <a16:creationId xmlns:a16="http://schemas.microsoft.com/office/drawing/2014/main" id="{A1631915-2209-3D90-4797-2CAD8358C7A6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4" name="Oval 7673">
                <a:extLst>
                  <a:ext uri="{FF2B5EF4-FFF2-40B4-BE49-F238E27FC236}">
                    <a16:creationId xmlns:a16="http://schemas.microsoft.com/office/drawing/2014/main" id="{EC96D8B5-401D-C1F2-037A-72C8D61E69D0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5" name="Oval 7674">
                <a:extLst>
                  <a:ext uri="{FF2B5EF4-FFF2-40B4-BE49-F238E27FC236}">
                    <a16:creationId xmlns:a16="http://schemas.microsoft.com/office/drawing/2014/main" id="{1232A75A-049C-EB18-5CD2-02171DE28401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6" name="Oval 7675">
                <a:extLst>
                  <a:ext uri="{FF2B5EF4-FFF2-40B4-BE49-F238E27FC236}">
                    <a16:creationId xmlns:a16="http://schemas.microsoft.com/office/drawing/2014/main" id="{A4D34495-9FCA-7EF3-8D1D-82034CB4DBA3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7" name="Rectangle: Rounded Corners 7676">
                <a:extLst>
                  <a:ext uri="{FF2B5EF4-FFF2-40B4-BE49-F238E27FC236}">
                    <a16:creationId xmlns:a16="http://schemas.microsoft.com/office/drawing/2014/main" id="{6FEEB68C-B996-9AC7-F184-DDB3F76441D2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8" name="Rectangle: Rounded Corners 38">
                <a:extLst>
                  <a:ext uri="{FF2B5EF4-FFF2-40B4-BE49-F238E27FC236}">
                    <a16:creationId xmlns:a16="http://schemas.microsoft.com/office/drawing/2014/main" id="{3A25CEC1-B0E6-AADC-8A34-A9A57A57D9D6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79" name="Isosceles Triangle 7678">
                <a:extLst>
                  <a:ext uri="{FF2B5EF4-FFF2-40B4-BE49-F238E27FC236}">
                    <a16:creationId xmlns:a16="http://schemas.microsoft.com/office/drawing/2014/main" id="{EA7F0338-407A-4311-9C9E-3058971EF1AA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0" name="Rectangle 7679">
                <a:extLst>
                  <a:ext uri="{FF2B5EF4-FFF2-40B4-BE49-F238E27FC236}">
                    <a16:creationId xmlns:a16="http://schemas.microsoft.com/office/drawing/2014/main" id="{44101F07-6013-0510-EC6F-426CB5F1F02A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681" name="Group 7680">
                <a:extLst>
                  <a:ext uri="{FF2B5EF4-FFF2-40B4-BE49-F238E27FC236}">
                    <a16:creationId xmlns:a16="http://schemas.microsoft.com/office/drawing/2014/main" id="{EF749ED3-6B7F-8E7A-B5DC-F05EE1C3FA57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686" name="Isosceles Triangle 7685">
                  <a:extLst>
                    <a:ext uri="{FF2B5EF4-FFF2-40B4-BE49-F238E27FC236}">
                      <a16:creationId xmlns:a16="http://schemas.microsoft.com/office/drawing/2014/main" id="{0DDAA81D-3C6E-40A9-7E3F-9D0F3F37CECD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87" name="Rectangle 7686">
                  <a:extLst>
                    <a:ext uri="{FF2B5EF4-FFF2-40B4-BE49-F238E27FC236}">
                      <a16:creationId xmlns:a16="http://schemas.microsoft.com/office/drawing/2014/main" id="{E42069C9-2CF0-2E46-5C30-2D9E9D1FE5DA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682" name="Oval 7681">
                <a:extLst>
                  <a:ext uri="{FF2B5EF4-FFF2-40B4-BE49-F238E27FC236}">
                    <a16:creationId xmlns:a16="http://schemas.microsoft.com/office/drawing/2014/main" id="{609F434B-6459-502E-5944-8F3D9A114FC6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83" name="Oval 1068">
                <a:extLst>
                  <a:ext uri="{FF2B5EF4-FFF2-40B4-BE49-F238E27FC236}">
                    <a16:creationId xmlns:a16="http://schemas.microsoft.com/office/drawing/2014/main" id="{D6892EAF-9A4C-CC57-C70F-76697512BD26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684" name="Straight Connector 7683">
                <a:extLst>
                  <a:ext uri="{FF2B5EF4-FFF2-40B4-BE49-F238E27FC236}">
                    <a16:creationId xmlns:a16="http://schemas.microsoft.com/office/drawing/2014/main" id="{5B255C4A-219F-51BF-A55B-F4A0BECBA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5" name="Straight Connector 7684">
                <a:extLst>
                  <a:ext uri="{FF2B5EF4-FFF2-40B4-BE49-F238E27FC236}">
                    <a16:creationId xmlns:a16="http://schemas.microsoft.com/office/drawing/2014/main" id="{80FD413D-D848-6893-A190-C8F669436B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28" name="Group 7327">
            <a:extLst>
              <a:ext uri="{FF2B5EF4-FFF2-40B4-BE49-F238E27FC236}">
                <a16:creationId xmlns:a16="http://schemas.microsoft.com/office/drawing/2014/main" id="{6340A8D7-DE78-C470-4392-E6F63FE1307F}"/>
              </a:ext>
            </a:extLst>
          </p:cNvPr>
          <p:cNvGrpSpPr/>
          <p:nvPr/>
        </p:nvGrpSpPr>
        <p:grpSpPr>
          <a:xfrm rot="2127699">
            <a:off x="3920739" y="2700056"/>
            <a:ext cx="798690" cy="968974"/>
            <a:chOff x="3635998" y="2315362"/>
            <a:chExt cx="570381" cy="691988"/>
          </a:xfrm>
        </p:grpSpPr>
        <p:cxnSp>
          <p:nvCxnSpPr>
            <p:cNvPr id="7329" name="Straight Connector 7328">
              <a:extLst>
                <a:ext uri="{FF2B5EF4-FFF2-40B4-BE49-F238E27FC236}">
                  <a16:creationId xmlns:a16="http://schemas.microsoft.com/office/drawing/2014/main" id="{0C8864AE-ED95-DDEB-9737-134E3E518030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47656" y="29655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0" name="Straight Connector 7329">
              <a:extLst>
                <a:ext uri="{FF2B5EF4-FFF2-40B4-BE49-F238E27FC236}">
                  <a16:creationId xmlns:a16="http://schemas.microsoft.com/office/drawing/2014/main" id="{CEB1D404-9996-BDA8-0773-24774F9EC9FE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57620" y="278312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1" name="Straight Connector 7330">
              <a:extLst>
                <a:ext uri="{FF2B5EF4-FFF2-40B4-BE49-F238E27FC236}">
                  <a16:creationId xmlns:a16="http://schemas.microsoft.com/office/drawing/2014/main" id="{85670B78-5B0C-1CFF-7B5C-F25FCF6BBD21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35998" y="25942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2" name="Straight Connector 7331">
              <a:extLst>
                <a:ext uri="{FF2B5EF4-FFF2-40B4-BE49-F238E27FC236}">
                  <a16:creationId xmlns:a16="http://schemas.microsoft.com/office/drawing/2014/main" id="{BFE05314-B3EA-DB8F-FB1E-7F70522478AB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68646" y="2741108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3" name="Straight Connector 7332">
              <a:extLst>
                <a:ext uri="{FF2B5EF4-FFF2-40B4-BE49-F238E27FC236}">
                  <a16:creationId xmlns:a16="http://schemas.microsoft.com/office/drawing/2014/main" id="{768596B4-68E8-7CBF-D9A8-65E176CCAC7D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32609" y="252823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4" name="Straight Connector 7333">
              <a:extLst>
                <a:ext uri="{FF2B5EF4-FFF2-40B4-BE49-F238E27FC236}">
                  <a16:creationId xmlns:a16="http://schemas.microsoft.com/office/drawing/2014/main" id="{0EE45EB1-2170-A1EC-A854-3A44CF986BF6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796571" y="2315362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5" name="Straight Connector 7334">
              <a:extLst>
                <a:ext uri="{FF2B5EF4-FFF2-40B4-BE49-F238E27FC236}">
                  <a16:creationId xmlns:a16="http://schemas.microsoft.com/office/drawing/2014/main" id="{B7AC7BDB-9BBA-E632-E101-4CE0ECCFF2C5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972762" y="253560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6" name="Straight Connector 7335">
              <a:extLst>
                <a:ext uri="{FF2B5EF4-FFF2-40B4-BE49-F238E27FC236}">
                  <a16:creationId xmlns:a16="http://schemas.microsoft.com/office/drawing/2014/main" id="{BA42CFE0-6A46-675E-BD92-29A2725C3037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4062481" y="276419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37" name="Group 7336">
            <a:extLst>
              <a:ext uri="{FF2B5EF4-FFF2-40B4-BE49-F238E27FC236}">
                <a16:creationId xmlns:a16="http://schemas.microsoft.com/office/drawing/2014/main" id="{A7525C05-56A3-0412-EB09-A0D9D4FD392C}"/>
              </a:ext>
            </a:extLst>
          </p:cNvPr>
          <p:cNvGrpSpPr/>
          <p:nvPr/>
        </p:nvGrpSpPr>
        <p:grpSpPr>
          <a:xfrm rot="20247435" flipH="1">
            <a:off x="5805521" y="5286546"/>
            <a:ext cx="1439413" cy="1362272"/>
            <a:chOff x="3703031" y="4706139"/>
            <a:chExt cx="1027950" cy="972860"/>
          </a:xfrm>
        </p:grpSpPr>
        <p:sp>
          <p:nvSpPr>
            <p:cNvPr id="7338" name="Free-form: Shape 7337">
              <a:extLst>
                <a:ext uri="{FF2B5EF4-FFF2-40B4-BE49-F238E27FC236}">
                  <a16:creationId xmlns:a16="http://schemas.microsoft.com/office/drawing/2014/main" id="{2DE915B8-670A-8614-DC22-E6805330D33E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39" name="Rectangle: Rounded Corners 1069">
              <a:extLst>
                <a:ext uri="{FF2B5EF4-FFF2-40B4-BE49-F238E27FC236}">
                  <a16:creationId xmlns:a16="http://schemas.microsoft.com/office/drawing/2014/main" id="{9AF24C15-FA17-F6C4-3DC4-1DDF8456E7AD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0" name="Rectangle: Rounded Corners 1069">
              <a:extLst>
                <a:ext uri="{FF2B5EF4-FFF2-40B4-BE49-F238E27FC236}">
                  <a16:creationId xmlns:a16="http://schemas.microsoft.com/office/drawing/2014/main" id="{3399613B-DC29-BEFF-3080-0D0E99F5CFA5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1" name="Rectangle: Rounded Corners 1069">
              <a:extLst>
                <a:ext uri="{FF2B5EF4-FFF2-40B4-BE49-F238E27FC236}">
                  <a16:creationId xmlns:a16="http://schemas.microsoft.com/office/drawing/2014/main" id="{C3513C6E-BB52-4068-9CAA-D099C9F0D47F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2" name="Rectangle: Rounded Corners 1069">
              <a:extLst>
                <a:ext uri="{FF2B5EF4-FFF2-40B4-BE49-F238E27FC236}">
                  <a16:creationId xmlns:a16="http://schemas.microsoft.com/office/drawing/2014/main" id="{F9A87DE8-329E-8E12-FCD2-2578925B1A12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43" name="Rectangle: Rounded Corners 1069">
              <a:extLst>
                <a:ext uri="{FF2B5EF4-FFF2-40B4-BE49-F238E27FC236}">
                  <a16:creationId xmlns:a16="http://schemas.microsoft.com/office/drawing/2014/main" id="{4E5BA0A5-9FA7-0BBE-92DF-6153FB552256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44" name="Group 7343">
              <a:extLst>
                <a:ext uri="{FF2B5EF4-FFF2-40B4-BE49-F238E27FC236}">
                  <a16:creationId xmlns:a16="http://schemas.microsoft.com/office/drawing/2014/main" id="{4BB1B88E-B92B-3DE9-921E-C4ACB9224F36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7345" name="Ink 7344">
                    <a:extLst>
                      <a:ext uri="{FF2B5EF4-FFF2-40B4-BE49-F238E27FC236}">
                        <a16:creationId xmlns:a16="http://schemas.microsoft.com/office/drawing/2014/main" id="{421B5410-1FAD-30A5-E596-712798D9B952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7345" name="Ink 7344">
                    <a:extLst>
                      <a:ext uri="{FF2B5EF4-FFF2-40B4-BE49-F238E27FC236}">
                        <a16:creationId xmlns:a16="http://schemas.microsoft.com/office/drawing/2014/main" id="{421B5410-1FAD-30A5-E596-712798D9B952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352045" y="5388497"/>
                    <a:ext cx="150139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7346" name="Ink 7345">
                    <a:extLst>
                      <a:ext uri="{FF2B5EF4-FFF2-40B4-BE49-F238E27FC236}">
                        <a16:creationId xmlns:a16="http://schemas.microsoft.com/office/drawing/2014/main" id="{DA8B1CAF-E386-CFF7-B3BC-A4FD2EDDC131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7346" name="Ink 7345">
                    <a:extLst>
                      <a:ext uri="{FF2B5EF4-FFF2-40B4-BE49-F238E27FC236}">
                        <a16:creationId xmlns:a16="http://schemas.microsoft.com/office/drawing/2014/main" id="{DA8B1CAF-E386-CFF7-B3BC-A4FD2EDDC131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447814" y="5347102"/>
                    <a:ext cx="156600" cy="907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7347" name="Ink 7346">
                    <a:extLst>
                      <a:ext uri="{FF2B5EF4-FFF2-40B4-BE49-F238E27FC236}">
                        <a16:creationId xmlns:a16="http://schemas.microsoft.com/office/drawing/2014/main" id="{AEC69383-484B-125F-EB09-38B21B00A73D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7347" name="Ink 7346">
                    <a:extLst>
                      <a:ext uri="{FF2B5EF4-FFF2-40B4-BE49-F238E27FC236}">
                        <a16:creationId xmlns:a16="http://schemas.microsoft.com/office/drawing/2014/main" id="{AEC69383-484B-125F-EB09-38B21B00A73D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513312" y="5300627"/>
                    <a:ext cx="117403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348" name="Group 7347">
            <a:extLst>
              <a:ext uri="{FF2B5EF4-FFF2-40B4-BE49-F238E27FC236}">
                <a16:creationId xmlns:a16="http://schemas.microsoft.com/office/drawing/2014/main" id="{AEB3A4BD-7262-914A-1803-374789E16676}"/>
              </a:ext>
            </a:extLst>
          </p:cNvPr>
          <p:cNvGrpSpPr/>
          <p:nvPr/>
        </p:nvGrpSpPr>
        <p:grpSpPr>
          <a:xfrm>
            <a:off x="7360677" y="4994673"/>
            <a:ext cx="1439413" cy="1362272"/>
            <a:chOff x="3703031" y="4706139"/>
            <a:chExt cx="1027950" cy="972860"/>
          </a:xfrm>
        </p:grpSpPr>
        <p:sp>
          <p:nvSpPr>
            <p:cNvPr id="7349" name="Free-form: Shape 7348">
              <a:extLst>
                <a:ext uri="{FF2B5EF4-FFF2-40B4-BE49-F238E27FC236}">
                  <a16:creationId xmlns:a16="http://schemas.microsoft.com/office/drawing/2014/main" id="{EBEE8D24-7532-BCD4-FEAF-DE298502821B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7350" name="Rectangle: Rounded Corners 1069">
              <a:extLst>
                <a:ext uri="{FF2B5EF4-FFF2-40B4-BE49-F238E27FC236}">
                  <a16:creationId xmlns:a16="http://schemas.microsoft.com/office/drawing/2014/main" id="{D3A636E3-2892-E0EB-D6EB-6BB582E0B5DA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1" name="Rectangle: Rounded Corners 1069">
              <a:extLst>
                <a:ext uri="{FF2B5EF4-FFF2-40B4-BE49-F238E27FC236}">
                  <a16:creationId xmlns:a16="http://schemas.microsoft.com/office/drawing/2014/main" id="{9D6726FA-CF37-D2A9-3E9D-F902C37AB964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2" name="Rectangle: Rounded Corners 1069">
              <a:extLst>
                <a:ext uri="{FF2B5EF4-FFF2-40B4-BE49-F238E27FC236}">
                  <a16:creationId xmlns:a16="http://schemas.microsoft.com/office/drawing/2014/main" id="{7EFC843B-E883-B69B-E9F7-79A82338ABEB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3" name="Rectangle: Rounded Corners 1069">
              <a:extLst>
                <a:ext uri="{FF2B5EF4-FFF2-40B4-BE49-F238E27FC236}">
                  <a16:creationId xmlns:a16="http://schemas.microsoft.com/office/drawing/2014/main" id="{C6F05A2B-AF9F-A920-20BA-A794F078B0FA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4" name="Rectangle: Rounded Corners 1069">
              <a:extLst>
                <a:ext uri="{FF2B5EF4-FFF2-40B4-BE49-F238E27FC236}">
                  <a16:creationId xmlns:a16="http://schemas.microsoft.com/office/drawing/2014/main" id="{079CB2FF-136A-687D-B940-6748637088CE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55" name="Group 7354">
              <a:extLst>
                <a:ext uri="{FF2B5EF4-FFF2-40B4-BE49-F238E27FC236}">
                  <a16:creationId xmlns:a16="http://schemas.microsoft.com/office/drawing/2014/main" id="{31E6EDBE-51D6-7FF9-1CED-6E855EE4FEF2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7356" name="Ink 7355">
                    <a:extLst>
                      <a:ext uri="{FF2B5EF4-FFF2-40B4-BE49-F238E27FC236}">
                        <a16:creationId xmlns:a16="http://schemas.microsoft.com/office/drawing/2014/main" id="{5DB286EA-DDAC-FD61-DE8A-4CACA9CF02D6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7356" name="Ink 7355">
                    <a:extLst>
                      <a:ext uri="{FF2B5EF4-FFF2-40B4-BE49-F238E27FC236}">
                        <a16:creationId xmlns:a16="http://schemas.microsoft.com/office/drawing/2014/main" id="{5DB286EA-DDAC-FD61-DE8A-4CACA9CF02D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352057" y="5388497"/>
                    <a:ext cx="150115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7357" name="Ink 7356">
                    <a:extLst>
                      <a:ext uri="{FF2B5EF4-FFF2-40B4-BE49-F238E27FC236}">
                        <a16:creationId xmlns:a16="http://schemas.microsoft.com/office/drawing/2014/main" id="{DB260065-B4CE-B8E2-F83F-F890A1BD4674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7357" name="Ink 7356">
                    <a:extLst>
                      <a:ext uri="{FF2B5EF4-FFF2-40B4-BE49-F238E27FC236}">
                        <a16:creationId xmlns:a16="http://schemas.microsoft.com/office/drawing/2014/main" id="{DB260065-B4CE-B8E2-F83F-F890A1BD4674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447814" y="5347102"/>
                    <a:ext cx="156600" cy="907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7358" name="Ink 7357">
                    <a:extLst>
                      <a:ext uri="{FF2B5EF4-FFF2-40B4-BE49-F238E27FC236}">
                        <a16:creationId xmlns:a16="http://schemas.microsoft.com/office/drawing/2014/main" id="{48BE5E14-49DF-7B1E-A783-B7060D3AD324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7358" name="Ink 7357">
                    <a:extLst>
                      <a:ext uri="{FF2B5EF4-FFF2-40B4-BE49-F238E27FC236}">
                        <a16:creationId xmlns:a16="http://schemas.microsoft.com/office/drawing/2014/main" id="{48BE5E14-49DF-7B1E-A783-B7060D3AD324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513328" y="5300627"/>
                    <a:ext cx="117372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691" name="Angry elf">
            <a:extLst>
              <a:ext uri="{FF2B5EF4-FFF2-40B4-BE49-F238E27FC236}">
                <a16:creationId xmlns:a16="http://schemas.microsoft.com/office/drawing/2014/main" id="{36A7C59F-C213-4B75-D314-AC55834759F3}"/>
              </a:ext>
            </a:extLst>
          </p:cNvPr>
          <p:cNvGrpSpPr/>
          <p:nvPr/>
        </p:nvGrpSpPr>
        <p:grpSpPr>
          <a:xfrm>
            <a:off x="1445333" y="4197556"/>
            <a:ext cx="1330246" cy="2402646"/>
            <a:chOff x="-2496382" y="2547365"/>
            <a:chExt cx="1330246" cy="2402646"/>
          </a:xfrm>
        </p:grpSpPr>
        <p:grpSp>
          <p:nvGrpSpPr>
            <p:cNvPr id="7692" name="Group 7691">
              <a:extLst>
                <a:ext uri="{FF2B5EF4-FFF2-40B4-BE49-F238E27FC236}">
                  <a16:creationId xmlns:a16="http://schemas.microsoft.com/office/drawing/2014/main" id="{8EC8C46B-D60E-0B35-CAEB-B125DA9A6198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716" name="Rectangle: Rounded Corners 7715">
                <a:extLst>
                  <a:ext uri="{FF2B5EF4-FFF2-40B4-BE49-F238E27FC236}">
                    <a16:creationId xmlns:a16="http://schemas.microsoft.com/office/drawing/2014/main" id="{634CDAB0-87BC-E9F7-27FA-9DBB742EB882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7" name="Rectangle: Rounded Corners 40">
                <a:extLst>
                  <a:ext uri="{FF2B5EF4-FFF2-40B4-BE49-F238E27FC236}">
                    <a16:creationId xmlns:a16="http://schemas.microsoft.com/office/drawing/2014/main" id="{593FB3B9-3732-7AF9-91AE-8213CA6C6A8D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8" name="Oval 7717">
                <a:extLst>
                  <a:ext uri="{FF2B5EF4-FFF2-40B4-BE49-F238E27FC236}">
                    <a16:creationId xmlns:a16="http://schemas.microsoft.com/office/drawing/2014/main" id="{E5CC87A0-8688-154A-E7A4-806514B32896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93" name="Group 7692">
              <a:extLst>
                <a:ext uri="{FF2B5EF4-FFF2-40B4-BE49-F238E27FC236}">
                  <a16:creationId xmlns:a16="http://schemas.microsoft.com/office/drawing/2014/main" id="{AB6D9F13-D7ED-D17A-4824-3612B6F39215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694" name="Rectangle: Rounded Corners 7693">
                <a:extLst>
                  <a:ext uri="{FF2B5EF4-FFF2-40B4-BE49-F238E27FC236}">
                    <a16:creationId xmlns:a16="http://schemas.microsoft.com/office/drawing/2014/main" id="{B115923A-5E59-3E2C-A9D1-748BAA51FFFD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5" name="Rectangle: Rounded Corners 7694">
                <a:extLst>
                  <a:ext uri="{FF2B5EF4-FFF2-40B4-BE49-F238E27FC236}">
                    <a16:creationId xmlns:a16="http://schemas.microsoft.com/office/drawing/2014/main" id="{9CC693E8-3576-D672-D9E4-227944304775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6" name="Flowchart: Manual Operation 7695">
                <a:extLst>
                  <a:ext uri="{FF2B5EF4-FFF2-40B4-BE49-F238E27FC236}">
                    <a16:creationId xmlns:a16="http://schemas.microsoft.com/office/drawing/2014/main" id="{7CB8437F-D69D-33A7-6C1D-E5E99944E9A3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697" name="Isosceles Triangle 7696">
                <a:extLst>
                  <a:ext uri="{FF2B5EF4-FFF2-40B4-BE49-F238E27FC236}">
                    <a16:creationId xmlns:a16="http://schemas.microsoft.com/office/drawing/2014/main" id="{DA44044F-AD2D-087E-AFE3-1B8642C4D7C0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8" name="Oval 7697">
                <a:extLst>
                  <a:ext uri="{FF2B5EF4-FFF2-40B4-BE49-F238E27FC236}">
                    <a16:creationId xmlns:a16="http://schemas.microsoft.com/office/drawing/2014/main" id="{943870D2-0E58-116E-AC40-767F5E3E7AD6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99" name="Oval 7698">
                <a:extLst>
                  <a:ext uri="{FF2B5EF4-FFF2-40B4-BE49-F238E27FC236}">
                    <a16:creationId xmlns:a16="http://schemas.microsoft.com/office/drawing/2014/main" id="{7C9EF9CF-1296-1E7F-4375-43679DF52877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0" name="Oval 7699">
                <a:extLst>
                  <a:ext uri="{FF2B5EF4-FFF2-40B4-BE49-F238E27FC236}">
                    <a16:creationId xmlns:a16="http://schemas.microsoft.com/office/drawing/2014/main" id="{9D21A273-F4B3-D182-4E9C-E7AD9BAF315E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701" name="Oval 7700">
                <a:extLst>
                  <a:ext uri="{FF2B5EF4-FFF2-40B4-BE49-F238E27FC236}">
                    <a16:creationId xmlns:a16="http://schemas.microsoft.com/office/drawing/2014/main" id="{72BCC8AB-320F-D9F7-7BD5-501D0B204214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2" name="Oval 7701">
                <a:extLst>
                  <a:ext uri="{FF2B5EF4-FFF2-40B4-BE49-F238E27FC236}">
                    <a16:creationId xmlns:a16="http://schemas.microsoft.com/office/drawing/2014/main" id="{1C8FA475-8F50-5918-0AF5-5CFE1FBE4A3E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3" name="Oval 7702">
                <a:extLst>
                  <a:ext uri="{FF2B5EF4-FFF2-40B4-BE49-F238E27FC236}">
                    <a16:creationId xmlns:a16="http://schemas.microsoft.com/office/drawing/2014/main" id="{0ACBE945-1820-8986-9B03-7B0E159006EE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4" name="Oval 7703">
                <a:extLst>
                  <a:ext uri="{FF2B5EF4-FFF2-40B4-BE49-F238E27FC236}">
                    <a16:creationId xmlns:a16="http://schemas.microsoft.com/office/drawing/2014/main" id="{65EFAA11-566A-9E0B-FA42-D07049336F2C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5" name="Rectangle: Rounded Corners 7704">
                <a:extLst>
                  <a:ext uri="{FF2B5EF4-FFF2-40B4-BE49-F238E27FC236}">
                    <a16:creationId xmlns:a16="http://schemas.microsoft.com/office/drawing/2014/main" id="{E76834A8-B368-AD42-8080-773807D856C5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6" name="Rectangle: Rounded Corners 38">
                <a:extLst>
                  <a:ext uri="{FF2B5EF4-FFF2-40B4-BE49-F238E27FC236}">
                    <a16:creationId xmlns:a16="http://schemas.microsoft.com/office/drawing/2014/main" id="{9E4BF624-4666-9059-5589-710B761D1CCD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7" name="Isosceles Triangle 7706">
                <a:extLst>
                  <a:ext uri="{FF2B5EF4-FFF2-40B4-BE49-F238E27FC236}">
                    <a16:creationId xmlns:a16="http://schemas.microsoft.com/office/drawing/2014/main" id="{4CF81E8C-A517-40EC-B970-24B9AFDEA040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08" name="Rectangle 7707">
                <a:extLst>
                  <a:ext uri="{FF2B5EF4-FFF2-40B4-BE49-F238E27FC236}">
                    <a16:creationId xmlns:a16="http://schemas.microsoft.com/office/drawing/2014/main" id="{140D6007-255D-7DCB-D6AE-E89A427912A3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709" name="Group 7708">
                <a:extLst>
                  <a:ext uri="{FF2B5EF4-FFF2-40B4-BE49-F238E27FC236}">
                    <a16:creationId xmlns:a16="http://schemas.microsoft.com/office/drawing/2014/main" id="{CF5A7671-ADAA-1384-C261-6089ED46BFB4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714" name="Isosceles Triangle 7713">
                  <a:extLst>
                    <a:ext uri="{FF2B5EF4-FFF2-40B4-BE49-F238E27FC236}">
                      <a16:creationId xmlns:a16="http://schemas.microsoft.com/office/drawing/2014/main" id="{966DE3D1-3783-5F75-E3DB-F82FB9EEDFA7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15" name="Rectangle 7714">
                  <a:extLst>
                    <a:ext uri="{FF2B5EF4-FFF2-40B4-BE49-F238E27FC236}">
                      <a16:creationId xmlns:a16="http://schemas.microsoft.com/office/drawing/2014/main" id="{A5AB1B9C-90FF-068E-B446-AC730BD94451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710" name="Oval 7709">
                <a:extLst>
                  <a:ext uri="{FF2B5EF4-FFF2-40B4-BE49-F238E27FC236}">
                    <a16:creationId xmlns:a16="http://schemas.microsoft.com/office/drawing/2014/main" id="{64409C45-5B87-865C-6837-E1EFE79E119E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1" name="Oval 1068">
                <a:extLst>
                  <a:ext uri="{FF2B5EF4-FFF2-40B4-BE49-F238E27FC236}">
                    <a16:creationId xmlns:a16="http://schemas.microsoft.com/office/drawing/2014/main" id="{B518A767-5F9C-1C2E-2E09-08CB3B7D23F7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712" name="Straight Connector 7711">
                <a:extLst>
                  <a:ext uri="{FF2B5EF4-FFF2-40B4-BE49-F238E27FC236}">
                    <a16:creationId xmlns:a16="http://schemas.microsoft.com/office/drawing/2014/main" id="{9AB14B89-EB35-1269-AD37-542A0F095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3" name="Straight Connector 7712">
                <a:extLst>
                  <a:ext uri="{FF2B5EF4-FFF2-40B4-BE49-F238E27FC236}">
                    <a16:creationId xmlns:a16="http://schemas.microsoft.com/office/drawing/2014/main" id="{8D7D8738-08C6-FAE4-4DBE-EFA3A75D8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59" name="Group 7358">
            <a:extLst>
              <a:ext uri="{FF2B5EF4-FFF2-40B4-BE49-F238E27FC236}">
                <a16:creationId xmlns:a16="http://schemas.microsoft.com/office/drawing/2014/main" id="{893E217B-195E-6187-4E43-F548E2FF7D31}"/>
              </a:ext>
            </a:extLst>
          </p:cNvPr>
          <p:cNvGrpSpPr/>
          <p:nvPr/>
        </p:nvGrpSpPr>
        <p:grpSpPr>
          <a:xfrm>
            <a:off x="5464519" y="3255059"/>
            <a:ext cx="2801508" cy="1782494"/>
            <a:chOff x="4639923" y="2596980"/>
            <a:chExt cx="2000684" cy="1272960"/>
          </a:xfrm>
        </p:grpSpPr>
        <p:sp>
          <p:nvSpPr>
            <p:cNvPr id="7360" name="Rectangle: Rounded Corners 1056">
              <a:extLst>
                <a:ext uri="{FF2B5EF4-FFF2-40B4-BE49-F238E27FC236}">
                  <a16:creationId xmlns:a16="http://schemas.microsoft.com/office/drawing/2014/main" id="{979F93A5-920B-C669-6C89-F22AC9559171}"/>
                </a:ext>
              </a:extLst>
            </p:cNvPr>
            <p:cNvSpPr/>
            <p:nvPr/>
          </p:nvSpPr>
          <p:spPr>
            <a:xfrm rot="19019816">
              <a:off x="4639923" y="2598415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361" name="Group 7360">
              <a:extLst>
                <a:ext uri="{FF2B5EF4-FFF2-40B4-BE49-F238E27FC236}">
                  <a16:creationId xmlns:a16="http://schemas.microsoft.com/office/drawing/2014/main" id="{112EEA83-F33E-37D4-17C0-CA1DAC769145}"/>
                </a:ext>
              </a:extLst>
            </p:cNvPr>
            <p:cNvGrpSpPr/>
            <p:nvPr/>
          </p:nvGrpSpPr>
          <p:grpSpPr>
            <a:xfrm>
              <a:off x="5035200" y="2596980"/>
              <a:ext cx="832320" cy="1272960"/>
              <a:chOff x="5035200" y="2596980"/>
              <a:chExt cx="832320" cy="1272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7362" name="Ink 7361">
                    <a:extLst>
                      <a:ext uri="{FF2B5EF4-FFF2-40B4-BE49-F238E27FC236}">
                        <a16:creationId xmlns:a16="http://schemas.microsoft.com/office/drawing/2014/main" id="{C218BC53-C232-6C79-8C7F-61E8F8D2343D}"/>
                      </a:ext>
                    </a:extLst>
                  </p14:cNvPr>
                  <p14:cNvContentPartPr/>
                  <p14:nvPr/>
                </p14:nvContentPartPr>
                <p14:xfrm>
                  <a:off x="5742240" y="2596980"/>
                  <a:ext cx="74880" cy="99720"/>
                </p14:xfrm>
              </p:contentPart>
            </mc:Choice>
            <mc:Fallback xmlns="">
              <p:pic>
                <p:nvPicPr>
                  <p:cNvPr id="7362" name="Ink 7361">
                    <a:extLst>
                      <a:ext uri="{FF2B5EF4-FFF2-40B4-BE49-F238E27FC236}">
                        <a16:creationId xmlns:a16="http://schemas.microsoft.com/office/drawing/2014/main" id="{C218BC53-C232-6C79-8C7F-61E8F8D2343D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735807" y="2590555"/>
                    <a:ext cx="87489" cy="11231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7363" name="Ink 7362">
                    <a:extLst>
                      <a:ext uri="{FF2B5EF4-FFF2-40B4-BE49-F238E27FC236}">
                        <a16:creationId xmlns:a16="http://schemas.microsoft.com/office/drawing/2014/main" id="{68C58CAD-8954-4B47-D4F1-2FBBC2FA0398}"/>
                      </a:ext>
                    </a:extLst>
                  </p14:cNvPr>
                  <p14:cNvContentPartPr/>
                  <p14:nvPr/>
                </p14:nvContentPartPr>
                <p14:xfrm>
                  <a:off x="5777520" y="2857260"/>
                  <a:ext cx="90000" cy="150840"/>
                </p14:xfrm>
              </p:contentPart>
            </mc:Choice>
            <mc:Fallback xmlns="">
              <p:pic>
                <p:nvPicPr>
                  <p:cNvPr id="7363" name="Ink 7362">
                    <a:extLst>
                      <a:ext uri="{FF2B5EF4-FFF2-40B4-BE49-F238E27FC236}">
                        <a16:creationId xmlns:a16="http://schemas.microsoft.com/office/drawing/2014/main" id="{68C58CAD-8954-4B47-D4F1-2FBBC2FA0398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771091" y="2850836"/>
                    <a:ext cx="102600" cy="163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7364" name="Ink 7363">
                    <a:extLst>
                      <a:ext uri="{FF2B5EF4-FFF2-40B4-BE49-F238E27FC236}">
                        <a16:creationId xmlns:a16="http://schemas.microsoft.com/office/drawing/2014/main" id="{A04FCA6E-F4D1-1AD1-AA64-07A4270AAEEC}"/>
                      </a:ext>
                    </a:extLst>
                  </p14:cNvPr>
                  <p14:cNvContentPartPr/>
                  <p14:nvPr/>
                </p14:nvContentPartPr>
                <p14:xfrm>
                  <a:off x="5788680" y="3320580"/>
                  <a:ext cx="15120" cy="69480"/>
                </p14:xfrm>
              </p:contentPart>
            </mc:Choice>
            <mc:Fallback xmlns="">
              <p:pic>
                <p:nvPicPr>
                  <p:cNvPr id="7364" name="Ink 7363">
                    <a:extLst>
                      <a:ext uri="{FF2B5EF4-FFF2-40B4-BE49-F238E27FC236}">
                        <a16:creationId xmlns:a16="http://schemas.microsoft.com/office/drawing/2014/main" id="{A04FCA6E-F4D1-1AD1-AA64-07A4270AAEEC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5782273" y="3314147"/>
                    <a:ext cx="27677" cy="8208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7365" name="Ink 7364">
                    <a:extLst>
                      <a:ext uri="{FF2B5EF4-FFF2-40B4-BE49-F238E27FC236}">
                        <a16:creationId xmlns:a16="http://schemas.microsoft.com/office/drawing/2014/main" id="{0D8E336B-968A-8FDA-6288-FE987A5E4F96}"/>
                      </a:ext>
                    </a:extLst>
                  </p14:cNvPr>
                  <p14:cNvContentPartPr/>
                  <p14:nvPr/>
                </p14:nvContentPartPr>
                <p14:xfrm>
                  <a:off x="5623440" y="3612900"/>
                  <a:ext cx="98280" cy="56880"/>
                </p14:xfrm>
              </p:contentPart>
            </mc:Choice>
            <mc:Fallback xmlns="">
              <p:pic>
                <p:nvPicPr>
                  <p:cNvPr id="7365" name="Ink 7364">
                    <a:extLst>
                      <a:ext uri="{FF2B5EF4-FFF2-40B4-BE49-F238E27FC236}">
                        <a16:creationId xmlns:a16="http://schemas.microsoft.com/office/drawing/2014/main" id="{0D8E336B-968A-8FDA-6288-FE987A5E4F96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617008" y="3606495"/>
                    <a:ext cx="110887" cy="694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7366" name="Ink 7365">
                    <a:extLst>
                      <a:ext uri="{FF2B5EF4-FFF2-40B4-BE49-F238E27FC236}">
                        <a16:creationId xmlns:a16="http://schemas.microsoft.com/office/drawing/2014/main" id="{A10B19A9-FC71-3B46-66B1-083464226367}"/>
                      </a:ext>
                    </a:extLst>
                  </p14:cNvPr>
                  <p14:cNvContentPartPr/>
                  <p14:nvPr/>
                </p14:nvContentPartPr>
                <p14:xfrm>
                  <a:off x="5478720" y="3257220"/>
                  <a:ext cx="109800" cy="111960"/>
                </p14:xfrm>
              </p:contentPart>
            </mc:Choice>
            <mc:Fallback xmlns="">
              <p:pic>
                <p:nvPicPr>
                  <p:cNvPr id="7366" name="Ink 7365">
                    <a:extLst>
                      <a:ext uri="{FF2B5EF4-FFF2-40B4-BE49-F238E27FC236}">
                        <a16:creationId xmlns:a16="http://schemas.microsoft.com/office/drawing/2014/main" id="{A10B19A9-FC71-3B46-66B1-083464226367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5472291" y="3250786"/>
                    <a:ext cx="122400" cy="12457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7367" name="Ink 7366">
                    <a:extLst>
                      <a:ext uri="{FF2B5EF4-FFF2-40B4-BE49-F238E27FC236}">
                        <a16:creationId xmlns:a16="http://schemas.microsoft.com/office/drawing/2014/main" id="{54F0FB6A-7CF1-D514-ED14-35756E58114B}"/>
                      </a:ext>
                    </a:extLst>
                  </p14:cNvPr>
                  <p14:cNvContentPartPr/>
                  <p14:nvPr/>
                </p14:nvContentPartPr>
                <p14:xfrm>
                  <a:off x="5333640" y="2838180"/>
                  <a:ext cx="127800" cy="106920"/>
                </p14:xfrm>
              </p:contentPart>
            </mc:Choice>
            <mc:Fallback xmlns="">
              <p:pic>
                <p:nvPicPr>
                  <p:cNvPr id="7367" name="Ink 7366">
                    <a:extLst>
                      <a:ext uri="{FF2B5EF4-FFF2-40B4-BE49-F238E27FC236}">
                        <a16:creationId xmlns:a16="http://schemas.microsoft.com/office/drawing/2014/main" id="{54F0FB6A-7CF1-D514-ED14-35756E58114B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327211" y="2831739"/>
                    <a:ext cx="140400" cy="11954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7368" name="Ink 7367">
                    <a:extLst>
                      <a:ext uri="{FF2B5EF4-FFF2-40B4-BE49-F238E27FC236}">
                        <a16:creationId xmlns:a16="http://schemas.microsoft.com/office/drawing/2014/main" id="{425719CD-7D59-3B50-7D18-A6F1CDF1B114}"/>
                      </a:ext>
                    </a:extLst>
                  </p14:cNvPr>
                  <p14:cNvContentPartPr/>
                  <p14:nvPr/>
                </p14:nvContentPartPr>
                <p14:xfrm>
                  <a:off x="5611200" y="2882460"/>
                  <a:ext cx="53280" cy="115200"/>
                </p14:xfrm>
              </p:contentPart>
            </mc:Choice>
            <mc:Fallback xmlns="">
              <p:pic>
                <p:nvPicPr>
                  <p:cNvPr id="7368" name="Ink 7367">
                    <a:extLst>
                      <a:ext uri="{FF2B5EF4-FFF2-40B4-BE49-F238E27FC236}">
                        <a16:creationId xmlns:a16="http://schemas.microsoft.com/office/drawing/2014/main" id="{425719CD-7D59-3B50-7D18-A6F1CDF1B114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604765" y="2876031"/>
                    <a:ext cx="65892" cy="127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7369" name="Ink 7368">
                    <a:extLst>
                      <a:ext uri="{FF2B5EF4-FFF2-40B4-BE49-F238E27FC236}">
                        <a16:creationId xmlns:a16="http://schemas.microsoft.com/office/drawing/2014/main" id="{EBC9B1F4-D79D-4181-83F2-927A0C106D7F}"/>
                      </a:ext>
                    </a:extLst>
                  </p14:cNvPr>
                  <p14:cNvContentPartPr/>
                  <p14:nvPr/>
                </p14:nvContentPartPr>
                <p14:xfrm>
                  <a:off x="5253000" y="3111060"/>
                  <a:ext cx="131760" cy="141840"/>
                </p14:xfrm>
              </p:contentPart>
            </mc:Choice>
            <mc:Fallback xmlns="">
              <p:pic>
                <p:nvPicPr>
                  <p:cNvPr id="7369" name="Ink 7368">
                    <a:extLst>
                      <a:ext uri="{FF2B5EF4-FFF2-40B4-BE49-F238E27FC236}">
                        <a16:creationId xmlns:a16="http://schemas.microsoft.com/office/drawing/2014/main" id="{EBC9B1F4-D79D-4181-83F2-927A0C106D7F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5246566" y="3104636"/>
                    <a:ext cx="144370" cy="154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7370" name="Ink 7369">
                    <a:extLst>
                      <a:ext uri="{FF2B5EF4-FFF2-40B4-BE49-F238E27FC236}">
                        <a16:creationId xmlns:a16="http://schemas.microsoft.com/office/drawing/2014/main" id="{7B735F83-0530-518E-EAA1-D4E1954E12FA}"/>
                      </a:ext>
                    </a:extLst>
                  </p14:cNvPr>
                  <p14:cNvContentPartPr/>
                  <p14:nvPr/>
                </p14:nvContentPartPr>
                <p14:xfrm>
                  <a:off x="5051760" y="3066780"/>
                  <a:ext cx="136080" cy="124200"/>
                </p14:xfrm>
              </p:contentPart>
            </mc:Choice>
            <mc:Fallback xmlns="">
              <p:pic>
                <p:nvPicPr>
                  <p:cNvPr id="7370" name="Ink 7369">
                    <a:extLst>
                      <a:ext uri="{FF2B5EF4-FFF2-40B4-BE49-F238E27FC236}">
                        <a16:creationId xmlns:a16="http://schemas.microsoft.com/office/drawing/2014/main" id="{7B735F83-0530-518E-EAA1-D4E1954E12FA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5045329" y="3060351"/>
                    <a:ext cx="148685" cy="136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7371" name="Ink 7370">
                    <a:extLst>
                      <a:ext uri="{FF2B5EF4-FFF2-40B4-BE49-F238E27FC236}">
                        <a16:creationId xmlns:a16="http://schemas.microsoft.com/office/drawing/2014/main" id="{D5ED1647-17D0-0720-8251-23DFD267505C}"/>
                      </a:ext>
                    </a:extLst>
                  </p14:cNvPr>
                  <p14:cNvContentPartPr/>
                  <p14:nvPr/>
                </p14:nvContentPartPr>
                <p14:xfrm>
                  <a:off x="5035200" y="3396900"/>
                  <a:ext cx="70560" cy="88200"/>
                </p14:xfrm>
              </p:contentPart>
            </mc:Choice>
            <mc:Fallback xmlns="">
              <p:pic>
                <p:nvPicPr>
                  <p:cNvPr id="7371" name="Ink 7370">
                    <a:extLst>
                      <a:ext uri="{FF2B5EF4-FFF2-40B4-BE49-F238E27FC236}">
                        <a16:creationId xmlns:a16="http://schemas.microsoft.com/office/drawing/2014/main" id="{D5ED1647-17D0-0720-8251-23DFD267505C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5028762" y="3390490"/>
                    <a:ext cx="83178" cy="1007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7372" name="Ink 7371">
                    <a:extLst>
                      <a:ext uri="{FF2B5EF4-FFF2-40B4-BE49-F238E27FC236}">
                        <a16:creationId xmlns:a16="http://schemas.microsoft.com/office/drawing/2014/main" id="{BFC7FDA3-D977-4E92-F355-FE2DE8D6080A}"/>
                      </a:ext>
                    </a:extLst>
                  </p14:cNvPr>
                  <p14:cNvContentPartPr/>
                  <p14:nvPr/>
                </p14:nvContentPartPr>
                <p14:xfrm>
                  <a:off x="5139600" y="3606420"/>
                  <a:ext cx="105480" cy="152280"/>
                </p14:xfrm>
              </p:contentPart>
            </mc:Choice>
            <mc:Fallback xmlns="">
              <p:pic>
                <p:nvPicPr>
                  <p:cNvPr id="7372" name="Ink 7371">
                    <a:extLst>
                      <a:ext uri="{FF2B5EF4-FFF2-40B4-BE49-F238E27FC236}">
                        <a16:creationId xmlns:a16="http://schemas.microsoft.com/office/drawing/2014/main" id="{BFC7FDA3-D977-4E92-F355-FE2DE8D6080A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5133168" y="3600000"/>
                    <a:ext cx="118086" cy="1648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7373" name="Ink 7372">
                    <a:extLst>
                      <a:ext uri="{FF2B5EF4-FFF2-40B4-BE49-F238E27FC236}">
                        <a16:creationId xmlns:a16="http://schemas.microsoft.com/office/drawing/2014/main" id="{86D9C40C-2C4A-D2F0-E129-6F57E2CEB17D}"/>
                      </a:ext>
                    </a:extLst>
                  </p14:cNvPr>
                  <p14:cNvContentPartPr/>
                  <p14:nvPr/>
                </p14:nvContentPartPr>
                <p14:xfrm>
                  <a:off x="5298720" y="3809820"/>
                  <a:ext cx="48240" cy="59760"/>
                </p14:xfrm>
              </p:contentPart>
            </mc:Choice>
            <mc:Fallback xmlns="">
              <p:pic>
                <p:nvPicPr>
                  <p:cNvPr id="7373" name="Ink 7372">
                    <a:extLst>
                      <a:ext uri="{FF2B5EF4-FFF2-40B4-BE49-F238E27FC236}">
                        <a16:creationId xmlns:a16="http://schemas.microsoft.com/office/drawing/2014/main" id="{86D9C40C-2C4A-D2F0-E129-6F57E2CEB17D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5292271" y="3803380"/>
                    <a:ext cx="60880" cy="723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7374" name="Ink 7373">
                    <a:extLst>
                      <a:ext uri="{FF2B5EF4-FFF2-40B4-BE49-F238E27FC236}">
                        <a16:creationId xmlns:a16="http://schemas.microsoft.com/office/drawing/2014/main" id="{46CB2988-3F8D-3A6F-BAC2-59A3CB2DE447}"/>
                      </a:ext>
                    </a:extLst>
                  </p14:cNvPr>
                  <p14:cNvContentPartPr/>
                  <p14:nvPr/>
                </p14:nvContentPartPr>
                <p14:xfrm>
                  <a:off x="5442000" y="3523980"/>
                  <a:ext cx="25560" cy="60480"/>
                </p14:xfrm>
              </p:contentPart>
            </mc:Choice>
            <mc:Fallback xmlns="">
              <p:pic>
                <p:nvPicPr>
                  <p:cNvPr id="7374" name="Ink 7373">
                    <a:extLst>
                      <a:ext uri="{FF2B5EF4-FFF2-40B4-BE49-F238E27FC236}">
                        <a16:creationId xmlns:a16="http://schemas.microsoft.com/office/drawing/2014/main" id="{46CB2988-3F8D-3A6F-BAC2-59A3CB2DE447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5435545" y="3517546"/>
                    <a:ext cx="38211" cy="730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7375" name="Ink 7374">
                    <a:extLst>
                      <a:ext uri="{FF2B5EF4-FFF2-40B4-BE49-F238E27FC236}">
                        <a16:creationId xmlns:a16="http://schemas.microsoft.com/office/drawing/2014/main" id="{023E86D8-C419-81FC-B6B2-3311AA0D5A02}"/>
                      </a:ext>
                    </a:extLst>
                  </p14:cNvPr>
                  <p14:cNvContentPartPr/>
                  <p14:nvPr/>
                </p14:nvContentPartPr>
                <p14:xfrm>
                  <a:off x="5496000" y="3777780"/>
                  <a:ext cx="54000" cy="92160"/>
                </p14:xfrm>
              </p:contentPart>
            </mc:Choice>
            <mc:Fallback xmlns="">
              <p:pic>
                <p:nvPicPr>
                  <p:cNvPr id="7375" name="Ink 7374">
                    <a:extLst>
                      <a:ext uri="{FF2B5EF4-FFF2-40B4-BE49-F238E27FC236}">
                        <a16:creationId xmlns:a16="http://schemas.microsoft.com/office/drawing/2014/main" id="{023E86D8-C419-81FC-B6B2-3311AA0D5A02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489571" y="3771362"/>
                    <a:ext cx="66600" cy="10473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7376" name="Group 7375">
            <a:extLst>
              <a:ext uri="{FF2B5EF4-FFF2-40B4-BE49-F238E27FC236}">
                <a16:creationId xmlns:a16="http://schemas.microsoft.com/office/drawing/2014/main" id="{735AC34E-AB91-596E-8867-2A5CC5D89665}"/>
              </a:ext>
            </a:extLst>
          </p:cNvPr>
          <p:cNvGrpSpPr/>
          <p:nvPr/>
        </p:nvGrpSpPr>
        <p:grpSpPr>
          <a:xfrm>
            <a:off x="4253636" y="3425478"/>
            <a:ext cx="2801508" cy="1790526"/>
            <a:chOff x="3775177" y="2718684"/>
            <a:chExt cx="2000684" cy="1278696"/>
          </a:xfrm>
        </p:grpSpPr>
        <p:sp>
          <p:nvSpPr>
            <p:cNvPr id="7377" name="Rectangle: Rounded Corners 1056">
              <a:extLst>
                <a:ext uri="{FF2B5EF4-FFF2-40B4-BE49-F238E27FC236}">
                  <a16:creationId xmlns:a16="http://schemas.microsoft.com/office/drawing/2014/main" id="{7D2F516C-487C-AD10-D30C-C09CE676C805}"/>
                </a:ext>
              </a:extLst>
            </p:cNvPr>
            <p:cNvSpPr/>
            <p:nvPr/>
          </p:nvSpPr>
          <p:spPr>
            <a:xfrm rot="19019816">
              <a:off x="3775177" y="2718684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378" name="Ink 7377">
                  <a:extLst>
                    <a:ext uri="{FF2B5EF4-FFF2-40B4-BE49-F238E27FC236}">
                      <a16:creationId xmlns:a16="http://schemas.microsoft.com/office/drawing/2014/main" id="{F4AA8A22-F7B0-4396-911A-678DA8312171}"/>
                    </a:ext>
                  </a:extLst>
                </p14:cNvPr>
                <p14:cNvContentPartPr/>
                <p14:nvPr/>
              </p14:nvContentPartPr>
              <p14:xfrm>
                <a:off x="4816320" y="3447660"/>
                <a:ext cx="79920" cy="111960"/>
              </p14:xfrm>
            </p:contentPart>
          </mc:Choice>
          <mc:Fallback xmlns="">
            <p:pic>
              <p:nvPicPr>
                <p:cNvPr id="7378" name="Ink 7377">
                  <a:extLst>
                    <a:ext uri="{FF2B5EF4-FFF2-40B4-BE49-F238E27FC236}">
                      <a16:creationId xmlns:a16="http://schemas.microsoft.com/office/drawing/2014/main" id="{F4AA8A22-F7B0-4396-911A-678DA831217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09875" y="3441226"/>
                  <a:ext cx="92553" cy="1245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7379" name="Ink 7378">
                  <a:extLst>
                    <a:ext uri="{FF2B5EF4-FFF2-40B4-BE49-F238E27FC236}">
                      <a16:creationId xmlns:a16="http://schemas.microsoft.com/office/drawing/2014/main" id="{265DEE9F-6722-6625-D8CB-EC069D46BCEE}"/>
                    </a:ext>
                  </a:extLst>
                </p14:cNvPr>
                <p14:cNvContentPartPr/>
                <p14:nvPr/>
              </p14:nvContentPartPr>
              <p14:xfrm>
                <a:off x="4669080" y="3276300"/>
                <a:ext cx="68040" cy="64800"/>
              </p14:xfrm>
            </p:contentPart>
          </mc:Choice>
          <mc:Fallback xmlns="">
            <p:pic>
              <p:nvPicPr>
                <p:cNvPr id="7379" name="Ink 7378">
                  <a:extLst>
                    <a:ext uri="{FF2B5EF4-FFF2-40B4-BE49-F238E27FC236}">
                      <a16:creationId xmlns:a16="http://schemas.microsoft.com/office/drawing/2014/main" id="{265DEE9F-6722-6625-D8CB-EC069D46BCE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62637" y="3269871"/>
                  <a:ext cx="80669" cy="774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380" name="Group 7379">
              <a:extLst>
                <a:ext uri="{FF2B5EF4-FFF2-40B4-BE49-F238E27FC236}">
                  <a16:creationId xmlns:a16="http://schemas.microsoft.com/office/drawing/2014/main" id="{42B7C124-2A1A-BF34-CC3C-0ADABB8EE429}"/>
                </a:ext>
              </a:extLst>
            </p:cNvPr>
            <p:cNvGrpSpPr/>
            <p:nvPr/>
          </p:nvGrpSpPr>
          <p:grpSpPr>
            <a:xfrm>
              <a:off x="4439040" y="2749260"/>
              <a:ext cx="533520" cy="442080"/>
              <a:chOff x="4439040" y="2749260"/>
              <a:chExt cx="533520" cy="442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7391" name="Ink 7390">
                    <a:extLst>
                      <a:ext uri="{FF2B5EF4-FFF2-40B4-BE49-F238E27FC236}">
                        <a16:creationId xmlns:a16="http://schemas.microsoft.com/office/drawing/2014/main" id="{6C3E34A1-F361-9FF1-8410-C39EB3A8A813}"/>
                      </a:ext>
                    </a:extLst>
                  </p14:cNvPr>
                  <p14:cNvContentPartPr/>
                  <p14:nvPr/>
                </p14:nvContentPartPr>
                <p14:xfrm>
                  <a:off x="4662600" y="2749260"/>
                  <a:ext cx="195120" cy="91440"/>
                </p14:xfrm>
              </p:contentPart>
            </mc:Choice>
            <mc:Fallback xmlns="">
              <p:pic>
                <p:nvPicPr>
                  <p:cNvPr id="7391" name="Ink 7390">
                    <a:extLst>
                      <a:ext uri="{FF2B5EF4-FFF2-40B4-BE49-F238E27FC236}">
                        <a16:creationId xmlns:a16="http://schemas.microsoft.com/office/drawing/2014/main" id="{6C3E34A1-F361-9FF1-8410-C39EB3A8A813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4656173" y="2742839"/>
                    <a:ext cx="207717" cy="1040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7392" name="Ink 7391">
                    <a:extLst>
                      <a:ext uri="{FF2B5EF4-FFF2-40B4-BE49-F238E27FC236}">
                        <a16:creationId xmlns:a16="http://schemas.microsoft.com/office/drawing/2014/main" id="{6E3851AD-C1A1-6DB8-D3FF-38D956B4B389}"/>
                      </a:ext>
                    </a:extLst>
                  </p14:cNvPr>
                  <p14:cNvContentPartPr/>
                  <p14:nvPr/>
                </p14:nvContentPartPr>
                <p14:xfrm>
                  <a:off x="4745400" y="2863380"/>
                  <a:ext cx="106200" cy="181080"/>
                </p14:xfrm>
              </p:contentPart>
            </mc:Choice>
            <mc:Fallback xmlns="">
              <p:pic>
                <p:nvPicPr>
                  <p:cNvPr id="7392" name="Ink 7391">
                    <a:extLst>
                      <a:ext uri="{FF2B5EF4-FFF2-40B4-BE49-F238E27FC236}">
                        <a16:creationId xmlns:a16="http://schemas.microsoft.com/office/drawing/2014/main" id="{6E3851AD-C1A1-6DB8-D3FF-38D956B4B389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738971" y="2856950"/>
                    <a:ext cx="118800" cy="1936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7393" name="Ink 7392">
                    <a:extLst>
                      <a:ext uri="{FF2B5EF4-FFF2-40B4-BE49-F238E27FC236}">
                        <a16:creationId xmlns:a16="http://schemas.microsoft.com/office/drawing/2014/main" id="{A7FAA6CC-BE0C-5206-BB3A-3D95CC79FF44}"/>
                      </a:ext>
                    </a:extLst>
                  </p14:cNvPr>
                  <p14:cNvContentPartPr/>
                  <p14:nvPr/>
                </p14:nvContentPartPr>
                <p14:xfrm>
                  <a:off x="4940160" y="3098460"/>
                  <a:ext cx="32400" cy="72720"/>
                </p14:xfrm>
              </p:contentPart>
            </mc:Choice>
            <mc:Fallback xmlns="">
              <p:pic>
                <p:nvPicPr>
                  <p:cNvPr id="7393" name="Ink 7392">
                    <a:extLst>
                      <a:ext uri="{FF2B5EF4-FFF2-40B4-BE49-F238E27FC236}">
                        <a16:creationId xmlns:a16="http://schemas.microsoft.com/office/drawing/2014/main" id="{A7FAA6CC-BE0C-5206-BB3A-3D95CC79FF44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4933680" y="3092036"/>
                    <a:ext cx="45101" cy="853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7394" name="Ink 7393">
                    <a:extLst>
                      <a:ext uri="{FF2B5EF4-FFF2-40B4-BE49-F238E27FC236}">
                        <a16:creationId xmlns:a16="http://schemas.microsoft.com/office/drawing/2014/main" id="{B29E054B-BEBD-71D3-AABE-29F6165604BE}"/>
                      </a:ext>
                    </a:extLst>
                  </p14:cNvPr>
                  <p14:cNvContentPartPr/>
                  <p14:nvPr/>
                </p14:nvContentPartPr>
                <p14:xfrm>
                  <a:off x="4439040" y="3085860"/>
                  <a:ext cx="183960" cy="105480"/>
                </p14:xfrm>
              </p:contentPart>
            </mc:Choice>
            <mc:Fallback xmlns="">
              <p:pic>
                <p:nvPicPr>
                  <p:cNvPr id="7394" name="Ink 7393">
                    <a:extLst>
                      <a:ext uri="{FF2B5EF4-FFF2-40B4-BE49-F238E27FC236}">
                        <a16:creationId xmlns:a16="http://schemas.microsoft.com/office/drawing/2014/main" id="{B29E054B-BEBD-71D3-AABE-29F6165604BE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4432608" y="3079428"/>
                    <a:ext cx="196567" cy="118086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381" name="Ink 7380">
                  <a:extLst>
                    <a:ext uri="{FF2B5EF4-FFF2-40B4-BE49-F238E27FC236}">
                      <a16:creationId xmlns:a16="http://schemas.microsoft.com/office/drawing/2014/main" id="{C4E6ABE0-4AEA-BD6D-A445-AFF5534E8423}"/>
                    </a:ext>
                  </a:extLst>
                </p14:cNvPr>
                <p14:cNvContentPartPr/>
                <p14:nvPr/>
              </p14:nvContentPartPr>
              <p14:xfrm>
                <a:off x="4224120" y="3231660"/>
                <a:ext cx="30600" cy="43200"/>
              </p14:xfrm>
            </p:contentPart>
          </mc:Choice>
          <mc:Fallback xmlns="">
            <p:pic>
              <p:nvPicPr>
                <p:cNvPr id="7381" name="Ink 7380">
                  <a:extLst>
                    <a:ext uri="{FF2B5EF4-FFF2-40B4-BE49-F238E27FC236}">
                      <a16:creationId xmlns:a16="http://schemas.microsoft.com/office/drawing/2014/main" id="{C4E6ABE0-4AEA-BD6D-A445-AFF5534E842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17691" y="3225231"/>
                  <a:ext cx="432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382" name="Ink 7381">
                  <a:extLst>
                    <a:ext uri="{FF2B5EF4-FFF2-40B4-BE49-F238E27FC236}">
                      <a16:creationId xmlns:a16="http://schemas.microsoft.com/office/drawing/2014/main" id="{12EF2E0E-4A36-A67B-6F3A-F8CAD10E157F}"/>
                    </a:ext>
                  </a:extLst>
                </p14:cNvPr>
                <p14:cNvContentPartPr/>
                <p14:nvPr/>
              </p14:nvContentPartPr>
              <p14:xfrm>
                <a:off x="4277760" y="3479340"/>
                <a:ext cx="116640" cy="98280"/>
              </p14:xfrm>
            </p:contentPart>
          </mc:Choice>
          <mc:Fallback xmlns="">
            <p:pic>
              <p:nvPicPr>
                <p:cNvPr id="7382" name="Ink 7381">
                  <a:extLst>
                    <a:ext uri="{FF2B5EF4-FFF2-40B4-BE49-F238E27FC236}">
                      <a16:creationId xmlns:a16="http://schemas.microsoft.com/office/drawing/2014/main" id="{12EF2E0E-4A36-A67B-6F3A-F8CAD10E157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71323" y="3472908"/>
                  <a:ext cx="129257" cy="1108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383" name="Ink 7382">
                  <a:extLst>
                    <a:ext uri="{FF2B5EF4-FFF2-40B4-BE49-F238E27FC236}">
                      <a16:creationId xmlns:a16="http://schemas.microsoft.com/office/drawing/2014/main" id="{742DDA4F-5A8A-0654-7577-A13B1C998082}"/>
                    </a:ext>
                  </a:extLst>
                </p14:cNvPr>
                <p14:cNvContentPartPr/>
                <p14:nvPr/>
              </p14:nvContentPartPr>
              <p14:xfrm>
                <a:off x="4498080" y="3669780"/>
                <a:ext cx="36360" cy="74520"/>
              </p14:xfrm>
            </p:contentPart>
          </mc:Choice>
          <mc:Fallback xmlns="">
            <p:pic>
              <p:nvPicPr>
                <p:cNvPr id="7383" name="Ink 7382">
                  <a:extLst>
                    <a:ext uri="{FF2B5EF4-FFF2-40B4-BE49-F238E27FC236}">
                      <a16:creationId xmlns:a16="http://schemas.microsoft.com/office/drawing/2014/main" id="{742DDA4F-5A8A-0654-7577-A13B1C99808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491633" y="3663334"/>
                  <a:ext cx="48996" cy="871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384" name="Ink 7383">
                  <a:extLst>
                    <a:ext uri="{FF2B5EF4-FFF2-40B4-BE49-F238E27FC236}">
                      <a16:creationId xmlns:a16="http://schemas.microsoft.com/office/drawing/2014/main" id="{F20F959A-898D-48D8-6F01-EC045C10C483}"/>
                    </a:ext>
                  </a:extLst>
                </p14:cNvPr>
                <p14:cNvContentPartPr/>
                <p14:nvPr/>
              </p14:nvContentPartPr>
              <p14:xfrm>
                <a:off x="4543080" y="3879660"/>
                <a:ext cx="137160" cy="106560"/>
              </p14:xfrm>
            </p:contentPart>
          </mc:Choice>
          <mc:Fallback xmlns="">
            <p:pic>
              <p:nvPicPr>
                <p:cNvPr id="7384" name="Ink 7383">
                  <a:extLst>
                    <a:ext uri="{FF2B5EF4-FFF2-40B4-BE49-F238E27FC236}">
                      <a16:creationId xmlns:a16="http://schemas.microsoft.com/office/drawing/2014/main" id="{F20F959A-898D-48D8-6F01-EC045C10C48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36647" y="3873225"/>
                  <a:ext cx="149769" cy="1191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385" name="Ink 7384">
                  <a:extLst>
                    <a:ext uri="{FF2B5EF4-FFF2-40B4-BE49-F238E27FC236}">
                      <a16:creationId xmlns:a16="http://schemas.microsoft.com/office/drawing/2014/main" id="{568FFD0A-491E-020F-A7FA-BD112312D26C}"/>
                    </a:ext>
                  </a:extLst>
                </p14:cNvPr>
                <p14:cNvContentPartPr/>
                <p14:nvPr/>
              </p14:nvContentPartPr>
              <p14:xfrm>
                <a:off x="4245000" y="3987300"/>
                <a:ext cx="79920" cy="10080"/>
              </p14:xfrm>
            </p:contentPart>
          </mc:Choice>
          <mc:Fallback xmlns="">
            <p:pic>
              <p:nvPicPr>
                <p:cNvPr id="7385" name="Ink 7384">
                  <a:extLst>
                    <a:ext uri="{FF2B5EF4-FFF2-40B4-BE49-F238E27FC236}">
                      <a16:creationId xmlns:a16="http://schemas.microsoft.com/office/drawing/2014/main" id="{568FFD0A-491E-020F-A7FA-BD112312D26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238555" y="3981000"/>
                  <a:ext cx="92553" cy="224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386" name="Ink 7385">
                  <a:extLst>
                    <a:ext uri="{FF2B5EF4-FFF2-40B4-BE49-F238E27FC236}">
                      <a16:creationId xmlns:a16="http://schemas.microsoft.com/office/drawing/2014/main" id="{F84959C3-28F5-C1D5-DB4A-3C4D50E1102B}"/>
                    </a:ext>
                  </a:extLst>
                </p14:cNvPr>
                <p14:cNvContentPartPr/>
                <p14:nvPr/>
              </p14:nvContentPartPr>
              <p14:xfrm>
                <a:off x="4693920" y="3746100"/>
                <a:ext cx="47160" cy="50400"/>
              </p14:xfrm>
            </p:contentPart>
          </mc:Choice>
          <mc:Fallback xmlns="">
            <p:pic>
              <p:nvPicPr>
                <p:cNvPr id="7386" name="Ink 7385">
                  <a:extLst>
                    <a:ext uri="{FF2B5EF4-FFF2-40B4-BE49-F238E27FC236}">
                      <a16:creationId xmlns:a16="http://schemas.microsoft.com/office/drawing/2014/main" id="{F84959C3-28F5-C1D5-DB4A-3C4D50E1102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87477" y="3739671"/>
                  <a:ext cx="59788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387" name="Ink 7386">
                  <a:extLst>
                    <a:ext uri="{FF2B5EF4-FFF2-40B4-BE49-F238E27FC236}">
                      <a16:creationId xmlns:a16="http://schemas.microsoft.com/office/drawing/2014/main" id="{9F90517B-8FD8-E37D-E8B7-48AC787B8348}"/>
                    </a:ext>
                  </a:extLst>
                </p14:cNvPr>
                <p14:cNvContentPartPr/>
                <p14:nvPr/>
              </p14:nvContentPartPr>
              <p14:xfrm>
                <a:off x="4992360" y="3485820"/>
                <a:ext cx="36720" cy="64080"/>
              </p14:xfrm>
            </p:contentPart>
          </mc:Choice>
          <mc:Fallback xmlns="">
            <p:pic>
              <p:nvPicPr>
                <p:cNvPr id="7387" name="Ink 7386">
                  <a:extLst>
                    <a:ext uri="{FF2B5EF4-FFF2-40B4-BE49-F238E27FC236}">
                      <a16:creationId xmlns:a16="http://schemas.microsoft.com/office/drawing/2014/main" id="{9F90517B-8FD8-E37D-E8B7-48AC787B834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85940" y="3479386"/>
                  <a:ext cx="49302" cy="766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388" name="Ink 7387">
                  <a:extLst>
                    <a:ext uri="{FF2B5EF4-FFF2-40B4-BE49-F238E27FC236}">
                      <a16:creationId xmlns:a16="http://schemas.microsoft.com/office/drawing/2014/main" id="{191BEF09-B57C-A1E7-B6C9-2D787F4144AC}"/>
                    </a:ext>
                  </a:extLst>
                </p14:cNvPr>
                <p14:cNvContentPartPr/>
                <p14:nvPr/>
              </p14:nvContentPartPr>
              <p14:xfrm>
                <a:off x="4969320" y="3288900"/>
                <a:ext cx="15840" cy="31680"/>
              </p14:xfrm>
            </p:contentPart>
          </mc:Choice>
          <mc:Fallback xmlns="">
            <p:pic>
              <p:nvPicPr>
                <p:cNvPr id="7388" name="Ink 7387">
                  <a:extLst>
                    <a:ext uri="{FF2B5EF4-FFF2-40B4-BE49-F238E27FC236}">
                      <a16:creationId xmlns:a16="http://schemas.microsoft.com/office/drawing/2014/main" id="{191BEF09-B57C-A1E7-B6C9-2D787F4144A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62828" y="3282461"/>
                  <a:ext cx="28564" cy="443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389" name="Ink 7388">
                  <a:extLst>
                    <a:ext uri="{FF2B5EF4-FFF2-40B4-BE49-F238E27FC236}">
                      <a16:creationId xmlns:a16="http://schemas.microsoft.com/office/drawing/2014/main" id="{F8230BF6-CB34-F811-D48E-1D68882653BA}"/>
                    </a:ext>
                  </a:extLst>
                </p14:cNvPr>
                <p14:cNvContentPartPr/>
                <p14:nvPr/>
              </p14:nvContentPartPr>
              <p14:xfrm>
                <a:off x="4094160" y="3441180"/>
                <a:ext cx="109800" cy="52920"/>
              </p14:xfrm>
            </p:contentPart>
          </mc:Choice>
          <mc:Fallback xmlns="">
            <p:pic>
              <p:nvPicPr>
                <p:cNvPr id="7389" name="Ink 7388">
                  <a:extLst>
                    <a:ext uri="{FF2B5EF4-FFF2-40B4-BE49-F238E27FC236}">
                      <a16:creationId xmlns:a16="http://schemas.microsoft.com/office/drawing/2014/main" id="{F8230BF6-CB34-F811-D48E-1D68882653B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087716" y="3434758"/>
                  <a:ext cx="122430" cy="655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390" name="Ink 7389">
                  <a:extLst>
                    <a:ext uri="{FF2B5EF4-FFF2-40B4-BE49-F238E27FC236}">
                      <a16:creationId xmlns:a16="http://schemas.microsoft.com/office/drawing/2014/main" id="{B5C1E5A0-4190-38C0-8017-F6A07B898354}"/>
                    </a:ext>
                  </a:extLst>
                </p14:cNvPr>
                <p14:cNvContentPartPr/>
                <p14:nvPr/>
              </p14:nvContentPartPr>
              <p14:xfrm>
                <a:off x="4326720" y="3752580"/>
                <a:ext cx="36000" cy="32040"/>
              </p14:xfrm>
            </p:contentPart>
          </mc:Choice>
          <mc:Fallback xmlns="">
            <p:pic>
              <p:nvPicPr>
                <p:cNvPr id="7390" name="Ink 7389">
                  <a:extLst>
                    <a:ext uri="{FF2B5EF4-FFF2-40B4-BE49-F238E27FC236}">
                      <a16:creationId xmlns:a16="http://schemas.microsoft.com/office/drawing/2014/main" id="{B5C1E5A0-4190-38C0-8017-F6A07B89835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20245" y="3746172"/>
                  <a:ext cx="48691" cy="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95" name="Group 7394">
            <a:extLst>
              <a:ext uri="{FF2B5EF4-FFF2-40B4-BE49-F238E27FC236}">
                <a16:creationId xmlns:a16="http://schemas.microsoft.com/office/drawing/2014/main" id="{D448C0C5-13B6-BB7E-668A-A2DAF7C40B2A}"/>
              </a:ext>
            </a:extLst>
          </p:cNvPr>
          <p:cNvGrpSpPr/>
          <p:nvPr/>
        </p:nvGrpSpPr>
        <p:grpSpPr>
          <a:xfrm>
            <a:off x="5881845" y="2938655"/>
            <a:ext cx="1243188" cy="2623746"/>
            <a:chOff x="4937955" y="2371021"/>
            <a:chExt cx="887817" cy="1873736"/>
          </a:xfrm>
        </p:grpSpPr>
        <p:sp>
          <p:nvSpPr>
            <p:cNvPr id="7396" name="Free-form: Shape 7395">
              <a:extLst>
                <a:ext uri="{FF2B5EF4-FFF2-40B4-BE49-F238E27FC236}">
                  <a16:creationId xmlns:a16="http://schemas.microsoft.com/office/drawing/2014/main" id="{EF9E4CE9-DF7E-4DA6-CD87-034361E08C5A}"/>
                </a:ext>
              </a:extLst>
            </p:cNvPr>
            <p:cNvSpPr/>
            <p:nvPr/>
          </p:nvSpPr>
          <p:spPr>
            <a:xfrm rot="20264805">
              <a:off x="4937955" y="2371021"/>
              <a:ext cx="887817" cy="1873736"/>
            </a:xfrm>
            <a:custGeom>
              <a:avLst/>
              <a:gdLst>
                <a:gd name="connsiteX0" fmla="*/ 632096 w 887817"/>
                <a:gd name="connsiteY0" fmla="*/ 18924 h 1873736"/>
                <a:gd name="connsiteX1" fmla="*/ 747143 w 887817"/>
                <a:gd name="connsiteY1" fmla="*/ 119921 h 1873736"/>
                <a:gd name="connsiteX2" fmla="*/ 885333 w 887817"/>
                <a:gd name="connsiteY2" fmla="*/ 507584 h 1873736"/>
                <a:gd name="connsiteX3" fmla="*/ 576081 w 887817"/>
                <a:gd name="connsiteY3" fmla="*/ 1433148 h 1873736"/>
                <a:gd name="connsiteX4" fmla="*/ 469585 w 887817"/>
                <a:gd name="connsiteY4" fmla="*/ 1723581 h 1873736"/>
                <a:gd name="connsiteX5" fmla="*/ 471309 w 887817"/>
                <a:gd name="connsiteY5" fmla="*/ 1734090 h 1873736"/>
                <a:gd name="connsiteX6" fmla="*/ 396301 w 887817"/>
                <a:gd name="connsiteY6" fmla="*/ 1873736 h 1873736"/>
                <a:gd name="connsiteX7" fmla="*/ 343262 w 887817"/>
                <a:gd name="connsiteY7" fmla="*/ 1832834 h 1873736"/>
                <a:gd name="connsiteX8" fmla="*/ 333597 w 887817"/>
                <a:gd name="connsiteY8" fmla="*/ 1806147 h 1873736"/>
                <a:gd name="connsiteX9" fmla="*/ 320650 w 887817"/>
                <a:gd name="connsiteY9" fmla="*/ 1825178 h 1873736"/>
                <a:gd name="connsiteX10" fmla="*/ 259142 w 887817"/>
                <a:gd name="connsiteY10" fmla="*/ 1851689 h 1873736"/>
                <a:gd name="connsiteX11" fmla="*/ 217869 w 887817"/>
                <a:gd name="connsiteY11" fmla="*/ 1798939 h 1873736"/>
                <a:gd name="connsiteX12" fmla="*/ 217536 w 887817"/>
                <a:gd name="connsiteY12" fmla="*/ 1795529 h 1873736"/>
                <a:gd name="connsiteX13" fmla="*/ 191790 w 887817"/>
                <a:gd name="connsiteY13" fmla="*/ 1815026 h 1873736"/>
                <a:gd name="connsiteX14" fmla="*/ 160786 w 887817"/>
                <a:gd name="connsiteY14" fmla="*/ 1818437 h 1873736"/>
                <a:gd name="connsiteX15" fmla="*/ 119513 w 887817"/>
                <a:gd name="connsiteY15" fmla="*/ 1765687 h 1873736"/>
                <a:gd name="connsiteX16" fmla="*/ 117070 w 887817"/>
                <a:gd name="connsiteY16" fmla="*/ 1740706 h 1873736"/>
                <a:gd name="connsiteX17" fmla="*/ 90697 w 887817"/>
                <a:gd name="connsiteY17" fmla="*/ 1761790 h 1873736"/>
                <a:gd name="connsiteX18" fmla="*/ 24109 w 887817"/>
                <a:gd name="connsiteY18" fmla="*/ 1769008 h 1873736"/>
                <a:gd name="connsiteX19" fmla="*/ 32985 w 887817"/>
                <a:gd name="connsiteY19" fmla="*/ 1610741 h 1873736"/>
                <a:gd name="connsiteX20" fmla="*/ 40462 w 887817"/>
                <a:gd name="connsiteY20" fmla="*/ 1601046 h 1873736"/>
                <a:gd name="connsiteX21" fmla="*/ 40765 w 887817"/>
                <a:gd name="connsiteY21" fmla="*/ 1589681 h 1873736"/>
                <a:gd name="connsiteX22" fmla="*/ 307414 w 887817"/>
                <a:gd name="connsiteY22" fmla="*/ 250529 h 1873736"/>
                <a:gd name="connsiteX23" fmla="*/ 419922 w 887817"/>
                <a:gd name="connsiteY23" fmla="*/ 13475 h 1873736"/>
                <a:gd name="connsiteX24" fmla="*/ 632096 w 887817"/>
                <a:gd name="connsiteY24" fmla="*/ 18924 h 187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7817" h="1873736">
                  <a:moveTo>
                    <a:pt x="632096" y="18924"/>
                  </a:moveTo>
                  <a:cubicBezTo>
                    <a:pt x="663057" y="36059"/>
                    <a:pt x="700175" y="66970"/>
                    <a:pt x="747143" y="119921"/>
                  </a:cubicBezTo>
                  <a:cubicBezTo>
                    <a:pt x="796676" y="140189"/>
                    <a:pt x="905601" y="458050"/>
                    <a:pt x="885333" y="507584"/>
                  </a:cubicBezTo>
                  <a:cubicBezTo>
                    <a:pt x="764443" y="803030"/>
                    <a:pt x="679165" y="1124626"/>
                    <a:pt x="576081" y="1433148"/>
                  </a:cubicBezTo>
                  <a:lnTo>
                    <a:pt x="469585" y="1723581"/>
                  </a:lnTo>
                  <a:lnTo>
                    <a:pt x="471309" y="1734090"/>
                  </a:lnTo>
                  <a:cubicBezTo>
                    <a:pt x="471309" y="1811214"/>
                    <a:pt x="437727" y="1873736"/>
                    <a:pt x="396301" y="1873736"/>
                  </a:cubicBezTo>
                  <a:cubicBezTo>
                    <a:pt x="375588" y="1873736"/>
                    <a:pt x="356836" y="1858105"/>
                    <a:pt x="343262" y="1832834"/>
                  </a:cubicBezTo>
                  <a:lnTo>
                    <a:pt x="333597" y="1806147"/>
                  </a:lnTo>
                  <a:lnTo>
                    <a:pt x="320650" y="1825178"/>
                  </a:lnTo>
                  <a:cubicBezTo>
                    <a:pt x="301247" y="1846306"/>
                    <a:pt x="279212" y="1856812"/>
                    <a:pt x="259142" y="1851689"/>
                  </a:cubicBezTo>
                  <a:cubicBezTo>
                    <a:pt x="239073" y="1846566"/>
                    <a:pt x="224770" y="1826782"/>
                    <a:pt x="217869" y="1798939"/>
                  </a:cubicBezTo>
                  <a:lnTo>
                    <a:pt x="217536" y="1795529"/>
                  </a:lnTo>
                  <a:lnTo>
                    <a:pt x="191790" y="1815026"/>
                  </a:lnTo>
                  <a:cubicBezTo>
                    <a:pt x="181347" y="1819653"/>
                    <a:pt x="170821" y="1820999"/>
                    <a:pt x="160786" y="1818437"/>
                  </a:cubicBezTo>
                  <a:cubicBezTo>
                    <a:pt x="140717" y="1813313"/>
                    <a:pt x="126414" y="1793530"/>
                    <a:pt x="119513" y="1765687"/>
                  </a:cubicBezTo>
                  <a:lnTo>
                    <a:pt x="117070" y="1740706"/>
                  </a:lnTo>
                  <a:lnTo>
                    <a:pt x="90697" y="1761790"/>
                  </a:lnTo>
                  <a:cubicBezTo>
                    <a:pt x="65932" y="1776266"/>
                    <a:pt x="41780" y="1779816"/>
                    <a:pt x="24109" y="1769008"/>
                  </a:cubicBezTo>
                  <a:cubicBezTo>
                    <a:pt x="-11231" y="1747393"/>
                    <a:pt x="-7256" y="1676534"/>
                    <a:pt x="32985" y="1610741"/>
                  </a:cubicBezTo>
                  <a:lnTo>
                    <a:pt x="40462" y="1601046"/>
                  </a:lnTo>
                  <a:lnTo>
                    <a:pt x="40765" y="1589681"/>
                  </a:lnTo>
                  <a:cubicBezTo>
                    <a:pt x="69454" y="1100371"/>
                    <a:pt x="203660" y="688541"/>
                    <a:pt x="307414" y="250529"/>
                  </a:cubicBezTo>
                  <a:cubicBezTo>
                    <a:pt x="327682" y="200996"/>
                    <a:pt x="370389" y="-6794"/>
                    <a:pt x="419922" y="13475"/>
                  </a:cubicBezTo>
                  <a:cubicBezTo>
                    <a:pt x="501728" y="40086"/>
                    <a:pt x="539210" y="-32483"/>
                    <a:pt x="632096" y="18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397" name="Ink 7396">
                  <a:extLst>
                    <a:ext uri="{FF2B5EF4-FFF2-40B4-BE49-F238E27FC236}">
                      <a16:creationId xmlns:a16="http://schemas.microsoft.com/office/drawing/2014/main" id="{4B604B35-6E05-2F50-9D37-81DA8BF14B60}"/>
                    </a:ext>
                  </a:extLst>
                </p14:cNvPr>
                <p14:cNvContentPartPr/>
                <p14:nvPr/>
              </p14:nvContentPartPr>
              <p14:xfrm>
                <a:off x="5121180" y="2612670"/>
                <a:ext cx="3600" cy="108360"/>
              </p14:xfrm>
            </p:contentPart>
          </mc:Choice>
          <mc:Fallback xmlns="">
            <p:pic>
              <p:nvPicPr>
                <p:cNvPr id="7397" name="Ink 7396">
                  <a:extLst>
                    <a:ext uri="{FF2B5EF4-FFF2-40B4-BE49-F238E27FC236}">
                      <a16:creationId xmlns:a16="http://schemas.microsoft.com/office/drawing/2014/main" id="{4B604B35-6E05-2F50-9D37-81DA8BF14B6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114751" y="2606235"/>
                  <a:ext cx="16200" cy="1209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398" name="Ink 7397">
                  <a:extLst>
                    <a:ext uri="{FF2B5EF4-FFF2-40B4-BE49-F238E27FC236}">
                      <a16:creationId xmlns:a16="http://schemas.microsoft.com/office/drawing/2014/main" id="{E99A8F63-0767-919D-9391-A02FE0C90351}"/>
                    </a:ext>
                  </a:extLst>
                </p14:cNvPr>
                <p14:cNvContentPartPr/>
                <p14:nvPr/>
              </p14:nvContentPartPr>
              <p14:xfrm>
                <a:off x="5257620" y="2682510"/>
                <a:ext cx="13320" cy="95760"/>
              </p14:xfrm>
            </p:contentPart>
          </mc:Choice>
          <mc:Fallback xmlns="">
            <p:pic>
              <p:nvPicPr>
                <p:cNvPr id="7398" name="Ink 7397">
                  <a:extLst>
                    <a:ext uri="{FF2B5EF4-FFF2-40B4-BE49-F238E27FC236}">
                      <a16:creationId xmlns:a16="http://schemas.microsoft.com/office/drawing/2014/main" id="{E99A8F63-0767-919D-9391-A02FE0C9035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51091" y="2676092"/>
                  <a:ext cx="26118" cy="1083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399" name="Ink 7398">
                  <a:extLst>
                    <a:ext uri="{FF2B5EF4-FFF2-40B4-BE49-F238E27FC236}">
                      <a16:creationId xmlns:a16="http://schemas.microsoft.com/office/drawing/2014/main" id="{B03DD524-7AD7-2CCB-7DB9-B1969B18D15E}"/>
                    </a:ext>
                  </a:extLst>
                </p14:cNvPr>
                <p14:cNvContentPartPr/>
                <p14:nvPr/>
              </p14:nvContentPartPr>
              <p14:xfrm>
                <a:off x="5225940" y="2961870"/>
                <a:ext cx="45360" cy="103320"/>
              </p14:xfrm>
            </p:contentPart>
          </mc:Choice>
          <mc:Fallback xmlns="">
            <p:pic>
              <p:nvPicPr>
                <p:cNvPr id="7399" name="Ink 7398">
                  <a:extLst>
                    <a:ext uri="{FF2B5EF4-FFF2-40B4-BE49-F238E27FC236}">
                      <a16:creationId xmlns:a16="http://schemas.microsoft.com/office/drawing/2014/main" id="{B03DD524-7AD7-2CCB-7DB9-B1969B18D15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19497" y="2955445"/>
                  <a:ext cx="57989" cy="1159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400" name="Ink 7399">
                  <a:extLst>
                    <a:ext uri="{FF2B5EF4-FFF2-40B4-BE49-F238E27FC236}">
                      <a16:creationId xmlns:a16="http://schemas.microsoft.com/office/drawing/2014/main" id="{9A05EE6C-FC0E-85D5-DCB9-926A89717EC5}"/>
                    </a:ext>
                  </a:extLst>
                </p14:cNvPr>
                <p14:cNvContentPartPr/>
                <p14:nvPr/>
              </p14:nvContentPartPr>
              <p14:xfrm>
                <a:off x="5448060" y="3054030"/>
                <a:ext cx="360" cy="55800"/>
              </p14:xfrm>
            </p:contentPart>
          </mc:Choice>
          <mc:Fallback xmlns="">
            <p:pic>
              <p:nvPicPr>
                <p:cNvPr id="7400" name="Ink 7399">
                  <a:extLst>
                    <a:ext uri="{FF2B5EF4-FFF2-40B4-BE49-F238E27FC236}">
                      <a16:creationId xmlns:a16="http://schemas.microsoft.com/office/drawing/2014/main" id="{9A05EE6C-FC0E-85D5-DCB9-926A89717EC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439060" y="3047601"/>
                  <a:ext cx="18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401" name="Ink 7400">
                  <a:extLst>
                    <a:ext uri="{FF2B5EF4-FFF2-40B4-BE49-F238E27FC236}">
                      <a16:creationId xmlns:a16="http://schemas.microsoft.com/office/drawing/2014/main" id="{5B8E8664-4A2B-01C9-5CA6-8D40D2898CEE}"/>
                    </a:ext>
                  </a:extLst>
                </p14:cNvPr>
                <p14:cNvContentPartPr/>
                <p14:nvPr/>
              </p14:nvContentPartPr>
              <p14:xfrm>
                <a:off x="5502060" y="2835150"/>
                <a:ext cx="11520" cy="52560"/>
              </p14:xfrm>
            </p:contentPart>
          </mc:Choice>
          <mc:Fallback xmlns="">
            <p:pic>
              <p:nvPicPr>
                <p:cNvPr id="7401" name="Ink 7400">
                  <a:extLst>
                    <a:ext uri="{FF2B5EF4-FFF2-40B4-BE49-F238E27FC236}">
                      <a16:creationId xmlns:a16="http://schemas.microsoft.com/office/drawing/2014/main" id="{5B8E8664-4A2B-01C9-5CA6-8D40D2898CE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495660" y="2828709"/>
                  <a:ext cx="24064" cy="6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402" name="Ink 7401">
                  <a:extLst>
                    <a:ext uri="{FF2B5EF4-FFF2-40B4-BE49-F238E27FC236}">
                      <a16:creationId xmlns:a16="http://schemas.microsoft.com/office/drawing/2014/main" id="{E854AF54-C26C-E8CF-8D88-FD08CAB1D1FE}"/>
                    </a:ext>
                  </a:extLst>
                </p14:cNvPr>
                <p14:cNvContentPartPr/>
                <p14:nvPr/>
              </p14:nvContentPartPr>
              <p14:xfrm>
                <a:off x="5550660" y="3314310"/>
                <a:ext cx="37440" cy="62280"/>
              </p14:xfrm>
            </p:contentPart>
          </mc:Choice>
          <mc:Fallback xmlns="">
            <p:pic>
              <p:nvPicPr>
                <p:cNvPr id="7402" name="Ink 7401">
                  <a:extLst>
                    <a:ext uri="{FF2B5EF4-FFF2-40B4-BE49-F238E27FC236}">
                      <a16:creationId xmlns:a16="http://schemas.microsoft.com/office/drawing/2014/main" id="{E854AF54-C26C-E8CF-8D88-FD08CAB1D1F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44205" y="3307876"/>
                  <a:ext cx="50092" cy="74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403" name="Ink 7402">
                  <a:extLst>
                    <a:ext uri="{FF2B5EF4-FFF2-40B4-BE49-F238E27FC236}">
                      <a16:creationId xmlns:a16="http://schemas.microsoft.com/office/drawing/2014/main" id="{FA64B863-0960-982C-FBD2-C8FC4B6E4161}"/>
                    </a:ext>
                  </a:extLst>
                </p14:cNvPr>
                <p14:cNvContentPartPr/>
                <p14:nvPr/>
              </p14:nvContentPartPr>
              <p14:xfrm>
                <a:off x="5349420" y="3381270"/>
                <a:ext cx="6840" cy="104040"/>
              </p14:xfrm>
            </p:contentPart>
          </mc:Choice>
          <mc:Fallback xmlns="">
            <p:pic>
              <p:nvPicPr>
                <p:cNvPr id="7403" name="Ink 7402">
                  <a:extLst>
                    <a:ext uri="{FF2B5EF4-FFF2-40B4-BE49-F238E27FC236}">
                      <a16:creationId xmlns:a16="http://schemas.microsoft.com/office/drawing/2014/main" id="{FA64B863-0960-982C-FBD2-C8FC4B6E416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42843" y="3374832"/>
                  <a:ext cx="19731" cy="1166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404" name="Ink 7403">
                  <a:extLst>
                    <a:ext uri="{FF2B5EF4-FFF2-40B4-BE49-F238E27FC236}">
                      <a16:creationId xmlns:a16="http://schemas.microsoft.com/office/drawing/2014/main" id="{85A11360-EDB1-083A-F773-0572BF09849B}"/>
                    </a:ext>
                  </a:extLst>
                </p14:cNvPr>
                <p14:cNvContentPartPr/>
                <p14:nvPr/>
              </p14:nvContentPartPr>
              <p14:xfrm>
                <a:off x="5176260" y="3250950"/>
                <a:ext cx="2520" cy="59760"/>
              </p14:xfrm>
            </p:contentPart>
          </mc:Choice>
          <mc:Fallback xmlns="">
            <p:pic>
              <p:nvPicPr>
                <p:cNvPr id="7404" name="Ink 7403">
                  <a:extLst>
                    <a:ext uri="{FF2B5EF4-FFF2-40B4-BE49-F238E27FC236}">
                      <a16:creationId xmlns:a16="http://schemas.microsoft.com/office/drawing/2014/main" id="{85A11360-EDB1-083A-F773-0572BF09849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169260" y="3244482"/>
                  <a:ext cx="16240" cy="72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405" name="Ink 7404">
                  <a:extLst>
                    <a:ext uri="{FF2B5EF4-FFF2-40B4-BE49-F238E27FC236}">
                      <a16:creationId xmlns:a16="http://schemas.microsoft.com/office/drawing/2014/main" id="{89E638E0-E9BD-7729-B69B-E783674D1810}"/>
                    </a:ext>
                  </a:extLst>
                </p14:cNvPr>
                <p14:cNvContentPartPr/>
                <p14:nvPr/>
              </p14:nvContentPartPr>
              <p14:xfrm>
                <a:off x="5299020" y="3609870"/>
                <a:ext cx="19440" cy="28080"/>
              </p14:xfrm>
            </p:contentPart>
          </mc:Choice>
          <mc:Fallback xmlns="">
            <p:pic>
              <p:nvPicPr>
                <p:cNvPr id="7405" name="Ink 7404">
                  <a:extLst>
                    <a:ext uri="{FF2B5EF4-FFF2-40B4-BE49-F238E27FC236}">
                      <a16:creationId xmlns:a16="http://schemas.microsoft.com/office/drawing/2014/main" id="{89E638E0-E9BD-7729-B69B-E783674D181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92540" y="3603370"/>
                  <a:ext cx="32141" cy="408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406" name="Group 7405">
              <a:extLst>
                <a:ext uri="{FF2B5EF4-FFF2-40B4-BE49-F238E27FC236}">
                  <a16:creationId xmlns:a16="http://schemas.microsoft.com/office/drawing/2014/main" id="{C0F35D47-7DE7-58CC-6DCF-E8E561FA6EE4}"/>
                </a:ext>
              </a:extLst>
            </p:cNvPr>
            <p:cNvGrpSpPr/>
            <p:nvPr/>
          </p:nvGrpSpPr>
          <p:grpSpPr>
            <a:xfrm>
              <a:off x="5463900" y="3806430"/>
              <a:ext cx="127440" cy="102240"/>
              <a:chOff x="5463900" y="3806430"/>
              <a:chExt cx="127440" cy="10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5">
                <p14:nvContentPartPr>
                  <p14:cNvPr id="7414" name="Ink 7413">
                    <a:extLst>
                      <a:ext uri="{FF2B5EF4-FFF2-40B4-BE49-F238E27FC236}">
                        <a16:creationId xmlns:a16="http://schemas.microsoft.com/office/drawing/2014/main" id="{6BB36A04-F6A3-5CD9-4825-414F414DA46D}"/>
                      </a:ext>
                    </a:extLst>
                  </p14:cNvPr>
                  <p14:cNvContentPartPr/>
                  <p14:nvPr/>
                </p14:nvContentPartPr>
                <p14:xfrm>
                  <a:off x="5463900" y="3806430"/>
                  <a:ext cx="30960" cy="92880"/>
                </p14:xfrm>
              </p:contentPart>
            </mc:Choice>
            <mc:Fallback xmlns="">
              <p:pic>
                <p:nvPicPr>
                  <p:cNvPr id="7414" name="Ink 7413">
                    <a:extLst>
                      <a:ext uri="{FF2B5EF4-FFF2-40B4-BE49-F238E27FC236}">
                        <a16:creationId xmlns:a16="http://schemas.microsoft.com/office/drawing/2014/main" id="{6BB36A04-F6A3-5CD9-4825-414F414DA46D}"/>
                      </a:ext>
                    </a:extLst>
                  </p:cNvPr>
                  <p:cNvPicPr/>
                  <p:nvPr/>
                </p:nvPicPr>
                <p:blipFill>
                  <a:blip r:embed="rId96"/>
                  <a:stretch>
                    <a:fillRect/>
                  </a:stretch>
                </p:blipFill>
                <p:spPr>
                  <a:xfrm>
                    <a:off x="5457450" y="3799998"/>
                    <a:ext cx="43602" cy="1054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7">
                <p14:nvContentPartPr>
                  <p14:cNvPr id="7415" name="Ink 7414">
                    <a:extLst>
                      <a:ext uri="{FF2B5EF4-FFF2-40B4-BE49-F238E27FC236}">
                        <a16:creationId xmlns:a16="http://schemas.microsoft.com/office/drawing/2014/main" id="{9FFBED39-B9C7-C843-F214-A447855BDD42}"/>
                      </a:ext>
                    </a:extLst>
                  </p14:cNvPr>
                  <p14:cNvContentPartPr/>
                  <p14:nvPr/>
                </p14:nvContentPartPr>
                <p14:xfrm>
                  <a:off x="5579820" y="3812910"/>
                  <a:ext cx="11520" cy="95760"/>
                </p14:xfrm>
              </p:contentPart>
            </mc:Choice>
            <mc:Fallback xmlns="">
              <p:pic>
                <p:nvPicPr>
                  <p:cNvPr id="7415" name="Ink 7414">
                    <a:extLst>
                      <a:ext uri="{FF2B5EF4-FFF2-40B4-BE49-F238E27FC236}">
                        <a16:creationId xmlns:a16="http://schemas.microsoft.com/office/drawing/2014/main" id="{9FFBED39-B9C7-C843-F214-A447855BDD42}"/>
                      </a:ext>
                    </a:extLst>
                  </p:cNvPr>
                  <p:cNvPicPr/>
                  <p:nvPr/>
                </p:nvPicPr>
                <p:blipFill>
                  <a:blip r:embed="rId98"/>
                  <a:stretch>
                    <a:fillRect/>
                  </a:stretch>
                </p:blipFill>
                <p:spPr>
                  <a:xfrm>
                    <a:off x="5573420" y="3806475"/>
                    <a:ext cx="24064" cy="10837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407" name="Ink 7406">
                  <a:extLst>
                    <a:ext uri="{FF2B5EF4-FFF2-40B4-BE49-F238E27FC236}">
                      <a16:creationId xmlns:a16="http://schemas.microsoft.com/office/drawing/2014/main" id="{F1471841-6CBD-3ECD-DB8A-4D386D309228}"/>
                    </a:ext>
                  </a:extLst>
                </p14:cNvPr>
                <p14:cNvContentPartPr/>
                <p14:nvPr/>
              </p14:nvContentPartPr>
              <p14:xfrm>
                <a:off x="5353020" y="3974910"/>
                <a:ext cx="2160" cy="63000"/>
              </p14:xfrm>
            </p:contentPart>
          </mc:Choice>
          <mc:Fallback xmlns="">
            <p:pic>
              <p:nvPicPr>
                <p:cNvPr id="7407" name="Ink 7406">
                  <a:extLst>
                    <a:ext uri="{FF2B5EF4-FFF2-40B4-BE49-F238E27FC236}">
                      <a16:creationId xmlns:a16="http://schemas.microsoft.com/office/drawing/2014/main" id="{F1471841-6CBD-3ECD-DB8A-4D386D30922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347020" y="3968481"/>
                  <a:ext cx="139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408" name="Ink 7407">
                  <a:extLst>
                    <a:ext uri="{FF2B5EF4-FFF2-40B4-BE49-F238E27FC236}">
                      <a16:creationId xmlns:a16="http://schemas.microsoft.com/office/drawing/2014/main" id="{163B3C47-7366-2DC1-CE27-C909A42C830A}"/>
                    </a:ext>
                  </a:extLst>
                </p14:cNvPr>
                <p14:cNvContentPartPr/>
                <p14:nvPr/>
              </p14:nvContentPartPr>
              <p14:xfrm>
                <a:off x="5517900" y="4076430"/>
                <a:ext cx="360" cy="9360"/>
              </p14:xfrm>
            </p:contentPart>
          </mc:Choice>
          <mc:Fallback xmlns="">
            <p:pic>
              <p:nvPicPr>
                <p:cNvPr id="7408" name="Ink 7407">
                  <a:extLst>
                    <a:ext uri="{FF2B5EF4-FFF2-40B4-BE49-F238E27FC236}">
                      <a16:creationId xmlns:a16="http://schemas.microsoft.com/office/drawing/2014/main" id="{163B3C47-7366-2DC1-CE27-C909A42C830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508900" y="4070106"/>
                  <a:ext cx="18000" cy="217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409" name="Ink 7408">
                  <a:extLst>
                    <a:ext uri="{FF2B5EF4-FFF2-40B4-BE49-F238E27FC236}">
                      <a16:creationId xmlns:a16="http://schemas.microsoft.com/office/drawing/2014/main" id="{791102FB-0E00-8AF4-ECED-E04F469C9308}"/>
                    </a:ext>
                  </a:extLst>
                </p14:cNvPr>
                <p14:cNvContentPartPr/>
                <p14:nvPr/>
              </p14:nvContentPartPr>
              <p14:xfrm>
                <a:off x="5552820" y="3641550"/>
                <a:ext cx="13680" cy="42840"/>
              </p14:xfrm>
            </p:contentPart>
          </mc:Choice>
          <mc:Fallback xmlns="">
            <p:pic>
              <p:nvPicPr>
                <p:cNvPr id="7409" name="Ink 7408">
                  <a:extLst>
                    <a:ext uri="{FF2B5EF4-FFF2-40B4-BE49-F238E27FC236}">
                      <a16:creationId xmlns:a16="http://schemas.microsoft.com/office/drawing/2014/main" id="{791102FB-0E00-8AF4-ECED-E04F469C930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546367" y="3635059"/>
                  <a:ext cx="26328" cy="555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410" name="Ink 7409">
                  <a:extLst>
                    <a:ext uri="{FF2B5EF4-FFF2-40B4-BE49-F238E27FC236}">
                      <a16:creationId xmlns:a16="http://schemas.microsoft.com/office/drawing/2014/main" id="{62520B0D-E76C-2C49-AF82-971FA4569A63}"/>
                    </a:ext>
                  </a:extLst>
                </p14:cNvPr>
                <p14:cNvContentPartPr/>
                <p14:nvPr/>
              </p14:nvContentPartPr>
              <p14:xfrm>
                <a:off x="5302260" y="3793830"/>
                <a:ext cx="24120" cy="54360"/>
              </p14:xfrm>
            </p:contentPart>
          </mc:Choice>
          <mc:Fallback xmlns="">
            <p:pic>
              <p:nvPicPr>
                <p:cNvPr id="7410" name="Ink 7409">
                  <a:extLst>
                    <a:ext uri="{FF2B5EF4-FFF2-40B4-BE49-F238E27FC236}">
                      <a16:creationId xmlns:a16="http://schemas.microsoft.com/office/drawing/2014/main" id="{62520B0D-E76C-2C49-AF82-971FA4569A6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295776" y="3787389"/>
                  <a:ext cx="36828" cy="669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411" name="Ink 7410">
                  <a:extLst>
                    <a:ext uri="{FF2B5EF4-FFF2-40B4-BE49-F238E27FC236}">
                      <a16:creationId xmlns:a16="http://schemas.microsoft.com/office/drawing/2014/main" id="{911465CA-A2B6-41FB-F679-9A0A0AE87291}"/>
                    </a:ext>
                  </a:extLst>
                </p14:cNvPr>
                <p14:cNvContentPartPr/>
                <p14:nvPr/>
              </p14:nvContentPartPr>
              <p14:xfrm>
                <a:off x="5417460" y="2819310"/>
                <a:ext cx="5400" cy="19800"/>
              </p14:xfrm>
            </p:contentPart>
          </mc:Choice>
          <mc:Fallback xmlns="">
            <p:pic>
              <p:nvPicPr>
                <p:cNvPr id="7411" name="Ink 7410">
                  <a:extLst>
                    <a:ext uri="{FF2B5EF4-FFF2-40B4-BE49-F238E27FC236}">
                      <a16:creationId xmlns:a16="http://schemas.microsoft.com/office/drawing/2014/main" id="{911465CA-A2B6-41FB-F679-9A0A0AE8729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411031" y="2812797"/>
                  <a:ext cx="18000" cy="325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412" name="Ink 7411">
                  <a:extLst>
                    <a:ext uri="{FF2B5EF4-FFF2-40B4-BE49-F238E27FC236}">
                      <a16:creationId xmlns:a16="http://schemas.microsoft.com/office/drawing/2014/main" id="{DB479E4D-92EE-780E-5A71-FDE2F2A324DB}"/>
                    </a:ext>
                  </a:extLst>
                </p14:cNvPr>
                <p14:cNvContentPartPr/>
                <p14:nvPr/>
              </p14:nvContentPartPr>
              <p14:xfrm>
                <a:off x="5302260" y="2549310"/>
                <a:ext cx="113040" cy="109440"/>
              </p14:xfrm>
            </p:contentPart>
          </mc:Choice>
          <mc:Fallback xmlns="">
            <p:pic>
              <p:nvPicPr>
                <p:cNvPr id="7412" name="Ink 7411">
                  <a:extLst>
                    <a:ext uri="{FF2B5EF4-FFF2-40B4-BE49-F238E27FC236}">
                      <a16:creationId xmlns:a16="http://schemas.microsoft.com/office/drawing/2014/main" id="{DB479E4D-92EE-780E-5A71-FDE2F2A324D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295837" y="2542872"/>
                  <a:ext cx="125629" cy="1220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413" name="Ink 7412">
                  <a:extLst>
                    <a:ext uri="{FF2B5EF4-FFF2-40B4-BE49-F238E27FC236}">
                      <a16:creationId xmlns:a16="http://schemas.microsoft.com/office/drawing/2014/main" id="{99E687A3-60A6-5C32-EE8F-43075C9B2136}"/>
                    </a:ext>
                  </a:extLst>
                </p14:cNvPr>
                <p14:cNvContentPartPr/>
                <p14:nvPr/>
              </p14:nvContentPartPr>
              <p14:xfrm>
                <a:off x="5129100" y="2838030"/>
                <a:ext cx="7920" cy="62280"/>
              </p14:xfrm>
            </p:contentPart>
          </mc:Choice>
          <mc:Fallback xmlns="">
            <p:pic>
              <p:nvPicPr>
                <p:cNvPr id="7413" name="Ink 7412">
                  <a:extLst>
                    <a:ext uri="{FF2B5EF4-FFF2-40B4-BE49-F238E27FC236}">
                      <a16:creationId xmlns:a16="http://schemas.microsoft.com/office/drawing/2014/main" id="{99E687A3-60A6-5C32-EE8F-43075C9B213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122713" y="2831623"/>
                  <a:ext cx="20439" cy="7483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16" name="Group 7415">
            <a:extLst>
              <a:ext uri="{FF2B5EF4-FFF2-40B4-BE49-F238E27FC236}">
                <a16:creationId xmlns:a16="http://schemas.microsoft.com/office/drawing/2014/main" id="{791B941E-733B-8DD7-094B-9B9424A995C7}"/>
              </a:ext>
            </a:extLst>
          </p:cNvPr>
          <p:cNvGrpSpPr/>
          <p:nvPr/>
        </p:nvGrpSpPr>
        <p:grpSpPr>
          <a:xfrm>
            <a:off x="6951681" y="2818643"/>
            <a:ext cx="1449397" cy="2578604"/>
            <a:chOff x="5701973" y="2285315"/>
            <a:chExt cx="1035080" cy="1841498"/>
          </a:xfrm>
        </p:grpSpPr>
        <p:sp>
          <p:nvSpPr>
            <p:cNvPr id="7417" name="Free-form: Shape 7416">
              <a:extLst>
                <a:ext uri="{FF2B5EF4-FFF2-40B4-BE49-F238E27FC236}">
                  <a16:creationId xmlns:a16="http://schemas.microsoft.com/office/drawing/2014/main" id="{8934B600-FF96-3664-38E2-44086B19FC6C}"/>
                </a:ext>
              </a:extLst>
            </p:cNvPr>
            <p:cNvSpPr/>
            <p:nvPr/>
          </p:nvSpPr>
          <p:spPr>
            <a:xfrm rot="20027156">
              <a:off x="5701973" y="2285315"/>
              <a:ext cx="1035080" cy="1841498"/>
            </a:xfrm>
            <a:custGeom>
              <a:avLst/>
              <a:gdLst>
                <a:gd name="connsiteX0" fmla="*/ 806354 w 1035080"/>
                <a:gd name="connsiteY0" fmla="*/ 15308 h 1841498"/>
                <a:gd name="connsiteX1" fmla="*/ 945800 w 1035080"/>
                <a:gd name="connsiteY1" fmla="*/ 153483 h 1841498"/>
                <a:gd name="connsiteX2" fmla="*/ 1028641 w 1035080"/>
                <a:gd name="connsiteY2" fmla="*/ 556616 h 1841498"/>
                <a:gd name="connsiteX3" fmla="*/ 593472 w 1035080"/>
                <a:gd name="connsiteY3" fmla="*/ 1430076 h 1841498"/>
                <a:gd name="connsiteX4" fmla="*/ 475992 w 1035080"/>
                <a:gd name="connsiteY4" fmla="*/ 1649686 h 1841498"/>
                <a:gd name="connsiteX5" fmla="*/ 483247 w 1035080"/>
                <a:gd name="connsiteY5" fmla="*/ 1661426 h 1841498"/>
                <a:gd name="connsiteX6" fmla="*/ 493285 w 1035080"/>
                <a:gd name="connsiteY6" fmla="*/ 1726001 h 1841498"/>
                <a:gd name="connsiteX7" fmla="*/ 434511 w 1035080"/>
                <a:gd name="connsiteY7" fmla="*/ 1841498 h 1841498"/>
                <a:gd name="connsiteX8" fmla="*/ 380356 w 1035080"/>
                <a:gd name="connsiteY8" fmla="*/ 1770958 h 1841498"/>
                <a:gd name="connsiteX9" fmla="*/ 378894 w 1035080"/>
                <a:gd name="connsiteY9" fmla="*/ 1756732 h 1841498"/>
                <a:gd name="connsiteX10" fmla="*/ 377738 w 1035080"/>
                <a:gd name="connsiteY10" fmla="*/ 1757198 h 1841498"/>
                <a:gd name="connsiteX11" fmla="*/ 377657 w 1035080"/>
                <a:gd name="connsiteY11" fmla="*/ 1757427 h 1841498"/>
                <a:gd name="connsiteX12" fmla="*/ 308459 w 1035080"/>
                <a:gd name="connsiteY12" fmla="*/ 1813287 h 1841498"/>
                <a:gd name="connsiteX13" fmla="*/ 275999 w 1035080"/>
                <a:gd name="connsiteY13" fmla="*/ 1770650 h 1841498"/>
                <a:gd name="connsiteX14" fmla="*/ 273855 w 1035080"/>
                <a:gd name="connsiteY14" fmla="*/ 1747818 h 1841498"/>
                <a:gd name="connsiteX15" fmla="*/ 272963 w 1035080"/>
                <a:gd name="connsiteY15" fmla="*/ 1747613 h 1841498"/>
                <a:gd name="connsiteX16" fmla="*/ 254503 w 1035080"/>
                <a:gd name="connsiteY16" fmla="*/ 1771818 h 1841498"/>
                <a:gd name="connsiteX17" fmla="*/ 194738 w 1035080"/>
                <a:gd name="connsiteY17" fmla="*/ 1792189 h 1841498"/>
                <a:gd name="connsiteX18" fmla="*/ 143760 w 1035080"/>
                <a:gd name="connsiteY18" fmla="*/ 1707314 h 1841498"/>
                <a:gd name="connsiteX19" fmla="*/ 144981 w 1035080"/>
                <a:gd name="connsiteY19" fmla="*/ 1695818 h 1841498"/>
                <a:gd name="connsiteX20" fmla="*/ 136777 w 1035080"/>
                <a:gd name="connsiteY20" fmla="*/ 1688045 h 1841498"/>
                <a:gd name="connsiteX21" fmla="*/ 135344 w 1035080"/>
                <a:gd name="connsiteY21" fmla="*/ 1686345 h 1841498"/>
                <a:gd name="connsiteX22" fmla="*/ 133770 w 1035080"/>
                <a:gd name="connsiteY22" fmla="*/ 1690537 h 1841498"/>
                <a:gd name="connsiteX23" fmla="*/ 102254 w 1035080"/>
                <a:gd name="connsiteY23" fmla="*/ 1717728 h 1841498"/>
                <a:gd name="connsiteX24" fmla="*/ 86618 w 1035080"/>
                <a:gd name="connsiteY24" fmla="*/ 1679153 h 1841498"/>
                <a:gd name="connsiteX25" fmla="*/ 91741 w 1035080"/>
                <a:gd name="connsiteY25" fmla="*/ 1634606 h 1841498"/>
                <a:gd name="connsiteX26" fmla="*/ 84344 w 1035080"/>
                <a:gd name="connsiteY26" fmla="*/ 1625829 h 1841498"/>
                <a:gd name="connsiteX27" fmla="*/ 74108 w 1035080"/>
                <a:gd name="connsiteY27" fmla="*/ 1610408 h 1841498"/>
                <a:gd name="connsiteX28" fmla="*/ 44982 w 1035080"/>
                <a:gd name="connsiteY28" fmla="*/ 1641884 h 1841498"/>
                <a:gd name="connsiteX29" fmla="*/ 5530 w 1035080"/>
                <a:gd name="connsiteY29" fmla="*/ 1655156 h 1841498"/>
                <a:gd name="connsiteX30" fmla="*/ 5624 w 1035080"/>
                <a:gd name="connsiteY30" fmla="*/ 1613532 h 1841498"/>
                <a:gd name="connsiteX31" fmla="*/ 42097 w 1035080"/>
                <a:gd name="connsiteY31" fmla="*/ 1547065 h 1841498"/>
                <a:gd name="connsiteX32" fmla="*/ 37966 w 1035080"/>
                <a:gd name="connsiteY32" fmla="*/ 1531968 h 1841498"/>
                <a:gd name="connsiteX33" fmla="*/ 41570 w 1035080"/>
                <a:gd name="connsiteY33" fmla="*/ 1510513 h 1841498"/>
                <a:gd name="connsiteX34" fmla="*/ 492165 w 1035080"/>
                <a:gd name="connsiteY34" fmla="*/ 221563 h 1841498"/>
                <a:gd name="connsiteX35" fmla="*/ 636599 w 1035080"/>
                <a:gd name="connsiteY35" fmla="*/ 2492 h 1841498"/>
                <a:gd name="connsiteX36" fmla="*/ 806354 w 1035080"/>
                <a:gd name="connsiteY36" fmla="*/ 15308 h 184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5080" h="1841498">
                  <a:moveTo>
                    <a:pt x="806354" y="15308"/>
                  </a:moveTo>
                  <a:cubicBezTo>
                    <a:pt x="843438" y="28745"/>
                    <a:pt x="887101" y="65017"/>
                    <a:pt x="945800" y="153483"/>
                  </a:cubicBezTo>
                  <a:cubicBezTo>
                    <a:pt x="992028" y="180454"/>
                    <a:pt x="1055612" y="510388"/>
                    <a:pt x="1028641" y="556616"/>
                  </a:cubicBezTo>
                  <a:cubicBezTo>
                    <a:pt x="867774" y="832342"/>
                    <a:pt x="738528" y="1138923"/>
                    <a:pt x="593472" y="1430076"/>
                  </a:cubicBezTo>
                  <a:lnTo>
                    <a:pt x="475992" y="1649686"/>
                  </a:lnTo>
                  <a:lnTo>
                    <a:pt x="483247" y="1661426"/>
                  </a:lnTo>
                  <a:cubicBezTo>
                    <a:pt x="489585" y="1679859"/>
                    <a:pt x="493285" y="1702081"/>
                    <a:pt x="493285" y="1726001"/>
                  </a:cubicBezTo>
                  <a:cubicBezTo>
                    <a:pt x="493285" y="1789788"/>
                    <a:pt x="466971" y="1841498"/>
                    <a:pt x="434511" y="1841498"/>
                  </a:cubicBezTo>
                  <a:cubicBezTo>
                    <a:pt x="410166" y="1841498"/>
                    <a:pt x="389278" y="1812411"/>
                    <a:pt x="380356" y="1770958"/>
                  </a:cubicBezTo>
                  <a:lnTo>
                    <a:pt x="378894" y="1756732"/>
                  </a:lnTo>
                  <a:lnTo>
                    <a:pt x="377738" y="1757198"/>
                  </a:lnTo>
                  <a:lnTo>
                    <a:pt x="377657" y="1757427"/>
                  </a:lnTo>
                  <a:cubicBezTo>
                    <a:pt x="359254" y="1795628"/>
                    <a:pt x="332123" y="1819001"/>
                    <a:pt x="308459" y="1813287"/>
                  </a:cubicBezTo>
                  <a:cubicBezTo>
                    <a:pt x="292682" y="1809478"/>
                    <a:pt x="281433" y="1793463"/>
                    <a:pt x="275999" y="1770650"/>
                  </a:cubicBezTo>
                  <a:lnTo>
                    <a:pt x="273855" y="1747818"/>
                  </a:lnTo>
                  <a:lnTo>
                    <a:pt x="272963" y="1747613"/>
                  </a:lnTo>
                  <a:lnTo>
                    <a:pt x="254503" y="1771818"/>
                  </a:lnTo>
                  <a:cubicBezTo>
                    <a:pt x="236335" y="1788933"/>
                    <a:pt x="214978" y="1797076"/>
                    <a:pt x="194738" y="1792189"/>
                  </a:cubicBezTo>
                  <a:cubicBezTo>
                    <a:pt x="164379" y="1784859"/>
                    <a:pt x="145158" y="1750296"/>
                    <a:pt x="143760" y="1707314"/>
                  </a:cubicBezTo>
                  <a:lnTo>
                    <a:pt x="144981" y="1695818"/>
                  </a:lnTo>
                  <a:lnTo>
                    <a:pt x="136777" y="1688045"/>
                  </a:lnTo>
                  <a:lnTo>
                    <a:pt x="135344" y="1686345"/>
                  </a:lnTo>
                  <a:lnTo>
                    <a:pt x="133770" y="1690537"/>
                  </a:lnTo>
                  <a:cubicBezTo>
                    <a:pt x="122831" y="1709397"/>
                    <a:pt x="111461" y="1719951"/>
                    <a:pt x="102254" y="1717728"/>
                  </a:cubicBezTo>
                  <a:cubicBezTo>
                    <a:pt x="93047" y="1715505"/>
                    <a:pt x="87746" y="1700926"/>
                    <a:pt x="86618" y="1679153"/>
                  </a:cubicBezTo>
                  <a:lnTo>
                    <a:pt x="91741" y="1634606"/>
                  </a:lnTo>
                  <a:lnTo>
                    <a:pt x="84344" y="1625829"/>
                  </a:lnTo>
                  <a:lnTo>
                    <a:pt x="74108" y="1610408"/>
                  </a:lnTo>
                  <a:lnTo>
                    <a:pt x="44982" y="1641884"/>
                  </a:lnTo>
                  <a:cubicBezTo>
                    <a:pt x="27729" y="1655215"/>
                    <a:pt x="13216" y="1660692"/>
                    <a:pt x="5530" y="1655156"/>
                  </a:cubicBezTo>
                  <a:cubicBezTo>
                    <a:pt x="-2155" y="1649620"/>
                    <a:pt x="-1556" y="1634119"/>
                    <a:pt x="5624" y="1613532"/>
                  </a:cubicBezTo>
                  <a:lnTo>
                    <a:pt x="42097" y="1547065"/>
                  </a:lnTo>
                  <a:lnTo>
                    <a:pt x="37966" y="1531968"/>
                  </a:lnTo>
                  <a:cubicBezTo>
                    <a:pt x="37142" y="1523581"/>
                    <a:pt x="38199" y="1516291"/>
                    <a:pt x="41570" y="1510513"/>
                  </a:cubicBezTo>
                  <a:cubicBezTo>
                    <a:pt x="138141" y="1029970"/>
                    <a:pt x="328407" y="640851"/>
                    <a:pt x="492165" y="221563"/>
                  </a:cubicBezTo>
                  <a:cubicBezTo>
                    <a:pt x="519136" y="175335"/>
                    <a:pt x="590371" y="-24479"/>
                    <a:pt x="636599" y="2492"/>
                  </a:cubicBezTo>
                  <a:cubicBezTo>
                    <a:pt x="701016" y="33948"/>
                    <a:pt x="744548" y="-7087"/>
                    <a:pt x="806354" y="153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418" name="Ink 7417">
                  <a:extLst>
                    <a:ext uri="{FF2B5EF4-FFF2-40B4-BE49-F238E27FC236}">
                      <a16:creationId xmlns:a16="http://schemas.microsoft.com/office/drawing/2014/main" id="{D859E457-87CB-5AD8-4A97-6D48015329CF}"/>
                    </a:ext>
                  </a:extLst>
                </p14:cNvPr>
                <p14:cNvContentPartPr/>
                <p14:nvPr/>
              </p14:nvContentPartPr>
              <p14:xfrm>
                <a:off x="5966460" y="2450670"/>
                <a:ext cx="9000" cy="18720"/>
              </p14:xfrm>
            </p:contentPart>
          </mc:Choice>
          <mc:Fallback xmlns="">
            <p:pic>
              <p:nvPicPr>
                <p:cNvPr id="7418" name="Ink 7417">
                  <a:extLst>
                    <a:ext uri="{FF2B5EF4-FFF2-40B4-BE49-F238E27FC236}">
                      <a16:creationId xmlns:a16="http://schemas.microsoft.com/office/drawing/2014/main" id="{D859E457-87CB-5AD8-4A97-6D48015329C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960031" y="2444170"/>
                  <a:ext cx="21600" cy="31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419" name="Ink 7418">
                  <a:extLst>
                    <a:ext uri="{FF2B5EF4-FFF2-40B4-BE49-F238E27FC236}">
                      <a16:creationId xmlns:a16="http://schemas.microsoft.com/office/drawing/2014/main" id="{B83114FD-2F96-9C17-FFDC-85180D8C554D}"/>
                    </a:ext>
                  </a:extLst>
                </p14:cNvPr>
                <p14:cNvContentPartPr/>
                <p14:nvPr/>
              </p14:nvContentPartPr>
              <p14:xfrm>
                <a:off x="6041700" y="2577750"/>
                <a:ext cx="360" cy="163440"/>
              </p14:xfrm>
            </p:contentPart>
          </mc:Choice>
          <mc:Fallback xmlns="">
            <p:pic>
              <p:nvPicPr>
                <p:cNvPr id="7419" name="Ink 7418">
                  <a:extLst>
                    <a:ext uri="{FF2B5EF4-FFF2-40B4-BE49-F238E27FC236}">
                      <a16:creationId xmlns:a16="http://schemas.microsoft.com/office/drawing/2014/main" id="{B83114FD-2F96-9C17-FFDC-85180D8C554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032700" y="2571325"/>
                  <a:ext cx="18000" cy="17603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420" name="Ink 7419">
                  <a:extLst>
                    <a:ext uri="{FF2B5EF4-FFF2-40B4-BE49-F238E27FC236}">
                      <a16:creationId xmlns:a16="http://schemas.microsoft.com/office/drawing/2014/main" id="{D1337EE8-CB01-E1D7-5724-99E94EDA6514}"/>
                    </a:ext>
                  </a:extLst>
                </p14:cNvPr>
                <p14:cNvContentPartPr/>
                <p14:nvPr/>
              </p14:nvContentPartPr>
              <p14:xfrm>
                <a:off x="6130620" y="2514390"/>
                <a:ext cx="80280" cy="109800"/>
              </p14:xfrm>
            </p:contentPart>
          </mc:Choice>
          <mc:Fallback xmlns="">
            <p:pic>
              <p:nvPicPr>
                <p:cNvPr id="7420" name="Ink 7419">
                  <a:extLst>
                    <a:ext uri="{FF2B5EF4-FFF2-40B4-BE49-F238E27FC236}">
                      <a16:creationId xmlns:a16="http://schemas.microsoft.com/office/drawing/2014/main" id="{D1337EE8-CB01-E1D7-5724-99E94EDA651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24167" y="2507961"/>
                  <a:ext cx="92929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421" name="Ink 7420">
                  <a:extLst>
                    <a:ext uri="{FF2B5EF4-FFF2-40B4-BE49-F238E27FC236}">
                      <a16:creationId xmlns:a16="http://schemas.microsoft.com/office/drawing/2014/main" id="{175E87DA-236F-FBBD-C52F-1AEB8EBE471C}"/>
                    </a:ext>
                  </a:extLst>
                </p14:cNvPr>
                <p14:cNvContentPartPr/>
                <p14:nvPr/>
              </p14:nvContentPartPr>
              <p14:xfrm>
                <a:off x="6289380" y="2762070"/>
                <a:ext cx="26640" cy="74880"/>
              </p14:xfrm>
            </p:contentPart>
          </mc:Choice>
          <mc:Fallback xmlns="">
            <p:pic>
              <p:nvPicPr>
                <p:cNvPr id="7421" name="Ink 7420">
                  <a:extLst>
                    <a:ext uri="{FF2B5EF4-FFF2-40B4-BE49-F238E27FC236}">
                      <a16:creationId xmlns:a16="http://schemas.microsoft.com/office/drawing/2014/main" id="{175E87DA-236F-FBBD-C52F-1AEB8EBE471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282914" y="2755637"/>
                  <a:ext cx="39313" cy="874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422" name="Ink 7421">
                  <a:extLst>
                    <a:ext uri="{FF2B5EF4-FFF2-40B4-BE49-F238E27FC236}">
                      <a16:creationId xmlns:a16="http://schemas.microsoft.com/office/drawing/2014/main" id="{C6BA77F1-D3DE-A9FC-392B-EB3E3E27CE5B}"/>
                    </a:ext>
                  </a:extLst>
                </p14:cNvPr>
                <p14:cNvContentPartPr/>
                <p14:nvPr/>
              </p14:nvContentPartPr>
              <p14:xfrm>
                <a:off x="6388020" y="3088950"/>
                <a:ext cx="6840" cy="67320"/>
              </p14:xfrm>
            </p:contentPart>
          </mc:Choice>
          <mc:Fallback xmlns="">
            <p:pic>
              <p:nvPicPr>
                <p:cNvPr id="7422" name="Ink 7421">
                  <a:extLst>
                    <a:ext uri="{FF2B5EF4-FFF2-40B4-BE49-F238E27FC236}">
                      <a16:creationId xmlns:a16="http://schemas.microsoft.com/office/drawing/2014/main" id="{C6BA77F1-D3DE-A9FC-392B-EB3E3E27CE5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381443" y="3082526"/>
                  <a:ext cx="19731" cy="799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423" name="Ink 7422">
                  <a:extLst>
                    <a:ext uri="{FF2B5EF4-FFF2-40B4-BE49-F238E27FC236}">
                      <a16:creationId xmlns:a16="http://schemas.microsoft.com/office/drawing/2014/main" id="{44340E67-EB68-D536-5811-ED56BDCAD2A3}"/>
                    </a:ext>
                  </a:extLst>
                </p14:cNvPr>
                <p14:cNvContentPartPr/>
                <p14:nvPr/>
              </p14:nvContentPartPr>
              <p14:xfrm>
                <a:off x="6257700" y="3343110"/>
                <a:ext cx="10080" cy="172800"/>
              </p14:xfrm>
            </p:contentPart>
          </mc:Choice>
          <mc:Fallback xmlns="">
            <p:pic>
              <p:nvPicPr>
                <p:cNvPr id="7423" name="Ink 7422">
                  <a:extLst>
                    <a:ext uri="{FF2B5EF4-FFF2-40B4-BE49-F238E27FC236}">
                      <a16:creationId xmlns:a16="http://schemas.microsoft.com/office/drawing/2014/main" id="{44340E67-EB68-D536-5811-ED56BDCAD2A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251238" y="3336672"/>
                  <a:ext cx="22745" cy="1854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424" name="Ink 7423">
                  <a:extLst>
                    <a:ext uri="{FF2B5EF4-FFF2-40B4-BE49-F238E27FC236}">
                      <a16:creationId xmlns:a16="http://schemas.microsoft.com/office/drawing/2014/main" id="{E559A286-B6F3-C848-FF58-230BEA5662B1}"/>
                    </a:ext>
                  </a:extLst>
                </p14:cNvPr>
                <p14:cNvContentPartPr/>
                <p14:nvPr/>
              </p14:nvContentPartPr>
              <p14:xfrm>
                <a:off x="6097860" y="3076350"/>
                <a:ext cx="7920" cy="30240"/>
              </p14:xfrm>
            </p:contentPart>
          </mc:Choice>
          <mc:Fallback xmlns="">
            <p:pic>
              <p:nvPicPr>
                <p:cNvPr id="7424" name="Ink 7423">
                  <a:extLst>
                    <a:ext uri="{FF2B5EF4-FFF2-40B4-BE49-F238E27FC236}">
                      <a16:creationId xmlns:a16="http://schemas.microsoft.com/office/drawing/2014/main" id="{E559A286-B6F3-C848-FF58-230BEA5662B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91260" y="3069888"/>
                  <a:ext cx="20856" cy="429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425" name="Ink 7424">
                  <a:extLst>
                    <a:ext uri="{FF2B5EF4-FFF2-40B4-BE49-F238E27FC236}">
                      <a16:creationId xmlns:a16="http://schemas.microsoft.com/office/drawing/2014/main" id="{8A36AAC3-D120-E66E-5162-4B8C6409B54E}"/>
                    </a:ext>
                  </a:extLst>
                </p14:cNvPr>
                <p14:cNvContentPartPr/>
                <p14:nvPr/>
              </p14:nvContentPartPr>
              <p14:xfrm>
                <a:off x="5990940" y="3009750"/>
                <a:ext cx="8280" cy="73440"/>
              </p14:xfrm>
            </p:contentPart>
          </mc:Choice>
          <mc:Fallback xmlns="">
            <p:pic>
              <p:nvPicPr>
                <p:cNvPr id="7425" name="Ink 7424">
                  <a:extLst>
                    <a:ext uri="{FF2B5EF4-FFF2-40B4-BE49-F238E27FC236}">
                      <a16:creationId xmlns:a16="http://schemas.microsoft.com/office/drawing/2014/main" id="{8A36AAC3-D120-E66E-5162-4B8C6409B54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84471" y="3003308"/>
                  <a:ext cx="20959" cy="860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426" name="Ink 7425">
                  <a:extLst>
                    <a:ext uri="{FF2B5EF4-FFF2-40B4-BE49-F238E27FC236}">
                      <a16:creationId xmlns:a16="http://schemas.microsoft.com/office/drawing/2014/main" id="{3346351F-5135-365C-858B-EDF33F7E9065}"/>
                    </a:ext>
                  </a:extLst>
                </p14:cNvPr>
                <p14:cNvContentPartPr/>
                <p14:nvPr/>
              </p14:nvContentPartPr>
              <p14:xfrm>
                <a:off x="6108660" y="3352470"/>
                <a:ext cx="9360" cy="207000"/>
              </p14:xfrm>
            </p:contentPart>
          </mc:Choice>
          <mc:Fallback xmlns="">
            <p:pic>
              <p:nvPicPr>
                <p:cNvPr id="7426" name="Ink 7425">
                  <a:extLst>
                    <a:ext uri="{FF2B5EF4-FFF2-40B4-BE49-F238E27FC236}">
                      <a16:creationId xmlns:a16="http://schemas.microsoft.com/office/drawing/2014/main" id="{3346351F-5135-365C-858B-EDF33F7E906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02160" y="3346041"/>
                  <a:ext cx="221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427" name="Ink 7426">
                  <a:extLst>
                    <a:ext uri="{FF2B5EF4-FFF2-40B4-BE49-F238E27FC236}">
                      <a16:creationId xmlns:a16="http://schemas.microsoft.com/office/drawing/2014/main" id="{F0FA807F-832C-535D-CC72-15711C23582A}"/>
                    </a:ext>
                  </a:extLst>
                </p14:cNvPr>
                <p14:cNvContentPartPr/>
                <p14:nvPr/>
              </p14:nvContentPartPr>
              <p14:xfrm>
                <a:off x="6254460" y="3682590"/>
                <a:ext cx="27360" cy="79560"/>
              </p14:xfrm>
            </p:contentPart>
          </mc:Choice>
          <mc:Fallback xmlns="">
            <p:pic>
              <p:nvPicPr>
                <p:cNvPr id="7427" name="Ink 7426">
                  <a:extLst>
                    <a:ext uri="{FF2B5EF4-FFF2-40B4-BE49-F238E27FC236}">
                      <a16:creationId xmlns:a16="http://schemas.microsoft.com/office/drawing/2014/main" id="{F0FA807F-832C-535D-CC72-15711C23582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248007" y="3676174"/>
                  <a:ext cx="40008" cy="921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428" name="Ink 7427">
                  <a:extLst>
                    <a:ext uri="{FF2B5EF4-FFF2-40B4-BE49-F238E27FC236}">
                      <a16:creationId xmlns:a16="http://schemas.microsoft.com/office/drawing/2014/main" id="{3E439617-BB78-7003-916C-8AA64EA6C758}"/>
                    </a:ext>
                  </a:extLst>
                </p14:cNvPr>
                <p14:cNvContentPartPr/>
                <p14:nvPr/>
              </p14:nvContentPartPr>
              <p14:xfrm>
                <a:off x="6423660" y="3641550"/>
                <a:ext cx="5760" cy="120600"/>
              </p14:xfrm>
            </p:contentPart>
          </mc:Choice>
          <mc:Fallback xmlns="">
            <p:pic>
              <p:nvPicPr>
                <p:cNvPr id="7428" name="Ink 7427">
                  <a:extLst>
                    <a:ext uri="{FF2B5EF4-FFF2-40B4-BE49-F238E27FC236}">
                      <a16:creationId xmlns:a16="http://schemas.microsoft.com/office/drawing/2014/main" id="{3E439617-BB78-7003-916C-8AA64EA6C75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417115" y="3635108"/>
                  <a:ext cx="18589" cy="1332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429" name="Ink 7428">
                  <a:extLst>
                    <a:ext uri="{FF2B5EF4-FFF2-40B4-BE49-F238E27FC236}">
                      <a16:creationId xmlns:a16="http://schemas.microsoft.com/office/drawing/2014/main" id="{7AC813AD-72A2-53F9-BF2D-A7B3AB1F5B2E}"/>
                    </a:ext>
                  </a:extLst>
                </p14:cNvPr>
                <p14:cNvContentPartPr/>
                <p14:nvPr/>
              </p14:nvContentPartPr>
              <p14:xfrm>
                <a:off x="6137460" y="3863670"/>
                <a:ext cx="12600" cy="52920"/>
              </p14:xfrm>
            </p:contentPart>
          </mc:Choice>
          <mc:Fallback xmlns="">
            <p:pic>
              <p:nvPicPr>
                <p:cNvPr id="7429" name="Ink 7428">
                  <a:extLst>
                    <a:ext uri="{FF2B5EF4-FFF2-40B4-BE49-F238E27FC236}">
                      <a16:creationId xmlns:a16="http://schemas.microsoft.com/office/drawing/2014/main" id="{7AC813AD-72A2-53F9-BF2D-A7B3AB1F5B2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131031" y="3857248"/>
                  <a:ext cx="25200" cy="655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430" name="Ink 7429">
                  <a:extLst>
                    <a:ext uri="{FF2B5EF4-FFF2-40B4-BE49-F238E27FC236}">
                      <a16:creationId xmlns:a16="http://schemas.microsoft.com/office/drawing/2014/main" id="{7CB20DE3-4487-4E20-C83A-27F3F5548662}"/>
                    </a:ext>
                  </a:extLst>
                </p14:cNvPr>
                <p14:cNvContentPartPr/>
                <p14:nvPr/>
              </p14:nvContentPartPr>
              <p14:xfrm>
                <a:off x="6359220" y="3943230"/>
                <a:ext cx="17280" cy="32400"/>
              </p14:xfrm>
            </p:contentPart>
          </mc:Choice>
          <mc:Fallback xmlns="">
            <p:pic>
              <p:nvPicPr>
                <p:cNvPr id="7430" name="Ink 7429">
                  <a:extLst>
                    <a:ext uri="{FF2B5EF4-FFF2-40B4-BE49-F238E27FC236}">
                      <a16:creationId xmlns:a16="http://schemas.microsoft.com/office/drawing/2014/main" id="{7CB20DE3-4487-4E20-C83A-27F3F554866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52772" y="3936750"/>
                  <a:ext cx="29918" cy="451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431" name="Ink 7430">
                  <a:extLst>
                    <a:ext uri="{FF2B5EF4-FFF2-40B4-BE49-F238E27FC236}">
                      <a16:creationId xmlns:a16="http://schemas.microsoft.com/office/drawing/2014/main" id="{7551DFA2-1AD0-43F1-CDD1-289BE1A6071A}"/>
                    </a:ext>
                  </a:extLst>
                </p14:cNvPr>
                <p14:cNvContentPartPr/>
                <p14:nvPr/>
              </p14:nvContentPartPr>
              <p14:xfrm>
                <a:off x="6226020" y="2924070"/>
                <a:ext cx="56160" cy="186120"/>
              </p14:xfrm>
            </p:contentPart>
          </mc:Choice>
          <mc:Fallback xmlns="">
            <p:pic>
              <p:nvPicPr>
                <p:cNvPr id="7431" name="Ink 7430">
                  <a:extLst>
                    <a:ext uri="{FF2B5EF4-FFF2-40B4-BE49-F238E27FC236}">
                      <a16:creationId xmlns:a16="http://schemas.microsoft.com/office/drawing/2014/main" id="{7551DFA2-1AD0-43F1-CDD1-289BE1A6071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219580" y="2917634"/>
                  <a:ext cx="68783" cy="198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432" name="Ink 7431">
                  <a:extLst>
                    <a:ext uri="{FF2B5EF4-FFF2-40B4-BE49-F238E27FC236}">
                      <a16:creationId xmlns:a16="http://schemas.microsoft.com/office/drawing/2014/main" id="{2B827E46-E688-E39E-432E-6FD7883EF8C6}"/>
                    </a:ext>
                  </a:extLst>
                </p14:cNvPr>
                <p14:cNvContentPartPr/>
                <p14:nvPr/>
              </p14:nvContentPartPr>
              <p14:xfrm>
                <a:off x="6318180" y="2603310"/>
                <a:ext cx="32040" cy="39960"/>
              </p14:xfrm>
            </p:contentPart>
          </mc:Choice>
          <mc:Fallback xmlns="">
            <p:pic>
              <p:nvPicPr>
                <p:cNvPr id="7432" name="Ink 7431">
                  <a:extLst>
                    <a:ext uri="{FF2B5EF4-FFF2-40B4-BE49-F238E27FC236}">
                      <a16:creationId xmlns:a16="http://schemas.microsoft.com/office/drawing/2014/main" id="{2B827E46-E688-E39E-432E-6FD7883EF8C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311772" y="2596865"/>
                  <a:ext cx="44600" cy="525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433" name="Ink 7432">
                  <a:extLst>
                    <a:ext uri="{FF2B5EF4-FFF2-40B4-BE49-F238E27FC236}">
                      <a16:creationId xmlns:a16="http://schemas.microsoft.com/office/drawing/2014/main" id="{CA708AD9-6EDA-6D60-5497-E052D2D74C50}"/>
                    </a:ext>
                  </a:extLst>
                </p14:cNvPr>
                <p14:cNvContentPartPr/>
                <p14:nvPr/>
              </p14:nvContentPartPr>
              <p14:xfrm>
                <a:off x="6146460" y="2393790"/>
                <a:ext cx="109440" cy="48600"/>
              </p14:xfrm>
            </p:contentPart>
          </mc:Choice>
          <mc:Fallback xmlns="">
            <p:pic>
              <p:nvPicPr>
                <p:cNvPr id="7433" name="Ink 7432">
                  <a:extLst>
                    <a:ext uri="{FF2B5EF4-FFF2-40B4-BE49-F238E27FC236}">
                      <a16:creationId xmlns:a16="http://schemas.microsoft.com/office/drawing/2014/main" id="{CA708AD9-6EDA-6D60-5497-E052D2D74C5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140022" y="2387327"/>
                  <a:ext cx="122058" cy="612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7434" name="Ink 7433">
                  <a:extLst>
                    <a:ext uri="{FF2B5EF4-FFF2-40B4-BE49-F238E27FC236}">
                      <a16:creationId xmlns:a16="http://schemas.microsoft.com/office/drawing/2014/main" id="{1CC72E25-CE0E-1D2F-7AA7-C12E3735CBAC}"/>
                    </a:ext>
                  </a:extLst>
                </p14:cNvPr>
                <p14:cNvContentPartPr/>
                <p14:nvPr/>
              </p14:nvContentPartPr>
              <p14:xfrm>
                <a:off x="6461100" y="2660550"/>
                <a:ext cx="3600" cy="87120"/>
              </p14:xfrm>
            </p:contentPart>
          </mc:Choice>
          <mc:Fallback xmlns="">
            <p:pic>
              <p:nvPicPr>
                <p:cNvPr id="7434" name="Ink 7433">
                  <a:extLst>
                    <a:ext uri="{FF2B5EF4-FFF2-40B4-BE49-F238E27FC236}">
                      <a16:creationId xmlns:a16="http://schemas.microsoft.com/office/drawing/2014/main" id="{1CC72E25-CE0E-1D2F-7AA7-C12E3735CBA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454671" y="2654087"/>
                  <a:ext cx="16200" cy="99787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35" name="Group 7434">
            <a:extLst>
              <a:ext uri="{FF2B5EF4-FFF2-40B4-BE49-F238E27FC236}">
                <a16:creationId xmlns:a16="http://schemas.microsoft.com/office/drawing/2014/main" id="{BC573DB8-ED89-D9FC-57EE-1F905A697879}"/>
              </a:ext>
            </a:extLst>
          </p:cNvPr>
          <p:cNvGrpSpPr/>
          <p:nvPr/>
        </p:nvGrpSpPr>
        <p:grpSpPr>
          <a:xfrm rot="16003330">
            <a:off x="3377777" y="2464991"/>
            <a:ext cx="2214835" cy="1977519"/>
            <a:chOff x="2335275" y="2712506"/>
            <a:chExt cx="1581714" cy="1412236"/>
          </a:xfrm>
        </p:grpSpPr>
        <p:grpSp>
          <p:nvGrpSpPr>
            <p:cNvPr id="7436" name="Group 7435">
              <a:extLst>
                <a:ext uri="{FF2B5EF4-FFF2-40B4-BE49-F238E27FC236}">
                  <a16:creationId xmlns:a16="http://schemas.microsoft.com/office/drawing/2014/main" id="{F80C57F9-3DF4-F129-088B-D108C368D49E}"/>
                </a:ext>
              </a:extLst>
            </p:cNvPr>
            <p:cNvGrpSpPr/>
            <p:nvPr/>
          </p:nvGrpSpPr>
          <p:grpSpPr>
            <a:xfrm rot="19852177">
              <a:off x="2335275" y="2740077"/>
              <a:ext cx="1581714" cy="1384665"/>
              <a:chOff x="2335275" y="2740077"/>
              <a:chExt cx="1581714" cy="1384665"/>
            </a:xfrm>
          </p:grpSpPr>
          <p:sp>
            <p:nvSpPr>
              <p:cNvPr id="7448" name="Free-form: Shape 7447">
                <a:extLst>
                  <a:ext uri="{FF2B5EF4-FFF2-40B4-BE49-F238E27FC236}">
                    <a16:creationId xmlns:a16="http://schemas.microsoft.com/office/drawing/2014/main" id="{DB4E5827-6030-C4A7-67CB-C2921E4665F6}"/>
                  </a:ext>
                </a:extLst>
              </p:cNvPr>
              <p:cNvSpPr/>
              <p:nvPr/>
            </p:nvSpPr>
            <p:spPr>
              <a:xfrm rot="8961328" flipH="1">
                <a:off x="2335275" y="3253369"/>
                <a:ext cx="1000133" cy="871373"/>
              </a:xfrm>
              <a:custGeom>
                <a:avLst/>
                <a:gdLst>
                  <a:gd name="connsiteX0" fmla="*/ 88837 w 1000133"/>
                  <a:gd name="connsiteY0" fmla="*/ 688548 h 871373"/>
                  <a:gd name="connsiteX1" fmla="*/ 88837 w 1000133"/>
                  <a:gd name="connsiteY1" fmla="*/ 688549 h 871373"/>
                  <a:gd name="connsiteX2" fmla="*/ 88837 w 1000133"/>
                  <a:gd name="connsiteY2" fmla="*/ 688549 h 871373"/>
                  <a:gd name="connsiteX3" fmla="*/ 0 w 1000133"/>
                  <a:gd name="connsiteY3" fmla="*/ 453515 h 871373"/>
                  <a:gd name="connsiteX4" fmla="*/ 0 w 1000133"/>
                  <a:gd name="connsiteY4" fmla="*/ 453516 h 871373"/>
                  <a:gd name="connsiteX5" fmla="*/ 0 w 1000133"/>
                  <a:gd name="connsiteY5" fmla="*/ 453516 h 871373"/>
                  <a:gd name="connsiteX6" fmla="*/ 85142 w 1000133"/>
                  <a:gd name="connsiteY6" fmla="*/ 216729 h 871373"/>
                  <a:gd name="connsiteX7" fmla="*/ 85142 w 1000133"/>
                  <a:gd name="connsiteY7" fmla="*/ 216730 h 871373"/>
                  <a:gd name="connsiteX8" fmla="*/ 85142 w 1000133"/>
                  <a:gd name="connsiteY8" fmla="*/ 216730 h 871373"/>
                  <a:gd name="connsiteX9" fmla="*/ 272848 w 1000133"/>
                  <a:gd name="connsiteY9" fmla="*/ 32003 h 871373"/>
                  <a:gd name="connsiteX10" fmla="*/ 272848 w 1000133"/>
                  <a:gd name="connsiteY10" fmla="*/ 32003 h 871373"/>
                  <a:gd name="connsiteX11" fmla="*/ 272848 w 1000133"/>
                  <a:gd name="connsiteY11" fmla="*/ 32004 h 871373"/>
                  <a:gd name="connsiteX12" fmla="*/ 324297 w 1000133"/>
                  <a:gd name="connsiteY12" fmla="*/ 23 h 871373"/>
                  <a:gd name="connsiteX13" fmla="*/ 345484 w 1000133"/>
                  <a:gd name="connsiteY13" fmla="*/ 4985 h 871373"/>
                  <a:gd name="connsiteX14" fmla="*/ 715675 w 1000133"/>
                  <a:gd name="connsiteY14" fmla="*/ 174444 h 871373"/>
                  <a:gd name="connsiteX15" fmla="*/ 719148 w 1000133"/>
                  <a:gd name="connsiteY15" fmla="*/ 173942 h 871373"/>
                  <a:gd name="connsiteX16" fmla="*/ 1000133 w 1000133"/>
                  <a:gd name="connsiteY16" fmla="*/ 442429 h 871373"/>
                  <a:gd name="connsiteX17" fmla="*/ 917835 w 1000133"/>
                  <a:gd name="connsiteY17" fmla="*/ 632278 h 871373"/>
                  <a:gd name="connsiteX18" fmla="*/ 883242 w 1000133"/>
                  <a:gd name="connsiteY18" fmla="*/ 659550 h 871373"/>
                  <a:gd name="connsiteX19" fmla="*/ 889289 w 1000133"/>
                  <a:gd name="connsiteY19" fmla="*/ 671475 h 871373"/>
                  <a:gd name="connsiteX20" fmla="*/ 889288 w 1000133"/>
                  <a:gd name="connsiteY20" fmla="*/ 671475 h 871373"/>
                  <a:gd name="connsiteX21" fmla="*/ 837016 w 1000133"/>
                  <a:gd name="connsiteY21" fmla="*/ 763783 h 871373"/>
                  <a:gd name="connsiteX22" fmla="*/ 458360 w 1000133"/>
                  <a:gd name="connsiteY22" fmla="*/ 868634 h 871373"/>
                  <a:gd name="connsiteX23" fmla="*/ 379525 w 1000133"/>
                  <a:gd name="connsiteY23" fmla="*/ 842927 h 871373"/>
                  <a:gd name="connsiteX24" fmla="*/ 366053 w 1000133"/>
                  <a:gd name="connsiteY24" fmla="*/ 816363 h 871373"/>
                  <a:gd name="connsiteX25" fmla="*/ 363942 w 1000133"/>
                  <a:gd name="connsiteY25" fmla="*/ 786651 h 871373"/>
                  <a:gd name="connsiteX26" fmla="*/ 418325 w 1000133"/>
                  <a:gd name="connsiteY26" fmla="*/ 724056 h 871373"/>
                  <a:gd name="connsiteX27" fmla="*/ 586175 w 1000133"/>
                  <a:gd name="connsiteY27" fmla="*/ 677577 h 871373"/>
                  <a:gd name="connsiteX28" fmla="*/ 565650 w 1000133"/>
                  <a:gd name="connsiteY28" fmla="*/ 666932 h 871373"/>
                  <a:gd name="connsiteX29" fmla="*/ 562296 w 1000133"/>
                  <a:gd name="connsiteY29" fmla="*/ 668353 h 871373"/>
                  <a:gd name="connsiteX30" fmla="*/ 177347 w 1000133"/>
                  <a:gd name="connsiteY30" fmla="*/ 747021 h 871373"/>
                  <a:gd name="connsiteX31" fmla="*/ 100458 w 1000133"/>
                  <a:gd name="connsiteY31" fmla="*/ 715974 h 871373"/>
                  <a:gd name="connsiteX32" fmla="*/ 88837 w 1000133"/>
                  <a:gd name="connsiteY32" fmla="*/ 688549 h 871373"/>
                  <a:gd name="connsiteX33" fmla="*/ 88766 w 1000133"/>
                  <a:gd name="connsiteY33" fmla="*/ 658763 h 871373"/>
                  <a:gd name="connsiteX34" fmla="*/ 147309 w 1000133"/>
                  <a:gd name="connsiteY34" fmla="*/ 600039 h 871373"/>
                  <a:gd name="connsiteX35" fmla="*/ 458124 w 1000133"/>
                  <a:gd name="connsiteY35" fmla="*/ 536521 h 871373"/>
                  <a:gd name="connsiteX36" fmla="*/ 454832 w 1000133"/>
                  <a:gd name="connsiteY36" fmla="*/ 528526 h 871373"/>
                  <a:gd name="connsiteX37" fmla="*/ 75010 w 1000133"/>
                  <a:gd name="connsiteY37" fmla="*/ 528525 h 871373"/>
                  <a:gd name="connsiteX38" fmla="*/ 5895 w 1000133"/>
                  <a:gd name="connsiteY38" fmla="*/ 482712 h 871373"/>
                  <a:gd name="connsiteX39" fmla="*/ 0 w 1000133"/>
                  <a:gd name="connsiteY39" fmla="*/ 453516 h 871373"/>
                  <a:gd name="connsiteX40" fmla="*/ 5895 w 1000133"/>
                  <a:gd name="connsiteY40" fmla="*/ 424319 h 871373"/>
                  <a:gd name="connsiteX41" fmla="*/ 75010 w 1000133"/>
                  <a:gd name="connsiteY41" fmla="*/ 378506 h 871373"/>
                  <a:gd name="connsiteX42" fmla="*/ 447060 w 1000133"/>
                  <a:gd name="connsiteY42" fmla="*/ 378506 h 871373"/>
                  <a:gd name="connsiteX43" fmla="*/ 455972 w 1000133"/>
                  <a:gd name="connsiteY43" fmla="*/ 351072 h 871373"/>
                  <a:gd name="connsiteX44" fmla="*/ 127433 w 1000133"/>
                  <a:gd name="connsiteY44" fmla="*/ 281672 h 871373"/>
                  <a:gd name="connsiteX45" fmla="*/ 92838 w 1000133"/>
                  <a:gd name="connsiteY45" fmla="*/ 257959 h 871373"/>
                  <a:gd name="connsiteX46" fmla="*/ 85142 w 1000133"/>
                  <a:gd name="connsiteY46" fmla="*/ 216730 h 871373"/>
                  <a:gd name="connsiteX47" fmla="*/ 108855 w 1000133"/>
                  <a:gd name="connsiteY47" fmla="*/ 182135 h 871373"/>
                  <a:gd name="connsiteX48" fmla="*/ 150085 w 1000133"/>
                  <a:gd name="connsiteY48" fmla="*/ 174439 h 871373"/>
                  <a:gd name="connsiteX49" fmla="*/ 523449 w 1000133"/>
                  <a:gd name="connsiteY49" fmla="*/ 253308 h 871373"/>
                  <a:gd name="connsiteX50" fmla="*/ 558381 w 1000133"/>
                  <a:gd name="connsiteY50" fmla="*/ 222978 h 871373"/>
                  <a:gd name="connsiteX51" fmla="*/ 299867 w 1000133"/>
                  <a:gd name="connsiteY51" fmla="*/ 104639 h 871373"/>
                  <a:gd name="connsiteX52" fmla="*/ 267886 w 1000133"/>
                  <a:gd name="connsiteY52" fmla="*/ 53190 h 871373"/>
                  <a:gd name="connsiteX53" fmla="*/ 272848 w 1000133"/>
                  <a:gd name="connsiteY53" fmla="*/ 32003 h 871373"/>
                  <a:gd name="connsiteX54" fmla="*/ 285642 w 1000133"/>
                  <a:gd name="connsiteY54" fmla="*/ 14401 h 871373"/>
                  <a:gd name="connsiteX55" fmla="*/ 324297 w 1000133"/>
                  <a:gd name="connsiteY55" fmla="*/ 23 h 871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000133" h="871373">
                    <a:moveTo>
                      <a:pt x="88837" y="688548"/>
                    </a:moveTo>
                    <a:lnTo>
                      <a:pt x="88837" y="688549"/>
                    </a:lnTo>
                    <a:lnTo>
                      <a:pt x="88837" y="688549"/>
                    </a:lnTo>
                    <a:close/>
                    <a:moveTo>
                      <a:pt x="0" y="453515"/>
                    </a:moveTo>
                    <a:lnTo>
                      <a:pt x="0" y="453516"/>
                    </a:lnTo>
                    <a:lnTo>
                      <a:pt x="0" y="453516"/>
                    </a:lnTo>
                    <a:close/>
                    <a:moveTo>
                      <a:pt x="85142" y="216729"/>
                    </a:moveTo>
                    <a:lnTo>
                      <a:pt x="85142" y="216730"/>
                    </a:lnTo>
                    <a:lnTo>
                      <a:pt x="85142" y="216730"/>
                    </a:lnTo>
                    <a:close/>
                    <a:moveTo>
                      <a:pt x="272848" y="32003"/>
                    </a:moveTo>
                    <a:lnTo>
                      <a:pt x="272848" y="32003"/>
                    </a:lnTo>
                    <a:lnTo>
                      <a:pt x="272848" y="32004"/>
                    </a:lnTo>
                    <a:close/>
                    <a:moveTo>
                      <a:pt x="324297" y="23"/>
                    </a:moveTo>
                    <a:cubicBezTo>
                      <a:pt x="331412" y="230"/>
                      <a:pt x="338605" y="1836"/>
                      <a:pt x="345484" y="4985"/>
                    </a:cubicBezTo>
                    <a:lnTo>
                      <a:pt x="715675" y="174444"/>
                    </a:lnTo>
                    <a:lnTo>
                      <a:pt x="719148" y="173942"/>
                    </a:lnTo>
                    <a:cubicBezTo>
                      <a:pt x="874332" y="173942"/>
                      <a:pt x="1000133" y="294148"/>
                      <a:pt x="1000133" y="442429"/>
                    </a:cubicBezTo>
                    <a:cubicBezTo>
                      <a:pt x="1000133" y="516570"/>
                      <a:pt x="968683" y="583691"/>
                      <a:pt x="917835" y="632278"/>
                    </a:cubicBezTo>
                    <a:lnTo>
                      <a:pt x="883242" y="659550"/>
                    </a:lnTo>
                    <a:lnTo>
                      <a:pt x="889289" y="671475"/>
                    </a:lnTo>
                    <a:lnTo>
                      <a:pt x="889288" y="671475"/>
                    </a:lnTo>
                    <a:cubicBezTo>
                      <a:pt x="900344" y="711400"/>
                      <a:pt x="876941" y="752727"/>
                      <a:pt x="837016" y="763783"/>
                    </a:cubicBezTo>
                    <a:lnTo>
                      <a:pt x="458360" y="868634"/>
                    </a:lnTo>
                    <a:cubicBezTo>
                      <a:pt x="428416" y="876926"/>
                      <a:pt x="397684" y="865834"/>
                      <a:pt x="379525" y="842927"/>
                    </a:cubicBezTo>
                    <a:lnTo>
                      <a:pt x="366053" y="816363"/>
                    </a:lnTo>
                    <a:lnTo>
                      <a:pt x="363942" y="786651"/>
                    </a:lnTo>
                    <a:cubicBezTo>
                      <a:pt x="367732" y="757667"/>
                      <a:pt x="388382" y="732347"/>
                      <a:pt x="418325" y="724056"/>
                    </a:cubicBezTo>
                    <a:lnTo>
                      <a:pt x="586175" y="677577"/>
                    </a:lnTo>
                    <a:lnTo>
                      <a:pt x="565650" y="666932"/>
                    </a:lnTo>
                    <a:lnTo>
                      <a:pt x="562296" y="668353"/>
                    </a:lnTo>
                    <a:lnTo>
                      <a:pt x="177347" y="747021"/>
                    </a:lnTo>
                    <a:cubicBezTo>
                      <a:pt x="146906" y="753242"/>
                      <a:pt x="117005" y="740071"/>
                      <a:pt x="100458" y="715974"/>
                    </a:cubicBezTo>
                    <a:lnTo>
                      <a:pt x="88837" y="688549"/>
                    </a:lnTo>
                    <a:lnTo>
                      <a:pt x="88766" y="658763"/>
                    </a:lnTo>
                    <a:cubicBezTo>
                      <a:pt x="94532" y="630106"/>
                      <a:pt x="116868" y="606260"/>
                      <a:pt x="147309" y="600039"/>
                    </a:cubicBezTo>
                    <a:lnTo>
                      <a:pt x="458124" y="536521"/>
                    </a:lnTo>
                    <a:lnTo>
                      <a:pt x="454832" y="528526"/>
                    </a:lnTo>
                    <a:lnTo>
                      <a:pt x="75010" y="528525"/>
                    </a:lnTo>
                    <a:cubicBezTo>
                      <a:pt x="43940" y="528525"/>
                      <a:pt x="17282" y="509635"/>
                      <a:pt x="5895" y="482712"/>
                    </a:cubicBezTo>
                    <a:lnTo>
                      <a:pt x="0" y="453516"/>
                    </a:lnTo>
                    <a:lnTo>
                      <a:pt x="5895" y="424319"/>
                    </a:lnTo>
                    <a:cubicBezTo>
                      <a:pt x="17282" y="397397"/>
                      <a:pt x="43940" y="378506"/>
                      <a:pt x="75010" y="378506"/>
                    </a:cubicBezTo>
                    <a:lnTo>
                      <a:pt x="447060" y="378506"/>
                    </a:lnTo>
                    <a:lnTo>
                      <a:pt x="455972" y="351072"/>
                    </a:lnTo>
                    <a:lnTo>
                      <a:pt x="127433" y="281672"/>
                    </a:lnTo>
                    <a:cubicBezTo>
                      <a:pt x="112627" y="278545"/>
                      <a:pt x="100491" y="269712"/>
                      <a:pt x="92838" y="257959"/>
                    </a:cubicBezTo>
                    <a:lnTo>
                      <a:pt x="85142" y="216730"/>
                    </a:lnTo>
                    <a:lnTo>
                      <a:pt x="108855" y="182135"/>
                    </a:lnTo>
                    <a:cubicBezTo>
                      <a:pt x="120607" y="174482"/>
                      <a:pt x="135279" y="171312"/>
                      <a:pt x="150085" y="174439"/>
                    </a:cubicBezTo>
                    <a:lnTo>
                      <a:pt x="523449" y="253308"/>
                    </a:lnTo>
                    <a:lnTo>
                      <a:pt x="558381" y="222978"/>
                    </a:lnTo>
                    <a:lnTo>
                      <a:pt x="299867" y="104639"/>
                    </a:lnTo>
                    <a:cubicBezTo>
                      <a:pt x="279227" y="95192"/>
                      <a:pt x="267263" y="74537"/>
                      <a:pt x="267886" y="53190"/>
                    </a:cubicBezTo>
                    <a:lnTo>
                      <a:pt x="272848" y="32003"/>
                    </a:lnTo>
                    <a:lnTo>
                      <a:pt x="285642" y="14401"/>
                    </a:lnTo>
                    <a:cubicBezTo>
                      <a:pt x="296142" y="4787"/>
                      <a:pt x="310066" y="-392"/>
                      <a:pt x="324297" y="2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1ADC8"/>
                  </a:gs>
                  <a:gs pos="0">
                    <a:schemeClr val="tx2">
                      <a:lumMod val="90000"/>
                      <a:lumOff val="10000"/>
                    </a:schemeClr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7449" name="Free-form: Shape 7448">
                <a:extLst>
                  <a:ext uri="{FF2B5EF4-FFF2-40B4-BE49-F238E27FC236}">
                    <a16:creationId xmlns:a16="http://schemas.microsoft.com/office/drawing/2014/main" id="{F1E857B7-4FD3-9189-464F-F60B5F4C942A}"/>
                  </a:ext>
                </a:extLst>
              </p:cNvPr>
              <p:cNvSpPr/>
              <p:nvPr/>
            </p:nvSpPr>
            <p:spPr>
              <a:xfrm rot="9972542" flipH="1">
                <a:off x="2747956" y="2740077"/>
                <a:ext cx="1169033" cy="1007148"/>
              </a:xfrm>
              <a:custGeom>
                <a:avLst/>
                <a:gdLst>
                  <a:gd name="connsiteX0" fmla="*/ 364446 w 1169033"/>
                  <a:gd name="connsiteY0" fmla="*/ 12565 h 1007148"/>
                  <a:gd name="connsiteX1" fmla="*/ 1041196 w 1169033"/>
                  <a:gd name="connsiteY1" fmla="*/ 359605 h 1007148"/>
                  <a:gd name="connsiteX2" fmla="*/ 1097605 w 1169033"/>
                  <a:gd name="connsiteY2" fmla="*/ 426000 h 1007148"/>
                  <a:gd name="connsiteX3" fmla="*/ 1098347 w 1169033"/>
                  <a:gd name="connsiteY3" fmla="*/ 432189 h 1007148"/>
                  <a:gd name="connsiteX4" fmla="*/ 1102999 w 1169033"/>
                  <a:gd name="connsiteY4" fmla="*/ 437307 h 1007148"/>
                  <a:gd name="connsiteX5" fmla="*/ 1152574 w 1169033"/>
                  <a:gd name="connsiteY5" fmla="*/ 753510 h 1007148"/>
                  <a:gd name="connsiteX6" fmla="*/ 749798 w 1169033"/>
                  <a:gd name="connsiteY6" fmla="*/ 994712 h 1007148"/>
                  <a:gd name="connsiteX7" fmla="*/ 640168 w 1169033"/>
                  <a:gd name="connsiteY7" fmla="*/ 932957 h 1007148"/>
                  <a:gd name="connsiteX8" fmla="*/ 620635 w 1169033"/>
                  <a:gd name="connsiteY8" fmla="*/ 911467 h 1007148"/>
                  <a:gd name="connsiteX9" fmla="*/ 52806 w 1169033"/>
                  <a:gd name="connsiteY9" fmla="*/ 620282 h 1007148"/>
                  <a:gd name="connsiteX10" fmla="*/ 17462 w 1169033"/>
                  <a:gd name="connsiteY10" fmla="*/ 592105 h 1007148"/>
                  <a:gd name="connsiteX11" fmla="*/ 0 w 1169033"/>
                  <a:gd name="connsiteY11" fmla="*/ 560422 h 1007148"/>
                  <a:gd name="connsiteX12" fmla="*/ 6729 w 1169033"/>
                  <a:gd name="connsiteY12" fmla="*/ 562859 h 1007148"/>
                  <a:gd name="connsiteX13" fmla="*/ 38270 w 1169033"/>
                  <a:gd name="connsiteY13" fmla="*/ 563658 h 1007148"/>
                  <a:gd name="connsiteX14" fmla="*/ 65450 w 1169033"/>
                  <a:gd name="connsiteY14" fmla="*/ 557680 h 1007148"/>
                  <a:gd name="connsiteX15" fmla="*/ 63842 w 1169033"/>
                  <a:gd name="connsiteY15" fmla="*/ 547409 h 1007148"/>
                  <a:gd name="connsiteX16" fmla="*/ 74023 w 1169033"/>
                  <a:gd name="connsiteY16" fmla="*/ 510011 h 1007148"/>
                  <a:gd name="connsiteX17" fmla="*/ 173884 w 1169033"/>
                  <a:gd name="connsiteY17" fmla="*/ 461464 h 1007148"/>
                  <a:gd name="connsiteX18" fmla="*/ 197780 w 1169033"/>
                  <a:gd name="connsiteY18" fmla="*/ 468988 h 1007148"/>
                  <a:gd name="connsiteX19" fmla="*/ 213746 w 1169033"/>
                  <a:gd name="connsiteY19" fmla="*/ 454409 h 1007148"/>
                  <a:gd name="connsiteX20" fmla="*/ 199269 w 1169033"/>
                  <a:gd name="connsiteY20" fmla="*/ 440010 h 1007148"/>
                  <a:gd name="connsiteX21" fmla="*/ 187535 w 1169033"/>
                  <a:gd name="connsiteY21" fmla="*/ 394775 h 1007148"/>
                  <a:gd name="connsiteX22" fmla="*/ 231499 w 1169033"/>
                  <a:gd name="connsiteY22" fmla="*/ 378931 h 1007148"/>
                  <a:gd name="connsiteX23" fmla="*/ 264200 w 1169033"/>
                  <a:gd name="connsiteY23" fmla="*/ 385165 h 1007148"/>
                  <a:gd name="connsiteX24" fmla="*/ 277870 w 1169033"/>
                  <a:gd name="connsiteY24" fmla="*/ 366345 h 1007148"/>
                  <a:gd name="connsiteX25" fmla="*/ 299231 w 1169033"/>
                  <a:gd name="connsiteY25" fmla="*/ 319473 h 1007148"/>
                  <a:gd name="connsiteX26" fmla="*/ 289122 w 1169033"/>
                  <a:gd name="connsiteY26" fmla="*/ 306136 h 1007148"/>
                  <a:gd name="connsiteX27" fmla="*/ 280673 w 1169033"/>
                  <a:gd name="connsiteY27" fmla="*/ 268914 h 1007148"/>
                  <a:gd name="connsiteX28" fmla="*/ 312162 w 1169033"/>
                  <a:gd name="connsiteY28" fmla="*/ 201296 h 1007148"/>
                  <a:gd name="connsiteX29" fmla="*/ 321936 w 1169033"/>
                  <a:gd name="connsiteY29" fmla="*/ 195434 h 1007148"/>
                  <a:gd name="connsiteX30" fmla="*/ 309949 w 1169033"/>
                  <a:gd name="connsiteY30" fmla="*/ 189634 h 1007148"/>
                  <a:gd name="connsiteX31" fmla="*/ 270825 w 1169033"/>
                  <a:gd name="connsiteY31" fmla="*/ 123474 h 1007148"/>
                  <a:gd name="connsiteX32" fmla="*/ 302314 w 1169033"/>
                  <a:gd name="connsiteY32" fmla="*/ 62847 h 1007148"/>
                  <a:gd name="connsiteX33" fmla="*/ 328077 w 1169033"/>
                  <a:gd name="connsiteY33" fmla="*/ 48995 h 1007148"/>
                  <a:gd name="connsiteX34" fmla="*/ 319793 w 1169033"/>
                  <a:gd name="connsiteY34" fmla="*/ 34114 h 1007148"/>
                  <a:gd name="connsiteX35" fmla="*/ 294112 w 1169033"/>
                  <a:gd name="connsiteY35" fmla="*/ 11504 h 1007148"/>
                  <a:gd name="connsiteX36" fmla="*/ 277580 w 1169033"/>
                  <a:gd name="connsiteY36" fmla="*/ 5520 h 1007148"/>
                  <a:gd name="connsiteX37" fmla="*/ 277611 w 1169033"/>
                  <a:gd name="connsiteY37" fmla="*/ 5504 h 1007148"/>
                  <a:gd name="connsiteX38" fmla="*/ 364446 w 1169033"/>
                  <a:gd name="connsiteY38" fmla="*/ 12565 h 1007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169033" h="1007148">
                    <a:moveTo>
                      <a:pt x="364446" y="12565"/>
                    </a:moveTo>
                    <a:lnTo>
                      <a:pt x="1041196" y="359605"/>
                    </a:lnTo>
                    <a:cubicBezTo>
                      <a:pt x="1069166" y="373948"/>
                      <a:pt x="1088675" y="398271"/>
                      <a:pt x="1097605" y="426000"/>
                    </a:cubicBezTo>
                    <a:lnTo>
                      <a:pt x="1098347" y="432189"/>
                    </a:lnTo>
                    <a:lnTo>
                      <a:pt x="1102999" y="437307"/>
                    </a:lnTo>
                    <a:cubicBezTo>
                      <a:pt x="1165219" y="521428"/>
                      <a:pt x="1187362" y="638674"/>
                      <a:pt x="1152574" y="753510"/>
                    </a:cubicBezTo>
                    <a:cubicBezTo>
                      <a:pt x="1096913" y="937249"/>
                      <a:pt x="916583" y="1045238"/>
                      <a:pt x="749798" y="994712"/>
                    </a:cubicBezTo>
                    <a:cubicBezTo>
                      <a:pt x="708101" y="982080"/>
                      <a:pt x="671198" y="960738"/>
                      <a:pt x="640168" y="932957"/>
                    </a:cubicBezTo>
                    <a:lnTo>
                      <a:pt x="620635" y="911467"/>
                    </a:lnTo>
                    <a:lnTo>
                      <a:pt x="52806" y="620282"/>
                    </a:lnTo>
                    <a:cubicBezTo>
                      <a:pt x="38821" y="613111"/>
                      <a:pt x="26951" y="603444"/>
                      <a:pt x="17462" y="592105"/>
                    </a:cubicBezTo>
                    <a:lnTo>
                      <a:pt x="0" y="560422"/>
                    </a:lnTo>
                    <a:lnTo>
                      <a:pt x="6729" y="562859"/>
                    </a:lnTo>
                    <a:cubicBezTo>
                      <a:pt x="16768" y="564554"/>
                      <a:pt x="27326" y="564793"/>
                      <a:pt x="38270" y="563658"/>
                    </a:cubicBezTo>
                    <a:lnTo>
                      <a:pt x="65450" y="557680"/>
                    </a:lnTo>
                    <a:lnTo>
                      <a:pt x="63842" y="547409"/>
                    </a:lnTo>
                    <a:cubicBezTo>
                      <a:pt x="64457" y="534587"/>
                      <a:pt x="67761" y="521878"/>
                      <a:pt x="74023" y="510011"/>
                    </a:cubicBezTo>
                    <a:cubicBezTo>
                      <a:pt x="92809" y="474411"/>
                      <a:pt x="132873" y="456503"/>
                      <a:pt x="173884" y="461464"/>
                    </a:cubicBezTo>
                    <a:lnTo>
                      <a:pt x="197780" y="468988"/>
                    </a:lnTo>
                    <a:lnTo>
                      <a:pt x="213746" y="454409"/>
                    </a:lnTo>
                    <a:lnTo>
                      <a:pt x="199269" y="440010"/>
                    </a:lnTo>
                    <a:cubicBezTo>
                      <a:pt x="186187" y="423115"/>
                      <a:pt x="181241" y="406701"/>
                      <a:pt x="187535" y="394775"/>
                    </a:cubicBezTo>
                    <a:cubicBezTo>
                      <a:pt x="193828" y="382849"/>
                      <a:pt x="210168" y="377667"/>
                      <a:pt x="231499" y="378931"/>
                    </a:cubicBezTo>
                    <a:lnTo>
                      <a:pt x="264200" y="385165"/>
                    </a:lnTo>
                    <a:lnTo>
                      <a:pt x="277870" y="366345"/>
                    </a:lnTo>
                    <a:lnTo>
                      <a:pt x="299231" y="319473"/>
                    </a:lnTo>
                    <a:lnTo>
                      <a:pt x="289122" y="306136"/>
                    </a:lnTo>
                    <a:cubicBezTo>
                      <a:pt x="283681" y="294695"/>
                      <a:pt x="280673" y="282117"/>
                      <a:pt x="280673" y="268914"/>
                    </a:cubicBezTo>
                    <a:cubicBezTo>
                      <a:pt x="280673" y="242508"/>
                      <a:pt x="292707" y="218601"/>
                      <a:pt x="312162" y="201296"/>
                    </a:cubicBezTo>
                    <a:lnTo>
                      <a:pt x="321936" y="195434"/>
                    </a:lnTo>
                    <a:lnTo>
                      <a:pt x="309949" y="189634"/>
                    </a:lnTo>
                    <a:cubicBezTo>
                      <a:pt x="286055" y="173908"/>
                      <a:pt x="270825" y="150109"/>
                      <a:pt x="270825" y="123474"/>
                    </a:cubicBezTo>
                    <a:cubicBezTo>
                      <a:pt x="270825" y="99798"/>
                      <a:pt x="282859" y="78363"/>
                      <a:pt x="302314" y="62847"/>
                    </a:cubicBezTo>
                    <a:lnTo>
                      <a:pt x="328077" y="48995"/>
                    </a:lnTo>
                    <a:lnTo>
                      <a:pt x="319793" y="34114"/>
                    </a:lnTo>
                    <a:cubicBezTo>
                      <a:pt x="312578" y="24987"/>
                      <a:pt x="304021" y="17371"/>
                      <a:pt x="294112" y="11504"/>
                    </a:cubicBezTo>
                    <a:lnTo>
                      <a:pt x="277580" y="5520"/>
                    </a:lnTo>
                    <a:lnTo>
                      <a:pt x="277611" y="5504"/>
                    </a:lnTo>
                    <a:cubicBezTo>
                      <a:pt x="305340" y="-3426"/>
                      <a:pt x="336476" y="-1778"/>
                      <a:pt x="364446" y="125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437" name="Group 7436">
              <a:extLst>
                <a:ext uri="{FF2B5EF4-FFF2-40B4-BE49-F238E27FC236}">
                  <a16:creationId xmlns:a16="http://schemas.microsoft.com/office/drawing/2014/main" id="{CDF067EE-E3F8-33CE-BDB2-4E5894BD79DA}"/>
                </a:ext>
              </a:extLst>
            </p:cNvPr>
            <p:cNvGrpSpPr/>
            <p:nvPr/>
          </p:nvGrpSpPr>
          <p:grpSpPr>
            <a:xfrm rot="20299029">
              <a:off x="2859503" y="2712506"/>
              <a:ext cx="697651" cy="793584"/>
              <a:chOff x="2994076" y="2791324"/>
              <a:chExt cx="697651" cy="793584"/>
            </a:xfrm>
          </p:grpSpPr>
          <p:cxnSp>
            <p:nvCxnSpPr>
              <p:cNvPr id="7438" name="Straight Connector 7437">
                <a:extLst>
                  <a:ext uri="{FF2B5EF4-FFF2-40B4-BE49-F238E27FC236}">
                    <a16:creationId xmlns:a16="http://schemas.microsoft.com/office/drawing/2014/main" id="{36986ACD-EF8F-026A-2586-A76757015ED8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2994076" y="314767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9" name="Straight Connector 7438">
                <a:extLst>
                  <a:ext uri="{FF2B5EF4-FFF2-40B4-BE49-F238E27FC236}">
                    <a16:creationId xmlns:a16="http://schemas.microsoft.com/office/drawing/2014/main" id="{E8F80657-6C87-AFC8-9FE9-B7249681135C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153746" y="3417180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0" name="Straight Connector 7439">
                <a:extLst>
                  <a:ext uri="{FF2B5EF4-FFF2-40B4-BE49-F238E27FC236}">
                    <a16:creationId xmlns:a16="http://schemas.microsoft.com/office/drawing/2014/main" id="{83877217-25AB-41A1-4C7E-94A009E23BE5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33108" y="318358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1" name="Straight Connector 7440">
                <a:extLst>
                  <a:ext uri="{FF2B5EF4-FFF2-40B4-BE49-F238E27FC236}">
                    <a16:creationId xmlns:a16="http://schemas.microsoft.com/office/drawing/2014/main" id="{1063BE5E-DBC0-8035-A65E-0D265972FC23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67048" y="332402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2" name="Straight Connector 7441">
                <a:extLst>
                  <a:ext uri="{FF2B5EF4-FFF2-40B4-BE49-F238E27FC236}">
                    <a16:creationId xmlns:a16="http://schemas.microsoft.com/office/drawing/2014/main" id="{DB13BDEF-2C46-FADF-E236-A31F2B6951EF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96863" y="3537283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3" name="Straight Connector 7442">
                <a:extLst>
                  <a:ext uri="{FF2B5EF4-FFF2-40B4-BE49-F238E27FC236}">
                    <a16:creationId xmlns:a16="http://schemas.microsoft.com/office/drawing/2014/main" id="{C8B482BD-2577-C840-B6C6-5C317A8F2633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07015" y="2993014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4" name="Straight Connector 7443">
                <a:extLst>
                  <a:ext uri="{FF2B5EF4-FFF2-40B4-BE49-F238E27FC236}">
                    <a16:creationId xmlns:a16="http://schemas.microsoft.com/office/drawing/2014/main" id="{6A4FD271-85A5-5CE9-F32A-4A8321578A09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74297" y="3113699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5" name="Straight Connector 7444">
                <a:extLst>
                  <a:ext uri="{FF2B5EF4-FFF2-40B4-BE49-F238E27FC236}">
                    <a16:creationId xmlns:a16="http://schemas.microsoft.com/office/drawing/2014/main" id="{AEEF2E9C-94D1-2D6D-5F9C-ED2DE5BC64C8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500312" y="3245692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6" name="Straight Connector 7445">
                <a:extLst>
                  <a:ext uri="{FF2B5EF4-FFF2-40B4-BE49-F238E27FC236}">
                    <a16:creationId xmlns:a16="http://schemas.microsoft.com/office/drawing/2014/main" id="{F55FB91F-EE1A-27A1-232A-9CEA5B6A6BB3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47649" y="279132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7" name="Straight Connector 7446">
                <a:extLst>
                  <a:ext uri="{FF2B5EF4-FFF2-40B4-BE49-F238E27FC236}">
                    <a16:creationId xmlns:a16="http://schemas.microsoft.com/office/drawing/2014/main" id="{481CEF15-F1EB-7A48-5767-C4505A0AC4EC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469927" y="288756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19" name="Angry elf 2">
            <a:extLst>
              <a:ext uri="{FF2B5EF4-FFF2-40B4-BE49-F238E27FC236}">
                <a16:creationId xmlns:a16="http://schemas.microsoft.com/office/drawing/2014/main" id="{C751A0C4-110B-E923-CD97-160EC840BE21}"/>
              </a:ext>
            </a:extLst>
          </p:cNvPr>
          <p:cNvGrpSpPr/>
          <p:nvPr/>
        </p:nvGrpSpPr>
        <p:grpSpPr>
          <a:xfrm flipH="1">
            <a:off x="10958651" y="4057912"/>
            <a:ext cx="1330246" cy="2402646"/>
            <a:chOff x="-2496382" y="2547365"/>
            <a:chExt cx="1330246" cy="2402646"/>
          </a:xfrm>
        </p:grpSpPr>
        <p:grpSp>
          <p:nvGrpSpPr>
            <p:cNvPr id="7720" name="Group 7719">
              <a:extLst>
                <a:ext uri="{FF2B5EF4-FFF2-40B4-BE49-F238E27FC236}">
                  <a16:creationId xmlns:a16="http://schemas.microsoft.com/office/drawing/2014/main" id="{5E3A7E1F-D25E-0EAE-6766-9436697FF3B0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7744" name="Rectangle: Rounded Corners 7743">
                <a:extLst>
                  <a:ext uri="{FF2B5EF4-FFF2-40B4-BE49-F238E27FC236}">
                    <a16:creationId xmlns:a16="http://schemas.microsoft.com/office/drawing/2014/main" id="{CA98CDE6-C5F6-F0F1-942E-0687EFD6C5CA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45" name="Rectangle: Rounded Corners 40">
                <a:extLst>
                  <a:ext uri="{FF2B5EF4-FFF2-40B4-BE49-F238E27FC236}">
                    <a16:creationId xmlns:a16="http://schemas.microsoft.com/office/drawing/2014/main" id="{159F8FF8-EC5C-F2AE-00EA-4672654591D9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46" name="Oval 7745">
                <a:extLst>
                  <a:ext uri="{FF2B5EF4-FFF2-40B4-BE49-F238E27FC236}">
                    <a16:creationId xmlns:a16="http://schemas.microsoft.com/office/drawing/2014/main" id="{94829EBA-00C8-C7AE-3364-E58F5C5A021D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721" name="Group 7720">
              <a:extLst>
                <a:ext uri="{FF2B5EF4-FFF2-40B4-BE49-F238E27FC236}">
                  <a16:creationId xmlns:a16="http://schemas.microsoft.com/office/drawing/2014/main" id="{C12F8F72-2550-8212-EF8D-4440363A35EF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7722" name="Rectangle: Rounded Corners 7721">
                <a:extLst>
                  <a:ext uri="{FF2B5EF4-FFF2-40B4-BE49-F238E27FC236}">
                    <a16:creationId xmlns:a16="http://schemas.microsoft.com/office/drawing/2014/main" id="{BB015CC3-5067-079F-B800-DA251101C179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3" name="Rectangle: Rounded Corners 7722">
                <a:extLst>
                  <a:ext uri="{FF2B5EF4-FFF2-40B4-BE49-F238E27FC236}">
                    <a16:creationId xmlns:a16="http://schemas.microsoft.com/office/drawing/2014/main" id="{D37FDC66-04B9-87F0-AEDE-9064EA33D2F9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4" name="Flowchart: Manual Operation 7723">
                <a:extLst>
                  <a:ext uri="{FF2B5EF4-FFF2-40B4-BE49-F238E27FC236}">
                    <a16:creationId xmlns:a16="http://schemas.microsoft.com/office/drawing/2014/main" id="{4CFF6E52-1702-538A-DCD8-68EFD8F28B61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725" name="Isosceles Triangle 7724">
                <a:extLst>
                  <a:ext uri="{FF2B5EF4-FFF2-40B4-BE49-F238E27FC236}">
                    <a16:creationId xmlns:a16="http://schemas.microsoft.com/office/drawing/2014/main" id="{7BE0FB46-1702-F8D9-F786-3123101B1EF4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6" name="Oval 7725">
                <a:extLst>
                  <a:ext uri="{FF2B5EF4-FFF2-40B4-BE49-F238E27FC236}">
                    <a16:creationId xmlns:a16="http://schemas.microsoft.com/office/drawing/2014/main" id="{755A3E08-4C6F-A743-2A66-462CD8B343B0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7" name="Oval 7726">
                <a:extLst>
                  <a:ext uri="{FF2B5EF4-FFF2-40B4-BE49-F238E27FC236}">
                    <a16:creationId xmlns:a16="http://schemas.microsoft.com/office/drawing/2014/main" id="{1845E4CB-BB04-B95E-5189-C288ACDD96A0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8" name="Oval 7727">
                <a:extLst>
                  <a:ext uri="{FF2B5EF4-FFF2-40B4-BE49-F238E27FC236}">
                    <a16:creationId xmlns:a16="http://schemas.microsoft.com/office/drawing/2014/main" id="{6C61D18F-F5AF-E575-A489-6E6D5C0A5611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729" name="Oval 7728">
                <a:extLst>
                  <a:ext uri="{FF2B5EF4-FFF2-40B4-BE49-F238E27FC236}">
                    <a16:creationId xmlns:a16="http://schemas.microsoft.com/office/drawing/2014/main" id="{B534E4B1-12C2-70E7-062E-9631A4166B2C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0" name="Oval 7729">
                <a:extLst>
                  <a:ext uri="{FF2B5EF4-FFF2-40B4-BE49-F238E27FC236}">
                    <a16:creationId xmlns:a16="http://schemas.microsoft.com/office/drawing/2014/main" id="{015979AE-E19A-9D89-1FFB-B62EF6F106BD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1" name="Oval 7730">
                <a:extLst>
                  <a:ext uri="{FF2B5EF4-FFF2-40B4-BE49-F238E27FC236}">
                    <a16:creationId xmlns:a16="http://schemas.microsoft.com/office/drawing/2014/main" id="{54F29404-914E-2800-D7F2-9CE97B6B8E38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2" name="Oval 7731">
                <a:extLst>
                  <a:ext uri="{FF2B5EF4-FFF2-40B4-BE49-F238E27FC236}">
                    <a16:creationId xmlns:a16="http://schemas.microsoft.com/office/drawing/2014/main" id="{E76AD243-4FD8-B4BD-9A56-C5369F43866A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3" name="Rectangle: Rounded Corners 7732">
                <a:extLst>
                  <a:ext uri="{FF2B5EF4-FFF2-40B4-BE49-F238E27FC236}">
                    <a16:creationId xmlns:a16="http://schemas.microsoft.com/office/drawing/2014/main" id="{20DE9209-4EC6-AF5D-5DAD-8992B4987B90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4" name="Rectangle: Rounded Corners 38">
                <a:extLst>
                  <a:ext uri="{FF2B5EF4-FFF2-40B4-BE49-F238E27FC236}">
                    <a16:creationId xmlns:a16="http://schemas.microsoft.com/office/drawing/2014/main" id="{516847F9-E2A7-688C-3C94-83705BE55D26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5" name="Isosceles Triangle 7734">
                <a:extLst>
                  <a:ext uri="{FF2B5EF4-FFF2-40B4-BE49-F238E27FC236}">
                    <a16:creationId xmlns:a16="http://schemas.microsoft.com/office/drawing/2014/main" id="{C97717F2-DA2E-9695-2FF4-849E51F4AD9B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6" name="Rectangle 7735">
                <a:extLst>
                  <a:ext uri="{FF2B5EF4-FFF2-40B4-BE49-F238E27FC236}">
                    <a16:creationId xmlns:a16="http://schemas.microsoft.com/office/drawing/2014/main" id="{46C4B88B-2E15-FF1F-D651-3F5B20585265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737" name="Group 7736">
                <a:extLst>
                  <a:ext uri="{FF2B5EF4-FFF2-40B4-BE49-F238E27FC236}">
                    <a16:creationId xmlns:a16="http://schemas.microsoft.com/office/drawing/2014/main" id="{B7064824-8A1C-73F5-C5A1-5B67EA79C95C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7742" name="Isosceles Triangle 7741">
                  <a:extLst>
                    <a:ext uri="{FF2B5EF4-FFF2-40B4-BE49-F238E27FC236}">
                      <a16:creationId xmlns:a16="http://schemas.microsoft.com/office/drawing/2014/main" id="{65C6502B-AE0C-DDBC-8AFD-D6CE72F29549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43" name="Rectangle 7742">
                  <a:extLst>
                    <a:ext uri="{FF2B5EF4-FFF2-40B4-BE49-F238E27FC236}">
                      <a16:creationId xmlns:a16="http://schemas.microsoft.com/office/drawing/2014/main" id="{870B9743-987F-A3F7-8DC3-EB10726C3244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738" name="Oval 7737">
                <a:extLst>
                  <a:ext uri="{FF2B5EF4-FFF2-40B4-BE49-F238E27FC236}">
                    <a16:creationId xmlns:a16="http://schemas.microsoft.com/office/drawing/2014/main" id="{2D560666-EE51-4980-909C-B5196C1B5793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9" name="Oval 1068">
                <a:extLst>
                  <a:ext uri="{FF2B5EF4-FFF2-40B4-BE49-F238E27FC236}">
                    <a16:creationId xmlns:a16="http://schemas.microsoft.com/office/drawing/2014/main" id="{FCD13608-0034-E1E9-0501-4BA2C56A7016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740" name="Straight Connector 7739">
                <a:extLst>
                  <a:ext uri="{FF2B5EF4-FFF2-40B4-BE49-F238E27FC236}">
                    <a16:creationId xmlns:a16="http://schemas.microsoft.com/office/drawing/2014/main" id="{E6669E65-09D5-7187-FB78-CC10E3CFB8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41" name="Straight Connector 7740">
                <a:extLst>
                  <a:ext uri="{FF2B5EF4-FFF2-40B4-BE49-F238E27FC236}">
                    <a16:creationId xmlns:a16="http://schemas.microsoft.com/office/drawing/2014/main" id="{25D0DED7-58D1-4807-FF9D-056E53F4B6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24" name="Group 7623">
            <a:extLst>
              <a:ext uri="{FF2B5EF4-FFF2-40B4-BE49-F238E27FC236}">
                <a16:creationId xmlns:a16="http://schemas.microsoft.com/office/drawing/2014/main" id="{D4A80148-FF42-FBE3-D2BD-45F1D7244DC3}"/>
              </a:ext>
            </a:extLst>
          </p:cNvPr>
          <p:cNvGrpSpPr/>
          <p:nvPr/>
        </p:nvGrpSpPr>
        <p:grpSpPr>
          <a:xfrm>
            <a:off x="-11145325" y="5758136"/>
            <a:ext cx="13327850" cy="2069201"/>
            <a:chOff x="620999" y="5932983"/>
            <a:chExt cx="13327850" cy="2069201"/>
          </a:xfrm>
        </p:grpSpPr>
        <p:sp>
          <p:nvSpPr>
            <p:cNvPr id="7625" name="Rectangle: Rounded Corners 7624">
              <a:extLst>
                <a:ext uri="{FF2B5EF4-FFF2-40B4-BE49-F238E27FC236}">
                  <a16:creationId xmlns:a16="http://schemas.microsoft.com/office/drawing/2014/main" id="{5DD53F8B-09D1-A074-4F3B-5F7837E59864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26" name="Rectangle: Rounded Corners 7625">
              <a:extLst>
                <a:ext uri="{FF2B5EF4-FFF2-40B4-BE49-F238E27FC236}">
                  <a16:creationId xmlns:a16="http://schemas.microsoft.com/office/drawing/2014/main" id="{1B1982C2-411E-EACD-6D5E-64442D4AB850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27" name="Rectangle: Rounded Corners 7626">
              <a:extLst>
                <a:ext uri="{FF2B5EF4-FFF2-40B4-BE49-F238E27FC236}">
                  <a16:creationId xmlns:a16="http://schemas.microsoft.com/office/drawing/2014/main" id="{DB4F5FF6-AFFF-2AE1-D2F0-131953B51516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628" name="Group 7627">
              <a:extLst>
                <a:ext uri="{FF2B5EF4-FFF2-40B4-BE49-F238E27FC236}">
                  <a16:creationId xmlns:a16="http://schemas.microsoft.com/office/drawing/2014/main" id="{C83A91F0-BEE0-1C3D-DE94-CE8C185612D1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2093" name="Oval 2092">
                <a:extLst>
                  <a:ext uri="{FF2B5EF4-FFF2-40B4-BE49-F238E27FC236}">
                    <a16:creationId xmlns:a16="http://schemas.microsoft.com/office/drawing/2014/main" id="{9405E507-B385-FEB4-B480-96F9BE8B6814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4" name="Oval 2093">
                <a:extLst>
                  <a:ext uri="{FF2B5EF4-FFF2-40B4-BE49-F238E27FC236}">
                    <a16:creationId xmlns:a16="http://schemas.microsoft.com/office/drawing/2014/main" id="{4BA26B3F-B72F-022E-9F04-F022BE4FDA5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29" name="Group 7628">
              <a:extLst>
                <a:ext uri="{FF2B5EF4-FFF2-40B4-BE49-F238E27FC236}">
                  <a16:creationId xmlns:a16="http://schemas.microsoft.com/office/drawing/2014/main" id="{F62504F7-6C59-7E50-08CD-23ABD49CFC4A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2091" name="Oval 2090">
                <a:extLst>
                  <a:ext uri="{FF2B5EF4-FFF2-40B4-BE49-F238E27FC236}">
                    <a16:creationId xmlns:a16="http://schemas.microsoft.com/office/drawing/2014/main" id="{7CA3B09C-E936-76B1-1072-262C442DAE5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2" name="Oval 2091">
                <a:extLst>
                  <a:ext uri="{FF2B5EF4-FFF2-40B4-BE49-F238E27FC236}">
                    <a16:creationId xmlns:a16="http://schemas.microsoft.com/office/drawing/2014/main" id="{61C718C7-3A10-22F3-86E8-AD2C9A31773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0" name="Group 7629">
              <a:extLst>
                <a:ext uri="{FF2B5EF4-FFF2-40B4-BE49-F238E27FC236}">
                  <a16:creationId xmlns:a16="http://schemas.microsoft.com/office/drawing/2014/main" id="{A6F48344-65B2-FD9C-2D91-9D817E4F56C8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2089" name="Oval 2088">
                <a:extLst>
                  <a:ext uri="{FF2B5EF4-FFF2-40B4-BE49-F238E27FC236}">
                    <a16:creationId xmlns:a16="http://schemas.microsoft.com/office/drawing/2014/main" id="{EAE7C3E5-C2C0-8428-AA8B-E84793B7013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0" name="Oval 2089">
                <a:extLst>
                  <a:ext uri="{FF2B5EF4-FFF2-40B4-BE49-F238E27FC236}">
                    <a16:creationId xmlns:a16="http://schemas.microsoft.com/office/drawing/2014/main" id="{8CB2BEF4-BF37-F59C-B7FB-671DDFBBD6F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1" name="Group 7630">
              <a:extLst>
                <a:ext uri="{FF2B5EF4-FFF2-40B4-BE49-F238E27FC236}">
                  <a16:creationId xmlns:a16="http://schemas.microsoft.com/office/drawing/2014/main" id="{9DE5FD3F-5F97-8398-5B2A-AD2F18202E73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2087" name="Oval 2086">
                <a:extLst>
                  <a:ext uri="{FF2B5EF4-FFF2-40B4-BE49-F238E27FC236}">
                    <a16:creationId xmlns:a16="http://schemas.microsoft.com/office/drawing/2014/main" id="{DDF72CE9-6A8E-04DA-C32E-7C996C2CF866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8" name="Oval 2087">
                <a:extLst>
                  <a:ext uri="{FF2B5EF4-FFF2-40B4-BE49-F238E27FC236}">
                    <a16:creationId xmlns:a16="http://schemas.microsoft.com/office/drawing/2014/main" id="{0095D97F-6435-9193-EFFF-DF98175F644A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2" name="Group 7631">
              <a:extLst>
                <a:ext uri="{FF2B5EF4-FFF2-40B4-BE49-F238E27FC236}">
                  <a16:creationId xmlns:a16="http://schemas.microsoft.com/office/drawing/2014/main" id="{659769FF-CB47-704E-C388-290D5D28D514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2085" name="Oval 2084">
                <a:extLst>
                  <a:ext uri="{FF2B5EF4-FFF2-40B4-BE49-F238E27FC236}">
                    <a16:creationId xmlns:a16="http://schemas.microsoft.com/office/drawing/2014/main" id="{1A145E2D-8C0B-AA99-000E-0F6FE999AB2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6" name="Oval 2085">
                <a:extLst>
                  <a:ext uri="{FF2B5EF4-FFF2-40B4-BE49-F238E27FC236}">
                    <a16:creationId xmlns:a16="http://schemas.microsoft.com/office/drawing/2014/main" id="{447EFD44-A762-490E-F50C-8D74DF50D0BC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3" name="Group 7632">
              <a:extLst>
                <a:ext uri="{FF2B5EF4-FFF2-40B4-BE49-F238E27FC236}">
                  <a16:creationId xmlns:a16="http://schemas.microsoft.com/office/drawing/2014/main" id="{911DE35C-CD59-8B5B-9EC0-37D99505F736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2083" name="Oval 2082">
                <a:extLst>
                  <a:ext uri="{FF2B5EF4-FFF2-40B4-BE49-F238E27FC236}">
                    <a16:creationId xmlns:a16="http://schemas.microsoft.com/office/drawing/2014/main" id="{D8BCCA30-E8C0-BDAA-CD5F-8AF0B6D878D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4" name="Oval 2083">
                <a:extLst>
                  <a:ext uri="{FF2B5EF4-FFF2-40B4-BE49-F238E27FC236}">
                    <a16:creationId xmlns:a16="http://schemas.microsoft.com/office/drawing/2014/main" id="{52E2B260-3E54-A081-7924-A43BDBF1D9F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4" name="Group 7633">
              <a:extLst>
                <a:ext uri="{FF2B5EF4-FFF2-40B4-BE49-F238E27FC236}">
                  <a16:creationId xmlns:a16="http://schemas.microsoft.com/office/drawing/2014/main" id="{4219832D-38DB-86F5-4F51-3E7AF08563F8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7662" name="Oval 7661">
                <a:extLst>
                  <a:ext uri="{FF2B5EF4-FFF2-40B4-BE49-F238E27FC236}">
                    <a16:creationId xmlns:a16="http://schemas.microsoft.com/office/drawing/2014/main" id="{D905F4B9-ED57-4290-82A9-AC7159277646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8" name="Oval 2057">
                <a:extLst>
                  <a:ext uri="{FF2B5EF4-FFF2-40B4-BE49-F238E27FC236}">
                    <a16:creationId xmlns:a16="http://schemas.microsoft.com/office/drawing/2014/main" id="{7F773AD4-BCD5-4C57-DCC2-90B8C28161B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5" name="Group 7634">
              <a:extLst>
                <a:ext uri="{FF2B5EF4-FFF2-40B4-BE49-F238E27FC236}">
                  <a16:creationId xmlns:a16="http://schemas.microsoft.com/office/drawing/2014/main" id="{9B045D7F-9802-D724-92D9-8A11E60995C9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7658" name="Oval 7657">
                <a:extLst>
                  <a:ext uri="{FF2B5EF4-FFF2-40B4-BE49-F238E27FC236}">
                    <a16:creationId xmlns:a16="http://schemas.microsoft.com/office/drawing/2014/main" id="{4F5B86CA-9BC3-4E52-EFF1-1D01928ED8C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61" name="Oval 7660">
                <a:extLst>
                  <a:ext uri="{FF2B5EF4-FFF2-40B4-BE49-F238E27FC236}">
                    <a16:creationId xmlns:a16="http://schemas.microsoft.com/office/drawing/2014/main" id="{4DD7D114-80AC-4B29-680C-2FF092B65C62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6" name="Group 7635">
              <a:extLst>
                <a:ext uri="{FF2B5EF4-FFF2-40B4-BE49-F238E27FC236}">
                  <a16:creationId xmlns:a16="http://schemas.microsoft.com/office/drawing/2014/main" id="{D7AE7172-B107-D034-CAA5-E23B21B077C2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7656" name="Oval 7655">
                <a:extLst>
                  <a:ext uri="{FF2B5EF4-FFF2-40B4-BE49-F238E27FC236}">
                    <a16:creationId xmlns:a16="http://schemas.microsoft.com/office/drawing/2014/main" id="{11158FCE-CB65-0F86-66C8-FD8B3518107C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7" name="Oval 7656">
                <a:extLst>
                  <a:ext uri="{FF2B5EF4-FFF2-40B4-BE49-F238E27FC236}">
                    <a16:creationId xmlns:a16="http://schemas.microsoft.com/office/drawing/2014/main" id="{E06A877B-7074-BDB1-171C-80463242D9E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37" name="Group 7636">
              <a:extLst>
                <a:ext uri="{FF2B5EF4-FFF2-40B4-BE49-F238E27FC236}">
                  <a16:creationId xmlns:a16="http://schemas.microsoft.com/office/drawing/2014/main" id="{3E821C24-FF32-7255-1A06-CD3C8351B3DA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7654" name="Oval 7653">
                <a:extLst>
                  <a:ext uri="{FF2B5EF4-FFF2-40B4-BE49-F238E27FC236}">
                    <a16:creationId xmlns:a16="http://schemas.microsoft.com/office/drawing/2014/main" id="{599A2442-6E12-5C72-4554-57F3964D4B5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5" name="Oval 7654">
                <a:extLst>
                  <a:ext uri="{FF2B5EF4-FFF2-40B4-BE49-F238E27FC236}">
                    <a16:creationId xmlns:a16="http://schemas.microsoft.com/office/drawing/2014/main" id="{47BB90F7-8B44-4C31-E007-392B8EB80271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638" name="Rectangle 7637">
              <a:extLst>
                <a:ext uri="{FF2B5EF4-FFF2-40B4-BE49-F238E27FC236}">
                  <a16:creationId xmlns:a16="http://schemas.microsoft.com/office/drawing/2014/main" id="{7CCC9D62-F4F2-999D-E6B4-C8C97DA84CF6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39" name="Rectangle 7638">
              <a:extLst>
                <a:ext uri="{FF2B5EF4-FFF2-40B4-BE49-F238E27FC236}">
                  <a16:creationId xmlns:a16="http://schemas.microsoft.com/office/drawing/2014/main" id="{B0CD1357-8564-2232-29A6-681AD8A4B4B3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40" name="Rectangle 7639">
              <a:extLst>
                <a:ext uri="{FF2B5EF4-FFF2-40B4-BE49-F238E27FC236}">
                  <a16:creationId xmlns:a16="http://schemas.microsoft.com/office/drawing/2014/main" id="{EF5A2201-93B9-6F9F-2D23-FDC1C88189E0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41" name="Rectangle 7640">
              <a:extLst>
                <a:ext uri="{FF2B5EF4-FFF2-40B4-BE49-F238E27FC236}">
                  <a16:creationId xmlns:a16="http://schemas.microsoft.com/office/drawing/2014/main" id="{AD00882F-FE1A-6C0D-B99C-01890576AF02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642" name="Group 7641">
              <a:extLst>
                <a:ext uri="{FF2B5EF4-FFF2-40B4-BE49-F238E27FC236}">
                  <a16:creationId xmlns:a16="http://schemas.microsoft.com/office/drawing/2014/main" id="{B4DC377A-CA24-4FEE-B816-73DC30E3D407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7652" name="Oval 7651">
                <a:extLst>
                  <a:ext uri="{FF2B5EF4-FFF2-40B4-BE49-F238E27FC236}">
                    <a16:creationId xmlns:a16="http://schemas.microsoft.com/office/drawing/2014/main" id="{D7360458-0649-9D72-4D5D-0F690AC098E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3" name="Oval 7652">
                <a:extLst>
                  <a:ext uri="{FF2B5EF4-FFF2-40B4-BE49-F238E27FC236}">
                    <a16:creationId xmlns:a16="http://schemas.microsoft.com/office/drawing/2014/main" id="{79987D5A-2E2F-BD50-6239-614E123EACE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43" name="Group 7642">
              <a:extLst>
                <a:ext uri="{FF2B5EF4-FFF2-40B4-BE49-F238E27FC236}">
                  <a16:creationId xmlns:a16="http://schemas.microsoft.com/office/drawing/2014/main" id="{644D99AD-CC48-2415-A0C2-E015618D4B71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7650" name="Oval 7649">
                <a:extLst>
                  <a:ext uri="{FF2B5EF4-FFF2-40B4-BE49-F238E27FC236}">
                    <a16:creationId xmlns:a16="http://schemas.microsoft.com/office/drawing/2014/main" id="{7475C705-8EE0-FD2D-691C-C03C11BA627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51" name="Oval 7650">
                <a:extLst>
                  <a:ext uri="{FF2B5EF4-FFF2-40B4-BE49-F238E27FC236}">
                    <a16:creationId xmlns:a16="http://schemas.microsoft.com/office/drawing/2014/main" id="{2DCBE333-4E8A-C465-9567-E369BCEEFFA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44" name="Group 7643">
              <a:extLst>
                <a:ext uri="{FF2B5EF4-FFF2-40B4-BE49-F238E27FC236}">
                  <a16:creationId xmlns:a16="http://schemas.microsoft.com/office/drawing/2014/main" id="{8EDEE926-D629-169A-713A-6885AA9DEDF1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7648" name="Oval 7647">
                <a:extLst>
                  <a:ext uri="{FF2B5EF4-FFF2-40B4-BE49-F238E27FC236}">
                    <a16:creationId xmlns:a16="http://schemas.microsoft.com/office/drawing/2014/main" id="{7686E4A9-AC3F-FF5A-B6ED-EB1EED0D45E9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9" name="Oval 7648">
                <a:extLst>
                  <a:ext uri="{FF2B5EF4-FFF2-40B4-BE49-F238E27FC236}">
                    <a16:creationId xmlns:a16="http://schemas.microsoft.com/office/drawing/2014/main" id="{08FCE198-6DAF-22AB-F40D-17D0B8CC540D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45" name="Group 7644">
              <a:extLst>
                <a:ext uri="{FF2B5EF4-FFF2-40B4-BE49-F238E27FC236}">
                  <a16:creationId xmlns:a16="http://schemas.microsoft.com/office/drawing/2014/main" id="{E51B2B06-A56B-EDA6-6547-493834592A85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7646" name="Oval 7645">
                <a:extLst>
                  <a:ext uri="{FF2B5EF4-FFF2-40B4-BE49-F238E27FC236}">
                    <a16:creationId xmlns:a16="http://schemas.microsoft.com/office/drawing/2014/main" id="{4F0DD117-7089-5D77-71AC-C090A5E71D0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47" name="Oval 7646">
                <a:extLst>
                  <a:ext uri="{FF2B5EF4-FFF2-40B4-BE49-F238E27FC236}">
                    <a16:creationId xmlns:a16="http://schemas.microsoft.com/office/drawing/2014/main" id="{3C4A74E5-B35A-6F4E-2F8A-8748BADE4906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8293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-0.07005 -0.1689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" y="-84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9 0.10254 L 0.00559 0.10278 C 0.00638 0.07106 0.00625 0.03935 0.00768 0.0081 C 0.00781 0.00532 0.00963 0.01273 0.00976 0.01551 C 0.01067 0.02407 0.01054 0.03264 0.0108 0.04143 C 0.01132 0.05625 0.01132 0.07106 0.01184 0.08588 C 0.01197 0.08889 0.01302 0.09815 0.01289 0.09514 C 0.0125 0.08217 0.01158 0.06921 0.0108 0.05625 C 0.01054 0.05 0.00976 0.03773 0.00976 0.03796 C 0.0108 0.02523 0.01015 -0.01088 0.01289 0.00069 C 0.01705 0.0169 0.01341 0.03634 0.01393 0.0544 C 0.01419 0.05926 0.01471 0.06412 0.01497 0.06921 C 0.01536 0.07477 0.01822 0.08194 0.01601 0.08588 C 0.01406 0.08935 0.01471 0.07592 0.01393 0.07106 C 0.01614 0.01389 0.01237 0.03403 0.01809 0.0081 C 0.01849 0.01597 0.01875 0.02407 0.01914 0.03217 C 0.01953 0.03889 0.02005 0.0456 0.02018 0.05254 C 0.0207 0.06551 0.02096 0.07847 0.02122 0.09143 C 0.02096 0.0956 0.0207 0.10856 0.02018 0.1044 C 0.01875 0.09166 0.01809 0.06551 0.01809 0.06574 C 0.01849 0.05254 0.01875 0.03958 0.01914 0.02662 C 0.0194 0.02153 0.01992 0.01666 0.02018 0.0118 C 0.02187 -0.01505 0.02044 0.00208 0.02226 -0.01783 C 0.02356 -0.00093 0.02356 -0.00185 0.02434 0.01736 C 0.02474 0.02592 0.025 0.03449 0.02539 0.04329 C 0.02578 0.0493 0.02591 0.05555 0.02643 0.0618 C 0.02916 0.08842 0.02864 0.06597 0.02864 0.08588 " pathEditMode="relative" rAng="0" ptsTypes="AAAAAAAAAAAAAAAAAAAAAAAAAAA">
                                      <p:cBhvr>
                                        <p:cTn id="10" dur="3000" fill="hold"/>
                                        <p:tgtEl>
                                          <p:spTgt spid="7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59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79167E-6 -0.00023 L 4.79167E-6 2.59259E-6 C 0.00078 -0.03172 0.00065 -0.06343 0.00208 -0.09468 C 0.00221 -0.09746 0.00403 -0.09005 0.00416 -0.08727 C 0.00507 -0.07871 0.00494 -0.07014 0.0052 -0.06135 C 0.00572 -0.04653 0.00572 -0.03172 0.00625 -0.0169 C 0.00638 -0.01389 0.00742 -0.00463 0.00729 -0.00764 C 0.0069 -0.0206 0.00598 -0.03357 0.0052 -0.04653 C 0.00494 -0.05278 0.00416 -0.06505 0.00416 -0.06482 C 0.0052 -0.07755 0.00455 -0.11366 0.00729 -0.10209 C 0.01145 -0.08588 0.00781 -0.06644 0.00833 -0.04838 C 0.00859 -0.04352 0.00911 -0.03866 0.00937 -0.03357 C 0.00976 -0.02801 0.01263 -0.02084 0.01041 -0.0169 C 0.00846 -0.01343 0.00911 -0.02685 0.00833 -0.03172 C 0.01054 -0.08889 0.00677 -0.06875 0.0125 -0.09468 C 0.01289 -0.08681 0.01315 -0.07871 0.01354 -0.0706 C 0.01393 -0.06389 0.01445 -0.05718 0.01458 -0.05023 C 0.0151 -0.03727 0.01536 -0.02431 0.01562 -0.01135 C 0.01536 -0.00718 0.0151 0.00578 0.01458 0.00162 C 0.01315 -0.01111 0.0125 -0.03727 0.0125 -0.03704 C 0.01289 -0.05023 0.01315 -0.0632 0.01354 -0.07616 C 0.0138 -0.08125 0.01432 -0.08611 0.01458 -0.09097 C 0.01627 -0.11783 0.01484 -0.1007 0.01666 -0.12037 C 0.01796 -0.10371 0.01796 -0.10463 0.01875 -0.08542 C 0.01914 -0.07685 0.0194 -0.06829 0.01979 -0.05949 C 0.02018 -0.05347 0.02031 -0.04722 0.02083 -0.04097 C 0.02356 -0.01435 0.022 -0.01135 0.022 0.00856 " pathEditMode="relative" rAng="0" ptsTypes="AAAAAAAAAAAAAAAAAAAAAAAAAAA">
                                      <p:cBhvr>
                                        <p:cTn id="12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-557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0.00024 L -2.5E-6 4.07407E-6 C 0.00078 -0.03172 0.00052 -0.06343 0.00209 -0.09468 C 0.00209 -0.09746 0.00391 -0.09005 0.00417 -0.08727 C 0.00495 -0.07871 0.00495 -0.07014 0.00521 -0.06135 C 0.00573 -0.04653 0.00573 -0.03172 0.00625 -0.0169 C 0.00625 -0.01389 0.00729 -0.00463 0.00729 -0.00764 C 0.00677 -0.02061 0.00599 -0.03357 0.00521 -0.04653 C 0.00495 -0.05278 0.00417 -0.06505 0.00417 -0.06482 C 0.00521 -0.07755 0.00443 -0.11366 0.00729 -0.10209 C 0.01146 -0.08588 0.00782 -0.06644 0.00834 -0.04838 C 0.0086 -0.04352 0.00912 -0.03866 0.00938 -0.03357 C 0.00964 -0.02801 0.0125 -0.02084 0.01042 -0.0169 C 0.00834 -0.01343 0.00912 -0.02686 0.00834 -0.03172 C 0.01042 -0.08889 0.00677 -0.06875 0.0125 -0.09468 C 0.01276 -0.08681 0.01302 -0.07871 0.01354 -0.07061 C 0.0138 -0.06389 0.01433 -0.05718 0.01459 -0.05024 C 0.01511 -0.03727 0.01537 -0.02431 0.01563 -0.01135 C 0.01537 -0.00718 0.01511 0.00578 0.01459 0.00162 C 0.01302 -0.01112 0.0125 -0.03727 0.0125 -0.03704 C 0.01276 -0.05024 0.01302 -0.0632 0.01354 -0.07616 C 0.0138 -0.08125 0.01433 -0.08612 0.01459 -0.09098 C 0.01615 -0.11783 0.01485 -0.1007 0.01667 -0.12037 C 0.01797 -0.10371 0.01797 -0.10463 0.01875 -0.08542 C 0.01901 -0.07686 0.01927 -0.06829 0.01979 -0.05949 C 0.02005 -0.05348 0.02032 -0.04723 0.02084 -0.04098 C 0.02344 -0.01436 0.0267 -0.02477 0.0267 -0.00487 " pathEditMode="relative" rAng="0" ptsTypes="AAAAAAAAAAAAAAAAAAAAAAAAAAA">
                                      <p:cBhvr>
                                        <p:cTn id="14" dur="2750" fill="hold"/>
                                        <p:tgtEl>
                                          <p:spTgt spid="7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" y="-5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2.96296E-6 L 4.16667E-6 0.00023 C 0.00078 -0.03148 0.00065 -0.0632 0.00208 -0.09445 C 0.00221 -0.09723 0.00403 -0.08982 0.00416 -0.08704 C 0.00507 -0.07848 0.00494 -0.06991 0.0052 -0.06111 C 0.00573 -0.0463 0.00573 -0.03148 0.00625 -0.01667 C 0.00638 -0.01366 0.00742 -0.0044 0.00729 -0.00741 C 0.0069 -0.02037 0.00599 -0.03334 0.0052 -0.0463 C 0.00494 -0.05255 0.00416 -0.06482 0.00416 -0.06459 C 0.0052 -0.07732 0.00455 -0.11343 0.00729 -0.10185 C 0.01145 -0.08565 0.00781 -0.06621 0.00833 -0.04815 C 0.00859 -0.04329 0.00911 -0.03843 0.00937 -0.03334 C 0.00976 -0.02778 0.01263 -0.0206 0.01041 -0.01667 C 0.00846 -0.0132 0.00911 -0.02662 0.00833 -0.03148 C 0.01054 -0.08866 0.00677 -0.06852 0.0125 -0.09445 C 0.01289 -0.08658 0.01315 -0.07848 0.01354 -0.07037 C 0.01393 -0.06366 0.01445 -0.05695 0.01458 -0.05 C 0.0151 -0.03704 0.01536 -0.02408 0.01562 -0.01111 C 0.01536 -0.00695 0.0151 0.00602 0.01458 0.00185 C 0.01315 -0.01088 0.0125 -0.03704 0.0125 -0.03681 C 0.01289 -0.05 0.01315 -0.06297 0.01354 -0.07593 C 0.0138 -0.08102 0.01432 -0.08588 0.01458 -0.09074 C 0.01627 -0.1176 0.01484 -0.10047 0.01666 -0.12037 C 0.01796 -0.10348 0.01796 -0.1044 0.01875 -0.08519 C 0.01914 -0.07662 0.0194 -0.06806 0.01979 -0.05926 C 0.02018 -0.05324 0.02031 -0.04699 0.02083 -0.04074 C 0.02356 -0.01412 0.02304 -0.03658 0.02304 -0.01667 " pathEditMode="relative" rAng="0" ptsTypes="AAAAAAAAAAAAAAAAAAAAAAAAAAA">
                                      <p:cBhvr>
                                        <p:cTn id="16" dur="2500" fill="hold"/>
                                        <p:tgtEl>
                                          <p:spTgt spid="7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59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18" dur="75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7005 -0.16898 L -0.01901 -0.16898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1800000">
                                      <p:cBhvr>
                                        <p:cTn id="22" dur="75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1901 -0.16898 L -0.07005 -0.16898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1800000">
                                      <p:cBhvr>
                                        <p:cTn id="26" dur="5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07005 -0.16898 L -0.01901 -0.16898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800000">
                                      <p:cBhvr>
                                        <p:cTn id="30" dur="5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0.01901 -0.16898 L -0.07005 -0.16898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CF0E8C-63E3-E20F-A189-5C2CECCB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71" name="Group 8570">
            <a:extLst>
              <a:ext uri="{FF2B5EF4-FFF2-40B4-BE49-F238E27FC236}">
                <a16:creationId xmlns:a16="http://schemas.microsoft.com/office/drawing/2014/main" id="{7A61E81E-8D67-0F59-8BCE-A09491AB6011}"/>
              </a:ext>
            </a:extLst>
          </p:cNvPr>
          <p:cNvGrpSpPr/>
          <p:nvPr/>
        </p:nvGrpSpPr>
        <p:grpSpPr>
          <a:xfrm>
            <a:off x="-19052" y="-11653582"/>
            <a:ext cx="12230101" cy="37032830"/>
            <a:chOff x="-19052" y="-11653582"/>
            <a:chExt cx="12230101" cy="370328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0F4F39F-8011-711F-48E7-6446307D6DB6}"/>
                </a:ext>
              </a:extLst>
            </p:cNvPr>
            <p:cNvGrpSpPr/>
            <p:nvPr/>
          </p:nvGrpSpPr>
          <p:grpSpPr>
            <a:xfrm>
              <a:off x="-19052" y="0"/>
              <a:ext cx="12230101" cy="25379248"/>
              <a:chOff x="-1" y="-18521248"/>
              <a:chExt cx="12230101" cy="25379248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8D84225-6C5B-E422-1C7B-87AF3D149649}"/>
                  </a:ext>
                </a:extLst>
              </p:cNvPr>
              <p:cNvSpPr/>
              <p:nvPr/>
            </p:nvSpPr>
            <p:spPr>
              <a:xfrm>
                <a:off x="-1" y="0"/>
                <a:ext cx="12192000" cy="6858000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588BF2B-59F9-2D95-A441-C2D3378A1ADC}"/>
                  </a:ext>
                </a:extLst>
              </p:cNvPr>
              <p:cNvSpPr/>
              <p:nvPr/>
            </p:nvSpPr>
            <p:spPr>
              <a:xfrm>
                <a:off x="38100" y="-6804438"/>
                <a:ext cx="12192000" cy="6858000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25000"/>
                      <a:lumOff val="75000"/>
                    </a:schemeClr>
                  </a:gs>
                  <a:gs pos="10000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9E19C8-D8E2-2CD4-956D-95CD109B8CA2}"/>
                  </a:ext>
                </a:extLst>
              </p:cNvPr>
              <p:cNvSpPr/>
              <p:nvPr/>
            </p:nvSpPr>
            <p:spPr>
              <a:xfrm>
                <a:off x="38100" y="-18521248"/>
                <a:ext cx="12192000" cy="11700678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4D61E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570" name="Rectangle 8569">
              <a:extLst>
                <a:ext uri="{FF2B5EF4-FFF2-40B4-BE49-F238E27FC236}">
                  <a16:creationId xmlns:a16="http://schemas.microsoft.com/office/drawing/2014/main" id="{9DE7F7AA-60A8-4D7F-EC26-79C01D5E5BB0}"/>
                </a:ext>
              </a:extLst>
            </p:cNvPr>
            <p:cNvSpPr/>
            <p:nvPr/>
          </p:nvSpPr>
          <p:spPr>
            <a:xfrm>
              <a:off x="0" y="-11653582"/>
              <a:ext cx="12192000" cy="11700678"/>
            </a:xfrm>
            <a:prstGeom prst="rect">
              <a:avLst/>
            </a:prstGeom>
            <a:gradFill>
              <a:gsLst>
                <a:gs pos="0">
                  <a:srgbClr val="4D61E6"/>
                </a:gs>
                <a:gs pos="100000">
                  <a:srgbClr val="4D61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7453" name="Rectangle 7452">
            <a:extLst>
              <a:ext uri="{FF2B5EF4-FFF2-40B4-BE49-F238E27FC236}">
                <a16:creationId xmlns:a16="http://schemas.microsoft.com/office/drawing/2014/main" id="{057ED6A2-8115-8F37-A282-DD98225AC977}"/>
              </a:ext>
            </a:extLst>
          </p:cNvPr>
          <p:cNvSpPr/>
          <p:nvPr/>
        </p:nvSpPr>
        <p:spPr>
          <a:xfrm>
            <a:off x="19049" y="18505116"/>
            <a:ext cx="12192001" cy="2088944"/>
          </a:xfrm>
          <a:prstGeom prst="rect">
            <a:avLst/>
          </a:prstGeom>
          <a:gradFill>
            <a:gsLst>
              <a:gs pos="100000">
                <a:srgbClr val="BC5555"/>
              </a:gs>
              <a:gs pos="0">
                <a:srgbClr val="72282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82" name="Group 2081">
            <a:extLst>
              <a:ext uri="{FF2B5EF4-FFF2-40B4-BE49-F238E27FC236}">
                <a16:creationId xmlns:a16="http://schemas.microsoft.com/office/drawing/2014/main" id="{72E681CE-095E-FEF3-10DF-C09971452B63}"/>
              </a:ext>
            </a:extLst>
          </p:cNvPr>
          <p:cNvGrpSpPr/>
          <p:nvPr/>
        </p:nvGrpSpPr>
        <p:grpSpPr>
          <a:xfrm>
            <a:off x="-13120558" y="13018911"/>
            <a:ext cx="23877973" cy="2454274"/>
            <a:chOff x="-1005291" y="4575119"/>
            <a:chExt cx="23877973" cy="2454274"/>
          </a:xfrm>
        </p:grpSpPr>
        <p:grpSp>
          <p:nvGrpSpPr>
            <p:cNvPr id="8" name="Windows">
              <a:extLst>
                <a:ext uri="{FF2B5EF4-FFF2-40B4-BE49-F238E27FC236}">
                  <a16:creationId xmlns:a16="http://schemas.microsoft.com/office/drawing/2014/main" id="{89DC95A4-B1F6-E014-0F4A-80707DF37847}"/>
                </a:ext>
              </a:extLst>
            </p:cNvPr>
            <p:cNvGrpSpPr/>
            <p:nvPr/>
          </p:nvGrpSpPr>
          <p:grpSpPr>
            <a:xfrm>
              <a:off x="-1005291" y="4592654"/>
              <a:ext cx="10916483" cy="2436739"/>
              <a:chOff x="1366177" y="746065"/>
              <a:chExt cx="10916483" cy="243673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9B4FA33-9240-FC3E-82BC-C6ABF30C6374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51" name="Flowchart: Delay 2050">
                  <a:extLst>
                    <a:ext uri="{FF2B5EF4-FFF2-40B4-BE49-F238E27FC236}">
                      <a16:creationId xmlns:a16="http://schemas.microsoft.com/office/drawing/2014/main" id="{822789C5-7C4A-2CD9-41B1-8BECA3709FC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52" name="Straight Connector 2051">
                  <a:extLst>
                    <a:ext uri="{FF2B5EF4-FFF2-40B4-BE49-F238E27FC236}">
                      <a16:creationId xmlns:a16="http://schemas.microsoft.com/office/drawing/2014/main" id="{71587F0A-5A3B-1565-7785-58B09618B8C6}"/>
                    </a:ext>
                  </a:extLst>
                </p:cNvPr>
                <p:cNvCxnSpPr>
                  <a:stCxn id="2051" idx="3"/>
                  <a:endCxn id="2051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Straight Connector 2052">
                  <a:extLst>
                    <a:ext uri="{FF2B5EF4-FFF2-40B4-BE49-F238E27FC236}">
                      <a16:creationId xmlns:a16="http://schemas.microsoft.com/office/drawing/2014/main" id="{C65964F4-8711-2227-D0B0-46E32DFA818D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4" name="Straight Connector 2053">
                  <a:extLst>
                    <a:ext uri="{FF2B5EF4-FFF2-40B4-BE49-F238E27FC236}">
                      <a16:creationId xmlns:a16="http://schemas.microsoft.com/office/drawing/2014/main" id="{1B7B9D08-63C6-597A-FA0A-841AA4B324E1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5" name="Straight Connector 2054">
                  <a:extLst>
                    <a:ext uri="{FF2B5EF4-FFF2-40B4-BE49-F238E27FC236}">
                      <a16:creationId xmlns:a16="http://schemas.microsoft.com/office/drawing/2014/main" id="{39D4447A-A8D9-5108-C370-4AF65B1E6D4E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09E00ED-0F5A-7CD2-BB13-E7B6A2D96014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86" name="Flowchart: Delay 1085">
                  <a:extLst>
                    <a:ext uri="{FF2B5EF4-FFF2-40B4-BE49-F238E27FC236}">
                      <a16:creationId xmlns:a16="http://schemas.microsoft.com/office/drawing/2014/main" id="{762D4890-015C-616F-FD93-89A937B139C5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87" name="Straight Connector 1086">
                  <a:extLst>
                    <a:ext uri="{FF2B5EF4-FFF2-40B4-BE49-F238E27FC236}">
                      <a16:creationId xmlns:a16="http://schemas.microsoft.com/office/drawing/2014/main" id="{0CF1284B-B417-46D7-0D32-1C1D5F97A880}"/>
                    </a:ext>
                  </a:extLst>
                </p:cNvPr>
                <p:cNvCxnSpPr>
                  <a:stCxn id="1086" idx="3"/>
                  <a:endCxn id="1086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8" name="Straight Connector 2047">
                  <a:extLst>
                    <a:ext uri="{FF2B5EF4-FFF2-40B4-BE49-F238E27FC236}">
                      <a16:creationId xmlns:a16="http://schemas.microsoft.com/office/drawing/2014/main" id="{D9089014-8FC7-64DF-4579-F159E33347CD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9" name="Straight Connector 2048">
                  <a:extLst>
                    <a:ext uri="{FF2B5EF4-FFF2-40B4-BE49-F238E27FC236}">
                      <a16:creationId xmlns:a16="http://schemas.microsoft.com/office/drawing/2014/main" id="{FDABAFCD-C65F-9040-72AE-468FCC603B1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0" name="Straight Connector 2049">
                  <a:extLst>
                    <a:ext uri="{FF2B5EF4-FFF2-40B4-BE49-F238E27FC236}">
                      <a16:creationId xmlns:a16="http://schemas.microsoft.com/office/drawing/2014/main" id="{77CB3D30-DFC9-BA16-555D-62CCC12FF2A2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8B3EEEA-8DA0-EC25-798D-72506D36CC1C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64" name="Flowchart: Delay 1063">
                  <a:extLst>
                    <a:ext uri="{FF2B5EF4-FFF2-40B4-BE49-F238E27FC236}">
                      <a16:creationId xmlns:a16="http://schemas.microsoft.com/office/drawing/2014/main" id="{7B72C0CC-9DA6-7B94-65EB-4DF5F865501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D7B4664B-9D7F-5DC8-F5E8-B473676818F6}"/>
                    </a:ext>
                  </a:extLst>
                </p:cNvPr>
                <p:cNvCxnSpPr>
                  <a:stCxn id="1064" idx="3"/>
                  <a:endCxn id="1064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7789AD07-2BD3-7900-DD44-F28789F9DE93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7" name="Straight Connector 1066">
                  <a:extLst>
                    <a:ext uri="{FF2B5EF4-FFF2-40B4-BE49-F238E27FC236}">
                      <a16:creationId xmlns:a16="http://schemas.microsoft.com/office/drawing/2014/main" id="{AEF68E46-30F3-09A2-DA23-9AE69E20030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5" name="Straight Connector 1084">
                  <a:extLst>
                    <a:ext uri="{FF2B5EF4-FFF2-40B4-BE49-F238E27FC236}">
                      <a16:creationId xmlns:a16="http://schemas.microsoft.com/office/drawing/2014/main" id="{F8532032-1657-3B01-252B-6EBE91DE1064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6" name="Group 1025">
                <a:extLst>
                  <a:ext uri="{FF2B5EF4-FFF2-40B4-BE49-F238E27FC236}">
                    <a16:creationId xmlns:a16="http://schemas.microsoft.com/office/drawing/2014/main" id="{BEEED1C3-0DDF-4998-3541-59605AF44E81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1058" name="Flowchart: Delay 1057">
                  <a:extLst>
                    <a:ext uri="{FF2B5EF4-FFF2-40B4-BE49-F238E27FC236}">
                      <a16:creationId xmlns:a16="http://schemas.microsoft.com/office/drawing/2014/main" id="{504E2856-E9E8-3EC9-E9C1-4BEDF14B02F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060" name="Straight Connector 1059">
                  <a:extLst>
                    <a:ext uri="{FF2B5EF4-FFF2-40B4-BE49-F238E27FC236}">
                      <a16:creationId xmlns:a16="http://schemas.microsoft.com/office/drawing/2014/main" id="{9F6B41FA-532C-24A2-0149-16B0E81C08EC}"/>
                    </a:ext>
                  </a:extLst>
                </p:cNvPr>
                <p:cNvCxnSpPr>
                  <a:stCxn id="1058" idx="3"/>
                  <a:endCxn id="1058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Straight Connector 1060">
                  <a:extLst>
                    <a:ext uri="{FF2B5EF4-FFF2-40B4-BE49-F238E27FC236}">
                      <a16:creationId xmlns:a16="http://schemas.microsoft.com/office/drawing/2014/main" id="{ACA51DB7-037F-5DB4-D9E9-8F408577307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2" name="Straight Connector 1061">
                  <a:extLst>
                    <a:ext uri="{FF2B5EF4-FFF2-40B4-BE49-F238E27FC236}">
                      <a16:creationId xmlns:a16="http://schemas.microsoft.com/office/drawing/2014/main" id="{85B2750B-4ADD-ADE5-C006-6689D5994297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Straight Connector 1062">
                  <a:extLst>
                    <a:ext uri="{FF2B5EF4-FFF2-40B4-BE49-F238E27FC236}">
                      <a16:creationId xmlns:a16="http://schemas.microsoft.com/office/drawing/2014/main" id="{68479A3D-362E-DAE8-77F2-0FFD70A6AAF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" name="Windows">
              <a:extLst>
                <a:ext uri="{FF2B5EF4-FFF2-40B4-BE49-F238E27FC236}">
                  <a16:creationId xmlns:a16="http://schemas.microsoft.com/office/drawing/2014/main" id="{E43226BC-2520-1C01-A79A-6072D958EDD4}"/>
                </a:ext>
              </a:extLst>
            </p:cNvPr>
            <p:cNvGrpSpPr/>
            <p:nvPr/>
          </p:nvGrpSpPr>
          <p:grpSpPr>
            <a:xfrm>
              <a:off x="11956199" y="4575119"/>
              <a:ext cx="10916483" cy="2436739"/>
              <a:chOff x="1366177" y="746065"/>
              <a:chExt cx="10916483" cy="2436739"/>
            </a:xfrm>
          </p:grpSpPr>
          <p:grpSp>
            <p:nvGrpSpPr>
              <p:cNvPr id="2057" name="Group 2056">
                <a:extLst>
                  <a:ext uri="{FF2B5EF4-FFF2-40B4-BE49-F238E27FC236}">
                    <a16:creationId xmlns:a16="http://schemas.microsoft.com/office/drawing/2014/main" id="{5CB10F94-1A4A-C80C-6C22-708CBBE3E6B7}"/>
                  </a:ext>
                </a:extLst>
              </p:cNvPr>
              <p:cNvGrpSpPr/>
              <p:nvPr/>
            </p:nvGrpSpPr>
            <p:grpSpPr>
              <a:xfrm>
                <a:off x="4606550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7" name="Flowchart: Delay 2076">
                  <a:extLst>
                    <a:ext uri="{FF2B5EF4-FFF2-40B4-BE49-F238E27FC236}">
                      <a16:creationId xmlns:a16="http://schemas.microsoft.com/office/drawing/2014/main" id="{2C3C85F3-8FC1-5FCF-7747-C137262FACE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8" name="Straight Connector 2077">
                  <a:extLst>
                    <a:ext uri="{FF2B5EF4-FFF2-40B4-BE49-F238E27FC236}">
                      <a16:creationId xmlns:a16="http://schemas.microsoft.com/office/drawing/2014/main" id="{9E782C1C-ECD4-F9ED-72A0-A5F1A99A31DB}"/>
                    </a:ext>
                  </a:extLst>
                </p:cNvPr>
                <p:cNvCxnSpPr>
                  <a:stCxn id="2077" idx="3"/>
                  <a:endCxn id="207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9" name="Straight Connector 2078">
                  <a:extLst>
                    <a:ext uri="{FF2B5EF4-FFF2-40B4-BE49-F238E27FC236}">
                      <a16:creationId xmlns:a16="http://schemas.microsoft.com/office/drawing/2014/main" id="{DF44FC07-DEB4-92C3-2527-6DA1F8DB2E3E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0" name="Straight Connector 2079">
                  <a:extLst>
                    <a:ext uri="{FF2B5EF4-FFF2-40B4-BE49-F238E27FC236}">
                      <a16:creationId xmlns:a16="http://schemas.microsoft.com/office/drawing/2014/main" id="{5E6CFCDC-8B35-B458-0F73-1E71E687B9AD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1" name="Straight Connector 2080">
                  <a:extLst>
                    <a:ext uri="{FF2B5EF4-FFF2-40B4-BE49-F238E27FC236}">
                      <a16:creationId xmlns:a16="http://schemas.microsoft.com/office/drawing/2014/main" id="{B4279794-1820-9871-02D5-E38411183DCB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9" name="Group 2058">
                <a:extLst>
                  <a:ext uri="{FF2B5EF4-FFF2-40B4-BE49-F238E27FC236}">
                    <a16:creationId xmlns:a16="http://schemas.microsoft.com/office/drawing/2014/main" id="{236D37D6-E13F-C8C5-71C6-31C472519676}"/>
                  </a:ext>
                </a:extLst>
              </p:cNvPr>
              <p:cNvGrpSpPr/>
              <p:nvPr/>
            </p:nvGrpSpPr>
            <p:grpSpPr>
              <a:xfrm>
                <a:off x="7846923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72" name="Flowchart: Delay 2071">
                  <a:extLst>
                    <a:ext uri="{FF2B5EF4-FFF2-40B4-BE49-F238E27FC236}">
                      <a16:creationId xmlns:a16="http://schemas.microsoft.com/office/drawing/2014/main" id="{5AC7345B-8D05-86DA-15EF-915FDACB6CD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3" name="Straight Connector 2072">
                  <a:extLst>
                    <a:ext uri="{FF2B5EF4-FFF2-40B4-BE49-F238E27FC236}">
                      <a16:creationId xmlns:a16="http://schemas.microsoft.com/office/drawing/2014/main" id="{EACE63CC-4D09-FD1B-BD3B-D26C48A6C56A}"/>
                    </a:ext>
                  </a:extLst>
                </p:cNvPr>
                <p:cNvCxnSpPr>
                  <a:stCxn id="2072" idx="3"/>
                  <a:endCxn id="207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4" name="Straight Connector 2073">
                  <a:extLst>
                    <a:ext uri="{FF2B5EF4-FFF2-40B4-BE49-F238E27FC236}">
                      <a16:creationId xmlns:a16="http://schemas.microsoft.com/office/drawing/2014/main" id="{E3C850DD-0B57-CC32-84BE-51F926EDC4F4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5" name="Straight Connector 2074">
                  <a:extLst>
                    <a:ext uri="{FF2B5EF4-FFF2-40B4-BE49-F238E27FC236}">
                      <a16:creationId xmlns:a16="http://schemas.microsoft.com/office/drawing/2014/main" id="{091AC608-C355-DE1D-A213-F63C63587349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6" name="Straight Connector 2075">
                  <a:extLst>
                    <a:ext uri="{FF2B5EF4-FFF2-40B4-BE49-F238E27FC236}">
                      <a16:creationId xmlns:a16="http://schemas.microsoft.com/office/drawing/2014/main" id="{BFA80283-ECBA-5336-1356-052586E3E8B7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0" name="Group 2059">
                <a:extLst>
                  <a:ext uri="{FF2B5EF4-FFF2-40B4-BE49-F238E27FC236}">
                    <a16:creationId xmlns:a16="http://schemas.microsoft.com/office/drawing/2014/main" id="{EB58CEDA-BCA9-5D95-9A87-998D285D2034}"/>
                  </a:ext>
                </a:extLst>
              </p:cNvPr>
              <p:cNvGrpSpPr/>
              <p:nvPr/>
            </p:nvGrpSpPr>
            <p:grpSpPr>
              <a:xfrm>
                <a:off x="1366177" y="746065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7" name="Flowchart: Delay 2066">
                  <a:extLst>
                    <a:ext uri="{FF2B5EF4-FFF2-40B4-BE49-F238E27FC236}">
                      <a16:creationId xmlns:a16="http://schemas.microsoft.com/office/drawing/2014/main" id="{9D0BD877-83EC-0619-94E5-DE883BC332E0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8" name="Straight Connector 2067">
                  <a:extLst>
                    <a:ext uri="{FF2B5EF4-FFF2-40B4-BE49-F238E27FC236}">
                      <a16:creationId xmlns:a16="http://schemas.microsoft.com/office/drawing/2014/main" id="{CBC527E6-BC56-B402-60FE-7D7EFA2A0AEF}"/>
                    </a:ext>
                  </a:extLst>
                </p:cNvPr>
                <p:cNvCxnSpPr>
                  <a:stCxn id="2067" idx="3"/>
                  <a:endCxn id="2067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9" name="Straight Connector 2068">
                  <a:extLst>
                    <a:ext uri="{FF2B5EF4-FFF2-40B4-BE49-F238E27FC236}">
                      <a16:creationId xmlns:a16="http://schemas.microsoft.com/office/drawing/2014/main" id="{5669B1B1-C757-28B5-69AC-39A034012CCF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0" name="Straight Connector 2069">
                  <a:extLst>
                    <a:ext uri="{FF2B5EF4-FFF2-40B4-BE49-F238E27FC236}">
                      <a16:creationId xmlns:a16="http://schemas.microsoft.com/office/drawing/2014/main" id="{0FA1DD4C-5C45-CFF2-8799-B172A3A5BBE6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1" name="Straight Connector 2070">
                  <a:extLst>
                    <a:ext uri="{FF2B5EF4-FFF2-40B4-BE49-F238E27FC236}">
                      <a16:creationId xmlns:a16="http://schemas.microsoft.com/office/drawing/2014/main" id="{8C3C1678-6EEA-BBEC-4871-EFEEE6913F69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1" name="Group 2060">
                <a:extLst>
                  <a:ext uri="{FF2B5EF4-FFF2-40B4-BE49-F238E27FC236}">
                    <a16:creationId xmlns:a16="http://schemas.microsoft.com/office/drawing/2014/main" id="{4BBBD14C-D10F-844C-FA39-55BA0AA38E25}"/>
                  </a:ext>
                </a:extLst>
              </p:cNvPr>
              <p:cNvGrpSpPr/>
              <p:nvPr/>
            </p:nvGrpSpPr>
            <p:grpSpPr>
              <a:xfrm>
                <a:off x="11087295" y="763600"/>
                <a:ext cx="1195365" cy="2419204"/>
                <a:chOff x="1366177" y="746065"/>
                <a:chExt cx="1195365" cy="2419204"/>
              </a:xfrm>
            </p:grpSpPr>
            <p:sp>
              <p:nvSpPr>
                <p:cNvPr id="2062" name="Flowchart: Delay 2061">
                  <a:extLst>
                    <a:ext uri="{FF2B5EF4-FFF2-40B4-BE49-F238E27FC236}">
                      <a16:creationId xmlns:a16="http://schemas.microsoft.com/office/drawing/2014/main" id="{C7FA9CF7-BC9A-01EC-E0C3-0EDB5CC0EF89}"/>
                    </a:ext>
                  </a:extLst>
                </p:cNvPr>
                <p:cNvSpPr/>
                <p:nvPr/>
              </p:nvSpPr>
              <p:spPr>
                <a:xfrm rot="16200000">
                  <a:off x="754258" y="1357985"/>
                  <a:ext cx="2419203" cy="1195364"/>
                </a:xfrm>
                <a:prstGeom prst="flowChartDelay">
                  <a:avLst/>
                </a:prstGeom>
                <a:gradFill>
                  <a:gsLst>
                    <a:gs pos="100000">
                      <a:srgbClr val="8592EF"/>
                    </a:gs>
                    <a:gs pos="32000">
                      <a:schemeClr val="tx2">
                        <a:lumMod val="90000"/>
                        <a:lumOff val="10000"/>
                      </a:schemeClr>
                    </a:gs>
                  </a:gsLst>
                  <a:lin ang="10200000" scaled="0"/>
                </a:gradFill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63" name="Straight Connector 2062">
                  <a:extLst>
                    <a:ext uri="{FF2B5EF4-FFF2-40B4-BE49-F238E27FC236}">
                      <a16:creationId xmlns:a16="http://schemas.microsoft.com/office/drawing/2014/main" id="{E9D319B5-C79C-0C64-AE83-426AA1339407}"/>
                    </a:ext>
                  </a:extLst>
                </p:cNvPr>
                <p:cNvCxnSpPr>
                  <a:stCxn id="2062" idx="3"/>
                  <a:endCxn id="2062" idx="1"/>
                </p:cNvCxnSpPr>
                <p:nvPr/>
              </p:nvCxnSpPr>
              <p:spPr>
                <a:xfrm>
                  <a:off x="1963859" y="746066"/>
                  <a:ext cx="1" cy="2419203"/>
                </a:xfrm>
                <a:prstGeom prst="line">
                  <a:avLst/>
                </a:prstGeom>
                <a:ln w="7620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4" name="Straight Connector 2063">
                  <a:extLst>
                    <a:ext uri="{FF2B5EF4-FFF2-40B4-BE49-F238E27FC236}">
                      <a16:creationId xmlns:a16="http://schemas.microsoft.com/office/drawing/2014/main" id="{9623F537-5E49-171D-F00F-7D667D6CAD19}"/>
                    </a:ext>
                  </a:extLst>
                </p:cNvPr>
                <p:cNvCxnSpPr/>
                <p:nvPr/>
              </p:nvCxnSpPr>
              <p:spPr>
                <a:xfrm>
                  <a:off x="1366177" y="15346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5" name="Straight Connector 2064">
                  <a:extLst>
                    <a:ext uri="{FF2B5EF4-FFF2-40B4-BE49-F238E27FC236}">
                      <a16:creationId xmlns:a16="http://schemas.microsoft.com/office/drawing/2014/main" id="{273203BE-D57C-403C-9B80-8AEEF93DE022}"/>
                    </a:ext>
                  </a:extLst>
                </p:cNvPr>
                <p:cNvCxnSpPr/>
                <p:nvPr/>
              </p:nvCxnSpPr>
              <p:spPr>
                <a:xfrm>
                  <a:off x="1366177" y="21442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6" name="Straight Connector 2065">
                  <a:extLst>
                    <a:ext uri="{FF2B5EF4-FFF2-40B4-BE49-F238E27FC236}">
                      <a16:creationId xmlns:a16="http://schemas.microsoft.com/office/drawing/2014/main" id="{09BFD898-86F2-91B3-81A2-E92AC01E74CC}"/>
                    </a:ext>
                  </a:extLst>
                </p:cNvPr>
                <p:cNvCxnSpPr/>
                <p:nvPr/>
              </p:nvCxnSpPr>
              <p:spPr>
                <a:xfrm>
                  <a:off x="1366177" y="2753869"/>
                  <a:ext cx="1195365" cy="0"/>
                </a:xfrm>
                <a:prstGeom prst="line">
                  <a:avLst/>
                </a:prstGeom>
                <a:ln w="57150">
                  <a:solidFill>
                    <a:srgbClr val="722828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DBE762-B9DB-A1BC-FD3A-0ED686FA4054}"/>
              </a:ext>
            </a:extLst>
          </p:cNvPr>
          <p:cNvGrpSpPr/>
          <p:nvPr/>
        </p:nvGrpSpPr>
        <p:grpSpPr>
          <a:xfrm>
            <a:off x="-11126275" y="19618864"/>
            <a:ext cx="13327850" cy="2069201"/>
            <a:chOff x="620999" y="5932983"/>
            <a:chExt cx="13327850" cy="2069201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243C729-93B9-CD14-17A2-A380F77A6BFD}"/>
                </a:ext>
              </a:extLst>
            </p:cNvPr>
            <p:cNvSpPr/>
            <p:nvPr/>
          </p:nvSpPr>
          <p:spPr>
            <a:xfrm>
              <a:off x="999199" y="6424326"/>
              <a:ext cx="12685751" cy="118108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AEDAB7F-F3AF-3E51-8A22-313D622DB1FB}"/>
                </a:ext>
              </a:extLst>
            </p:cNvPr>
            <p:cNvSpPr/>
            <p:nvPr/>
          </p:nvSpPr>
          <p:spPr>
            <a:xfrm>
              <a:off x="620999" y="5932983"/>
              <a:ext cx="13327850" cy="647714"/>
            </a:xfrm>
            <a:prstGeom prst="roundRect">
              <a:avLst>
                <a:gd name="adj" fmla="val 413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BEAE4CC-AED1-3F21-28A3-A2183CB64357}"/>
                </a:ext>
              </a:extLst>
            </p:cNvPr>
            <p:cNvSpPr/>
            <p:nvPr/>
          </p:nvSpPr>
          <p:spPr>
            <a:xfrm>
              <a:off x="710275" y="6027554"/>
              <a:ext cx="12974676" cy="396772"/>
            </a:xfrm>
            <a:prstGeom prst="roundRect">
              <a:avLst>
                <a:gd name="adj" fmla="val 413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99FB54C-DF3B-EBB1-8805-E4E13F9B5C1F}"/>
                </a:ext>
              </a:extLst>
            </p:cNvPr>
            <p:cNvGrpSpPr/>
            <p:nvPr/>
          </p:nvGrpSpPr>
          <p:grpSpPr>
            <a:xfrm>
              <a:off x="1119934" y="6071499"/>
              <a:ext cx="308883" cy="308883"/>
              <a:chOff x="857292" y="4426124"/>
              <a:chExt cx="308883" cy="308883"/>
            </a:xfrm>
          </p:grpSpPr>
          <p:sp>
            <p:nvSpPr>
              <p:cNvPr id="7211" name="Oval 7210">
                <a:extLst>
                  <a:ext uri="{FF2B5EF4-FFF2-40B4-BE49-F238E27FC236}">
                    <a16:creationId xmlns:a16="http://schemas.microsoft.com/office/drawing/2014/main" id="{55E6E109-5470-37EF-0B4A-C6BD58F868B7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2" name="Oval 7211">
                <a:extLst>
                  <a:ext uri="{FF2B5EF4-FFF2-40B4-BE49-F238E27FC236}">
                    <a16:creationId xmlns:a16="http://schemas.microsoft.com/office/drawing/2014/main" id="{6FEA6C4F-B6FC-59B6-54AA-6F8190820CF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225C823-EF4A-7CE4-16A9-000CE538C8B3}"/>
                </a:ext>
              </a:extLst>
            </p:cNvPr>
            <p:cNvGrpSpPr/>
            <p:nvPr/>
          </p:nvGrpSpPr>
          <p:grpSpPr>
            <a:xfrm>
              <a:off x="2068104" y="6071499"/>
              <a:ext cx="308883" cy="308883"/>
              <a:chOff x="857292" y="4426124"/>
              <a:chExt cx="308883" cy="308883"/>
            </a:xfrm>
          </p:grpSpPr>
          <p:sp>
            <p:nvSpPr>
              <p:cNvPr id="7209" name="Oval 7208">
                <a:extLst>
                  <a:ext uri="{FF2B5EF4-FFF2-40B4-BE49-F238E27FC236}">
                    <a16:creationId xmlns:a16="http://schemas.microsoft.com/office/drawing/2014/main" id="{9C5795E0-1EC4-4061-266F-23E776131A9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0" name="Oval 7209">
                <a:extLst>
                  <a:ext uri="{FF2B5EF4-FFF2-40B4-BE49-F238E27FC236}">
                    <a16:creationId xmlns:a16="http://schemas.microsoft.com/office/drawing/2014/main" id="{ED3811A3-7AB8-D65E-263E-6E8B5F53462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40B8844-391B-2D6A-6FE1-0BCEBFFBFF86}"/>
                </a:ext>
              </a:extLst>
            </p:cNvPr>
            <p:cNvGrpSpPr/>
            <p:nvPr/>
          </p:nvGrpSpPr>
          <p:grpSpPr>
            <a:xfrm>
              <a:off x="3016274" y="6071499"/>
              <a:ext cx="308883" cy="308883"/>
              <a:chOff x="857292" y="4426124"/>
              <a:chExt cx="308883" cy="308883"/>
            </a:xfrm>
          </p:grpSpPr>
          <p:sp>
            <p:nvSpPr>
              <p:cNvPr id="7207" name="Oval 7206">
                <a:extLst>
                  <a:ext uri="{FF2B5EF4-FFF2-40B4-BE49-F238E27FC236}">
                    <a16:creationId xmlns:a16="http://schemas.microsoft.com/office/drawing/2014/main" id="{D231A8E6-6204-E88D-E9F4-E509109D9F70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8" name="Oval 7207">
                <a:extLst>
                  <a:ext uri="{FF2B5EF4-FFF2-40B4-BE49-F238E27FC236}">
                    <a16:creationId xmlns:a16="http://schemas.microsoft.com/office/drawing/2014/main" id="{37588CCD-425D-8ECE-14D9-3A9BFAC883B9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55C18AE-BFCA-B974-0B58-833EDDC2FFB3}"/>
                </a:ext>
              </a:extLst>
            </p:cNvPr>
            <p:cNvGrpSpPr/>
            <p:nvPr/>
          </p:nvGrpSpPr>
          <p:grpSpPr>
            <a:xfrm>
              <a:off x="3964444" y="6071499"/>
              <a:ext cx="308883" cy="308883"/>
              <a:chOff x="857292" y="4426124"/>
              <a:chExt cx="308883" cy="308883"/>
            </a:xfrm>
          </p:grpSpPr>
          <p:sp>
            <p:nvSpPr>
              <p:cNvPr id="7205" name="Oval 7204">
                <a:extLst>
                  <a:ext uri="{FF2B5EF4-FFF2-40B4-BE49-F238E27FC236}">
                    <a16:creationId xmlns:a16="http://schemas.microsoft.com/office/drawing/2014/main" id="{D2F735A9-CF05-DEFA-BDD2-2B49E80470E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6" name="Oval 7205">
                <a:extLst>
                  <a:ext uri="{FF2B5EF4-FFF2-40B4-BE49-F238E27FC236}">
                    <a16:creationId xmlns:a16="http://schemas.microsoft.com/office/drawing/2014/main" id="{C39037A5-AF85-498C-F248-4C1FBC59625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A1EE3FC-8893-05AA-0FC9-96EF21D83776}"/>
                </a:ext>
              </a:extLst>
            </p:cNvPr>
            <p:cNvGrpSpPr/>
            <p:nvPr/>
          </p:nvGrpSpPr>
          <p:grpSpPr>
            <a:xfrm>
              <a:off x="4912614" y="6071499"/>
              <a:ext cx="308883" cy="308883"/>
              <a:chOff x="857292" y="4426124"/>
              <a:chExt cx="308883" cy="308883"/>
            </a:xfrm>
          </p:grpSpPr>
          <p:sp>
            <p:nvSpPr>
              <p:cNvPr id="7203" name="Oval 7202">
                <a:extLst>
                  <a:ext uri="{FF2B5EF4-FFF2-40B4-BE49-F238E27FC236}">
                    <a16:creationId xmlns:a16="http://schemas.microsoft.com/office/drawing/2014/main" id="{839E28B5-ABB9-7931-CDAE-C4D9DAEAED51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4" name="Oval 7203">
                <a:extLst>
                  <a:ext uri="{FF2B5EF4-FFF2-40B4-BE49-F238E27FC236}">
                    <a16:creationId xmlns:a16="http://schemas.microsoft.com/office/drawing/2014/main" id="{207B53C1-07D8-E93D-321D-DF8BBAFF34CE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A391546-9BEC-F953-EF86-A7B6BC46167E}"/>
                </a:ext>
              </a:extLst>
            </p:cNvPr>
            <p:cNvGrpSpPr/>
            <p:nvPr/>
          </p:nvGrpSpPr>
          <p:grpSpPr>
            <a:xfrm>
              <a:off x="5860784" y="6071499"/>
              <a:ext cx="308883" cy="308883"/>
              <a:chOff x="857292" y="4426124"/>
              <a:chExt cx="308883" cy="308883"/>
            </a:xfrm>
          </p:grpSpPr>
          <p:sp>
            <p:nvSpPr>
              <p:cNvPr id="7201" name="Oval 7200">
                <a:extLst>
                  <a:ext uri="{FF2B5EF4-FFF2-40B4-BE49-F238E27FC236}">
                    <a16:creationId xmlns:a16="http://schemas.microsoft.com/office/drawing/2014/main" id="{3248045B-8DDF-BB83-4429-9B7C9FD28BC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2" name="Oval 7201">
                <a:extLst>
                  <a:ext uri="{FF2B5EF4-FFF2-40B4-BE49-F238E27FC236}">
                    <a16:creationId xmlns:a16="http://schemas.microsoft.com/office/drawing/2014/main" id="{C425D8AB-8566-CFF5-5DD9-695B4308C2E1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3E9544B-9892-DE11-E204-0DAC1BC054BE}"/>
                </a:ext>
              </a:extLst>
            </p:cNvPr>
            <p:cNvGrpSpPr/>
            <p:nvPr/>
          </p:nvGrpSpPr>
          <p:grpSpPr>
            <a:xfrm>
              <a:off x="6808954" y="6071499"/>
              <a:ext cx="308883" cy="308883"/>
              <a:chOff x="857292" y="4426124"/>
              <a:chExt cx="308883" cy="308883"/>
            </a:xfrm>
          </p:grpSpPr>
          <p:sp>
            <p:nvSpPr>
              <p:cNvPr id="7199" name="Oval 7198">
                <a:extLst>
                  <a:ext uri="{FF2B5EF4-FFF2-40B4-BE49-F238E27FC236}">
                    <a16:creationId xmlns:a16="http://schemas.microsoft.com/office/drawing/2014/main" id="{928D71B2-410C-45E2-C68F-1A4797785D43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0" name="Oval 7199">
                <a:extLst>
                  <a:ext uri="{FF2B5EF4-FFF2-40B4-BE49-F238E27FC236}">
                    <a16:creationId xmlns:a16="http://schemas.microsoft.com/office/drawing/2014/main" id="{B2B48C43-EFFE-99DB-D451-77F7E10923F5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7C2C71-7CC9-185A-FD67-C302923A183C}"/>
                </a:ext>
              </a:extLst>
            </p:cNvPr>
            <p:cNvGrpSpPr/>
            <p:nvPr/>
          </p:nvGrpSpPr>
          <p:grpSpPr>
            <a:xfrm>
              <a:off x="7757124" y="6071499"/>
              <a:ext cx="308883" cy="308883"/>
              <a:chOff x="857292" y="4426124"/>
              <a:chExt cx="308883" cy="308883"/>
            </a:xfrm>
          </p:grpSpPr>
          <p:sp>
            <p:nvSpPr>
              <p:cNvPr id="7197" name="Oval 7196">
                <a:extLst>
                  <a:ext uri="{FF2B5EF4-FFF2-40B4-BE49-F238E27FC236}">
                    <a16:creationId xmlns:a16="http://schemas.microsoft.com/office/drawing/2014/main" id="{5459677B-729C-6EB8-A262-CAADE99C245B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8" name="Oval 7197">
                <a:extLst>
                  <a:ext uri="{FF2B5EF4-FFF2-40B4-BE49-F238E27FC236}">
                    <a16:creationId xmlns:a16="http://schemas.microsoft.com/office/drawing/2014/main" id="{A9459965-9C61-27E1-6601-032635811D9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266EB2A-FD33-C4C4-160C-D021E4F026A5}"/>
                </a:ext>
              </a:extLst>
            </p:cNvPr>
            <p:cNvGrpSpPr/>
            <p:nvPr/>
          </p:nvGrpSpPr>
          <p:grpSpPr>
            <a:xfrm>
              <a:off x="8705294" y="6071499"/>
              <a:ext cx="308883" cy="308883"/>
              <a:chOff x="857292" y="4426124"/>
              <a:chExt cx="308883" cy="308883"/>
            </a:xfrm>
          </p:grpSpPr>
          <p:sp>
            <p:nvSpPr>
              <p:cNvPr id="7195" name="Oval 7194">
                <a:extLst>
                  <a:ext uri="{FF2B5EF4-FFF2-40B4-BE49-F238E27FC236}">
                    <a16:creationId xmlns:a16="http://schemas.microsoft.com/office/drawing/2014/main" id="{018A0ED3-1F49-C21A-A81B-49EF34558B1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6" name="Oval 7195">
                <a:extLst>
                  <a:ext uri="{FF2B5EF4-FFF2-40B4-BE49-F238E27FC236}">
                    <a16:creationId xmlns:a16="http://schemas.microsoft.com/office/drawing/2014/main" id="{2291A7D0-DB52-84C1-E995-A50B4A9ED1D8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CD2CC02-91DD-0E98-090D-2D2F3CAAD419}"/>
                </a:ext>
              </a:extLst>
            </p:cNvPr>
            <p:cNvGrpSpPr/>
            <p:nvPr/>
          </p:nvGrpSpPr>
          <p:grpSpPr>
            <a:xfrm>
              <a:off x="9653464" y="6071499"/>
              <a:ext cx="308883" cy="308883"/>
              <a:chOff x="857292" y="4426124"/>
              <a:chExt cx="308883" cy="308883"/>
            </a:xfrm>
          </p:grpSpPr>
          <p:sp>
            <p:nvSpPr>
              <p:cNvPr id="7193" name="Oval 7192">
                <a:extLst>
                  <a:ext uri="{FF2B5EF4-FFF2-40B4-BE49-F238E27FC236}">
                    <a16:creationId xmlns:a16="http://schemas.microsoft.com/office/drawing/2014/main" id="{D1916AA7-232A-C6E3-8BA3-125EE120139F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4" name="Oval 7193">
                <a:extLst>
                  <a:ext uri="{FF2B5EF4-FFF2-40B4-BE49-F238E27FC236}">
                    <a16:creationId xmlns:a16="http://schemas.microsoft.com/office/drawing/2014/main" id="{A1C5638B-D570-3D72-82FD-0F5BFBEFE49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170" name="Rectangle 7169">
              <a:extLst>
                <a:ext uri="{FF2B5EF4-FFF2-40B4-BE49-F238E27FC236}">
                  <a16:creationId xmlns:a16="http://schemas.microsoft.com/office/drawing/2014/main" id="{74675DE7-6579-0276-6E32-89CB44B5316C}"/>
                </a:ext>
              </a:extLst>
            </p:cNvPr>
            <p:cNvSpPr/>
            <p:nvPr/>
          </p:nvSpPr>
          <p:spPr>
            <a:xfrm>
              <a:off x="1179146" y="7605412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78" name="Rectangle 7177">
              <a:extLst>
                <a:ext uri="{FF2B5EF4-FFF2-40B4-BE49-F238E27FC236}">
                  <a16:creationId xmlns:a16="http://schemas.microsoft.com/office/drawing/2014/main" id="{66F3CF7C-BCE4-4665-0F34-C15BF8BBD540}"/>
                </a:ext>
              </a:extLst>
            </p:cNvPr>
            <p:cNvSpPr/>
            <p:nvPr/>
          </p:nvSpPr>
          <p:spPr>
            <a:xfrm>
              <a:off x="937621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79" name="Rectangle 7178">
              <a:extLst>
                <a:ext uri="{FF2B5EF4-FFF2-40B4-BE49-F238E27FC236}">
                  <a16:creationId xmlns:a16="http://schemas.microsoft.com/office/drawing/2014/main" id="{6E4EF158-C64B-A1D5-3DDE-48C88F687EF1}"/>
                </a:ext>
              </a:extLst>
            </p:cNvPr>
            <p:cNvSpPr/>
            <p:nvPr/>
          </p:nvSpPr>
          <p:spPr>
            <a:xfrm>
              <a:off x="5277678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80" name="Rectangle 7179">
              <a:extLst>
                <a:ext uri="{FF2B5EF4-FFF2-40B4-BE49-F238E27FC236}">
                  <a16:creationId xmlns:a16="http://schemas.microsoft.com/office/drawing/2014/main" id="{B3956BF2-6FEF-5EA3-E937-2E2CBE615861}"/>
                </a:ext>
              </a:extLst>
            </p:cNvPr>
            <p:cNvSpPr/>
            <p:nvPr/>
          </p:nvSpPr>
          <p:spPr>
            <a:xfrm>
              <a:off x="13249260" y="7603157"/>
              <a:ext cx="249671" cy="39677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81" name="Group 7180">
              <a:extLst>
                <a:ext uri="{FF2B5EF4-FFF2-40B4-BE49-F238E27FC236}">
                  <a16:creationId xmlns:a16="http://schemas.microsoft.com/office/drawing/2014/main" id="{799792CC-BE04-1753-F5C5-6F01FAA213E9}"/>
                </a:ext>
              </a:extLst>
            </p:cNvPr>
            <p:cNvGrpSpPr/>
            <p:nvPr/>
          </p:nvGrpSpPr>
          <p:grpSpPr>
            <a:xfrm>
              <a:off x="10565703" y="6060259"/>
              <a:ext cx="308883" cy="308883"/>
              <a:chOff x="857292" y="4426124"/>
              <a:chExt cx="308883" cy="308883"/>
            </a:xfrm>
          </p:grpSpPr>
          <p:sp>
            <p:nvSpPr>
              <p:cNvPr id="7191" name="Oval 7190">
                <a:extLst>
                  <a:ext uri="{FF2B5EF4-FFF2-40B4-BE49-F238E27FC236}">
                    <a16:creationId xmlns:a16="http://schemas.microsoft.com/office/drawing/2014/main" id="{D3E38BB0-D4B4-E87E-158E-309E9B7B740D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2" name="Oval 7191">
                <a:extLst>
                  <a:ext uri="{FF2B5EF4-FFF2-40B4-BE49-F238E27FC236}">
                    <a16:creationId xmlns:a16="http://schemas.microsoft.com/office/drawing/2014/main" id="{D1DE22C3-119C-17CC-6A17-8B4510EB4D7B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2" name="Group 7181">
              <a:extLst>
                <a:ext uri="{FF2B5EF4-FFF2-40B4-BE49-F238E27FC236}">
                  <a16:creationId xmlns:a16="http://schemas.microsoft.com/office/drawing/2014/main" id="{C8D766EB-93CF-B19F-C2BE-1EE6F4E59D9D}"/>
                </a:ext>
              </a:extLst>
            </p:cNvPr>
            <p:cNvGrpSpPr/>
            <p:nvPr/>
          </p:nvGrpSpPr>
          <p:grpSpPr>
            <a:xfrm>
              <a:off x="11513873" y="6060259"/>
              <a:ext cx="308883" cy="308883"/>
              <a:chOff x="857292" y="4426124"/>
              <a:chExt cx="308883" cy="308883"/>
            </a:xfrm>
          </p:grpSpPr>
          <p:sp>
            <p:nvSpPr>
              <p:cNvPr id="7189" name="Oval 7188">
                <a:extLst>
                  <a:ext uri="{FF2B5EF4-FFF2-40B4-BE49-F238E27FC236}">
                    <a16:creationId xmlns:a16="http://schemas.microsoft.com/office/drawing/2014/main" id="{CC5E3EFB-B9B3-02E5-BAD7-57CD88482A38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0" name="Oval 7189">
                <a:extLst>
                  <a:ext uri="{FF2B5EF4-FFF2-40B4-BE49-F238E27FC236}">
                    <a16:creationId xmlns:a16="http://schemas.microsoft.com/office/drawing/2014/main" id="{628E8D45-5234-9E63-4604-6C57E2D90274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3" name="Group 7182">
              <a:extLst>
                <a:ext uri="{FF2B5EF4-FFF2-40B4-BE49-F238E27FC236}">
                  <a16:creationId xmlns:a16="http://schemas.microsoft.com/office/drawing/2014/main" id="{1D41B409-F048-E9D9-18D8-A7308C2F32EA}"/>
                </a:ext>
              </a:extLst>
            </p:cNvPr>
            <p:cNvGrpSpPr/>
            <p:nvPr/>
          </p:nvGrpSpPr>
          <p:grpSpPr>
            <a:xfrm>
              <a:off x="12462043" y="6060259"/>
              <a:ext cx="308883" cy="308883"/>
              <a:chOff x="857292" y="4426124"/>
              <a:chExt cx="308883" cy="308883"/>
            </a:xfrm>
          </p:grpSpPr>
          <p:sp>
            <p:nvSpPr>
              <p:cNvPr id="7187" name="Oval 7186">
                <a:extLst>
                  <a:ext uri="{FF2B5EF4-FFF2-40B4-BE49-F238E27FC236}">
                    <a16:creationId xmlns:a16="http://schemas.microsoft.com/office/drawing/2014/main" id="{61DF417A-4358-A61E-6F9C-55C3BB79B16A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8" name="Oval 7187">
                <a:extLst>
                  <a:ext uri="{FF2B5EF4-FFF2-40B4-BE49-F238E27FC236}">
                    <a16:creationId xmlns:a16="http://schemas.microsoft.com/office/drawing/2014/main" id="{7514F8F0-05A9-25FB-F9E9-1BD6BA069D20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184" name="Group 7183">
              <a:extLst>
                <a:ext uri="{FF2B5EF4-FFF2-40B4-BE49-F238E27FC236}">
                  <a16:creationId xmlns:a16="http://schemas.microsoft.com/office/drawing/2014/main" id="{4FA14660-AEB3-FF84-05F6-FEAA1F6B2934}"/>
                </a:ext>
              </a:extLst>
            </p:cNvPr>
            <p:cNvGrpSpPr/>
            <p:nvPr/>
          </p:nvGrpSpPr>
          <p:grpSpPr>
            <a:xfrm>
              <a:off x="13312114" y="6058823"/>
              <a:ext cx="308883" cy="308883"/>
              <a:chOff x="857292" y="4426124"/>
              <a:chExt cx="308883" cy="308883"/>
            </a:xfrm>
          </p:grpSpPr>
          <p:sp>
            <p:nvSpPr>
              <p:cNvPr id="7185" name="Oval 7184">
                <a:extLst>
                  <a:ext uri="{FF2B5EF4-FFF2-40B4-BE49-F238E27FC236}">
                    <a16:creationId xmlns:a16="http://schemas.microsoft.com/office/drawing/2014/main" id="{94282C73-584C-F141-45EC-DBD1A1D8010E}"/>
                  </a:ext>
                </a:extLst>
              </p:cNvPr>
              <p:cNvSpPr/>
              <p:nvPr/>
            </p:nvSpPr>
            <p:spPr>
              <a:xfrm>
                <a:off x="857292" y="4426124"/>
                <a:ext cx="308883" cy="30888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6" name="Oval 7185">
                <a:extLst>
                  <a:ext uri="{FF2B5EF4-FFF2-40B4-BE49-F238E27FC236}">
                    <a16:creationId xmlns:a16="http://schemas.microsoft.com/office/drawing/2014/main" id="{2A081549-4652-B9B1-3E71-36AED59FFF8F}"/>
                  </a:ext>
                </a:extLst>
              </p:cNvPr>
              <p:cNvSpPr/>
              <p:nvPr/>
            </p:nvSpPr>
            <p:spPr>
              <a:xfrm>
                <a:off x="916504" y="4485336"/>
                <a:ext cx="190458" cy="1904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85657E-1CFF-391F-4013-B15BDBAF4BE7}"/>
              </a:ext>
            </a:extLst>
          </p:cNvPr>
          <p:cNvGrpSpPr/>
          <p:nvPr/>
        </p:nvGrpSpPr>
        <p:grpSpPr>
          <a:xfrm>
            <a:off x="0" y="6961347"/>
            <a:ext cx="12230100" cy="6543675"/>
            <a:chOff x="0" y="333375"/>
            <a:chExt cx="12230100" cy="6543675"/>
          </a:xfrm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4D7CE89E-41FD-CE9E-EFAC-C06A3A1B0B89}"/>
                </a:ext>
              </a:extLst>
            </p:cNvPr>
            <p:cNvSpPr/>
            <p:nvPr/>
          </p:nvSpPr>
          <p:spPr>
            <a:xfrm>
              <a:off x="0" y="4943475"/>
              <a:ext cx="12230100" cy="1933575"/>
            </a:xfrm>
            <a:custGeom>
              <a:avLst/>
              <a:gdLst>
                <a:gd name="connsiteX0" fmla="*/ 0 w 12230100"/>
                <a:gd name="connsiteY0" fmla="*/ 161925 h 1933575"/>
                <a:gd name="connsiteX1" fmla="*/ 0 w 12230100"/>
                <a:gd name="connsiteY1" fmla="*/ 161925 h 1933575"/>
                <a:gd name="connsiteX2" fmla="*/ 228600 w 12230100"/>
                <a:gd name="connsiteY2" fmla="*/ 171450 h 1933575"/>
                <a:gd name="connsiteX3" fmla="*/ 257175 w 12230100"/>
                <a:gd name="connsiteY3" fmla="*/ 190500 h 1933575"/>
                <a:gd name="connsiteX4" fmla="*/ 342900 w 12230100"/>
                <a:gd name="connsiteY4" fmla="*/ 228600 h 1933575"/>
                <a:gd name="connsiteX5" fmla="*/ 466725 w 12230100"/>
                <a:gd name="connsiteY5" fmla="*/ 276225 h 1933575"/>
                <a:gd name="connsiteX6" fmla="*/ 495300 w 12230100"/>
                <a:gd name="connsiteY6" fmla="*/ 295275 h 1933575"/>
                <a:gd name="connsiteX7" fmla="*/ 619125 w 12230100"/>
                <a:gd name="connsiteY7" fmla="*/ 304800 h 1933575"/>
                <a:gd name="connsiteX8" fmla="*/ 1009650 w 12230100"/>
                <a:gd name="connsiteY8" fmla="*/ 276225 h 1933575"/>
                <a:gd name="connsiteX9" fmla="*/ 1200150 w 12230100"/>
                <a:gd name="connsiteY9" fmla="*/ 238125 h 1933575"/>
                <a:gd name="connsiteX10" fmla="*/ 1438275 w 12230100"/>
                <a:gd name="connsiteY10" fmla="*/ 200025 h 1933575"/>
                <a:gd name="connsiteX11" fmla="*/ 1685925 w 12230100"/>
                <a:gd name="connsiteY11" fmla="*/ 123825 h 1933575"/>
                <a:gd name="connsiteX12" fmla="*/ 1752600 w 12230100"/>
                <a:gd name="connsiteY12" fmla="*/ 85725 h 1933575"/>
                <a:gd name="connsiteX13" fmla="*/ 1962150 w 12230100"/>
                <a:gd name="connsiteY13" fmla="*/ 76200 h 1933575"/>
                <a:gd name="connsiteX14" fmla="*/ 2152650 w 12230100"/>
                <a:gd name="connsiteY14" fmla="*/ 123825 h 1933575"/>
                <a:gd name="connsiteX15" fmla="*/ 2324100 w 12230100"/>
                <a:gd name="connsiteY15" fmla="*/ 180975 h 1933575"/>
                <a:gd name="connsiteX16" fmla="*/ 2438400 w 12230100"/>
                <a:gd name="connsiteY16" fmla="*/ 190500 h 1933575"/>
                <a:gd name="connsiteX17" fmla="*/ 2743200 w 12230100"/>
                <a:gd name="connsiteY17" fmla="*/ 219075 h 1933575"/>
                <a:gd name="connsiteX18" fmla="*/ 2943225 w 12230100"/>
                <a:gd name="connsiteY18" fmla="*/ 190500 h 1933575"/>
                <a:gd name="connsiteX19" fmla="*/ 2990850 w 12230100"/>
                <a:gd name="connsiteY19" fmla="*/ 161925 h 1933575"/>
                <a:gd name="connsiteX20" fmla="*/ 3086100 w 12230100"/>
                <a:gd name="connsiteY20" fmla="*/ 152400 h 1933575"/>
                <a:gd name="connsiteX21" fmla="*/ 3295650 w 12230100"/>
                <a:gd name="connsiteY21" fmla="*/ 123825 h 1933575"/>
                <a:gd name="connsiteX22" fmla="*/ 3505200 w 12230100"/>
                <a:gd name="connsiteY22" fmla="*/ 133350 h 1933575"/>
                <a:gd name="connsiteX23" fmla="*/ 3743325 w 12230100"/>
                <a:gd name="connsiteY23" fmla="*/ 171450 h 1933575"/>
                <a:gd name="connsiteX24" fmla="*/ 4152900 w 12230100"/>
                <a:gd name="connsiteY24" fmla="*/ 180975 h 1933575"/>
                <a:gd name="connsiteX25" fmla="*/ 4600575 w 12230100"/>
                <a:gd name="connsiteY25" fmla="*/ 190500 h 1933575"/>
                <a:gd name="connsiteX26" fmla="*/ 4638675 w 12230100"/>
                <a:gd name="connsiteY26" fmla="*/ 152400 h 1933575"/>
                <a:gd name="connsiteX27" fmla="*/ 5019675 w 12230100"/>
                <a:gd name="connsiteY27" fmla="*/ 142875 h 1933575"/>
                <a:gd name="connsiteX28" fmla="*/ 5086350 w 12230100"/>
                <a:gd name="connsiteY28" fmla="*/ 152400 h 1933575"/>
                <a:gd name="connsiteX29" fmla="*/ 5391150 w 12230100"/>
                <a:gd name="connsiteY29" fmla="*/ 209550 h 1933575"/>
                <a:gd name="connsiteX30" fmla="*/ 5886450 w 12230100"/>
                <a:gd name="connsiteY30" fmla="*/ 190500 h 1933575"/>
                <a:gd name="connsiteX31" fmla="*/ 6057900 w 12230100"/>
                <a:gd name="connsiteY31" fmla="*/ 180975 h 1933575"/>
                <a:gd name="connsiteX32" fmla="*/ 6210300 w 12230100"/>
                <a:gd name="connsiteY32" fmla="*/ 171450 h 1933575"/>
                <a:gd name="connsiteX33" fmla="*/ 7000875 w 12230100"/>
                <a:gd name="connsiteY33" fmla="*/ 142875 h 1933575"/>
                <a:gd name="connsiteX34" fmla="*/ 7105650 w 12230100"/>
                <a:gd name="connsiteY34" fmla="*/ 95250 h 1933575"/>
                <a:gd name="connsiteX35" fmla="*/ 7267575 w 12230100"/>
                <a:gd name="connsiteY35" fmla="*/ 76200 h 1933575"/>
                <a:gd name="connsiteX36" fmla="*/ 7353300 w 12230100"/>
                <a:gd name="connsiteY36" fmla="*/ 66675 h 1933575"/>
                <a:gd name="connsiteX37" fmla="*/ 7629525 w 12230100"/>
                <a:gd name="connsiteY37" fmla="*/ 104775 h 1933575"/>
                <a:gd name="connsiteX38" fmla="*/ 7677150 w 12230100"/>
                <a:gd name="connsiteY38" fmla="*/ 123825 h 1933575"/>
                <a:gd name="connsiteX39" fmla="*/ 7934325 w 12230100"/>
                <a:gd name="connsiteY39" fmla="*/ 190500 h 1933575"/>
                <a:gd name="connsiteX40" fmla="*/ 8172450 w 12230100"/>
                <a:gd name="connsiteY40" fmla="*/ 161925 h 1933575"/>
                <a:gd name="connsiteX41" fmla="*/ 8277225 w 12230100"/>
                <a:gd name="connsiteY41" fmla="*/ 133350 h 1933575"/>
                <a:gd name="connsiteX42" fmla="*/ 8658225 w 12230100"/>
                <a:gd name="connsiteY42" fmla="*/ 104775 h 1933575"/>
                <a:gd name="connsiteX43" fmla="*/ 8791575 w 12230100"/>
                <a:gd name="connsiteY43" fmla="*/ 85725 h 1933575"/>
                <a:gd name="connsiteX44" fmla="*/ 8896350 w 12230100"/>
                <a:gd name="connsiteY44" fmla="*/ 76200 h 1933575"/>
                <a:gd name="connsiteX45" fmla="*/ 9067800 w 12230100"/>
                <a:gd name="connsiteY45" fmla="*/ 47625 h 1933575"/>
                <a:gd name="connsiteX46" fmla="*/ 9353550 w 12230100"/>
                <a:gd name="connsiteY46" fmla="*/ 57150 h 1933575"/>
                <a:gd name="connsiteX47" fmla="*/ 9429750 w 12230100"/>
                <a:gd name="connsiteY47" fmla="*/ 85725 h 1933575"/>
                <a:gd name="connsiteX48" fmla="*/ 9601200 w 12230100"/>
                <a:gd name="connsiteY48" fmla="*/ 161925 h 1933575"/>
                <a:gd name="connsiteX49" fmla="*/ 9791700 w 12230100"/>
                <a:gd name="connsiteY49" fmla="*/ 219075 h 1933575"/>
                <a:gd name="connsiteX50" fmla="*/ 10182225 w 12230100"/>
                <a:gd name="connsiteY50" fmla="*/ 190500 h 1933575"/>
                <a:gd name="connsiteX51" fmla="*/ 10458450 w 12230100"/>
                <a:gd name="connsiteY51" fmla="*/ 104775 h 1933575"/>
                <a:gd name="connsiteX52" fmla="*/ 10534650 w 12230100"/>
                <a:gd name="connsiteY52" fmla="*/ 47625 h 1933575"/>
                <a:gd name="connsiteX53" fmla="*/ 10772775 w 12230100"/>
                <a:gd name="connsiteY53" fmla="*/ 0 h 1933575"/>
                <a:gd name="connsiteX54" fmla="*/ 11010900 w 12230100"/>
                <a:gd name="connsiteY54" fmla="*/ 28575 h 1933575"/>
                <a:gd name="connsiteX55" fmla="*/ 11068050 w 12230100"/>
                <a:gd name="connsiteY55" fmla="*/ 57150 h 1933575"/>
                <a:gd name="connsiteX56" fmla="*/ 11315700 w 12230100"/>
                <a:gd name="connsiteY56" fmla="*/ 133350 h 1933575"/>
                <a:gd name="connsiteX57" fmla="*/ 11458575 w 12230100"/>
                <a:gd name="connsiteY57" fmla="*/ 152400 h 1933575"/>
                <a:gd name="connsiteX58" fmla="*/ 11544300 w 12230100"/>
                <a:gd name="connsiteY58" fmla="*/ 161925 h 1933575"/>
                <a:gd name="connsiteX59" fmla="*/ 11649075 w 12230100"/>
                <a:gd name="connsiteY59" fmla="*/ 152400 h 1933575"/>
                <a:gd name="connsiteX60" fmla="*/ 11696700 w 12230100"/>
                <a:gd name="connsiteY60" fmla="*/ 114300 h 1933575"/>
                <a:gd name="connsiteX61" fmla="*/ 11839575 w 12230100"/>
                <a:gd name="connsiteY61" fmla="*/ 66675 h 1933575"/>
                <a:gd name="connsiteX62" fmla="*/ 11934825 w 12230100"/>
                <a:gd name="connsiteY62" fmla="*/ 57150 h 1933575"/>
                <a:gd name="connsiteX63" fmla="*/ 12230100 w 12230100"/>
                <a:gd name="connsiteY63" fmla="*/ 66675 h 1933575"/>
                <a:gd name="connsiteX64" fmla="*/ 12230100 w 12230100"/>
                <a:gd name="connsiteY64" fmla="*/ 1933575 h 1933575"/>
                <a:gd name="connsiteX65" fmla="*/ 0 w 12230100"/>
                <a:gd name="connsiteY65" fmla="*/ 1914525 h 1933575"/>
                <a:gd name="connsiteX66" fmla="*/ 0 w 12230100"/>
                <a:gd name="connsiteY66" fmla="*/ 161925 h 193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230100" h="1933575">
                  <a:moveTo>
                    <a:pt x="0" y="161925"/>
                  </a:moveTo>
                  <a:lnTo>
                    <a:pt x="0" y="161925"/>
                  </a:lnTo>
                  <a:cubicBezTo>
                    <a:pt x="76200" y="165100"/>
                    <a:pt x="152800" y="163028"/>
                    <a:pt x="228600" y="171450"/>
                  </a:cubicBezTo>
                  <a:cubicBezTo>
                    <a:pt x="239978" y="172714"/>
                    <a:pt x="246936" y="185380"/>
                    <a:pt x="257175" y="190500"/>
                  </a:cubicBezTo>
                  <a:cubicBezTo>
                    <a:pt x="285144" y="204484"/>
                    <a:pt x="313958" y="216760"/>
                    <a:pt x="342900" y="228600"/>
                  </a:cubicBezTo>
                  <a:cubicBezTo>
                    <a:pt x="383830" y="245344"/>
                    <a:pt x="426210" y="258500"/>
                    <a:pt x="466725" y="276225"/>
                  </a:cubicBezTo>
                  <a:cubicBezTo>
                    <a:pt x="477213" y="280813"/>
                    <a:pt x="484048" y="293165"/>
                    <a:pt x="495300" y="295275"/>
                  </a:cubicBezTo>
                  <a:cubicBezTo>
                    <a:pt x="535988" y="302904"/>
                    <a:pt x="577850" y="301625"/>
                    <a:pt x="619125" y="304800"/>
                  </a:cubicBezTo>
                  <a:cubicBezTo>
                    <a:pt x="749300" y="295275"/>
                    <a:pt x="879978" y="291105"/>
                    <a:pt x="1009650" y="276225"/>
                  </a:cubicBezTo>
                  <a:cubicBezTo>
                    <a:pt x="1073985" y="268842"/>
                    <a:pt x="1135714" y="244569"/>
                    <a:pt x="1200150" y="238125"/>
                  </a:cubicBezTo>
                  <a:cubicBezTo>
                    <a:pt x="1297295" y="228411"/>
                    <a:pt x="1334786" y="227790"/>
                    <a:pt x="1438275" y="200025"/>
                  </a:cubicBezTo>
                  <a:cubicBezTo>
                    <a:pt x="1521694" y="177644"/>
                    <a:pt x="1610935" y="166676"/>
                    <a:pt x="1685925" y="123825"/>
                  </a:cubicBezTo>
                  <a:cubicBezTo>
                    <a:pt x="1708150" y="111125"/>
                    <a:pt x="1727375" y="90074"/>
                    <a:pt x="1752600" y="85725"/>
                  </a:cubicBezTo>
                  <a:cubicBezTo>
                    <a:pt x="1821505" y="73845"/>
                    <a:pt x="1892300" y="79375"/>
                    <a:pt x="1962150" y="76200"/>
                  </a:cubicBezTo>
                  <a:cubicBezTo>
                    <a:pt x="2025650" y="92075"/>
                    <a:pt x="2089714" y="105843"/>
                    <a:pt x="2152650" y="123825"/>
                  </a:cubicBezTo>
                  <a:cubicBezTo>
                    <a:pt x="2239190" y="148551"/>
                    <a:pt x="2228159" y="163531"/>
                    <a:pt x="2324100" y="180975"/>
                  </a:cubicBezTo>
                  <a:cubicBezTo>
                    <a:pt x="2361715" y="187814"/>
                    <a:pt x="2400402" y="186278"/>
                    <a:pt x="2438400" y="190500"/>
                  </a:cubicBezTo>
                  <a:cubicBezTo>
                    <a:pt x="2718368" y="221608"/>
                    <a:pt x="2439347" y="201201"/>
                    <a:pt x="2743200" y="219075"/>
                  </a:cubicBezTo>
                  <a:cubicBezTo>
                    <a:pt x="2809875" y="209550"/>
                    <a:pt x="2877598" y="205645"/>
                    <a:pt x="2943225" y="190500"/>
                  </a:cubicBezTo>
                  <a:cubicBezTo>
                    <a:pt x="2961264" y="186337"/>
                    <a:pt x="2972962" y="166695"/>
                    <a:pt x="2990850" y="161925"/>
                  </a:cubicBezTo>
                  <a:cubicBezTo>
                    <a:pt x="3021681" y="153703"/>
                    <a:pt x="3054545" y="157133"/>
                    <a:pt x="3086100" y="152400"/>
                  </a:cubicBezTo>
                  <a:cubicBezTo>
                    <a:pt x="3318394" y="117556"/>
                    <a:pt x="3031531" y="145835"/>
                    <a:pt x="3295650" y="123825"/>
                  </a:cubicBezTo>
                  <a:cubicBezTo>
                    <a:pt x="3365500" y="127000"/>
                    <a:pt x="3435706" y="125628"/>
                    <a:pt x="3505200" y="133350"/>
                  </a:cubicBezTo>
                  <a:cubicBezTo>
                    <a:pt x="3764883" y="162204"/>
                    <a:pt x="3522272" y="163263"/>
                    <a:pt x="3743325" y="171450"/>
                  </a:cubicBezTo>
                  <a:cubicBezTo>
                    <a:pt x="3879793" y="176504"/>
                    <a:pt x="4016375" y="177800"/>
                    <a:pt x="4152900" y="180975"/>
                  </a:cubicBezTo>
                  <a:cubicBezTo>
                    <a:pt x="4454235" y="218642"/>
                    <a:pt x="4304996" y="216203"/>
                    <a:pt x="4600575" y="190500"/>
                  </a:cubicBezTo>
                  <a:cubicBezTo>
                    <a:pt x="4613275" y="177800"/>
                    <a:pt x="4625038" y="164089"/>
                    <a:pt x="4638675" y="152400"/>
                  </a:cubicBezTo>
                  <a:cubicBezTo>
                    <a:pt x="4737810" y="67427"/>
                    <a:pt x="4935247" y="140593"/>
                    <a:pt x="5019675" y="142875"/>
                  </a:cubicBezTo>
                  <a:cubicBezTo>
                    <a:pt x="5041900" y="146050"/>
                    <a:pt x="5064252" y="148434"/>
                    <a:pt x="5086350" y="152400"/>
                  </a:cubicBezTo>
                  <a:lnTo>
                    <a:pt x="5391150" y="209550"/>
                  </a:lnTo>
                  <a:lnTo>
                    <a:pt x="5886450" y="190500"/>
                  </a:lnTo>
                  <a:cubicBezTo>
                    <a:pt x="5943636" y="188049"/>
                    <a:pt x="6000761" y="184336"/>
                    <a:pt x="6057900" y="180975"/>
                  </a:cubicBezTo>
                  <a:cubicBezTo>
                    <a:pt x="6108711" y="177986"/>
                    <a:pt x="6159442" y="173505"/>
                    <a:pt x="6210300" y="171450"/>
                  </a:cubicBezTo>
                  <a:lnTo>
                    <a:pt x="7000875" y="142875"/>
                  </a:lnTo>
                  <a:cubicBezTo>
                    <a:pt x="7035800" y="127000"/>
                    <a:pt x="7070030" y="109498"/>
                    <a:pt x="7105650" y="95250"/>
                  </a:cubicBezTo>
                  <a:cubicBezTo>
                    <a:pt x="7147890" y="78354"/>
                    <a:pt x="7244606" y="78288"/>
                    <a:pt x="7267575" y="76200"/>
                  </a:cubicBezTo>
                  <a:cubicBezTo>
                    <a:pt x="7296208" y="73597"/>
                    <a:pt x="7324725" y="69850"/>
                    <a:pt x="7353300" y="66675"/>
                  </a:cubicBezTo>
                  <a:cubicBezTo>
                    <a:pt x="7445375" y="79375"/>
                    <a:pt x="7537993" y="88622"/>
                    <a:pt x="7629525" y="104775"/>
                  </a:cubicBezTo>
                  <a:cubicBezTo>
                    <a:pt x="7646363" y="107746"/>
                    <a:pt x="7660857" y="118641"/>
                    <a:pt x="7677150" y="123825"/>
                  </a:cubicBezTo>
                  <a:cubicBezTo>
                    <a:pt x="7830842" y="172727"/>
                    <a:pt x="7806522" y="164939"/>
                    <a:pt x="7934325" y="190500"/>
                  </a:cubicBezTo>
                  <a:cubicBezTo>
                    <a:pt x="8013700" y="180975"/>
                    <a:pt x="8093593" y="175068"/>
                    <a:pt x="8172450" y="161925"/>
                  </a:cubicBezTo>
                  <a:cubicBezTo>
                    <a:pt x="8208158" y="155974"/>
                    <a:pt x="8241630" y="139942"/>
                    <a:pt x="8277225" y="133350"/>
                  </a:cubicBezTo>
                  <a:cubicBezTo>
                    <a:pt x="8409657" y="108826"/>
                    <a:pt x="8520958" y="110494"/>
                    <a:pt x="8658225" y="104775"/>
                  </a:cubicBezTo>
                  <a:cubicBezTo>
                    <a:pt x="8702675" y="98425"/>
                    <a:pt x="8746994" y="91075"/>
                    <a:pt x="8791575" y="85725"/>
                  </a:cubicBezTo>
                  <a:cubicBezTo>
                    <a:pt x="8826394" y="81547"/>
                    <a:pt x="8861610" y="80992"/>
                    <a:pt x="8896350" y="76200"/>
                  </a:cubicBezTo>
                  <a:cubicBezTo>
                    <a:pt x="8953745" y="68283"/>
                    <a:pt x="9010650" y="57150"/>
                    <a:pt x="9067800" y="47625"/>
                  </a:cubicBezTo>
                  <a:cubicBezTo>
                    <a:pt x="9163050" y="50800"/>
                    <a:pt x="9258771" y="47173"/>
                    <a:pt x="9353550" y="57150"/>
                  </a:cubicBezTo>
                  <a:cubicBezTo>
                    <a:pt x="9380528" y="59990"/>
                    <a:pt x="9404767" y="75155"/>
                    <a:pt x="9429750" y="85725"/>
                  </a:cubicBezTo>
                  <a:cubicBezTo>
                    <a:pt x="9487348" y="110093"/>
                    <a:pt x="9542784" y="139590"/>
                    <a:pt x="9601200" y="161925"/>
                  </a:cubicBezTo>
                  <a:cubicBezTo>
                    <a:pt x="9679067" y="191698"/>
                    <a:pt x="9723372" y="201993"/>
                    <a:pt x="9791700" y="219075"/>
                  </a:cubicBezTo>
                  <a:cubicBezTo>
                    <a:pt x="9921875" y="209550"/>
                    <a:pt x="10053579" y="212554"/>
                    <a:pt x="10182225" y="190500"/>
                  </a:cubicBezTo>
                  <a:cubicBezTo>
                    <a:pt x="10277246" y="174211"/>
                    <a:pt x="10458450" y="104775"/>
                    <a:pt x="10458450" y="104775"/>
                  </a:cubicBezTo>
                  <a:cubicBezTo>
                    <a:pt x="10483850" y="85725"/>
                    <a:pt x="10505696" y="60654"/>
                    <a:pt x="10534650" y="47625"/>
                  </a:cubicBezTo>
                  <a:cubicBezTo>
                    <a:pt x="10584914" y="25006"/>
                    <a:pt x="10721307" y="7918"/>
                    <a:pt x="10772775" y="0"/>
                  </a:cubicBezTo>
                  <a:cubicBezTo>
                    <a:pt x="10857792" y="5314"/>
                    <a:pt x="10931042" y="1956"/>
                    <a:pt x="11010900" y="28575"/>
                  </a:cubicBezTo>
                  <a:cubicBezTo>
                    <a:pt x="11031106" y="35310"/>
                    <a:pt x="11048010" y="49936"/>
                    <a:pt x="11068050" y="57150"/>
                  </a:cubicBezTo>
                  <a:cubicBezTo>
                    <a:pt x="11076173" y="60074"/>
                    <a:pt x="11259408" y="119277"/>
                    <a:pt x="11315700" y="133350"/>
                  </a:cubicBezTo>
                  <a:cubicBezTo>
                    <a:pt x="11369407" y="146777"/>
                    <a:pt x="11396897" y="145908"/>
                    <a:pt x="11458575" y="152400"/>
                  </a:cubicBezTo>
                  <a:lnTo>
                    <a:pt x="11544300" y="161925"/>
                  </a:lnTo>
                  <a:cubicBezTo>
                    <a:pt x="11579225" y="158750"/>
                    <a:pt x="11615602" y="162860"/>
                    <a:pt x="11649075" y="152400"/>
                  </a:cubicBezTo>
                  <a:cubicBezTo>
                    <a:pt x="11668480" y="146336"/>
                    <a:pt x="11678800" y="123938"/>
                    <a:pt x="11696700" y="114300"/>
                  </a:cubicBezTo>
                  <a:cubicBezTo>
                    <a:pt x="11717508" y="103096"/>
                    <a:pt x="11812456" y="71461"/>
                    <a:pt x="11839575" y="66675"/>
                  </a:cubicBezTo>
                  <a:cubicBezTo>
                    <a:pt x="11870998" y="61130"/>
                    <a:pt x="11871325" y="55563"/>
                    <a:pt x="11934825" y="57150"/>
                  </a:cubicBezTo>
                  <a:lnTo>
                    <a:pt x="12230100" y="66675"/>
                  </a:lnTo>
                  <a:lnTo>
                    <a:pt x="12230100" y="1933575"/>
                  </a:lnTo>
                  <a:lnTo>
                    <a:pt x="0" y="1914525"/>
                  </a:lnTo>
                  <a:lnTo>
                    <a:pt x="0" y="161925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lumMod val="25000"/>
                    <a:lumOff val="75000"/>
                  </a:schemeClr>
                </a:gs>
                <a:gs pos="0">
                  <a:schemeClr val="bg1"/>
                </a:gs>
              </a:gsLst>
              <a:lin ang="5400000" scaled="1"/>
            </a:gra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 descr="A cartoon of a castle&#10;&#10;Description automatically generated">
              <a:extLst>
                <a:ext uri="{FF2B5EF4-FFF2-40B4-BE49-F238E27FC236}">
                  <a16:creationId xmlns:a16="http://schemas.microsoft.com/office/drawing/2014/main" id="{94A58281-7108-2C1F-95A0-3AF31DA8A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04" r="13854"/>
            <a:stretch/>
          </p:blipFill>
          <p:spPr>
            <a:xfrm>
              <a:off x="3987800" y="333375"/>
              <a:ext cx="6832600" cy="6282267"/>
            </a:xfrm>
            <a:prstGeom prst="rect">
              <a:avLst/>
            </a:prstGeom>
          </p:spPr>
        </p:pic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A99D0FAA-7CE9-5752-0391-3B761BE22710}"/>
                </a:ext>
              </a:extLst>
            </p:cNvPr>
            <p:cNvSpPr/>
            <p:nvPr/>
          </p:nvSpPr>
          <p:spPr>
            <a:xfrm>
              <a:off x="4089400" y="5114925"/>
              <a:ext cx="5626100" cy="596913"/>
            </a:xfrm>
            <a:custGeom>
              <a:avLst/>
              <a:gdLst>
                <a:gd name="connsiteX0" fmla="*/ 0 w 5626100"/>
                <a:gd name="connsiteY0" fmla="*/ 317513 h 596913"/>
                <a:gd name="connsiteX1" fmla="*/ 0 w 5626100"/>
                <a:gd name="connsiteY1" fmla="*/ 317513 h 596913"/>
                <a:gd name="connsiteX2" fmla="*/ 63500 w 5626100"/>
                <a:gd name="connsiteY2" fmla="*/ 203213 h 596913"/>
                <a:gd name="connsiteX3" fmla="*/ 203200 w 5626100"/>
                <a:gd name="connsiteY3" fmla="*/ 76213 h 596913"/>
                <a:gd name="connsiteX4" fmla="*/ 304800 w 5626100"/>
                <a:gd name="connsiteY4" fmla="*/ 88913 h 596913"/>
                <a:gd name="connsiteX5" fmla="*/ 355600 w 5626100"/>
                <a:gd name="connsiteY5" fmla="*/ 114313 h 596913"/>
                <a:gd name="connsiteX6" fmla="*/ 431800 w 5626100"/>
                <a:gd name="connsiteY6" fmla="*/ 127013 h 596913"/>
                <a:gd name="connsiteX7" fmla="*/ 520700 w 5626100"/>
                <a:gd name="connsiteY7" fmla="*/ 76213 h 596913"/>
                <a:gd name="connsiteX8" fmla="*/ 558800 w 5626100"/>
                <a:gd name="connsiteY8" fmla="*/ 50813 h 596913"/>
                <a:gd name="connsiteX9" fmla="*/ 774700 w 5626100"/>
                <a:gd name="connsiteY9" fmla="*/ 12713 h 596913"/>
                <a:gd name="connsiteX10" fmla="*/ 838200 w 5626100"/>
                <a:gd name="connsiteY10" fmla="*/ 63513 h 596913"/>
                <a:gd name="connsiteX11" fmla="*/ 876300 w 5626100"/>
                <a:gd name="connsiteY11" fmla="*/ 101613 h 596913"/>
                <a:gd name="connsiteX12" fmla="*/ 927100 w 5626100"/>
                <a:gd name="connsiteY12" fmla="*/ 127013 h 596913"/>
                <a:gd name="connsiteX13" fmla="*/ 965200 w 5626100"/>
                <a:gd name="connsiteY13" fmla="*/ 165113 h 596913"/>
                <a:gd name="connsiteX14" fmla="*/ 1003300 w 5626100"/>
                <a:gd name="connsiteY14" fmla="*/ 190513 h 596913"/>
                <a:gd name="connsiteX15" fmla="*/ 1219200 w 5626100"/>
                <a:gd name="connsiteY15" fmla="*/ 101613 h 596913"/>
                <a:gd name="connsiteX16" fmla="*/ 1397000 w 5626100"/>
                <a:gd name="connsiteY16" fmla="*/ 215913 h 596913"/>
                <a:gd name="connsiteX17" fmla="*/ 1422400 w 5626100"/>
                <a:gd name="connsiteY17" fmla="*/ 254013 h 596913"/>
                <a:gd name="connsiteX18" fmla="*/ 1485900 w 5626100"/>
                <a:gd name="connsiteY18" fmla="*/ 279413 h 596913"/>
                <a:gd name="connsiteX19" fmla="*/ 1536700 w 5626100"/>
                <a:gd name="connsiteY19" fmla="*/ 304813 h 596913"/>
                <a:gd name="connsiteX20" fmla="*/ 1727200 w 5626100"/>
                <a:gd name="connsiteY20" fmla="*/ 292113 h 596913"/>
                <a:gd name="connsiteX21" fmla="*/ 1854200 w 5626100"/>
                <a:gd name="connsiteY21" fmla="*/ 215913 h 596913"/>
                <a:gd name="connsiteX22" fmla="*/ 1917700 w 5626100"/>
                <a:gd name="connsiteY22" fmla="*/ 203213 h 596913"/>
                <a:gd name="connsiteX23" fmla="*/ 1955800 w 5626100"/>
                <a:gd name="connsiteY23" fmla="*/ 165113 h 596913"/>
                <a:gd name="connsiteX24" fmla="*/ 2044700 w 5626100"/>
                <a:gd name="connsiteY24" fmla="*/ 114313 h 596913"/>
                <a:gd name="connsiteX25" fmla="*/ 2273300 w 5626100"/>
                <a:gd name="connsiteY25" fmla="*/ 127013 h 596913"/>
                <a:gd name="connsiteX26" fmla="*/ 2311400 w 5626100"/>
                <a:gd name="connsiteY26" fmla="*/ 139713 h 596913"/>
                <a:gd name="connsiteX27" fmla="*/ 2349500 w 5626100"/>
                <a:gd name="connsiteY27" fmla="*/ 177813 h 596913"/>
                <a:gd name="connsiteX28" fmla="*/ 2425700 w 5626100"/>
                <a:gd name="connsiteY28" fmla="*/ 139713 h 596913"/>
                <a:gd name="connsiteX29" fmla="*/ 2451100 w 5626100"/>
                <a:gd name="connsiteY29" fmla="*/ 101613 h 596913"/>
                <a:gd name="connsiteX30" fmla="*/ 2552700 w 5626100"/>
                <a:gd name="connsiteY30" fmla="*/ 76213 h 596913"/>
                <a:gd name="connsiteX31" fmla="*/ 2667000 w 5626100"/>
                <a:gd name="connsiteY31" fmla="*/ 88913 h 596913"/>
                <a:gd name="connsiteX32" fmla="*/ 2743200 w 5626100"/>
                <a:gd name="connsiteY32" fmla="*/ 139713 h 596913"/>
                <a:gd name="connsiteX33" fmla="*/ 2832100 w 5626100"/>
                <a:gd name="connsiteY33" fmla="*/ 165113 h 596913"/>
                <a:gd name="connsiteX34" fmla="*/ 2921000 w 5626100"/>
                <a:gd name="connsiteY34" fmla="*/ 152413 h 596913"/>
                <a:gd name="connsiteX35" fmla="*/ 3009900 w 5626100"/>
                <a:gd name="connsiteY35" fmla="*/ 63513 h 596913"/>
                <a:gd name="connsiteX36" fmla="*/ 3098800 w 5626100"/>
                <a:gd name="connsiteY36" fmla="*/ 114313 h 596913"/>
                <a:gd name="connsiteX37" fmla="*/ 3111500 w 5626100"/>
                <a:gd name="connsiteY37" fmla="*/ 152413 h 596913"/>
                <a:gd name="connsiteX38" fmla="*/ 3149600 w 5626100"/>
                <a:gd name="connsiteY38" fmla="*/ 215913 h 596913"/>
                <a:gd name="connsiteX39" fmla="*/ 3263900 w 5626100"/>
                <a:gd name="connsiteY39" fmla="*/ 317513 h 596913"/>
                <a:gd name="connsiteX40" fmla="*/ 3314700 w 5626100"/>
                <a:gd name="connsiteY40" fmla="*/ 330213 h 596913"/>
                <a:gd name="connsiteX41" fmla="*/ 3467100 w 5626100"/>
                <a:gd name="connsiteY41" fmla="*/ 355613 h 596913"/>
                <a:gd name="connsiteX42" fmla="*/ 4191000 w 5626100"/>
                <a:gd name="connsiteY42" fmla="*/ 330213 h 596913"/>
                <a:gd name="connsiteX43" fmla="*/ 4229100 w 5626100"/>
                <a:gd name="connsiteY43" fmla="*/ 317513 h 596913"/>
                <a:gd name="connsiteX44" fmla="*/ 4406900 w 5626100"/>
                <a:gd name="connsiteY44" fmla="*/ 292113 h 596913"/>
                <a:gd name="connsiteX45" fmla="*/ 4457700 w 5626100"/>
                <a:gd name="connsiteY45" fmla="*/ 241313 h 596913"/>
                <a:gd name="connsiteX46" fmla="*/ 4495800 w 5626100"/>
                <a:gd name="connsiteY46" fmla="*/ 190513 h 596913"/>
                <a:gd name="connsiteX47" fmla="*/ 4533900 w 5626100"/>
                <a:gd name="connsiteY47" fmla="*/ 177813 h 596913"/>
                <a:gd name="connsiteX48" fmla="*/ 4559300 w 5626100"/>
                <a:gd name="connsiteY48" fmla="*/ 139713 h 596913"/>
                <a:gd name="connsiteX49" fmla="*/ 4724400 w 5626100"/>
                <a:gd name="connsiteY49" fmla="*/ 114313 h 596913"/>
                <a:gd name="connsiteX50" fmla="*/ 4889500 w 5626100"/>
                <a:gd name="connsiteY50" fmla="*/ 165113 h 596913"/>
                <a:gd name="connsiteX51" fmla="*/ 4940300 w 5626100"/>
                <a:gd name="connsiteY51" fmla="*/ 139713 h 596913"/>
                <a:gd name="connsiteX52" fmla="*/ 5067300 w 5626100"/>
                <a:gd name="connsiteY52" fmla="*/ 13 h 596913"/>
                <a:gd name="connsiteX53" fmla="*/ 5346700 w 5626100"/>
                <a:gd name="connsiteY53" fmla="*/ 76213 h 596913"/>
                <a:gd name="connsiteX54" fmla="*/ 5410200 w 5626100"/>
                <a:gd name="connsiteY54" fmla="*/ 101613 h 596913"/>
                <a:gd name="connsiteX55" fmla="*/ 5499100 w 5626100"/>
                <a:gd name="connsiteY55" fmla="*/ 114313 h 596913"/>
                <a:gd name="connsiteX56" fmla="*/ 5575300 w 5626100"/>
                <a:gd name="connsiteY56" fmla="*/ 152413 h 596913"/>
                <a:gd name="connsiteX57" fmla="*/ 5613400 w 5626100"/>
                <a:gd name="connsiteY57" fmla="*/ 215913 h 596913"/>
                <a:gd name="connsiteX58" fmla="*/ 5626100 w 5626100"/>
                <a:gd name="connsiteY58" fmla="*/ 266713 h 596913"/>
                <a:gd name="connsiteX59" fmla="*/ 5588000 w 5626100"/>
                <a:gd name="connsiteY59" fmla="*/ 342913 h 596913"/>
                <a:gd name="connsiteX60" fmla="*/ 5511800 w 5626100"/>
                <a:gd name="connsiteY60" fmla="*/ 406413 h 596913"/>
                <a:gd name="connsiteX61" fmla="*/ 5461000 w 5626100"/>
                <a:gd name="connsiteY61" fmla="*/ 419113 h 596913"/>
                <a:gd name="connsiteX62" fmla="*/ 5346700 w 5626100"/>
                <a:gd name="connsiteY62" fmla="*/ 444513 h 596913"/>
                <a:gd name="connsiteX63" fmla="*/ 5232400 w 5626100"/>
                <a:gd name="connsiteY63" fmla="*/ 457213 h 596913"/>
                <a:gd name="connsiteX64" fmla="*/ 4483100 w 5626100"/>
                <a:gd name="connsiteY64" fmla="*/ 482613 h 596913"/>
                <a:gd name="connsiteX65" fmla="*/ 4356100 w 5626100"/>
                <a:gd name="connsiteY65" fmla="*/ 533413 h 596913"/>
                <a:gd name="connsiteX66" fmla="*/ 4152900 w 5626100"/>
                <a:gd name="connsiteY66" fmla="*/ 571513 h 596913"/>
                <a:gd name="connsiteX67" fmla="*/ 3924300 w 5626100"/>
                <a:gd name="connsiteY67" fmla="*/ 596913 h 596913"/>
                <a:gd name="connsiteX68" fmla="*/ 3683000 w 5626100"/>
                <a:gd name="connsiteY68" fmla="*/ 584213 h 596913"/>
                <a:gd name="connsiteX69" fmla="*/ 3568700 w 5626100"/>
                <a:gd name="connsiteY69" fmla="*/ 571513 h 596913"/>
                <a:gd name="connsiteX70" fmla="*/ 3390900 w 5626100"/>
                <a:gd name="connsiteY70" fmla="*/ 546113 h 596913"/>
                <a:gd name="connsiteX71" fmla="*/ 3225800 w 5626100"/>
                <a:gd name="connsiteY71" fmla="*/ 533413 h 596913"/>
                <a:gd name="connsiteX72" fmla="*/ 3124200 w 5626100"/>
                <a:gd name="connsiteY72" fmla="*/ 546113 h 596913"/>
                <a:gd name="connsiteX73" fmla="*/ 3073400 w 5626100"/>
                <a:gd name="connsiteY73" fmla="*/ 571513 h 596913"/>
                <a:gd name="connsiteX74" fmla="*/ 2844800 w 5626100"/>
                <a:gd name="connsiteY74" fmla="*/ 584213 h 596913"/>
                <a:gd name="connsiteX75" fmla="*/ 2527300 w 5626100"/>
                <a:gd name="connsiteY75" fmla="*/ 558813 h 596913"/>
                <a:gd name="connsiteX76" fmla="*/ 2222500 w 5626100"/>
                <a:gd name="connsiteY76" fmla="*/ 482613 h 596913"/>
                <a:gd name="connsiteX77" fmla="*/ 2120900 w 5626100"/>
                <a:gd name="connsiteY77" fmla="*/ 469913 h 596913"/>
                <a:gd name="connsiteX78" fmla="*/ 1981200 w 5626100"/>
                <a:gd name="connsiteY78" fmla="*/ 444513 h 596913"/>
                <a:gd name="connsiteX79" fmla="*/ 1587500 w 5626100"/>
                <a:gd name="connsiteY79" fmla="*/ 469913 h 596913"/>
                <a:gd name="connsiteX80" fmla="*/ 1409700 w 5626100"/>
                <a:gd name="connsiteY80" fmla="*/ 482613 h 596913"/>
                <a:gd name="connsiteX81" fmla="*/ 1295400 w 5626100"/>
                <a:gd name="connsiteY81" fmla="*/ 495313 h 596913"/>
                <a:gd name="connsiteX82" fmla="*/ 685800 w 5626100"/>
                <a:gd name="connsiteY82" fmla="*/ 520713 h 596913"/>
                <a:gd name="connsiteX83" fmla="*/ 419100 w 5626100"/>
                <a:gd name="connsiteY83" fmla="*/ 508013 h 596913"/>
                <a:gd name="connsiteX84" fmla="*/ 342900 w 5626100"/>
                <a:gd name="connsiteY84" fmla="*/ 495313 h 596913"/>
                <a:gd name="connsiteX85" fmla="*/ 292100 w 5626100"/>
                <a:gd name="connsiteY85" fmla="*/ 469913 h 596913"/>
                <a:gd name="connsiteX86" fmla="*/ 241300 w 5626100"/>
                <a:gd name="connsiteY86" fmla="*/ 457213 h 596913"/>
                <a:gd name="connsiteX87" fmla="*/ 177800 w 5626100"/>
                <a:gd name="connsiteY87" fmla="*/ 419113 h 596913"/>
                <a:gd name="connsiteX88" fmla="*/ 127000 w 5626100"/>
                <a:gd name="connsiteY88" fmla="*/ 393713 h 596913"/>
                <a:gd name="connsiteX89" fmla="*/ 76200 w 5626100"/>
                <a:gd name="connsiteY89" fmla="*/ 355613 h 596913"/>
                <a:gd name="connsiteX90" fmla="*/ 0 w 5626100"/>
                <a:gd name="connsiteY90" fmla="*/ 317513 h 59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5626100" h="596913">
                  <a:moveTo>
                    <a:pt x="0" y="317513"/>
                  </a:moveTo>
                  <a:lnTo>
                    <a:pt x="0" y="317513"/>
                  </a:lnTo>
                  <a:cubicBezTo>
                    <a:pt x="21167" y="279413"/>
                    <a:pt x="37024" y="237835"/>
                    <a:pt x="63500" y="203213"/>
                  </a:cubicBezTo>
                  <a:cubicBezTo>
                    <a:pt x="121944" y="126786"/>
                    <a:pt x="142442" y="116718"/>
                    <a:pt x="203200" y="76213"/>
                  </a:cubicBezTo>
                  <a:cubicBezTo>
                    <a:pt x="237067" y="80446"/>
                    <a:pt x="271689" y="80635"/>
                    <a:pt x="304800" y="88913"/>
                  </a:cubicBezTo>
                  <a:cubicBezTo>
                    <a:pt x="323167" y="93505"/>
                    <a:pt x="337466" y="108873"/>
                    <a:pt x="355600" y="114313"/>
                  </a:cubicBezTo>
                  <a:cubicBezTo>
                    <a:pt x="380264" y="121712"/>
                    <a:pt x="406400" y="122780"/>
                    <a:pt x="431800" y="127013"/>
                  </a:cubicBezTo>
                  <a:cubicBezTo>
                    <a:pt x="461433" y="110080"/>
                    <a:pt x="491434" y="93773"/>
                    <a:pt x="520700" y="76213"/>
                  </a:cubicBezTo>
                  <a:cubicBezTo>
                    <a:pt x="533788" y="68360"/>
                    <a:pt x="543992" y="54515"/>
                    <a:pt x="558800" y="50813"/>
                  </a:cubicBezTo>
                  <a:cubicBezTo>
                    <a:pt x="629697" y="33089"/>
                    <a:pt x="774700" y="12713"/>
                    <a:pt x="774700" y="12713"/>
                  </a:cubicBezTo>
                  <a:cubicBezTo>
                    <a:pt x="795867" y="29646"/>
                    <a:pt x="817800" y="45663"/>
                    <a:pt x="838200" y="63513"/>
                  </a:cubicBezTo>
                  <a:cubicBezTo>
                    <a:pt x="851717" y="75340"/>
                    <a:pt x="861685" y="91174"/>
                    <a:pt x="876300" y="101613"/>
                  </a:cubicBezTo>
                  <a:cubicBezTo>
                    <a:pt x="891706" y="112617"/>
                    <a:pt x="911694" y="116009"/>
                    <a:pt x="927100" y="127013"/>
                  </a:cubicBezTo>
                  <a:cubicBezTo>
                    <a:pt x="941715" y="137452"/>
                    <a:pt x="951402" y="153615"/>
                    <a:pt x="965200" y="165113"/>
                  </a:cubicBezTo>
                  <a:cubicBezTo>
                    <a:pt x="976926" y="174884"/>
                    <a:pt x="990600" y="182046"/>
                    <a:pt x="1003300" y="190513"/>
                  </a:cubicBezTo>
                  <a:cubicBezTo>
                    <a:pt x="1179118" y="131907"/>
                    <a:pt x="1109783" y="167263"/>
                    <a:pt x="1219200" y="101613"/>
                  </a:cubicBezTo>
                  <a:cubicBezTo>
                    <a:pt x="1286490" y="128529"/>
                    <a:pt x="1351565" y="147761"/>
                    <a:pt x="1397000" y="215913"/>
                  </a:cubicBezTo>
                  <a:cubicBezTo>
                    <a:pt x="1405467" y="228613"/>
                    <a:pt x="1409980" y="245141"/>
                    <a:pt x="1422400" y="254013"/>
                  </a:cubicBezTo>
                  <a:cubicBezTo>
                    <a:pt x="1440951" y="267264"/>
                    <a:pt x="1465068" y="270154"/>
                    <a:pt x="1485900" y="279413"/>
                  </a:cubicBezTo>
                  <a:cubicBezTo>
                    <a:pt x="1503200" y="287102"/>
                    <a:pt x="1519767" y="296346"/>
                    <a:pt x="1536700" y="304813"/>
                  </a:cubicBezTo>
                  <a:cubicBezTo>
                    <a:pt x="1600200" y="300580"/>
                    <a:pt x="1665916" y="309273"/>
                    <a:pt x="1727200" y="292113"/>
                  </a:cubicBezTo>
                  <a:cubicBezTo>
                    <a:pt x="1774740" y="278802"/>
                    <a:pt x="1805790" y="225595"/>
                    <a:pt x="1854200" y="215913"/>
                  </a:cubicBezTo>
                  <a:lnTo>
                    <a:pt x="1917700" y="203213"/>
                  </a:lnTo>
                  <a:cubicBezTo>
                    <a:pt x="1930400" y="190513"/>
                    <a:pt x="1942002" y="176611"/>
                    <a:pt x="1955800" y="165113"/>
                  </a:cubicBezTo>
                  <a:cubicBezTo>
                    <a:pt x="1982726" y="142674"/>
                    <a:pt x="2013646" y="129840"/>
                    <a:pt x="2044700" y="114313"/>
                  </a:cubicBezTo>
                  <a:cubicBezTo>
                    <a:pt x="2120900" y="118546"/>
                    <a:pt x="2197326" y="119777"/>
                    <a:pt x="2273300" y="127013"/>
                  </a:cubicBezTo>
                  <a:cubicBezTo>
                    <a:pt x="2286627" y="128282"/>
                    <a:pt x="2300261" y="132287"/>
                    <a:pt x="2311400" y="139713"/>
                  </a:cubicBezTo>
                  <a:cubicBezTo>
                    <a:pt x="2326344" y="149676"/>
                    <a:pt x="2336800" y="165113"/>
                    <a:pt x="2349500" y="177813"/>
                  </a:cubicBezTo>
                  <a:cubicBezTo>
                    <a:pt x="2374900" y="165113"/>
                    <a:pt x="2402982" y="156752"/>
                    <a:pt x="2425700" y="139713"/>
                  </a:cubicBezTo>
                  <a:cubicBezTo>
                    <a:pt x="2437911" y="130555"/>
                    <a:pt x="2439181" y="111148"/>
                    <a:pt x="2451100" y="101613"/>
                  </a:cubicBezTo>
                  <a:cubicBezTo>
                    <a:pt x="2464117" y="91199"/>
                    <a:pt x="2549538" y="76845"/>
                    <a:pt x="2552700" y="76213"/>
                  </a:cubicBezTo>
                  <a:cubicBezTo>
                    <a:pt x="2590800" y="80446"/>
                    <a:pt x="2630633" y="76791"/>
                    <a:pt x="2667000" y="88913"/>
                  </a:cubicBezTo>
                  <a:cubicBezTo>
                    <a:pt x="2695960" y="98566"/>
                    <a:pt x="2716515" y="124888"/>
                    <a:pt x="2743200" y="139713"/>
                  </a:cubicBezTo>
                  <a:cubicBezTo>
                    <a:pt x="2758107" y="147995"/>
                    <a:pt x="2820143" y="162124"/>
                    <a:pt x="2832100" y="165113"/>
                  </a:cubicBezTo>
                  <a:cubicBezTo>
                    <a:pt x="2861733" y="160880"/>
                    <a:pt x="2895010" y="167265"/>
                    <a:pt x="2921000" y="152413"/>
                  </a:cubicBezTo>
                  <a:cubicBezTo>
                    <a:pt x="2957386" y="131621"/>
                    <a:pt x="3009900" y="63513"/>
                    <a:pt x="3009900" y="63513"/>
                  </a:cubicBezTo>
                  <a:cubicBezTo>
                    <a:pt x="3039533" y="80446"/>
                    <a:pt x="3073114" y="91838"/>
                    <a:pt x="3098800" y="114313"/>
                  </a:cubicBezTo>
                  <a:cubicBezTo>
                    <a:pt x="3108875" y="123128"/>
                    <a:pt x="3105513" y="140439"/>
                    <a:pt x="3111500" y="152413"/>
                  </a:cubicBezTo>
                  <a:cubicBezTo>
                    <a:pt x="3122539" y="174491"/>
                    <a:pt x="3134445" y="196428"/>
                    <a:pt x="3149600" y="215913"/>
                  </a:cubicBezTo>
                  <a:cubicBezTo>
                    <a:pt x="3167877" y="239412"/>
                    <a:pt x="3240210" y="304352"/>
                    <a:pt x="3263900" y="317513"/>
                  </a:cubicBezTo>
                  <a:cubicBezTo>
                    <a:pt x="3279158" y="325990"/>
                    <a:pt x="3297544" y="326996"/>
                    <a:pt x="3314700" y="330213"/>
                  </a:cubicBezTo>
                  <a:cubicBezTo>
                    <a:pt x="3365319" y="339704"/>
                    <a:pt x="3467100" y="355613"/>
                    <a:pt x="3467100" y="355613"/>
                  </a:cubicBezTo>
                  <a:cubicBezTo>
                    <a:pt x="3533291" y="354074"/>
                    <a:pt x="4007569" y="351793"/>
                    <a:pt x="4191000" y="330213"/>
                  </a:cubicBezTo>
                  <a:cubicBezTo>
                    <a:pt x="4204295" y="328649"/>
                    <a:pt x="4215917" y="319839"/>
                    <a:pt x="4229100" y="317513"/>
                  </a:cubicBezTo>
                  <a:cubicBezTo>
                    <a:pt x="4288057" y="307109"/>
                    <a:pt x="4347633" y="300580"/>
                    <a:pt x="4406900" y="292113"/>
                  </a:cubicBezTo>
                  <a:cubicBezTo>
                    <a:pt x="4423833" y="275180"/>
                    <a:pt x="4441931" y="259335"/>
                    <a:pt x="4457700" y="241313"/>
                  </a:cubicBezTo>
                  <a:cubicBezTo>
                    <a:pt x="4471638" y="225383"/>
                    <a:pt x="4479539" y="204064"/>
                    <a:pt x="4495800" y="190513"/>
                  </a:cubicBezTo>
                  <a:cubicBezTo>
                    <a:pt x="4506084" y="181943"/>
                    <a:pt x="4521200" y="182046"/>
                    <a:pt x="4533900" y="177813"/>
                  </a:cubicBezTo>
                  <a:cubicBezTo>
                    <a:pt x="4542367" y="165113"/>
                    <a:pt x="4547089" y="148871"/>
                    <a:pt x="4559300" y="139713"/>
                  </a:cubicBezTo>
                  <a:cubicBezTo>
                    <a:pt x="4633441" y="84107"/>
                    <a:pt x="4637780" y="101939"/>
                    <a:pt x="4724400" y="114313"/>
                  </a:cubicBezTo>
                  <a:cubicBezTo>
                    <a:pt x="4814171" y="204084"/>
                    <a:pt x="4773115" y="207435"/>
                    <a:pt x="4889500" y="165113"/>
                  </a:cubicBezTo>
                  <a:cubicBezTo>
                    <a:pt x="4907292" y="158643"/>
                    <a:pt x="4923367" y="148180"/>
                    <a:pt x="4940300" y="139713"/>
                  </a:cubicBezTo>
                  <a:cubicBezTo>
                    <a:pt x="4959603" y="110758"/>
                    <a:pt x="5021626" y="2089"/>
                    <a:pt x="5067300" y="13"/>
                  </a:cubicBezTo>
                  <a:cubicBezTo>
                    <a:pt x="5088884" y="-968"/>
                    <a:pt x="5283872" y="51082"/>
                    <a:pt x="5346700" y="76213"/>
                  </a:cubicBezTo>
                  <a:cubicBezTo>
                    <a:pt x="5367867" y="84680"/>
                    <a:pt x="5388083" y="96084"/>
                    <a:pt x="5410200" y="101613"/>
                  </a:cubicBezTo>
                  <a:cubicBezTo>
                    <a:pt x="5439240" y="108873"/>
                    <a:pt x="5469467" y="110080"/>
                    <a:pt x="5499100" y="114313"/>
                  </a:cubicBezTo>
                  <a:cubicBezTo>
                    <a:pt x="5525769" y="123203"/>
                    <a:pt x="5555605" y="129435"/>
                    <a:pt x="5575300" y="152413"/>
                  </a:cubicBezTo>
                  <a:cubicBezTo>
                    <a:pt x="5591364" y="171155"/>
                    <a:pt x="5600700" y="194746"/>
                    <a:pt x="5613400" y="215913"/>
                  </a:cubicBezTo>
                  <a:cubicBezTo>
                    <a:pt x="5617633" y="232846"/>
                    <a:pt x="5626100" y="249259"/>
                    <a:pt x="5626100" y="266713"/>
                  </a:cubicBezTo>
                  <a:cubicBezTo>
                    <a:pt x="5626100" y="287371"/>
                    <a:pt x="5600842" y="330071"/>
                    <a:pt x="5588000" y="342913"/>
                  </a:cubicBezTo>
                  <a:cubicBezTo>
                    <a:pt x="5564621" y="366292"/>
                    <a:pt x="5540152" y="389402"/>
                    <a:pt x="5511800" y="406413"/>
                  </a:cubicBezTo>
                  <a:cubicBezTo>
                    <a:pt x="5496833" y="415393"/>
                    <a:pt x="5478007" y="415188"/>
                    <a:pt x="5461000" y="419113"/>
                  </a:cubicBezTo>
                  <a:cubicBezTo>
                    <a:pt x="5422970" y="427889"/>
                    <a:pt x="5385198" y="438097"/>
                    <a:pt x="5346700" y="444513"/>
                  </a:cubicBezTo>
                  <a:cubicBezTo>
                    <a:pt x="5308887" y="450815"/>
                    <a:pt x="5270697" y="455523"/>
                    <a:pt x="5232400" y="457213"/>
                  </a:cubicBezTo>
                  <a:cubicBezTo>
                    <a:pt x="4982733" y="468228"/>
                    <a:pt x="4732867" y="474146"/>
                    <a:pt x="4483100" y="482613"/>
                  </a:cubicBezTo>
                  <a:cubicBezTo>
                    <a:pt x="4440767" y="499546"/>
                    <a:pt x="4400809" y="524471"/>
                    <a:pt x="4356100" y="533413"/>
                  </a:cubicBezTo>
                  <a:cubicBezTo>
                    <a:pt x="4322390" y="540155"/>
                    <a:pt x="4200979" y="565857"/>
                    <a:pt x="4152900" y="571513"/>
                  </a:cubicBezTo>
                  <a:cubicBezTo>
                    <a:pt x="3803604" y="612607"/>
                    <a:pt x="4174584" y="561158"/>
                    <a:pt x="3924300" y="596913"/>
                  </a:cubicBezTo>
                  <a:lnTo>
                    <a:pt x="3683000" y="584213"/>
                  </a:lnTo>
                  <a:cubicBezTo>
                    <a:pt x="3644763" y="581482"/>
                    <a:pt x="3606712" y="576471"/>
                    <a:pt x="3568700" y="571513"/>
                  </a:cubicBezTo>
                  <a:cubicBezTo>
                    <a:pt x="3509334" y="563770"/>
                    <a:pt x="3450592" y="550705"/>
                    <a:pt x="3390900" y="546113"/>
                  </a:cubicBezTo>
                  <a:lnTo>
                    <a:pt x="3225800" y="533413"/>
                  </a:lnTo>
                  <a:cubicBezTo>
                    <a:pt x="3191933" y="537646"/>
                    <a:pt x="3157311" y="537835"/>
                    <a:pt x="3124200" y="546113"/>
                  </a:cubicBezTo>
                  <a:cubicBezTo>
                    <a:pt x="3105833" y="550705"/>
                    <a:pt x="3092158" y="568955"/>
                    <a:pt x="3073400" y="571513"/>
                  </a:cubicBezTo>
                  <a:cubicBezTo>
                    <a:pt x="2997782" y="581825"/>
                    <a:pt x="2921000" y="579980"/>
                    <a:pt x="2844800" y="584213"/>
                  </a:cubicBezTo>
                  <a:cubicBezTo>
                    <a:pt x="2738967" y="575746"/>
                    <a:pt x="2632610" y="572314"/>
                    <a:pt x="2527300" y="558813"/>
                  </a:cubicBezTo>
                  <a:cubicBezTo>
                    <a:pt x="2298693" y="529504"/>
                    <a:pt x="2413091" y="524967"/>
                    <a:pt x="2222500" y="482613"/>
                  </a:cubicBezTo>
                  <a:cubicBezTo>
                    <a:pt x="2189183" y="475209"/>
                    <a:pt x="2154687" y="474740"/>
                    <a:pt x="2120900" y="469913"/>
                  </a:cubicBezTo>
                  <a:cubicBezTo>
                    <a:pt x="2064030" y="461789"/>
                    <a:pt x="2035898" y="455453"/>
                    <a:pt x="1981200" y="444513"/>
                  </a:cubicBezTo>
                  <a:cubicBezTo>
                    <a:pt x="1591982" y="464998"/>
                    <a:pt x="1881565" y="447293"/>
                    <a:pt x="1587500" y="469913"/>
                  </a:cubicBezTo>
                  <a:lnTo>
                    <a:pt x="1409700" y="482613"/>
                  </a:lnTo>
                  <a:cubicBezTo>
                    <a:pt x="1371510" y="485934"/>
                    <a:pt x="1333622" y="492373"/>
                    <a:pt x="1295400" y="495313"/>
                  </a:cubicBezTo>
                  <a:cubicBezTo>
                    <a:pt x="1089029" y="511188"/>
                    <a:pt x="895467" y="513950"/>
                    <a:pt x="685800" y="520713"/>
                  </a:cubicBezTo>
                  <a:cubicBezTo>
                    <a:pt x="596900" y="516480"/>
                    <a:pt x="507858" y="514588"/>
                    <a:pt x="419100" y="508013"/>
                  </a:cubicBezTo>
                  <a:cubicBezTo>
                    <a:pt x="393420" y="506111"/>
                    <a:pt x="367564" y="502712"/>
                    <a:pt x="342900" y="495313"/>
                  </a:cubicBezTo>
                  <a:cubicBezTo>
                    <a:pt x="324766" y="489873"/>
                    <a:pt x="309827" y="476560"/>
                    <a:pt x="292100" y="469913"/>
                  </a:cubicBezTo>
                  <a:cubicBezTo>
                    <a:pt x="275757" y="463784"/>
                    <a:pt x="258233" y="461446"/>
                    <a:pt x="241300" y="457213"/>
                  </a:cubicBezTo>
                  <a:cubicBezTo>
                    <a:pt x="220133" y="444513"/>
                    <a:pt x="199378" y="431101"/>
                    <a:pt x="177800" y="419113"/>
                  </a:cubicBezTo>
                  <a:cubicBezTo>
                    <a:pt x="161250" y="409919"/>
                    <a:pt x="143054" y="403747"/>
                    <a:pt x="127000" y="393713"/>
                  </a:cubicBezTo>
                  <a:cubicBezTo>
                    <a:pt x="109051" y="382495"/>
                    <a:pt x="93424" y="367916"/>
                    <a:pt x="76200" y="355613"/>
                  </a:cubicBezTo>
                  <a:cubicBezTo>
                    <a:pt x="40441" y="330071"/>
                    <a:pt x="12700" y="323863"/>
                    <a:pt x="0" y="317513"/>
                  </a:cubicBezTo>
                  <a:close/>
                </a:path>
              </a:pathLst>
            </a:custGeom>
            <a:gradFill>
              <a:gsLst>
                <a:gs pos="0">
                  <a:srgbClr val="E9F2FA"/>
                </a:gs>
                <a:gs pos="21000">
                  <a:srgbClr val="C0DAF2"/>
                </a:gs>
                <a:gs pos="97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72" name="bIG bIG SNOWFLAKES">
            <a:extLst>
              <a:ext uri="{FF2B5EF4-FFF2-40B4-BE49-F238E27FC236}">
                <a16:creationId xmlns:a16="http://schemas.microsoft.com/office/drawing/2014/main" id="{F5B8BE50-6782-C6EA-6201-D9D3B2BD100A}"/>
              </a:ext>
            </a:extLst>
          </p:cNvPr>
          <p:cNvGrpSpPr/>
          <p:nvPr/>
        </p:nvGrpSpPr>
        <p:grpSpPr>
          <a:xfrm>
            <a:off x="-1393264" y="-38403610"/>
            <a:ext cx="15963695" cy="29604430"/>
            <a:chOff x="13263562" y="-26730891"/>
            <a:chExt cx="15963695" cy="29604430"/>
          </a:xfrm>
          <a:solidFill>
            <a:schemeClr val="bg1">
              <a:alpha val="71000"/>
            </a:schemeClr>
          </a:solidFill>
        </p:grpSpPr>
        <p:grpSp>
          <p:nvGrpSpPr>
            <p:cNvPr id="8573" name="Big snowflakes">
              <a:extLst>
                <a:ext uri="{FF2B5EF4-FFF2-40B4-BE49-F238E27FC236}">
                  <a16:creationId xmlns:a16="http://schemas.microsoft.com/office/drawing/2014/main" id="{2F74F218-8BC4-2F3D-2887-712BEDB6A236}"/>
                </a:ext>
              </a:extLst>
            </p:cNvPr>
            <p:cNvGrpSpPr/>
            <p:nvPr/>
          </p:nvGrpSpPr>
          <p:grpSpPr>
            <a:xfrm flipH="1">
              <a:off x="13365162" y="-6918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8712" name="Oval 8711">
                <a:extLst>
                  <a:ext uri="{FF2B5EF4-FFF2-40B4-BE49-F238E27FC236}">
                    <a16:creationId xmlns:a16="http://schemas.microsoft.com/office/drawing/2014/main" id="{5D59CB78-A33C-AFEF-1909-072DB5D33193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3" name="Oval 8712">
                <a:extLst>
                  <a:ext uri="{FF2B5EF4-FFF2-40B4-BE49-F238E27FC236}">
                    <a16:creationId xmlns:a16="http://schemas.microsoft.com/office/drawing/2014/main" id="{2A74F974-3D20-C1D3-677D-D97485372F60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4" name="Oval 8713">
                <a:extLst>
                  <a:ext uri="{FF2B5EF4-FFF2-40B4-BE49-F238E27FC236}">
                    <a16:creationId xmlns:a16="http://schemas.microsoft.com/office/drawing/2014/main" id="{6A819534-EBE4-00D1-20D9-88DC573C8192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5" name="Oval 8714">
                <a:extLst>
                  <a:ext uri="{FF2B5EF4-FFF2-40B4-BE49-F238E27FC236}">
                    <a16:creationId xmlns:a16="http://schemas.microsoft.com/office/drawing/2014/main" id="{99A5BF11-8A57-880F-9F1C-558EF79A72BC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6" name="Oval 8715">
                <a:extLst>
                  <a:ext uri="{FF2B5EF4-FFF2-40B4-BE49-F238E27FC236}">
                    <a16:creationId xmlns:a16="http://schemas.microsoft.com/office/drawing/2014/main" id="{E66898AD-1C38-E14E-C4AA-CE876B224093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7" name="Oval 8716">
                <a:extLst>
                  <a:ext uri="{FF2B5EF4-FFF2-40B4-BE49-F238E27FC236}">
                    <a16:creationId xmlns:a16="http://schemas.microsoft.com/office/drawing/2014/main" id="{98DF8D20-39D5-243A-4397-D39F71CB1216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8" name="Oval 8717">
                <a:extLst>
                  <a:ext uri="{FF2B5EF4-FFF2-40B4-BE49-F238E27FC236}">
                    <a16:creationId xmlns:a16="http://schemas.microsoft.com/office/drawing/2014/main" id="{F43CC5AE-3DD9-64F0-687E-FA86AB5C82B4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9" name="Oval 8718">
                <a:extLst>
                  <a:ext uri="{FF2B5EF4-FFF2-40B4-BE49-F238E27FC236}">
                    <a16:creationId xmlns:a16="http://schemas.microsoft.com/office/drawing/2014/main" id="{90DAC91D-2F20-7883-5964-B5E5754EB040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0" name="Oval 8719">
                <a:extLst>
                  <a:ext uri="{FF2B5EF4-FFF2-40B4-BE49-F238E27FC236}">
                    <a16:creationId xmlns:a16="http://schemas.microsoft.com/office/drawing/2014/main" id="{7092DC5B-DEDA-323D-8211-4BB26D53392C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1" name="Oval 8720">
                <a:extLst>
                  <a:ext uri="{FF2B5EF4-FFF2-40B4-BE49-F238E27FC236}">
                    <a16:creationId xmlns:a16="http://schemas.microsoft.com/office/drawing/2014/main" id="{9D99B417-AE60-D3A9-F6BF-AE285D9BA1E4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2" name="Oval 8721">
                <a:extLst>
                  <a:ext uri="{FF2B5EF4-FFF2-40B4-BE49-F238E27FC236}">
                    <a16:creationId xmlns:a16="http://schemas.microsoft.com/office/drawing/2014/main" id="{0BDE5679-B982-17AC-2FA9-802DB9AEAC80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3" name="Oval 8722">
                <a:extLst>
                  <a:ext uri="{FF2B5EF4-FFF2-40B4-BE49-F238E27FC236}">
                    <a16:creationId xmlns:a16="http://schemas.microsoft.com/office/drawing/2014/main" id="{307C4474-A436-BBBA-6DE2-9A38070A164B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4" name="Oval 8723">
                <a:extLst>
                  <a:ext uri="{FF2B5EF4-FFF2-40B4-BE49-F238E27FC236}">
                    <a16:creationId xmlns:a16="http://schemas.microsoft.com/office/drawing/2014/main" id="{99ED4F91-7BD6-46A3-D9CA-4A6841F2AA12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5" name="Oval 8724">
                <a:extLst>
                  <a:ext uri="{FF2B5EF4-FFF2-40B4-BE49-F238E27FC236}">
                    <a16:creationId xmlns:a16="http://schemas.microsoft.com/office/drawing/2014/main" id="{EB8E05B2-8FF9-E37F-B9D4-EBB7373E54B0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6" name="Oval 8725">
                <a:extLst>
                  <a:ext uri="{FF2B5EF4-FFF2-40B4-BE49-F238E27FC236}">
                    <a16:creationId xmlns:a16="http://schemas.microsoft.com/office/drawing/2014/main" id="{8AACA415-1948-587D-311E-2CCD0ECF0D6C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7" name="Oval 8726">
                <a:extLst>
                  <a:ext uri="{FF2B5EF4-FFF2-40B4-BE49-F238E27FC236}">
                    <a16:creationId xmlns:a16="http://schemas.microsoft.com/office/drawing/2014/main" id="{8C112CE2-FC7F-46E0-F522-E96AF3FBBEA7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8" name="Oval 8727">
                <a:extLst>
                  <a:ext uri="{FF2B5EF4-FFF2-40B4-BE49-F238E27FC236}">
                    <a16:creationId xmlns:a16="http://schemas.microsoft.com/office/drawing/2014/main" id="{77830F06-4CAD-F6D6-D208-76984D73261E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9" name="Oval 8728">
                <a:extLst>
                  <a:ext uri="{FF2B5EF4-FFF2-40B4-BE49-F238E27FC236}">
                    <a16:creationId xmlns:a16="http://schemas.microsoft.com/office/drawing/2014/main" id="{37A21B50-42E9-F35C-DEFF-8478A5DA1D2C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0" name="Oval 8729">
                <a:extLst>
                  <a:ext uri="{FF2B5EF4-FFF2-40B4-BE49-F238E27FC236}">
                    <a16:creationId xmlns:a16="http://schemas.microsoft.com/office/drawing/2014/main" id="{F9BDDEA9-2873-1B2E-B354-5B788A3DA1A0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1" name="Oval 8730">
                <a:extLst>
                  <a:ext uri="{FF2B5EF4-FFF2-40B4-BE49-F238E27FC236}">
                    <a16:creationId xmlns:a16="http://schemas.microsoft.com/office/drawing/2014/main" id="{B48626D9-DBD6-F5B5-98A5-4FFA532055ED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2" name="Oval 8731">
                <a:extLst>
                  <a:ext uri="{FF2B5EF4-FFF2-40B4-BE49-F238E27FC236}">
                    <a16:creationId xmlns:a16="http://schemas.microsoft.com/office/drawing/2014/main" id="{449E436C-959F-C801-6E53-FC63941C0423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3" name="Oval 8732">
                <a:extLst>
                  <a:ext uri="{FF2B5EF4-FFF2-40B4-BE49-F238E27FC236}">
                    <a16:creationId xmlns:a16="http://schemas.microsoft.com/office/drawing/2014/main" id="{B50DC1C1-9660-DF04-E7BF-509DE8DF274F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4" name="Oval 8733">
                <a:extLst>
                  <a:ext uri="{FF2B5EF4-FFF2-40B4-BE49-F238E27FC236}">
                    <a16:creationId xmlns:a16="http://schemas.microsoft.com/office/drawing/2014/main" id="{9C21C7B9-4859-0EF2-14EA-383087AB49AF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5" name="Oval 8734">
                <a:extLst>
                  <a:ext uri="{FF2B5EF4-FFF2-40B4-BE49-F238E27FC236}">
                    <a16:creationId xmlns:a16="http://schemas.microsoft.com/office/drawing/2014/main" id="{8927D843-DAC9-F2AE-0E5C-4B98D224BAA8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6" name="Oval 8735">
                <a:extLst>
                  <a:ext uri="{FF2B5EF4-FFF2-40B4-BE49-F238E27FC236}">
                    <a16:creationId xmlns:a16="http://schemas.microsoft.com/office/drawing/2014/main" id="{55DBD725-8F95-A86D-A1F6-FB85F48F2ED7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7" name="Oval 8736">
                <a:extLst>
                  <a:ext uri="{FF2B5EF4-FFF2-40B4-BE49-F238E27FC236}">
                    <a16:creationId xmlns:a16="http://schemas.microsoft.com/office/drawing/2014/main" id="{5C706B2E-6749-CBF2-50DA-581B02414A4E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8" name="Oval 8737">
                <a:extLst>
                  <a:ext uri="{FF2B5EF4-FFF2-40B4-BE49-F238E27FC236}">
                    <a16:creationId xmlns:a16="http://schemas.microsoft.com/office/drawing/2014/main" id="{AD3F461B-C74C-099D-6508-C0CD2423A662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9" name="Oval 8738">
                <a:extLst>
                  <a:ext uri="{FF2B5EF4-FFF2-40B4-BE49-F238E27FC236}">
                    <a16:creationId xmlns:a16="http://schemas.microsoft.com/office/drawing/2014/main" id="{6642DB40-43C3-8568-CB15-A0772CF5FF8A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0" name="Oval 8739">
                <a:extLst>
                  <a:ext uri="{FF2B5EF4-FFF2-40B4-BE49-F238E27FC236}">
                    <a16:creationId xmlns:a16="http://schemas.microsoft.com/office/drawing/2014/main" id="{F882774A-0F3A-B931-9A71-78365E2DFA3E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1" name="Oval 8740">
                <a:extLst>
                  <a:ext uri="{FF2B5EF4-FFF2-40B4-BE49-F238E27FC236}">
                    <a16:creationId xmlns:a16="http://schemas.microsoft.com/office/drawing/2014/main" id="{F8421246-FDEB-3C52-554D-96089DD922E2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2" name="Oval 8741">
                <a:extLst>
                  <a:ext uri="{FF2B5EF4-FFF2-40B4-BE49-F238E27FC236}">
                    <a16:creationId xmlns:a16="http://schemas.microsoft.com/office/drawing/2014/main" id="{B53B1D49-B537-86B5-0653-48FFD3F7D6FD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3" name="Oval 8742">
                <a:extLst>
                  <a:ext uri="{FF2B5EF4-FFF2-40B4-BE49-F238E27FC236}">
                    <a16:creationId xmlns:a16="http://schemas.microsoft.com/office/drawing/2014/main" id="{298C57A3-6BD1-AAA5-A7C9-51B381391294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4" name="Oval 8743">
                <a:extLst>
                  <a:ext uri="{FF2B5EF4-FFF2-40B4-BE49-F238E27FC236}">
                    <a16:creationId xmlns:a16="http://schemas.microsoft.com/office/drawing/2014/main" id="{27F1187B-9C60-E232-AF30-DBAF150A427D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5" name="Oval 8744">
                <a:extLst>
                  <a:ext uri="{FF2B5EF4-FFF2-40B4-BE49-F238E27FC236}">
                    <a16:creationId xmlns:a16="http://schemas.microsoft.com/office/drawing/2014/main" id="{14A0BB20-0845-2583-B69E-3437E6675BB5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6" name="Oval 8745">
                <a:extLst>
                  <a:ext uri="{FF2B5EF4-FFF2-40B4-BE49-F238E27FC236}">
                    <a16:creationId xmlns:a16="http://schemas.microsoft.com/office/drawing/2014/main" id="{6680E712-C27C-B010-82A7-8CA862D18BDB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7" name="Oval 8746">
                <a:extLst>
                  <a:ext uri="{FF2B5EF4-FFF2-40B4-BE49-F238E27FC236}">
                    <a16:creationId xmlns:a16="http://schemas.microsoft.com/office/drawing/2014/main" id="{D73248E8-C5E8-3BE5-096E-AC105A4EB325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8" name="Oval 8747">
                <a:extLst>
                  <a:ext uri="{FF2B5EF4-FFF2-40B4-BE49-F238E27FC236}">
                    <a16:creationId xmlns:a16="http://schemas.microsoft.com/office/drawing/2014/main" id="{359F007D-97EA-B0F8-6E74-80C185A21213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9" name="Oval 8748">
                <a:extLst>
                  <a:ext uri="{FF2B5EF4-FFF2-40B4-BE49-F238E27FC236}">
                    <a16:creationId xmlns:a16="http://schemas.microsoft.com/office/drawing/2014/main" id="{D1C249C9-9B6E-C6D4-6FBC-DD4E5DC1B472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0" name="Oval 8749">
                <a:extLst>
                  <a:ext uri="{FF2B5EF4-FFF2-40B4-BE49-F238E27FC236}">
                    <a16:creationId xmlns:a16="http://schemas.microsoft.com/office/drawing/2014/main" id="{80BA37F3-D17D-FB86-25A4-E17263931CD7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1" name="Oval 8750">
                <a:extLst>
                  <a:ext uri="{FF2B5EF4-FFF2-40B4-BE49-F238E27FC236}">
                    <a16:creationId xmlns:a16="http://schemas.microsoft.com/office/drawing/2014/main" id="{A9CE0A45-2888-34F5-FBCE-243D136C85D1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2" name="Oval 8751">
                <a:extLst>
                  <a:ext uri="{FF2B5EF4-FFF2-40B4-BE49-F238E27FC236}">
                    <a16:creationId xmlns:a16="http://schemas.microsoft.com/office/drawing/2014/main" id="{06858CCC-1714-9B34-3D9D-895FA14C0ECE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3" name="Oval 8752">
                <a:extLst>
                  <a:ext uri="{FF2B5EF4-FFF2-40B4-BE49-F238E27FC236}">
                    <a16:creationId xmlns:a16="http://schemas.microsoft.com/office/drawing/2014/main" id="{4FAF1105-6013-DDAC-8144-0ACDC2FB4E42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4" name="Oval 8753">
                <a:extLst>
                  <a:ext uri="{FF2B5EF4-FFF2-40B4-BE49-F238E27FC236}">
                    <a16:creationId xmlns:a16="http://schemas.microsoft.com/office/drawing/2014/main" id="{F27D3DB2-94BC-58E6-90B2-010F0AB1E4AC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5" name="Oval 8754">
                <a:extLst>
                  <a:ext uri="{FF2B5EF4-FFF2-40B4-BE49-F238E27FC236}">
                    <a16:creationId xmlns:a16="http://schemas.microsoft.com/office/drawing/2014/main" id="{F75F1236-99C1-A7ED-5192-AB229FFE985D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6" name="Oval 8755">
                <a:extLst>
                  <a:ext uri="{FF2B5EF4-FFF2-40B4-BE49-F238E27FC236}">
                    <a16:creationId xmlns:a16="http://schemas.microsoft.com/office/drawing/2014/main" id="{9C5328E3-CAFF-1D55-0326-1D8CDD96AE87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7" name="Oval 8756">
                <a:extLst>
                  <a:ext uri="{FF2B5EF4-FFF2-40B4-BE49-F238E27FC236}">
                    <a16:creationId xmlns:a16="http://schemas.microsoft.com/office/drawing/2014/main" id="{43494C44-64B6-875F-3223-7E553DDA8BCE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8" name="Oval 8757">
                <a:extLst>
                  <a:ext uri="{FF2B5EF4-FFF2-40B4-BE49-F238E27FC236}">
                    <a16:creationId xmlns:a16="http://schemas.microsoft.com/office/drawing/2014/main" id="{94303C88-D331-AFAF-3D64-5511ECF1A6FC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9" name="Oval 8758">
                <a:extLst>
                  <a:ext uri="{FF2B5EF4-FFF2-40B4-BE49-F238E27FC236}">
                    <a16:creationId xmlns:a16="http://schemas.microsoft.com/office/drawing/2014/main" id="{033043B0-3D90-CE6F-4D50-EF7A820F7C68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0" name="Oval 8759">
                <a:extLst>
                  <a:ext uri="{FF2B5EF4-FFF2-40B4-BE49-F238E27FC236}">
                    <a16:creationId xmlns:a16="http://schemas.microsoft.com/office/drawing/2014/main" id="{E166A202-D4B9-C68C-9A1F-52430FCCE80F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1" name="Oval 8760">
                <a:extLst>
                  <a:ext uri="{FF2B5EF4-FFF2-40B4-BE49-F238E27FC236}">
                    <a16:creationId xmlns:a16="http://schemas.microsoft.com/office/drawing/2014/main" id="{075FA454-72B1-DA5C-B67A-BC9F41C82B0C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2" name="Oval 8761">
                <a:extLst>
                  <a:ext uri="{FF2B5EF4-FFF2-40B4-BE49-F238E27FC236}">
                    <a16:creationId xmlns:a16="http://schemas.microsoft.com/office/drawing/2014/main" id="{8C0F948B-7CCE-DC8C-D657-5B88B5F76F9D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3" name="Oval 8762">
                <a:extLst>
                  <a:ext uri="{FF2B5EF4-FFF2-40B4-BE49-F238E27FC236}">
                    <a16:creationId xmlns:a16="http://schemas.microsoft.com/office/drawing/2014/main" id="{E31768AB-B1A9-8FDA-A83E-33A82F7DD851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4" name="Oval 8763">
                <a:extLst>
                  <a:ext uri="{FF2B5EF4-FFF2-40B4-BE49-F238E27FC236}">
                    <a16:creationId xmlns:a16="http://schemas.microsoft.com/office/drawing/2014/main" id="{F151EF58-F1ED-EF53-9BE6-F86D1023BADA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5" name="Oval 8764">
                <a:extLst>
                  <a:ext uri="{FF2B5EF4-FFF2-40B4-BE49-F238E27FC236}">
                    <a16:creationId xmlns:a16="http://schemas.microsoft.com/office/drawing/2014/main" id="{345F1066-D9CB-6EE3-B3FD-F53D0EB7C553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6" name="Oval 8765">
                <a:extLst>
                  <a:ext uri="{FF2B5EF4-FFF2-40B4-BE49-F238E27FC236}">
                    <a16:creationId xmlns:a16="http://schemas.microsoft.com/office/drawing/2014/main" id="{DA517DAA-F641-2911-A1E4-A54E22A44436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7" name="Oval 8766">
                <a:extLst>
                  <a:ext uri="{FF2B5EF4-FFF2-40B4-BE49-F238E27FC236}">
                    <a16:creationId xmlns:a16="http://schemas.microsoft.com/office/drawing/2014/main" id="{AB627EEF-6249-D047-A781-F2BFFB04A927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8" name="Oval 8767">
                <a:extLst>
                  <a:ext uri="{FF2B5EF4-FFF2-40B4-BE49-F238E27FC236}">
                    <a16:creationId xmlns:a16="http://schemas.microsoft.com/office/drawing/2014/main" id="{D4665D0C-1BB0-BBD1-A836-9FC18E3D111D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9" name="Oval 8768">
                <a:extLst>
                  <a:ext uri="{FF2B5EF4-FFF2-40B4-BE49-F238E27FC236}">
                    <a16:creationId xmlns:a16="http://schemas.microsoft.com/office/drawing/2014/main" id="{DF1BB6FA-FCA7-2869-99D8-7E0900376FB0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0" name="Oval 8769">
                <a:extLst>
                  <a:ext uri="{FF2B5EF4-FFF2-40B4-BE49-F238E27FC236}">
                    <a16:creationId xmlns:a16="http://schemas.microsoft.com/office/drawing/2014/main" id="{DD726CC9-F767-D3FB-6CA6-582ACAFBC4AA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1" name="Oval 8770">
                <a:extLst>
                  <a:ext uri="{FF2B5EF4-FFF2-40B4-BE49-F238E27FC236}">
                    <a16:creationId xmlns:a16="http://schemas.microsoft.com/office/drawing/2014/main" id="{4B6BC27A-EC16-1303-8835-61A95DBC3DA9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2" name="Oval 8771">
                <a:extLst>
                  <a:ext uri="{FF2B5EF4-FFF2-40B4-BE49-F238E27FC236}">
                    <a16:creationId xmlns:a16="http://schemas.microsoft.com/office/drawing/2014/main" id="{3FC27CB5-EB23-0597-763B-3CAB5C3196B3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3" name="Oval 8772">
                <a:extLst>
                  <a:ext uri="{FF2B5EF4-FFF2-40B4-BE49-F238E27FC236}">
                    <a16:creationId xmlns:a16="http://schemas.microsoft.com/office/drawing/2014/main" id="{F316EA6B-DC99-0B85-821A-A6F209A21948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4" name="Oval 8773">
                <a:extLst>
                  <a:ext uri="{FF2B5EF4-FFF2-40B4-BE49-F238E27FC236}">
                    <a16:creationId xmlns:a16="http://schemas.microsoft.com/office/drawing/2014/main" id="{08FC7C9B-1639-4A82-D40E-5C82951708CF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5" name="Oval 8774">
                <a:extLst>
                  <a:ext uri="{FF2B5EF4-FFF2-40B4-BE49-F238E27FC236}">
                    <a16:creationId xmlns:a16="http://schemas.microsoft.com/office/drawing/2014/main" id="{60A6852F-88C8-093C-5A6E-0E7634CC9940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6" name="Oval 8775">
                <a:extLst>
                  <a:ext uri="{FF2B5EF4-FFF2-40B4-BE49-F238E27FC236}">
                    <a16:creationId xmlns:a16="http://schemas.microsoft.com/office/drawing/2014/main" id="{4DEB3894-0C97-E56C-247E-4BDEF65F4557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7" name="Oval 8776">
                <a:extLst>
                  <a:ext uri="{FF2B5EF4-FFF2-40B4-BE49-F238E27FC236}">
                    <a16:creationId xmlns:a16="http://schemas.microsoft.com/office/drawing/2014/main" id="{E7C80A5D-B815-2981-4254-E88856570629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8" name="Oval 8777">
                <a:extLst>
                  <a:ext uri="{FF2B5EF4-FFF2-40B4-BE49-F238E27FC236}">
                    <a16:creationId xmlns:a16="http://schemas.microsoft.com/office/drawing/2014/main" id="{59C0D705-3FA8-475B-B5A3-34CA8EC003E1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9" name="Oval 8778">
                <a:extLst>
                  <a:ext uri="{FF2B5EF4-FFF2-40B4-BE49-F238E27FC236}">
                    <a16:creationId xmlns:a16="http://schemas.microsoft.com/office/drawing/2014/main" id="{79D968B7-FF05-25F8-61F6-38A33743DF73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574" name="Big snowflakes">
              <a:extLst>
                <a:ext uri="{FF2B5EF4-FFF2-40B4-BE49-F238E27FC236}">
                  <a16:creationId xmlns:a16="http://schemas.microsoft.com/office/drawing/2014/main" id="{A994EE6E-3A19-F735-ABDB-F99B41B322C0}"/>
                </a:ext>
              </a:extLst>
            </p:cNvPr>
            <p:cNvGrpSpPr/>
            <p:nvPr/>
          </p:nvGrpSpPr>
          <p:grpSpPr>
            <a:xfrm flipH="1">
              <a:off x="13314362" y="-16824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8644" name="Oval 8643">
                <a:extLst>
                  <a:ext uri="{FF2B5EF4-FFF2-40B4-BE49-F238E27FC236}">
                    <a16:creationId xmlns:a16="http://schemas.microsoft.com/office/drawing/2014/main" id="{DA03F476-0878-4C2C-77F9-ABCD25550D1A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5" name="Oval 8644">
                <a:extLst>
                  <a:ext uri="{FF2B5EF4-FFF2-40B4-BE49-F238E27FC236}">
                    <a16:creationId xmlns:a16="http://schemas.microsoft.com/office/drawing/2014/main" id="{2C0A80B5-4477-945D-C4D3-1B3783F4C717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6" name="Oval 8645">
                <a:extLst>
                  <a:ext uri="{FF2B5EF4-FFF2-40B4-BE49-F238E27FC236}">
                    <a16:creationId xmlns:a16="http://schemas.microsoft.com/office/drawing/2014/main" id="{2CD2CBB3-29D1-3E76-14B8-A02F1666C4C6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7" name="Oval 8646">
                <a:extLst>
                  <a:ext uri="{FF2B5EF4-FFF2-40B4-BE49-F238E27FC236}">
                    <a16:creationId xmlns:a16="http://schemas.microsoft.com/office/drawing/2014/main" id="{4112014D-4853-423A-0C2B-F724F1C0C31A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8" name="Oval 8647">
                <a:extLst>
                  <a:ext uri="{FF2B5EF4-FFF2-40B4-BE49-F238E27FC236}">
                    <a16:creationId xmlns:a16="http://schemas.microsoft.com/office/drawing/2014/main" id="{D92741A1-83FE-4E79-290E-F5380EAF2273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9" name="Oval 8648">
                <a:extLst>
                  <a:ext uri="{FF2B5EF4-FFF2-40B4-BE49-F238E27FC236}">
                    <a16:creationId xmlns:a16="http://schemas.microsoft.com/office/drawing/2014/main" id="{81A1E1BE-87A0-2CFC-8A3D-E35B89709B19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0" name="Oval 8649">
                <a:extLst>
                  <a:ext uri="{FF2B5EF4-FFF2-40B4-BE49-F238E27FC236}">
                    <a16:creationId xmlns:a16="http://schemas.microsoft.com/office/drawing/2014/main" id="{17B91E49-5A0D-B50F-2DC1-A72FC9443861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1" name="Oval 8650">
                <a:extLst>
                  <a:ext uri="{FF2B5EF4-FFF2-40B4-BE49-F238E27FC236}">
                    <a16:creationId xmlns:a16="http://schemas.microsoft.com/office/drawing/2014/main" id="{0DA66F7F-50E2-299F-25A3-159796050FFD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2" name="Oval 8651">
                <a:extLst>
                  <a:ext uri="{FF2B5EF4-FFF2-40B4-BE49-F238E27FC236}">
                    <a16:creationId xmlns:a16="http://schemas.microsoft.com/office/drawing/2014/main" id="{0F1C52C6-AB7D-3E34-2116-EC4128E15A14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3" name="Oval 8652">
                <a:extLst>
                  <a:ext uri="{FF2B5EF4-FFF2-40B4-BE49-F238E27FC236}">
                    <a16:creationId xmlns:a16="http://schemas.microsoft.com/office/drawing/2014/main" id="{D9F379DB-AA16-29FD-E5F1-A74F44A0836A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4" name="Oval 8653">
                <a:extLst>
                  <a:ext uri="{FF2B5EF4-FFF2-40B4-BE49-F238E27FC236}">
                    <a16:creationId xmlns:a16="http://schemas.microsoft.com/office/drawing/2014/main" id="{58B6552D-5D26-9381-B241-0BF315414B07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5" name="Oval 8654">
                <a:extLst>
                  <a:ext uri="{FF2B5EF4-FFF2-40B4-BE49-F238E27FC236}">
                    <a16:creationId xmlns:a16="http://schemas.microsoft.com/office/drawing/2014/main" id="{50F32486-14A8-C8D0-793A-FF9F47C9CAB8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6" name="Oval 8655">
                <a:extLst>
                  <a:ext uri="{FF2B5EF4-FFF2-40B4-BE49-F238E27FC236}">
                    <a16:creationId xmlns:a16="http://schemas.microsoft.com/office/drawing/2014/main" id="{34457528-141E-BF51-FA93-167F9BAE2AD3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7" name="Oval 8656">
                <a:extLst>
                  <a:ext uri="{FF2B5EF4-FFF2-40B4-BE49-F238E27FC236}">
                    <a16:creationId xmlns:a16="http://schemas.microsoft.com/office/drawing/2014/main" id="{27276F35-D677-12CB-FB6F-EFBC70FF2FCF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8" name="Oval 8657">
                <a:extLst>
                  <a:ext uri="{FF2B5EF4-FFF2-40B4-BE49-F238E27FC236}">
                    <a16:creationId xmlns:a16="http://schemas.microsoft.com/office/drawing/2014/main" id="{ECF479A0-AA72-3D79-3BD1-0C02A789F063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9" name="Oval 8658">
                <a:extLst>
                  <a:ext uri="{FF2B5EF4-FFF2-40B4-BE49-F238E27FC236}">
                    <a16:creationId xmlns:a16="http://schemas.microsoft.com/office/drawing/2014/main" id="{8D4D6CC3-8F6A-7476-D070-CC010A2A0210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0" name="Oval 8659">
                <a:extLst>
                  <a:ext uri="{FF2B5EF4-FFF2-40B4-BE49-F238E27FC236}">
                    <a16:creationId xmlns:a16="http://schemas.microsoft.com/office/drawing/2014/main" id="{84F656B6-7296-7B00-DF24-15B6440B2A0A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1" name="Oval 8660">
                <a:extLst>
                  <a:ext uri="{FF2B5EF4-FFF2-40B4-BE49-F238E27FC236}">
                    <a16:creationId xmlns:a16="http://schemas.microsoft.com/office/drawing/2014/main" id="{5C69077B-1B6E-80F4-14B9-7364AB8529A9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2" name="Oval 8661">
                <a:extLst>
                  <a:ext uri="{FF2B5EF4-FFF2-40B4-BE49-F238E27FC236}">
                    <a16:creationId xmlns:a16="http://schemas.microsoft.com/office/drawing/2014/main" id="{951BBB55-4636-3B9E-A22A-2FF2EFB0D290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3" name="Oval 8662">
                <a:extLst>
                  <a:ext uri="{FF2B5EF4-FFF2-40B4-BE49-F238E27FC236}">
                    <a16:creationId xmlns:a16="http://schemas.microsoft.com/office/drawing/2014/main" id="{80CBAF33-975E-FB3B-9954-BBE70354DB03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4" name="Oval 8663">
                <a:extLst>
                  <a:ext uri="{FF2B5EF4-FFF2-40B4-BE49-F238E27FC236}">
                    <a16:creationId xmlns:a16="http://schemas.microsoft.com/office/drawing/2014/main" id="{407A9BD0-5366-D880-888E-6BAFB220B393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5" name="Oval 8664">
                <a:extLst>
                  <a:ext uri="{FF2B5EF4-FFF2-40B4-BE49-F238E27FC236}">
                    <a16:creationId xmlns:a16="http://schemas.microsoft.com/office/drawing/2014/main" id="{9FA813DC-F917-47B8-A4BC-B933B34FA790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6" name="Oval 8665">
                <a:extLst>
                  <a:ext uri="{FF2B5EF4-FFF2-40B4-BE49-F238E27FC236}">
                    <a16:creationId xmlns:a16="http://schemas.microsoft.com/office/drawing/2014/main" id="{60A65706-44E8-9CAD-D39F-B4BAAD3B91D9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7" name="Oval 8666">
                <a:extLst>
                  <a:ext uri="{FF2B5EF4-FFF2-40B4-BE49-F238E27FC236}">
                    <a16:creationId xmlns:a16="http://schemas.microsoft.com/office/drawing/2014/main" id="{D54EE02C-C20B-DF8D-DE3F-91DE1D0FCB45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8" name="Oval 8667">
                <a:extLst>
                  <a:ext uri="{FF2B5EF4-FFF2-40B4-BE49-F238E27FC236}">
                    <a16:creationId xmlns:a16="http://schemas.microsoft.com/office/drawing/2014/main" id="{90DDC620-8339-3F66-CFBC-37DEB32CCE6B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9" name="Oval 8668">
                <a:extLst>
                  <a:ext uri="{FF2B5EF4-FFF2-40B4-BE49-F238E27FC236}">
                    <a16:creationId xmlns:a16="http://schemas.microsoft.com/office/drawing/2014/main" id="{50B13758-0F45-8CCA-E382-703E500DBC1A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0" name="Oval 8669">
                <a:extLst>
                  <a:ext uri="{FF2B5EF4-FFF2-40B4-BE49-F238E27FC236}">
                    <a16:creationId xmlns:a16="http://schemas.microsoft.com/office/drawing/2014/main" id="{0EC62528-5C85-7464-5D04-F275D41975D4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1" name="Oval 8670">
                <a:extLst>
                  <a:ext uri="{FF2B5EF4-FFF2-40B4-BE49-F238E27FC236}">
                    <a16:creationId xmlns:a16="http://schemas.microsoft.com/office/drawing/2014/main" id="{2373DAE1-D635-7F57-0ABC-4861B31CBF60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2" name="Oval 8671">
                <a:extLst>
                  <a:ext uri="{FF2B5EF4-FFF2-40B4-BE49-F238E27FC236}">
                    <a16:creationId xmlns:a16="http://schemas.microsoft.com/office/drawing/2014/main" id="{F3B1E05E-460B-B71B-7E2B-221B7A425A27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3" name="Oval 8672">
                <a:extLst>
                  <a:ext uri="{FF2B5EF4-FFF2-40B4-BE49-F238E27FC236}">
                    <a16:creationId xmlns:a16="http://schemas.microsoft.com/office/drawing/2014/main" id="{956E6F37-D3C8-FF02-BF4B-F22A799E71EA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4" name="Oval 8673">
                <a:extLst>
                  <a:ext uri="{FF2B5EF4-FFF2-40B4-BE49-F238E27FC236}">
                    <a16:creationId xmlns:a16="http://schemas.microsoft.com/office/drawing/2014/main" id="{A08A9CDC-6EBE-B7B7-652F-29837E554666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5" name="Oval 8674">
                <a:extLst>
                  <a:ext uri="{FF2B5EF4-FFF2-40B4-BE49-F238E27FC236}">
                    <a16:creationId xmlns:a16="http://schemas.microsoft.com/office/drawing/2014/main" id="{BABF99BC-9732-2B71-EDF4-608F85DC766A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6" name="Oval 8675">
                <a:extLst>
                  <a:ext uri="{FF2B5EF4-FFF2-40B4-BE49-F238E27FC236}">
                    <a16:creationId xmlns:a16="http://schemas.microsoft.com/office/drawing/2014/main" id="{54F040DB-B8FE-8DA4-56F6-5939A30D5E31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7" name="Oval 8676">
                <a:extLst>
                  <a:ext uri="{FF2B5EF4-FFF2-40B4-BE49-F238E27FC236}">
                    <a16:creationId xmlns:a16="http://schemas.microsoft.com/office/drawing/2014/main" id="{2E148573-5219-D21B-309F-F05FA55C8027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8" name="Oval 8677">
                <a:extLst>
                  <a:ext uri="{FF2B5EF4-FFF2-40B4-BE49-F238E27FC236}">
                    <a16:creationId xmlns:a16="http://schemas.microsoft.com/office/drawing/2014/main" id="{4F2D9F28-BCE9-60F1-9D30-61CF154FEBB5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9" name="Oval 8678">
                <a:extLst>
                  <a:ext uri="{FF2B5EF4-FFF2-40B4-BE49-F238E27FC236}">
                    <a16:creationId xmlns:a16="http://schemas.microsoft.com/office/drawing/2014/main" id="{CB28A3BD-0B1D-5A5D-FD38-9A1D67BDF3FE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0" name="Oval 8679">
                <a:extLst>
                  <a:ext uri="{FF2B5EF4-FFF2-40B4-BE49-F238E27FC236}">
                    <a16:creationId xmlns:a16="http://schemas.microsoft.com/office/drawing/2014/main" id="{7D7C5051-0AB6-B90F-21EF-1D022A9F1F9C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1" name="Oval 8680">
                <a:extLst>
                  <a:ext uri="{FF2B5EF4-FFF2-40B4-BE49-F238E27FC236}">
                    <a16:creationId xmlns:a16="http://schemas.microsoft.com/office/drawing/2014/main" id="{DC39A389-0477-1D74-A389-8E81BE5B5B03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2" name="Oval 8681">
                <a:extLst>
                  <a:ext uri="{FF2B5EF4-FFF2-40B4-BE49-F238E27FC236}">
                    <a16:creationId xmlns:a16="http://schemas.microsoft.com/office/drawing/2014/main" id="{E4894440-54F3-7A8B-6927-7898240B6BA7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3" name="Oval 8682">
                <a:extLst>
                  <a:ext uri="{FF2B5EF4-FFF2-40B4-BE49-F238E27FC236}">
                    <a16:creationId xmlns:a16="http://schemas.microsoft.com/office/drawing/2014/main" id="{C3129825-3F73-8D67-658F-524826CC67EB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4" name="Oval 8683">
                <a:extLst>
                  <a:ext uri="{FF2B5EF4-FFF2-40B4-BE49-F238E27FC236}">
                    <a16:creationId xmlns:a16="http://schemas.microsoft.com/office/drawing/2014/main" id="{1F6F0CE4-9DE2-8FDC-89CB-796698B1E114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5" name="Oval 8684">
                <a:extLst>
                  <a:ext uri="{FF2B5EF4-FFF2-40B4-BE49-F238E27FC236}">
                    <a16:creationId xmlns:a16="http://schemas.microsoft.com/office/drawing/2014/main" id="{8181E631-E354-58C8-E2F0-66337FB360D1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6" name="Oval 8685">
                <a:extLst>
                  <a:ext uri="{FF2B5EF4-FFF2-40B4-BE49-F238E27FC236}">
                    <a16:creationId xmlns:a16="http://schemas.microsoft.com/office/drawing/2014/main" id="{B735FA92-803F-5A53-065F-2FC16E18A195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7" name="Oval 8686">
                <a:extLst>
                  <a:ext uri="{FF2B5EF4-FFF2-40B4-BE49-F238E27FC236}">
                    <a16:creationId xmlns:a16="http://schemas.microsoft.com/office/drawing/2014/main" id="{BFDFC659-27D8-2985-0F3F-34F8042E3084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8" name="Oval 8687">
                <a:extLst>
                  <a:ext uri="{FF2B5EF4-FFF2-40B4-BE49-F238E27FC236}">
                    <a16:creationId xmlns:a16="http://schemas.microsoft.com/office/drawing/2014/main" id="{04B8ED94-DCCA-9754-7ACF-9CF44491E96E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9" name="Oval 8688">
                <a:extLst>
                  <a:ext uri="{FF2B5EF4-FFF2-40B4-BE49-F238E27FC236}">
                    <a16:creationId xmlns:a16="http://schemas.microsoft.com/office/drawing/2014/main" id="{CA2B73D2-EE98-8509-078B-6BB0FBAF01C3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0" name="Oval 8689">
                <a:extLst>
                  <a:ext uri="{FF2B5EF4-FFF2-40B4-BE49-F238E27FC236}">
                    <a16:creationId xmlns:a16="http://schemas.microsoft.com/office/drawing/2014/main" id="{E08026CB-97EE-B89E-62FD-A14158879145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1" name="Oval 8690">
                <a:extLst>
                  <a:ext uri="{FF2B5EF4-FFF2-40B4-BE49-F238E27FC236}">
                    <a16:creationId xmlns:a16="http://schemas.microsoft.com/office/drawing/2014/main" id="{8C67D356-C389-E04C-7EBD-ABA53F4B32E7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2" name="Oval 8691">
                <a:extLst>
                  <a:ext uri="{FF2B5EF4-FFF2-40B4-BE49-F238E27FC236}">
                    <a16:creationId xmlns:a16="http://schemas.microsoft.com/office/drawing/2014/main" id="{138A8647-9C1E-87E5-9410-4397ECD9EF9F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3" name="Oval 8692">
                <a:extLst>
                  <a:ext uri="{FF2B5EF4-FFF2-40B4-BE49-F238E27FC236}">
                    <a16:creationId xmlns:a16="http://schemas.microsoft.com/office/drawing/2014/main" id="{9CDBFA93-0697-D877-7D10-6F50EEFE6A4C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4" name="Oval 8693">
                <a:extLst>
                  <a:ext uri="{FF2B5EF4-FFF2-40B4-BE49-F238E27FC236}">
                    <a16:creationId xmlns:a16="http://schemas.microsoft.com/office/drawing/2014/main" id="{EAFADA0F-BD67-454B-18D8-D0D81679AE27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5" name="Oval 8694">
                <a:extLst>
                  <a:ext uri="{FF2B5EF4-FFF2-40B4-BE49-F238E27FC236}">
                    <a16:creationId xmlns:a16="http://schemas.microsoft.com/office/drawing/2014/main" id="{45D9977F-6ADA-1F2D-82C2-F620D30C7273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6" name="Oval 8695">
                <a:extLst>
                  <a:ext uri="{FF2B5EF4-FFF2-40B4-BE49-F238E27FC236}">
                    <a16:creationId xmlns:a16="http://schemas.microsoft.com/office/drawing/2014/main" id="{1872935E-7808-A289-09FD-43CD9120F522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7" name="Oval 8696">
                <a:extLst>
                  <a:ext uri="{FF2B5EF4-FFF2-40B4-BE49-F238E27FC236}">
                    <a16:creationId xmlns:a16="http://schemas.microsoft.com/office/drawing/2014/main" id="{00E4BE4B-264F-8110-000A-52D1ABA91276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8" name="Oval 8697">
                <a:extLst>
                  <a:ext uri="{FF2B5EF4-FFF2-40B4-BE49-F238E27FC236}">
                    <a16:creationId xmlns:a16="http://schemas.microsoft.com/office/drawing/2014/main" id="{9ACAC0AA-574D-2F1B-746A-300B00120978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9" name="Oval 8698">
                <a:extLst>
                  <a:ext uri="{FF2B5EF4-FFF2-40B4-BE49-F238E27FC236}">
                    <a16:creationId xmlns:a16="http://schemas.microsoft.com/office/drawing/2014/main" id="{B5AA403D-EE67-FAD5-CBF0-8A8709FBBF7C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0" name="Oval 8699">
                <a:extLst>
                  <a:ext uri="{FF2B5EF4-FFF2-40B4-BE49-F238E27FC236}">
                    <a16:creationId xmlns:a16="http://schemas.microsoft.com/office/drawing/2014/main" id="{26BE7B43-2C6A-A6A1-9F06-9FD03F18D7B3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1" name="Oval 8700">
                <a:extLst>
                  <a:ext uri="{FF2B5EF4-FFF2-40B4-BE49-F238E27FC236}">
                    <a16:creationId xmlns:a16="http://schemas.microsoft.com/office/drawing/2014/main" id="{9AFABF8A-EF2B-9185-ABC8-C9D93CD07484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2" name="Oval 8701">
                <a:extLst>
                  <a:ext uri="{FF2B5EF4-FFF2-40B4-BE49-F238E27FC236}">
                    <a16:creationId xmlns:a16="http://schemas.microsoft.com/office/drawing/2014/main" id="{7A856042-148C-18DF-7814-4F0680B143F8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3" name="Oval 8702">
                <a:extLst>
                  <a:ext uri="{FF2B5EF4-FFF2-40B4-BE49-F238E27FC236}">
                    <a16:creationId xmlns:a16="http://schemas.microsoft.com/office/drawing/2014/main" id="{7012911E-91C3-3F7B-540C-E2178B2E5EE4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4" name="Oval 8703">
                <a:extLst>
                  <a:ext uri="{FF2B5EF4-FFF2-40B4-BE49-F238E27FC236}">
                    <a16:creationId xmlns:a16="http://schemas.microsoft.com/office/drawing/2014/main" id="{DA59A1BC-653B-F25F-7534-A55D3CDA7AB5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5" name="Oval 8704">
                <a:extLst>
                  <a:ext uri="{FF2B5EF4-FFF2-40B4-BE49-F238E27FC236}">
                    <a16:creationId xmlns:a16="http://schemas.microsoft.com/office/drawing/2014/main" id="{DAB0BEEF-C4F1-08FF-F3DB-4DA2B92674D5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6" name="Oval 8705">
                <a:extLst>
                  <a:ext uri="{FF2B5EF4-FFF2-40B4-BE49-F238E27FC236}">
                    <a16:creationId xmlns:a16="http://schemas.microsoft.com/office/drawing/2014/main" id="{22FFD9FA-C050-1653-A324-69C2759BF287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7" name="Oval 8706">
                <a:extLst>
                  <a:ext uri="{FF2B5EF4-FFF2-40B4-BE49-F238E27FC236}">
                    <a16:creationId xmlns:a16="http://schemas.microsoft.com/office/drawing/2014/main" id="{77C80DAA-05D1-E13E-82CA-64B109BB1A07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8" name="Oval 8707">
                <a:extLst>
                  <a:ext uri="{FF2B5EF4-FFF2-40B4-BE49-F238E27FC236}">
                    <a16:creationId xmlns:a16="http://schemas.microsoft.com/office/drawing/2014/main" id="{46C4765A-F300-2CC4-2675-5885269B3859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9" name="Oval 8708">
                <a:extLst>
                  <a:ext uri="{FF2B5EF4-FFF2-40B4-BE49-F238E27FC236}">
                    <a16:creationId xmlns:a16="http://schemas.microsoft.com/office/drawing/2014/main" id="{9110C744-F3DA-BD8F-8D0A-1D74FC7F0D6F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0" name="Oval 8709">
                <a:extLst>
                  <a:ext uri="{FF2B5EF4-FFF2-40B4-BE49-F238E27FC236}">
                    <a16:creationId xmlns:a16="http://schemas.microsoft.com/office/drawing/2014/main" id="{CA55A9E7-16ED-BF79-7567-B9DB17EF53AC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1" name="Oval 8710">
                <a:extLst>
                  <a:ext uri="{FF2B5EF4-FFF2-40B4-BE49-F238E27FC236}">
                    <a16:creationId xmlns:a16="http://schemas.microsoft.com/office/drawing/2014/main" id="{08E65DD1-D459-842F-2AEC-BA1CBAFDFA16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575" name="Big snowflakes">
              <a:extLst>
                <a:ext uri="{FF2B5EF4-FFF2-40B4-BE49-F238E27FC236}">
                  <a16:creationId xmlns:a16="http://schemas.microsoft.com/office/drawing/2014/main" id="{B3EBB260-9484-AE92-BC22-60B598567510}"/>
                </a:ext>
              </a:extLst>
            </p:cNvPr>
            <p:cNvGrpSpPr/>
            <p:nvPr/>
          </p:nvGrpSpPr>
          <p:grpSpPr>
            <a:xfrm flipH="1">
              <a:off x="13263562" y="-26730891"/>
              <a:ext cx="15862095" cy="9792430"/>
              <a:chOff x="537715" y="-5560862"/>
              <a:chExt cx="11243775" cy="5732782"/>
            </a:xfrm>
            <a:grpFill/>
          </p:grpSpPr>
          <p:sp>
            <p:nvSpPr>
              <p:cNvPr id="8576" name="Oval 8575">
                <a:extLst>
                  <a:ext uri="{FF2B5EF4-FFF2-40B4-BE49-F238E27FC236}">
                    <a16:creationId xmlns:a16="http://schemas.microsoft.com/office/drawing/2014/main" id="{E4BE4B68-F083-575E-E57D-0DC4E28CE4F0}"/>
                  </a:ext>
                </a:extLst>
              </p:cNvPr>
              <p:cNvSpPr/>
              <p:nvPr/>
            </p:nvSpPr>
            <p:spPr>
              <a:xfrm>
                <a:off x="2119087" y="-11466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7" name="Oval 8576">
                <a:extLst>
                  <a:ext uri="{FF2B5EF4-FFF2-40B4-BE49-F238E27FC236}">
                    <a16:creationId xmlns:a16="http://schemas.microsoft.com/office/drawing/2014/main" id="{20AEC047-F361-3A39-DADB-ED092D959A60}"/>
                  </a:ext>
                </a:extLst>
              </p:cNvPr>
              <p:cNvSpPr/>
              <p:nvPr/>
            </p:nvSpPr>
            <p:spPr>
              <a:xfrm>
                <a:off x="2921426" y="-7529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8" name="Oval 8577">
                <a:extLst>
                  <a:ext uri="{FF2B5EF4-FFF2-40B4-BE49-F238E27FC236}">
                    <a16:creationId xmlns:a16="http://schemas.microsoft.com/office/drawing/2014/main" id="{07D1AEAB-1B23-42A9-3EF4-AE6BA320AC32}"/>
                  </a:ext>
                </a:extLst>
              </p:cNvPr>
              <p:cNvSpPr/>
              <p:nvPr/>
            </p:nvSpPr>
            <p:spPr>
              <a:xfrm>
                <a:off x="4089400" y="-8802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9" name="Oval 8578">
                <a:extLst>
                  <a:ext uri="{FF2B5EF4-FFF2-40B4-BE49-F238E27FC236}">
                    <a16:creationId xmlns:a16="http://schemas.microsoft.com/office/drawing/2014/main" id="{3C75B972-E27C-48BD-AC51-B4DF99BC5CFB}"/>
                  </a:ext>
                </a:extLst>
              </p:cNvPr>
              <p:cNvSpPr/>
              <p:nvPr/>
            </p:nvSpPr>
            <p:spPr>
              <a:xfrm>
                <a:off x="5457399" y="-6928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0" name="Oval 8579">
                <a:extLst>
                  <a:ext uri="{FF2B5EF4-FFF2-40B4-BE49-F238E27FC236}">
                    <a16:creationId xmlns:a16="http://schemas.microsoft.com/office/drawing/2014/main" id="{BE13980D-769E-5DA2-4DFA-7831EF53B9CC}"/>
                  </a:ext>
                </a:extLst>
              </p:cNvPr>
              <p:cNvSpPr/>
              <p:nvPr/>
            </p:nvSpPr>
            <p:spPr>
              <a:xfrm>
                <a:off x="6425348" y="-12173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1" name="Oval 8580">
                <a:extLst>
                  <a:ext uri="{FF2B5EF4-FFF2-40B4-BE49-F238E27FC236}">
                    <a16:creationId xmlns:a16="http://schemas.microsoft.com/office/drawing/2014/main" id="{792C27EA-2CDA-971E-E3C4-E45B615D2CD9}"/>
                  </a:ext>
                </a:extLst>
              </p:cNvPr>
              <p:cNvSpPr/>
              <p:nvPr/>
            </p:nvSpPr>
            <p:spPr>
              <a:xfrm>
                <a:off x="7679047" y="-630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2" name="Oval 8581">
                <a:extLst>
                  <a:ext uri="{FF2B5EF4-FFF2-40B4-BE49-F238E27FC236}">
                    <a16:creationId xmlns:a16="http://schemas.microsoft.com/office/drawing/2014/main" id="{12EA344A-89D3-E99F-67A5-52A5A0D99049}"/>
                  </a:ext>
                </a:extLst>
              </p:cNvPr>
              <p:cNvSpPr/>
              <p:nvPr/>
            </p:nvSpPr>
            <p:spPr>
              <a:xfrm>
                <a:off x="8991174" y="-10853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3" name="Oval 8582">
                <a:extLst>
                  <a:ext uri="{FF2B5EF4-FFF2-40B4-BE49-F238E27FC236}">
                    <a16:creationId xmlns:a16="http://schemas.microsoft.com/office/drawing/2014/main" id="{42DC1B16-682D-E100-AD30-FC6379E979D9}"/>
                  </a:ext>
                </a:extLst>
              </p:cNvPr>
              <p:cNvSpPr/>
              <p:nvPr/>
            </p:nvSpPr>
            <p:spPr>
              <a:xfrm>
                <a:off x="9791274" y="-4420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4" name="Oval 8583">
                <a:extLst>
                  <a:ext uri="{FF2B5EF4-FFF2-40B4-BE49-F238E27FC236}">
                    <a16:creationId xmlns:a16="http://schemas.microsoft.com/office/drawing/2014/main" id="{AD5DBE89-3BB7-CA08-AC78-3C31775CB95D}"/>
                  </a:ext>
                </a:extLst>
              </p:cNvPr>
              <p:cNvSpPr/>
              <p:nvPr/>
            </p:nvSpPr>
            <p:spPr>
              <a:xfrm>
                <a:off x="10820400" y="-10241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5" name="Oval 8584">
                <a:extLst>
                  <a:ext uri="{FF2B5EF4-FFF2-40B4-BE49-F238E27FC236}">
                    <a16:creationId xmlns:a16="http://schemas.microsoft.com/office/drawing/2014/main" id="{D58342E4-2959-41E2-476A-81E5315B6D3A}"/>
                  </a:ext>
                </a:extLst>
              </p:cNvPr>
              <p:cNvSpPr/>
              <p:nvPr/>
            </p:nvSpPr>
            <p:spPr>
              <a:xfrm>
                <a:off x="11659026" y="-5692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6" name="Oval 8585">
                <a:extLst>
                  <a:ext uri="{FF2B5EF4-FFF2-40B4-BE49-F238E27FC236}">
                    <a16:creationId xmlns:a16="http://schemas.microsoft.com/office/drawing/2014/main" id="{B02F77AF-1D22-1117-B454-3FDAD0749D80}"/>
                  </a:ext>
                </a:extLst>
              </p:cNvPr>
              <p:cNvSpPr/>
              <p:nvPr/>
            </p:nvSpPr>
            <p:spPr>
              <a:xfrm>
                <a:off x="1443038" y="-3807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7" name="Oval 8586">
                <a:extLst>
                  <a:ext uri="{FF2B5EF4-FFF2-40B4-BE49-F238E27FC236}">
                    <a16:creationId xmlns:a16="http://schemas.microsoft.com/office/drawing/2014/main" id="{D7ACB40F-8917-42E9-4D4B-3115C85BA0D2}"/>
                  </a:ext>
                </a:extLst>
              </p:cNvPr>
              <p:cNvSpPr/>
              <p:nvPr/>
            </p:nvSpPr>
            <p:spPr>
              <a:xfrm>
                <a:off x="646573" y="-9017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8" name="Oval 8587">
                <a:extLst>
                  <a:ext uri="{FF2B5EF4-FFF2-40B4-BE49-F238E27FC236}">
                    <a16:creationId xmlns:a16="http://schemas.microsoft.com/office/drawing/2014/main" id="{C79E0655-EF45-553A-DF2F-050AB277CCD8}"/>
                  </a:ext>
                </a:extLst>
              </p:cNvPr>
              <p:cNvSpPr/>
              <p:nvPr/>
            </p:nvSpPr>
            <p:spPr>
              <a:xfrm>
                <a:off x="2637501" y="-3217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9" name="Oval 8588">
                <a:extLst>
                  <a:ext uri="{FF2B5EF4-FFF2-40B4-BE49-F238E27FC236}">
                    <a16:creationId xmlns:a16="http://schemas.microsoft.com/office/drawing/2014/main" id="{C81FB80C-1EAD-363A-BB20-B57F7CB52B3D}"/>
                  </a:ext>
                </a:extLst>
              </p:cNvPr>
              <p:cNvSpPr/>
              <p:nvPr/>
            </p:nvSpPr>
            <p:spPr>
              <a:xfrm>
                <a:off x="4399815" y="1073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0" name="Oval 8589">
                <a:extLst>
                  <a:ext uri="{FF2B5EF4-FFF2-40B4-BE49-F238E27FC236}">
                    <a16:creationId xmlns:a16="http://schemas.microsoft.com/office/drawing/2014/main" id="{E97B7664-73A0-970C-6734-15934BF3F2A0}"/>
                  </a:ext>
                </a:extLst>
              </p:cNvPr>
              <p:cNvSpPr/>
              <p:nvPr/>
            </p:nvSpPr>
            <p:spPr>
              <a:xfrm>
                <a:off x="6220495" y="-1224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1" name="Oval 8590">
                <a:extLst>
                  <a:ext uri="{FF2B5EF4-FFF2-40B4-BE49-F238E27FC236}">
                    <a16:creationId xmlns:a16="http://schemas.microsoft.com/office/drawing/2014/main" id="{E2DB0216-0CAF-DB3C-74B2-D609B6EB2CFD}"/>
                  </a:ext>
                </a:extLst>
              </p:cNvPr>
              <p:cNvSpPr/>
              <p:nvPr/>
            </p:nvSpPr>
            <p:spPr>
              <a:xfrm>
                <a:off x="8138452" y="-47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2" name="Oval 8591">
                <a:extLst>
                  <a:ext uri="{FF2B5EF4-FFF2-40B4-BE49-F238E27FC236}">
                    <a16:creationId xmlns:a16="http://schemas.microsoft.com/office/drawing/2014/main" id="{1A9AAE2F-856E-4AC7-0837-44FA83A178DF}"/>
                  </a:ext>
                </a:extLst>
              </p:cNvPr>
              <p:cNvSpPr/>
              <p:nvPr/>
            </p:nvSpPr>
            <p:spPr>
              <a:xfrm>
                <a:off x="10056409" y="494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3" name="Oval 8592">
                <a:extLst>
                  <a:ext uri="{FF2B5EF4-FFF2-40B4-BE49-F238E27FC236}">
                    <a16:creationId xmlns:a16="http://schemas.microsoft.com/office/drawing/2014/main" id="{48C24281-9D38-B412-756C-3CC6B5F20E2A}"/>
                  </a:ext>
                </a:extLst>
              </p:cNvPr>
              <p:cNvSpPr/>
              <p:nvPr/>
            </p:nvSpPr>
            <p:spPr>
              <a:xfrm>
                <a:off x="2082801" y="-25563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4" name="Oval 8593">
                <a:extLst>
                  <a:ext uri="{FF2B5EF4-FFF2-40B4-BE49-F238E27FC236}">
                    <a16:creationId xmlns:a16="http://schemas.microsoft.com/office/drawing/2014/main" id="{5DA7BEFF-0A34-EEB2-7B0F-4A6B93AFEE0D}"/>
                  </a:ext>
                </a:extLst>
              </p:cNvPr>
              <p:cNvSpPr/>
              <p:nvPr/>
            </p:nvSpPr>
            <p:spPr>
              <a:xfrm>
                <a:off x="2885140" y="-216265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5" name="Oval 8594">
                <a:extLst>
                  <a:ext uri="{FF2B5EF4-FFF2-40B4-BE49-F238E27FC236}">
                    <a16:creationId xmlns:a16="http://schemas.microsoft.com/office/drawing/2014/main" id="{91C8EF40-52FC-D6A2-15D3-39C9204AA41B}"/>
                  </a:ext>
                </a:extLst>
              </p:cNvPr>
              <p:cNvSpPr/>
              <p:nvPr/>
            </p:nvSpPr>
            <p:spPr>
              <a:xfrm>
                <a:off x="4053114" y="-228995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6" name="Oval 8595">
                <a:extLst>
                  <a:ext uri="{FF2B5EF4-FFF2-40B4-BE49-F238E27FC236}">
                    <a16:creationId xmlns:a16="http://schemas.microsoft.com/office/drawing/2014/main" id="{ED440FC1-4B87-BDA5-62C6-8149B7116015}"/>
                  </a:ext>
                </a:extLst>
              </p:cNvPr>
              <p:cNvSpPr/>
              <p:nvPr/>
            </p:nvSpPr>
            <p:spPr>
              <a:xfrm>
                <a:off x="5421113" y="-210261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7" name="Oval 8596">
                <a:extLst>
                  <a:ext uri="{FF2B5EF4-FFF2-40B4-BE49-F238E27FC236}">
                    <a16:creationId xmlns:a16="http://schemas.microsoft.com/office/drawing/2014/main" id="{A5A90EE7-0D71-135C-6DC4-2E709318C0E3}"/>
                  </a:ext>
                </a:extLst>
              </p:cNvPr>
              <p:cNvSpPr/>
              <p:nvPr/>
            </p:nvSpPr>
            <p:spPr>
              <a:xfrm>
                <a:off x="6389062" y="-262711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8" name="Oval 8597">
                <a:extLst>
                  <a:ext uri="{FF2B5EF4-FFF2-40B4-BE49-F238E27FC236}">
                    <a16:creationId xmlns:a16="http://schemas.microsoft.com/office/drawing/2014/main" id="{291D8DD2-D5A5-E1DB-4AF2-43550529A1C7}"/>
                  </a:ext>
                </a:extLst>
              </p:cNvPr>
              <p:cNvSpPr/>
              <p:nvPr/>
            </p:nvSpPr>
            <p:spPr>
              <a:xfrm>
                <a:off x="7642761" y="-2040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9" name="Oval 8598">
                <a:extLst>
                  <a:ext uri="{FF2B5EF4-FFF2-40B4-BE49-F238E27FC236}">
                    <a16:creationId xmlns:a16="http://schemas.microsoft.com/office/drawing/2014/main" id="{3E442668-0DC6-E6E1-CD22-374B7633502D}"/>
                  </a:ext>
                </a:extLst>
              </p:cNvPr>
              <p:cNvSpPr/>
              <p:nvPr/>
            </p:nvSpPr>
            <p:spPr>
              <a:xfrm>
                <a:off x="8954888" y="-249512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0" name="Oval 8599">
                <a:extLst>
                  <a:ext uri="{FF2B5EF4-FFF2-40B4-BE49-F238E27FC236}">
                    <a16:creationId xmlns:a16="http://schemas.microsoft.com/office/drawing/2014/main" id="{7E0CD05A-73B2-2DF2-41F3-338ED3A875D8}"/>
                  </a:ext>
                </a:extLst>
              </p:cNvPr>
              <p:cNvSpPr/>
              <p:nvPr/>
            </p:nvSpPr>
            <p:spPr>
              <a:xfrm>
                <a:off x="9754988" y="-1851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1" name="Oval 8600">
                <a:extLst>
                  <a:ext uri="{FF2B5EF4-FFF2-40B4-BE49-F238E27FC236}">
                    <a16:creationId xmlns:a16="http://schemas.microsoft.com/office/drawing/2014/main" id="{B6371E3B-BD5E-9E14-EA81-CE926222C1C8}"/>
                  </a:ext>
                </a:extLst>
              </p:cNvPr>
              <p:cNvSpPr/>
              <p:nvPr/>
            </p:nvSpPr>
            <p:spPr>
              <a:xfrm>
                <a:off x="10784114" y="-24338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2" name="Oval 8601">
                <a:extLst>
                  <a:ext uri="{FF2B5EF4-FFF2-40B4-BE49-F238E27FC236}">
                    <a16:creationId xmlns:a16="http://schemas.microsoft.com/office/drawing/2014/main" id="{DBBE0433-770D-49F3-A875-090C662ED5B1}"/>
                  </a:ext>
                </a:extLst>
              </p:cNvPr>
              <p:cNvSpPr/>
              <p:nvPr/>
            </p:nvSpPr>
            <p:spPr>
              <a:xfrm>
                <a:off x="11622740" y="-197895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3" name="Oval 8602">
                <a:extLst>
                  <a:ext uri="{FF2B5EF4-FFF2-40B4-BE49-F238E27FC236}">
                    <a16:creationId xmlns:a16="http://schemas.microsoft.com/office/drawing/2014/main" id="{D6112044-DB7F-0E19-7A9D-7B950AC70318}"/>
                  </a:ext>
                </a:extLst>
              </p:cNvPr>
              <p:cNvSpPr/>
              <p:nvPr/>
            </p:nvSpPr>
            <p:spPr>
              <a:xfrm>
                <a:off x="1406752" y="-179049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4" name="Oval 8603">
                <a:extLst>
                  <a:ext uri="{FF2B5EF4-FFF2-40B4-BE49-F238E27FC236}">
                    <a16:creationId xmlns:a16="http://schemas.microsoft.com/office/drawing/2014/main" id="{75D5916A-55C8-A668-9924-8E4455EE5309}"/>
                  </a:ext>
                </a:extLst>
              </p:cNvPr>
              <p:cNvSpPr/>
              <p:nvPr/>
            </p:nvSpPr>
            <p:spPr>
              <a:xfrm>
                <a:off x="610287" y="-231142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5" name="Oval 8604">
                <a:extLst>
                  <a:ext uri="{FF2B5EF4-FFF2-40B4-BE49-F238E27FC236}">
                    <a16:creationId xmlns:a16="http://schemas.microsoft.com/office/drawing/2014/main" id="{C0129AB8-36FE-6A23-07AD-4910A5A8C79E}"/>
                  </a:ext>
                </a:extLst>
              </p:cNvPr>
              <p:cNvSpPr/>
              <p:nvPr/>
            </p:nvSpPr>
            <p:spPr>
              <a:xfrm>
                <a:off x="2601215" y="-17314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6" name="Oval 8605">
                <a:extLst>
                  <a:ext uri="{FF2B5EF4-FFF2-40B4-BE49-F238E27FC236}">
                    <a16:creationId xmlns:a16="http://schemas.microsoft.com/office/drawing/2014/main" id="{61BA5013-6C81-6799-22E2-DBA0064FA4DA}"/>
                  </a:ext>
                </a:extLst>
              </p:cNvPr>
              <p:cNvSpPr/>
              <p:nvPr/>
            </p:nvSpPr>
            <p:spPr>
              <a:xfrm>
                <a:off x="4363529" y="-139899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7" name="Oval 8606">
                <a:extLst>
                  <a:ext uri="{FF2B5EF4-FFF2-40B4-BE49-F238E27FC236}">
                    <a16:creationId xmlns:a16="http://schemas.microsoft.com/office/drawing/2014/main" id="{8AF10148-54E5-6C2C-D8E9-678D46CD761D}"/>
                  </a:ext>
                </a:extLst>
              </p:cNvPr>
              <p:cNvSpPr/>
              <p:nvPr/>
            </p:nvSpPr>
            <p:spPr>
              <a:xfrm>
                <a:off x="6184209" y="-153218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8" name="Oval 8607">
                <a:extLst>
                  <a:ext uri="{FF2B5EF4-FFF2-40B4-BE49-F238E27FC236}">
                    <a16:creationId xmlns:a16="http://schemas.microsoft.com/office/drawing/2014/main" id="{654CAFB3-BDD6-A629-3050-14F1D803C9C4}"/>
                  </a:ext>
                </a:extLst>
              </p:cNvPr>
              <p:cNvSpPr/>
              <p:nvPr/>
            </p:nvSpPr>
            <p:spPr>
              <a:xfrm>
                <a:off x="8102166" y="-141447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9" name="Oval 8608">
                <a:extLst>
                  <a:ext uri="{FF2B5EF4-FFF2-40B4-BE49-F238E27FC236}">
                    <a16:creationId xmlns:a16="http://schemas.microsoft.com/office/drawing/2014/main" id="{A2A40BD5-192F-12D6-4027-1E406031C5A9}"/>
                  </a:ext>
                </a:extLst>
              </p:cNvPr>
              <p:cNvSpPr/>
              <p:nvPr/>
            </p:nvSpPr>
            <p:spPr>
              <a:xfrm>
                <a:off x="10020123" y="-136026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0" name="Oval 8609">
                <a:extLst>
                  <a:ext uri="{FF2B5EF4-FFF2-40B4-BE49-F238E27FC236}">
                    <a16:creationId xmlns:a16="http://schemas.microsoft.com/office/drawing/2014/main" id="{9DAFDEEE-68F8-9763-2CE1-CAE211E0D56A}"/>
                  </a:ext>
                </a:extLst>
              </p:cNvPr>
              <p:cNvSpPr/>
              <p:nvPr/>
            </p:nvSpPr>
            <p:spPr>
              <a:xfrm>
                <a:off x="2046515" y="-39851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1" name="Oval 8610">
                <a:extLst>
                  <a:ext uri="{FF2B5EF4-FFF2-40B4-BE49-F238E27FC236}">
                    <a16:creationId xmlns:a16="http://schemas.microsoft.com/office/drawing/2014/main" id="{4106D476-EFE8-5F88-47CA-6C2F0945D895}"/>
                  </a:ext>
                </a:extLst>
              </p:cNvPr>
              <p:cNvSpPr/>
              <p:nvPr/>
            </p:nvSpPr>
            <p:spPr>
              <a:xfrm>
                <a:off x="2848854" y="-359142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2" name="Oval 8611">
                <a:extLst>
                  <a:ext uri="{FF2B5EF4-FFF2-40B4-BE49-F238E27FC236}">
                    <a16:creationId xmlns:a16="http://schemas.microsoft.com/office/drawing/2014/main" id="{321C4C3D-F869-7756-17C6-8CA93BA24B1A}"/>
                  </a:ext>
                </a:extLst>
              </p:cNvPr>
              <p:cNvSpPr/>
              <p:nvPr/>
            </p:nvSpPr>
            <p:spPr>
              <a:xfrm>
                <a:off x="4016828" y="-371873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3" name="Oval 8612">
                <a:extLst>
                  <a:ext uri="{FF2B5EF4-FFF2-40B4-BE49-F238E27FC236}">
                    <a16:creationId xmlns:a16="http://schemas.microsoft.com/office/drawing/2014/main" id="{A50EE973-9BC2-6DDA-7372-E5AC079592A4}"/>
                  </a:ext>
                </a:extLst>
              </p:cNvPr>
              <p:cNvSpPr/>
              <p:nvPr/>
            </p:nvSpPr>
            <p:spPr>
              <a:xfrm>
                <a:off x="5384827" y="-353139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4" name="Oval 8613">
                <a:extLst>
                  <a:ext uri="{FF2B5EF4-FFF2-40B4-BE49-F238E27FC236}">
                    <a16:creationId xmlns:a16="http://schemas.microsoft.com/office/drawing/2014/main" id="{B30086B5-7434-E08F-94B7-D3E8BB45B23E}"/>
                  </a:ext>
                </a:extLst>
              </p:cNvPr>
              <p:cNvSpPr/>
              <p:nvPr/>
            </p:nvSpPr>
            <p:spPr>
              <a:xfrm>
                <a:off x="6352776" y="-405588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5" name="Oval 8614">
                <a:extLst>
                  <a:ext uri="{FF2B5EF4-FFF2-40B4-BE49-F238E27FC236}">
                    <a16:creationId xmlns:a16="http://schemas.microsoft.com/office/drawing/2014/main" id="{16128832-CDE7-F118-8725-B3FD9D3AEA62}"/>
                  </a:ext>
                </a:extLst>
              </p:cNvPr>
              <p:cNvSpPr/>
              <p:nvPr/>
            </p:nvSpPr>
            <p:spPr>
              <a:xfrm>
                <a:off x="7606475" y="-3468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6" name="Oval 8615">
                <a:extLst>
                  <a:ext uri="{FF2B5EF4-FFF2-40B4-BE49-F238E27FC236}">
                    <a16:creationId xmlns:a16="http://schemas.microsoft.com/office/drawing/2014/main" id="{19F0B099-3388-2950-72D7-48CD221D9124}"/>
                  </a:ext>
                </a:extLst>
              </p:cNvPr>
              <p:cNvSpPr/>
              <p:nvPr/>
            </p:nvSpPr>
            <p:spPr>
              <a:xfrm>
                <a:off x="8918602" y="-392389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7" name="Oval 8616">
                <a:extLst>
                  <a:ext uri="{FF2B5EF4-FFF2-40B4-BE49-F238E27FC236}">
                    <a16:creationId xmlns:a16="http://schemas.microsoft.com/office/drawing/2014/main" id="{877D53B3-77BF-A1FD-869B-D5C568370E6C}"/>
                  </a:ext>
                </a:extLst>
              </p:cNvPr>
              <p:cNvSpPr/>
              <p:nvPr/>
            </p:nvSpPr>
            <p:spPr>
              <a:xfrm>
                <a:off x="9718702" y="-32805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8" name="Oval 8617">
                <a:extLst>
                  <a:ext uri="{FF2B5EF4-FFF2-40B4-BE49-F238E27FC236}">
                    <a16:creationId xmlns:a16="http://schemas.microsoft.com/office/drawing/2014/main" id="{ABEFA27F-2B97-DEF2-2368-869C753CEF00}"/>
                  </a:ext>
                </a:extLst>
              </p:cNvPr>
              <p:cNvSpPr/>
              <p:nvPr/>
            </p:nvSpPr>
            <p:spPr>
              <a:xfrm>
                <a:off x="10747828" y="-38626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9" name="Oval 8618">
                <a:extLst>
                  <a:ext uri="{FF2B5EF4-FFF2-40B4-BE49-F238E27FC236}">
                    <a16:creationId xmlns:a16="http://schemas.microsoft.com/office/drawing/2014/main" id="{1DB688E9-1F1E-002F-F26B-3B78DB715075}"/>
                  </a:ext>
                </a:extLst>
              </p:cNvPr>
              <p:cNvSpPr/>
              <p:nvPr/>
            </p:nvSpPr>
            <p:spPr>
              <a:xfrm>
                <a:off x="11586454" y="-340773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0" name="Oval 8619">
                <a:extLst>
                  <a:ext uri="{FF2B5EF4-FFF2-40B4-BE49-F238E27FC236}">
                    <a16:creationId xmlns:a16="http://schemas.microsoft.com/office/drawing/2014/main" id="{99BFC60A-E3B0-22D3-8A65-C266A1CA4A5D}"/>
                  </a:ext>
                </a:extLst>
              </p:cNvPr>
              <p:cNvSpPr/>
              <p:nvPr/>
            </p:nvSpPr>
            <p:spPr>
              <a:xfrm>
                <a:off x="1370466" y="-321927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1" name="Oval 8620">
                <a:extLst>
                  <a:ext uri="{FF2B5EF4-FFF2-40B4-BE49-F238E27FC236}">
                    <a16:creationId xmlns:a16="http://schemas.microsoft.com/office/drawing/2014/main" id="{6B6939D2-A852-7AF6-D077-13396DBBC9A2}"/>
                  </a:ext>
                </a:extLst>
              </p:cNvPr>
              <p:cNvSpPr/>
              <p:nvPr/>
            </p:nvSpPr>
            <p:spPr>
              <a:xfrm>
                <a:off x="574001" y="-374020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2" name="Oval 8621">
                <a:extLst>
                  <a:ext uri="{FF2B5EF4-FFF2-40B4-BE49-F238E27FC236}">
                    <a16:creationId xmlns:a16="http://schemas.microsoft.com/office/drawing/2014/main" id="{3919AEDD-AAD9-D4A4-F1BA-522A8A4F898E}"/>
                  </a:ext>
                </a:extLst>
              </p:cNvPr>
              <p:cNvSpPr/>
              <p:nvPr/>
            </p:nvSpPr>
            <p:spPr>
              <a:xfrm>
                <a:off x="2564929" y="-31602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3" name="Oval 8622">
                <a:extLst>
                  <a:ext uri="{FF2B5EF4-FFF2-40B4-BE49-F238E27FC236}">
                    <a16:creationId xmlns:a16="http://schemas.microsoft.com/office/drawing/2014/main" id="{7CA4D53C-ECFE-226E-E5FF-918B34164090}"/>
                  </a:ext>
                </a:extLst>
              </p:cNvPr>
              <p:cNvSpPr/>
              <p:nvPr/>
            </p:nvSpPr>
            <p:spPr>
              <a:xfrm>
                <a:off x="4327243" y="-282776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4" name="Oval 8623">
                <a:extLst>
                  <a:ext uri="{FF2B5EF4-FFF2-40B4-BE49-F238E27FC236}">
                    <a16:creationId xmlns:a16="http://schemas.microsoft.com/office/drawing/2014/main" id="{CAB44BDB-76C6-E146-236E-9D64A95FF3EE}"/>
                  </a:ext>
                </a:extLst>
              </p:cNvPr>
              <p:cNvSpPr/>
              <p:nvPr/>
            </p:nvSpPr>
            <p:spPr>
              <a:xfrm>
                <a:off x="6147923" y="-296096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5" name="Oval 8624">
                <a:extLst>
                  <a:ext uri="{FF2B5EF4-FFF2-40B4-BE49-F238E27FC236}">
                    <a16:creationId xmlns:a16="http://schemas.microsoft.com/office/drawing/2014/main" id="{C728A4E1-4D7D-4FA6-DF4C-78CBB807F6AF}"/>
                  </a:ext>
                </a:extLst>
              </p:cNvPr>
              <p:cNvSpPr/>
              <p:nvPr/>
            </p:nvSpPr>
            <p:spPr>
              <a:xfrm>
                <a:off x="8065880" y="-284325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6" name="Oval 8625">
                <a:extLst>
                  <a:ext uri="{FF2B5EF4-FFF2-40B4-BE49-F238E27FC236}">
                    <a16:creationId xmlns:a16="http://schemas.microsoft.com/office/drawing/2014/main" id="{455DED66-4C69-EF8C-00DB-FD2B4D1A6914}"/>
                  </a:ext>
                </a:extLst>
              </p:cNvPr>
              <p:cNvSpPr/>
              <p:nvPr/>
            </p:nvSpPr>
            <p:spPr>
              <a:xfrm>
                <a:off x="9983837" y="-2789044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7" name="Oval 8626">
                <a:extLst>
                  <a:ext uri="{FF2B5EF4-FFF2-40B4-BE49-F238E27FC236}">
                    <a16:creationId xmlns:a16="http://schemas.microsoft.com/office/drawing/2014/main" id="{BA516423-8CCC-9CAD-53B4-DE67D68AE4DD}"/>
                  </a:ext>
                </a:extLst>
              </p:cNvPr>
              <p:cNvSpPr/>
              <p:nvPr/>
            </p:nvSpPr>
            <p:spPr>
              <a:xfrm>
                <a:off x="2010229" y="-54901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8" name="Oval 8627">
                <a:extLst>
                  <a:ext uri="{FF2B5EF4-FFF2-40B4-BE49-F238E27FC236}">
                    <a16:creationId xmlns:a16="http://schemas.microsoft.com/office/drawing/2014/main" id="{B01E96D3-C227-E9E7-6311-395CD61AC598}"/>
                  </a:ext>
                </a:extLst>
              </p:cNvPr>
              <p:cNvSpPr/>
              <p:nvPr/>
            </p:nvSpPr>
            <p:spPr>
              <a:xfrm>
                <a:off x="2812568" y="-5096403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9" name="Oval 8628">
                <a:extLst>
                  <a:ext uri="{FF2B5EF4-FFF2-40B4-BE49-F238E27FC236}">
                    <a16:creationId xmlns:a16="http://schemas.microsoft.com/office/drawing/2014/main" id="{6D0A3411-DE91-746D-1C7D-5B7C1800D707}"/>
                  </a:ext>
                </a:extLst>
              </p:cNvPr>
              <p:cNvSpPr/>
              <p:nvPr/>
            </p:nvSpPr>
            <p:spPr>
              <a:xfrm>
                <a:off x="3980542" y="-522370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0" name="Oval 8629">
                <a:extLst>
                  <a:ext uri="{FF2B5EF4-FFF2-40B4-BE49-F238E27FC236}">
                    <a16:creationId xmlns:a16="http://schemas.microsoft.com/office/drawing/2014/main" id="{31CAFCA2-B5F4-93D3-D780-29AAFFFAFCA1}"/>
                  </a:ext>
                </a:extLst>
              </p:cNvPr>
              <p:cNvSpPr/>
              <p:nvPr/>
            </p:nvSpPr>
            <p:spPr>
              <a:xfrm>
                <a:off x="5348541" y="-5036368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1" name="Oval 8630">
                <a:extLst>
                  <a:ext uri="{FF2B5EF4-FFF2-40B4-BE49-F238E27FC236}">
                    <a16:creationId xmlns:a16="http://schemas.microsoft.com/office/drawing/2014/main" id="{7238BA08-5011-BAD5-6C3D-D0E190D18C6E}"/>
                  </a:ext>
                </a:extLst>
              </p:cNvPr>
              <p:cNvSpPr/>
              <p:nvPr/>
            </p:nvSpPr>
            <p:spPr>
              <a:xfrm>
                <a:off x="6316490" y="-5560862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2" name="Oval 8631">
                <a:extLst>
                  <a:ext uri="{FF2B5EF4-FFF2-40B4-BE49-F238E27FC236}">
                    <a16:creationId xmlns:a16="http://schemas.microsoft.com/office/drawing/2014/main" id="{F1DE015E-3806-F8BB-FBEA-EA06084EDF20}"/>
                  </a:ext>
                </a:extLst>
              </p:cNvPr>
              <p:cNvSpPr/>
              <p:nvPr/>
            </p:nvSpPr>
            <p:spPr>
              <a:xfrm>
                <a:off x="7570189" y="-4973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3" name="Oval 8632">
                <a:extLst>
                  <a:ext uri="{FF2B5EF4-FFF2-40B4-BE49-F238E27FC236}">
                    <a16:creationId xmlns:a16="http://schemas.microsoft.com/office/drawing/2014/main" id="{5966486A-C1AD-DEB8-EFFC-031451D50669}"/>
                  </a:ext>
                </a:extLst>
              </p:cNvPr>
              <p:cNvSpPr/>
              <p:nvPr/>
            </p:nvSpPr>
            <p:spPr>
              <a:xfrm>
                <a:off x="8882316" y="-542887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4" name="Oval 8633">
                <a:extLst>
                  <a:ext uri="{FF2B5EF4-FFF2-40B4-BE49-F238E27FC236}">
                    <a16:creationId xmlns:a16="http://schemas.microsoft.com/office/drawing/2014/main" id="{AE46550F-C112-5153-1B60-1941741A4B15}"/>
                  </a:ext>
                </a:extLst>
              </p:cNvPr>
              <p:cNvSpPr/>
              <p:nvPr/>
            </p:nvSpPr>
            <p:spPr>
              <a:xfrm>
                <a:off x="9682416" y="-4785481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5" name="Oval 8634">
                <a:extLst>
                  <a:ext uri="{FF2B5EF4-FFF2-40B4-BE49-F238E27FC236}">
                    <a16:creationId xmlns:a16="http://schemas.microsoft.com/office/drawing/2014/main" id="{3497811F-E268-C6CD-F8A3-691E981B7D2D}"/>
                  </a:ext>
                </a:extLst>
              </p:cNvPr>
              <p:cNvSpPr/>
              <p:nvPr/>
            </p:nvSpPr>
            <p:spPr>
              <a:xfrm>
                <a:off x="10711542" y="-53676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6" name="Oval 8635">
                <a:extLst>
                  <a:ext uri="{FF2B5EF4-FFF2-40B4-BE49-F238E27FC236}">
                    <a16:creationId xmlns:a16="http://schemas.microsoft.com/office/drawing/2014/main" id="{F4A7CD55-BD11-4BED-5A18-9EB3EC9093B5}"/>
                  </a:ext>
                </a:extLst>
              </p:cNvPr>
              <p:cNvSpPr/>
              <p:nvPr/>
            </p:nvSpPr>
            <p:spPr>
              <a:xfrm>
                <a:off x="11550168" y="-4912707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7" name="Oval 8636">
                <a:extLst>
                  <a:ext uri="{FF2B5EF4-FFF2-40B4-BE49-F238E27FC236}">
                    <a16:creationId xmlns:a16="http://schemas.microsoft.com/office/drawing/2014/main" id="{1A5A34BA-654B-5073-F93A-8D739A5B0974}"/>
                  </a:ext>
                </a:extLst>
              </p:cNvPr>
              <p:cNvSpPr/>
              <p:nvPr/>
            </p:nvSpPr>
            <p:spPr>
              <a:xfrm>
                <a:off x="1334180" y="-472424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8" name="Oval 8637">
                <a:extLst>
                  <a:ext uri="{FF2B5EF4-FFF2-40B4-BE49-F238E27FC236}">
                    <a16:creationId xmlns:a16="http://schemas.microsoft.com/office/drawing/2014/main" id="{0EDB6842-A412-65DA-ECFE-5984FEB90C2F}"/>
                  </a:ext>
                </a:extLst>
              </p:cNvPr>
              <p:cNvSpPr/>
              <p:nvPr/>
            </p:nvSpPr>
            <p:spPr>
              <a:xfrm>
                <a:off x="537715" y="-5245175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9" name="Oval 8638">
                <a:extLst>
                  <a:ext uri="{FF2B5EF4-FFF2-40B4-BE49-F238E27FC236}">
                    <a16:creationId xmlns:a16="http://schemas.microsoft.com/office/drawing/2014/main" id="{8AFE1631-7DB6-1ECD-DEA5-995464171932}"/>
                  </a:ext>
                </a:extLst>
              </p:cNvPr>
              <p:cNvSpPr/>
              <p:nvPr/>
            </p:nvSpPr>
            <p:spPr>
              <a:xfrm>
                <a:off x="2528643" y="-4665246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0" name="Oval 8639">
                <a:extLst>
                  <a:ext uri="{FF2B5EF4-FFF2-40B4-BE49-F238E27FC236}">
                    <a16:creationId xmlns:a16="http://schemas.microsoft.com/office/drawing/2014/main" id="{9471026E-D4FD-9AFD-BCED-A45889F24054}"/>
                  </a:ext>
                </a:extLst>
              </p:cNvPr>
              <p:cNvSpPr/>
              <p:nvPr/>
            </p:nvSpPr>
            <p:spPr>
              <a:xfrm>
                <a:off x="4290957" y="-4332740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1" name="Oval 8640">
                <a:extLst>
                  <a:ext uri="{FF2B5EF4-FFF2-40B4-BE49-F238E27FC236}">
                    <a16:creationId xmlns:a16="http://schemas.microsoft.com/office/drawing/2014/main" id="{7285C085-6A6D-7C4A-E344-6F40B804DB47}"/>
                  </a:ext>
                </a:extLst>
              </p:cNvPr>
              <p:cNvSpPr/>
              <p:nvPr/>
            </p:nvSpPr>
            <p:spPr>
              <a:xfrm>
                <a:off x="6111637" y="-446593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2" name="Oval 8641">
                <a:extLst>
                  <a:ext uri="{FF2B5EF4-FFF2-40B4-BE49-F238E27FC236}">
                    <a16:creationId xmlns:a16="http://schemas.microsoft.com/office/drawing/2014/main" id="{196BBEE6-C3D4-BE28-3A1F-04A1D86963AA}"/>
                  </a:ext>
                </a:extLst>
              </p:cNvPr>
              <p:cNvSpPr/>
              <p:nvPr/>
            </p:nvSpPr>
            <p:spPr>
              <a:xfrm>
                <a:off x="8029594" y="-434822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3" name="Oval 8642">
                <a:extLst>
                  <a:ext uri="{FF2B5EF4-FFF2-40B4-BE49-F238E27FC236}">
                    <a16:creationId xmlns:a16="http://schemas.microsoft.com/office/drawing/2014/main" id="{F424F3D2-1095-1924-522B-6BCF9E2E73F1}"/>
                  </a:ext>
                </a:extLst>
              </p:cNvPr>
              <p:cNvSpPr/>
              <p:nvPr/>
            </p:nvSpPr>
            <p:spPr>
              <a:xfrm>
                <a:off x="9947551" y="-4294019"/>
                <a:ext cx="122464" cy="1224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780" name="Big small snowflakes">
            <a:extLst>
              <a:ext uri="{FF2B5EF4-FFF2-40B4-BE49-F238E27FC236}">
                <a16:creationId xmlns:a16="http://schemas.microsoft.com/office/drawing/2014/main" id="{1E646AA6-AAF9-51B1-47CD-761B4C3F8E5F}"/>
              </a:ext>
            </a:extLst>
          </p:cNvPr>
          <p:cNvGrpSpPr/>
          <p:nvPr/>
        </p:nvGrpSpPr>
        <p:grpSpPr>
          <a:xfrm>
            <a:off x="-5809812" y="-33807253"/>
            <a:ext cx="24796791" cy="33445291"/>
            <a:chOff x="-238125" y="-27173010"/>
            <a:chExt cx="24796791" cy="33445291"/>
          </a:xfrm>
          <a:solidFill>
            <a:schemeClr val="bg1">
              <a:alpha val="89000"/>
            </a:schemeClr>
          </a:solidFill>
        </p:grpSpPr>
        <p:grpSp>
          <p:nvGrpSpPr>
            <p:cNvPr id="8781" name="Big small snowflakes">
              <a:extLst>
                <a:ext uri="{FF2B5EF4-FFF2-40B4-BE49-F238E27FC236}">
                  <a16:creationId xmlns:a16="http://schemas.microsoft.com/office/drawing/2014/main" id="{28AE56A5-3480-B194-931F-4B1F7B1441F3}"/>
                </a:ext>
              </a:extLst>
            </p:cNvPr>
            <p:cNvGrpSpPr/>
            <p:nvPr/>
          </p:nvGrpSpPr>
          <p:grpSpPr>
            <a:xfrm>
              <a:off x="-238125" y="-26810991"/>
              <a:ext cx="12449175" cy="33083272"/>
              <a:chOff x="-238125" y="-26810991"/>
              <a:chExt cx="12449175" cy="33083272"/>
            </a:xfrm>
            <a:grpFill/>
          </p:grpSpPr>
          <p:grpSp>
            <p:nvGrpSpPr>
              <p:cNvPr id="9199" name="Small snowflakes">
                <a:extLst>
                  <a:ext uri="{FF2B5EF4-FFF2-40B4-BE49-F238E27FC236}">
                    <a16:creationId xmlns:a16="http://schemas.microsoft.com/office/drawing/2014/main" id="{F57A058B-8BF5-0A99-9084-80A5166FACC5}"/>
                  </a:ext>
                </a:extLst>
              </p:cNvPr>
              <p:cNvGrpSpPr/>
              <p:nvPr/>
            </p:nvGrpSpPr>
            <p:grpSpPr>
              <a:xfrm>
                <a:off x="-19050" y="-10287263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9408" name="Group 9407">
                  <a:extLst>
                    <a:ext uri="{FF2B5EF4-FFF2-40B4-BE49-F238E27FC236}">
                      <a16:creationId xmlns:a16="http://schemas.microsoft.com/office/drawing/2014/main" id="{78CCC112-AA9B-6591-FC5D-11A3DB90FF18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547" name="Oval 9546">
                    <a:extLst>
                      <a:ext uri="{FF2B5EF4-FFF2-40B4-BE49-F238E27FC236}">
                        <a16:creationId xmlns:a16="http://schemas.microsoft.com/office/drawing/2014/main" id="{544F4F70-27CA-4AF4-94D4-5ECEA7A8212B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8" name="Oval 9547">
                    <a:extLst>
                      <a:ext uri="{FF2B5EF4-FFF2-40B4-BE49-F238E27FC236}">
                        <a16:creationId xmlns:a16="http://schemas.microsoft.com/office/drawing/2014/main" id="{EEEEC45D-C959-0E96-9F1A-AE5000380637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9" name="Oval 9548">
                    <a:extLst>
                      <a:ext uri="{FF2B5EF4-FFF2-40B4-BE49-F238E27FC236}">
                        <a16:creationId xmlns:a16="http://schemas.microsoft.com/office/drawing/2014/main" id="{18883F9F-C345-8570-777C-45EBFF3F12D5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0" name="Oval 9549">
                    <a:extLst>
                      <a:ext uri="{FF2B5EF4-FFF2-40B4-BE49-F238E27FC236}">
                        <a16:creationId xmlns:a16="http://schemas.microsoft.com/office/drawing/2014/main" id="{81325178-4677-5122-14EE-4240CC640753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1" name="Oval 9550">
                    <a:extLst>
                      <a:ext uri="{FF2B5EF4-FFF2-40B4-BE49-F238E27FC236}">
                        <a16:creationId xmlns:a16="http://schemas.microsoft.com/office/drawing/2014/main" id="{6CCED591-0C8F-1696-260B-C32C18FA6F27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2" name="Oval 9551">
                    <a:extLst>
                      <a:ext uri="{FF2B5EF4-FFF2-40B4-BE49-F238E27FC236}">
                        <a16:creationId xmlns:a16="http://schemas.microsoft.com/office/drawing/2014/main" id="{14665E13-CA77-84D2-16AA-6F87A4708430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3" name="Oval 9552">
                    <a:extLst>
                      <a:ext uri="{FF2B5EF4-FFF2-40B4-BE49-F238E27FC236}">
                        <a16:creationId xmlns:a16="http://schemas.microsoft.com/office/drawing/2014/main" id="{454387BC-F7C6-2430-9E44-EE523399A6C2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4" name="Oval 9553">
                    <a:extLst>
                      <a:ext uri="{FF2B5EF4-FFF2-40B4-BE49-F238E27FC236}">
                        <a16:creationId xmlns:a16="http://schemas.microsoft.com/office/drawing/2014/main" id="{6D678661-18D3-1229-C2B2-CF4E18565469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5" name="Oval 9554">
                    <a:extLst>
                      <a:ext uri="{FF2B5EF4-FFF2-40B4-BE49-F238E27FC236}">
                        <a16:creationId xmlns:a16="http://schemas.microsoft.com/office/drawing/2014/main" id="{8705E8D0-9F63-429F-209B-9CD68754C3A0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6" name="Oval 9555">
                    <a:extLst>
                      <a:ext uri="{FF2B5EF4-FFF2-40B4-BE49-F238E27FC236}">
                        <a16:creationId xmlns:a16="http://schemas.microsoft.com/office/drawing/2014/main" id="{D0D03A77-4B29-0CC9-99CA-152C11D4D90A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7" name="Oval 9556">
                    <a:extLst>
                      <a:ext uri="{FF2B5EF4-FFF2-40B4-BE49-F238E27FC236}">
                        <a16:creationId xmlns:a16="http://schemas.microsoft.com/office/drawing/2014/main" id="{C1E575C1-339A-16AE-B783-6057FB62439D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8" name="Oval 9557">
                    <a:extLst>
                      <a:ext uri="{FF2B5EF4-FFF2-40B4-BE49-F238E27FC236}">
                        <a16:creationId xmlns:a16="http://schemas.microsoft.com/office/drawing/2014/main" id="{213B92BC-2D35-02BF-E302-85634A337F21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59" name="Oval 9558">
                    <a:extLst>
                      <a:ext uri="{FF2B5EF4-FFF2-40B4-BE49-F238E27FC236}">
                        <a16:creationId xmlns:a16="http://schemas.microsoft.com/office/drawing/2014/main" id="{EBB8395A-6515-3963-EE2C-807B9D1A283B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0" name="Oval 9559">
                    <a:extLst>
                      <a:ext uri="{FF2B5EF4-FFF2-40B4-BE49-F238E27FC236}">
                        <a16:creationId xmlns:a16="http://schemas.microsoft.com/office/drawing/2014/main" id="{B3699871-9A3A-A069-C518-DE73256F3E85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1" name="Oval 9560">
                    <a:extLst>
                      <a:ext uri="{FF2B5EF4-FFF2-40B4-BE49-F238E27FC236}">
                        <a16:creationId xmlns:a16="http://schemas.microsoft.com/office/drawing/2014/main" id="{010D5B7A-5C36-DC5A-C3E6-F28DD94E473B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2" name="Oval 9561">
                    <a:extLst>
                      <a:ext uri="{FF2B5EF4-FFF2-40B4-BE49-F238E27FC236}">
                        <a16:creationId xmlns:a16="http://schemas.microsoft.com/office/drawing/2014/main" id="{2975C28E-E104-92F7-BFEA-67AC3D9FE81E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3" name="Oval 9562">
                    <a:extLst>
                      <a:ext uri="{FF2B5EF4-FFF2-40B4-BE49-F238E27FC236}">
                        <a16:creationId xmlns:a16="http://schemas.microsoft.com/office/drawing/2014/main" id="{C8B33B35-35F0-7410-52F3-C23D8A428083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4" name="Oval 9563">
                    <a:extLst>
                      <a:ext uri="{FF2B5EF4-FFF2-40B4-BE49-F238E27FC236}">
                        <a16:creationId xmlns:a16="http://schemas.microsoft.com/office/drawing/2014/main" id="{D5EDD7DC-C872-6CCC-9524-F42BFF24009C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5" name="Oval 9564">
                    <a:extLst>
                      <a:ext uri="{FF2B5EF4-FFF2-40B4-BE49-F238E27FC236}">
                        <a16:creationId xmlns:a16="http://schemas.microsoft.com/office/drawing/2014/main" id="{060B593B-CCA3-DB8D-F3C2-004CFADEF954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6" name="Oval 9565">
                    <a:extLst>
                      <a:ext uri="{FF2B5EF4-FFF2-40B4-BE49-F238E27FC236}">
                        <a16:creationId xmlns:a16="http://schemas.microsoft.com/office/drawing/2014/main" id="{3EF63F0E-A85D-AE85-FB4A-581367B0B2B3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7" name="Oval 9566">
                    <a:extLst>
                      <a:ext uri="{FF2B5EF4-FFF2-40B4-BE49-F238E27FC236}">
                        <a16:creationId xmlns:a16="http://schemas.microsoft.com/office/drawing/2014/main" id="{5CC76C61-87A8-C76B-8F94-D4BDD6A81A9B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8" name="Oval 9567">
                    <a:extLst>
                      <a:ext uri="{FF2B5EF4-FFF2-40B4-BE49-F238E27FC236}">
                        <a16:creationId xmlns:a16="http://schemas.microsoft.com/office/drawing/2014/main" id="{8B3D5484-F136-3785-1E53-6BE3D0470DCF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69" name="Oval 9568">
                    <a:extLst>
                      <a:ext uri="{FF2B5EF4-FFF2-40B4-BE49-F238E27FC236}">
                        <a16:creationId xmlns:a16="http://schemas.microsoft.com/office/drawing/2014/main" id="{1D419D28-A702-9204-18F7-C32425804B50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0" name="Oval 9569">
                    <a:extLst>
                      <a:ext uri="{FF2B5EF4-FFF2-40B4-BE49-F238E27FC236}">
                        <a16:creationId xmlns:a16="http://schemas.microsoft.com/office/drawing/2014/main" id="{EF57EB97-4EB9-7F5A-070D-57A131C16CC8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1" name="Oval 9570">
                    <a:extLst>
                      <a:ext uri="{FF2B5EF4-FFF2-40B4-BE49-F238E27FC236}">
                        <a16:creationId xmlns:a16="http://schemas.microsoft.com/office/drawing/2014/main" id="{E6EB329E-9A2A-5600-C16D-E472D0921C76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2" name="Oval 9571">
                    <a:extLst>
                      <a:ext uri="{FF2B5EF4-FFF2-40B4-BE49-F238E27FC236}">
                        <a16:creationId xmlns:a16="http://schemas.microsoft.com/office/drawing/2014/main" id="{C0B70801-6A72-DF51-01F3-7A6FCAC82329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3" name="Oval 9572">
                    <a:extLst>
                      <a:ext uri="{FF2B5EF4-FFF2-40B4-BE49-F238E27FC236}">
                        <a16:creationId xmlns:a16="http://schemas.microsoft.com/office/drawing/2014/main" id="{4E504601-8CE2-94DA-3699-FFEF942170AE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4" name="Oval 9573">
                    <a:extLst>
                      <a:ext uri="{FF2B5EF4-FFF2-40B4-BE49-F238E27FC236}">
                        <a16:creationId xmlns:a16="http://schemas.microsoft.com/office/drawing/2014/main" id="{D4491515-0174-AAED-A931-34B7FEDAC115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5" name="Oval 9574">
                    <a:extLst>
                      <a:ext uri="{FF2B5EF4-FFF2-40B4-BE49-F238E27FC236}">
                        <a16:creationId xmlns:a16="http://schemas.microsoft.com/office/drawing/2014/main" id="{E9B50715-454F-B31B-3D30-B13181DB9A24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6" name="Oval 9575">
                    <a:extLst>
                      <a:ext uri="{FF2B5EF4-FFF2-40B4-BE49-F238E27FC236}">
                        <a16:creationId xmlns:a16="http://schemas.microsoft.com/office/drawing/2014/main" id="{8C62925B-3BDE-3449-489B-12ED0B980F4E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7" name="Oval 9576">
                    <a:extLst>
                      <a:ext uri="{FF2B5EF4-FFF2-40B4-BE49-F238E27FC236}">
                        <a16:creationId xmlns:a16="http://schemas.microsoft.com/office/drawing/2014/main" id="{32C33E62-5383-17C2-734A-80761E5E8843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8" name="Oval 9577">
                    <a:extLst>
                      <a:ext uri="{FF2B5EF4-FFF2-40B4-BE49-F238E27FC236}">
                        <a16:creationId xmlns:a16="http://schemas.microsoft.com/office/drawing/2014/main" id="{4522947A-32A8-99B7-E531-15C0B93E097E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79" name="Oval 9578">
                    <a:extLst>
                      <a:ext uri="{FF2B5EF4-FFF2-40B4-BE49-F238E27FC236}">
                        <a16:creationId xmlns:a16="http://schemas.microsoft.com/office/drawing/2014/main" id="{0F2598EC-4E5B-8404-084A-E5E903593A87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0" name="Oval 9579">
                    <a:extLst>
                      <a:ext uri="{FF2B5EF4-FFF2-40B4-BE49-F238E27FC236}">
                        <a16:creationId xmlns:a16="http://schemas.microsoft.com/office/drawing/2014/main" id="{90C330F4-0465-3AFD-D370-967416DCCB6D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1" name="Oval 9580">
                    <a:extLst>
                      <a:ext uri="{FF2B5EF4-FFF2-40B4-BE49-F238E27FC236}">
                        <a16:creationId xmlns:a16="http://schemas.microsoft.com/office/drawing/2014/main" id="{7837E12E-2075-5854-18C7-17768B66F52E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2" name="Oval 9581">
                    <a:extLst>
                      <a:ext uri="{FF2B5EF4-FFF2-40B4-BE49-F238E27FC236}">
                        <a16:creationId xmlns:a16="http://schemas.microsoft.com/office/drawing/2014/main" id="{67BDDA32-75B7-9239-C007-CDB3F7767C12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3" name="Oval 9582">
                    <a:extLst>
                      <a:ext uri="{FF2B5EF4-FFF2-40B4-BE49-F238E27FC236}">
                        <a16:creationId xmlns:a16="http://schemas.microsoft.com/office/drawing/2014/main" id="{4FE4AEAE-36BA-2B75-5E26-BA1AE9C1CFC3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4" name="Oval 9583">
                    <a:extLst>
                      <a:ext uri="{FF2B5EF4-FFF2-40B4-BE49-F238E27FC236}">
                        <a16:creationId xmlns:a16="http://schemas.microsoft.com/office/drawing/2014/main" id="{50C020C1-E559-E3CB-47AF-95EA177ABEC4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5" name="Oval 9584">
                    <a:extLst>
                      <a:ext uri="{FF2B5EF4-FFF2-40B4-BE49-F238E27FC236}">
                        <a16:creationId xmlns:a16="http://schemas.microsoft.com/office/drawing/2014/main" id="{8A61094B-B9A9-DFD0-8296-E3553E86B7D0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6" name="Oval 9585">
                    <a:extLst>
                      <a:ext uri="{FF2B5EF4-FFF2-40B4-BE49-F238E27FC236}">
                        <a16:creationId xmlns:a16="http://schemas.microsoft.com/office/drawing/2014/main" id="{387AF32F-3206-026C-A4E9-0EDBCD085F61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7" name="Oval 9586">
                    <a:extLst>
                      <a:ext uri="{FF2B5EF4-FFF2-40B4-BE49-F238E27FC236}">
                        <a16:creationId xmlns:a16="http://schemas.microsoft.com/office/drawing/2014/main" id="{EEB04C7D-36AF-7EAB-AB08-33283B614F03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8" name="Oval 9587">
                    <a:extLst>
                      <a:ext uri="{FF2B5EF4-FFF2-40B4-BE49-F238E27FC236}">
                        <a16:creationId xmlns:a16="http://schemas.microsoft.com/office/drawing/2014/main" id="{D752B80E-DAB3-20D7-85EB-4527CD62896F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89" name="Oval 9588">
                    <a:extLst>
                      <a:ext uri="{FF2B5EF4-FFF2-40B4-BE49-F238E27FC236}">
                        <a16:creationId xmlns:a16="http://schemas.microsoft.com/office/drawing/2014/main" id="{D9E9E0CA-2CB1-323C-0A54-CBD23E927AA4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0" name="Oval 9589">
                    <a:extLst>
                      <a:ext uri="{FF2B5EF4-FFF2-40B4-BE49-F238E27FC236}">
                        <a16:creationId xmlns:a16="http://schemas.microsoft.com/office/drawing/2014/main" id="{9FBF4E71-5827-5FCE-1580-2DDFA6939BB0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1" name="Oval 9590">
                    <a:extLst>
                      <a:ext uri="{FF2B5EF4-FFF2-40B4-BE49-F238E27FC236}">
                        <a16:creationId xmlns:a16="http://schemas.microsoft.com/office/drawing/2014/main" id="{C61CD15B-6C6F-2BE6-C49A-8C6430701BAF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2" name="Oval 9591">
                    <a:extLst>
                      <a:ext uri="{FF2B5EF4-FFF2-40B4-BE49-F238E27FC236}">
                        <a16:creationId xmlns:a16="http://schemas.microsoft.com/office/drawing/2014/main" id="{92E8002A-525C-FDCD-BC79-08AE7BB2CF6A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3" name="Oval 9592">
                    <a:extLst>
                      <a:ext uri="{FF2B5EF4-FFF2-40B4-BE49-F238E27FC236}">
                        <a16:creationId xmlns:a16="http://schemas.microsoft.com/office/drawing/2014/main" id="{DB6AF316-4D26-AE98-75FE-9DF6A18916DE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4" name="Oval 9593">
                    <a:extLst>
                      <a:ext uri="{FF2B5EF4-FFF2-40B4-BE49-F238E27FC236}">
                        <a16:creationId xmlns:a16="http://schemas.microsoft.com/office/drawing/2014/main" id="{D67F6F6B-D6B4-1720-9B3B-6A002C47CBF0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5" name="Oval 9594">
                    <a:extLst>
                      <a:ext uri="{FF2B5EF4-FFF2-40B4-BE49-F238E27FC236}">
                        <a16:creationId xmlns:a16="http://schemas.microsoft.com/office/drawing/2014/main" id="{18E59537-5B3E-57CB-56B8-463FD75B1001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6" name="Oval 9595">
                    <a:extLst>
                      <a:ext uri="{FF2B5EF4-FFF2-40B4-BE49-F238E27FC236}">
                        <a16:creationId xmlns:a16="http://schemas.microsoft.com/office/drawing/2014/main" id="{1515FB3C-216F-E98C-3BA5-A0E67B6F34B9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7" name="Oval 9596">
                    <a:extLst>
                      <a:ext uri="{FF2B5EF4-FFF2-40B4-BE49-F238E27FC236}">
                        <a16:creationId xmlns:a16="http://schemas.microsoft.com/office/drawing/2014/main" id="{D0E9AA37-FCD0-76B3-DCA2-28B4E6D2056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8" name="Oval 9597">
                    <a:extLst>
                      <a:ext uri="{FF2B5EF4-FFF2-40B4-BE49-F238E27FC236}">
                        <a16:creationId xmlns:a16="http://schemas.microsoft.com/office/drawing/2014/main" id="{144480F2-D18C-573D-FA14-91EC291C6CB8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99" name="Oval 9598">
                    <a:extLst>
                      <a:ext uri="{FF2B5EF4-FFF2-40B4-BE49-F238E27FC236}">
                        <a16:creationId xmlns:a16="http://schemas.microsoft.com/office/drawing/2014/main" id="{DBF83827-FEC5-C562-9503-9BDA57EB31D8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0" name="Oval 9599">
                    <a:extLst>
                      <a:ext uri="{FF2B5EF4-FFF2-40B4-BE49-F238E27FC236}">
                        <a16:creationId xmlns:a16="http://schemas.microsoft.com/office/drawing/2014/main" id="{3DC0D54B-9FAB-60EC-6B59-D2B39D211440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1" name="Oval 9600">
                    <a:extLst>
                      <a:ext uri="{FF2B5EF4-FFF2-40B4-BE49-F238E27FC236}">
                        <a16:creationId xmlns:a16="http://schemas.microsoft.com/office/drawing/2014/main" id="{75BA2F85-D004-0C26-1B18-CBE9B5A697D1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2" name="Oval 9601">
                    <a:extLst>
                      <a:ext uri="{FF2B5EF4-FFF2-40B4-BE49-F238E27FC236}">
                        <a16:creationId xmlns:a16="http://schemas.microsoft.com/office/drawing/2014/main" id="{2F4FFCB6-0027-8692-9602-E54C98CDCE1B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3" name="Oval 9602">
                    <a:extLst>
                      <a:ext uri="{FF2B5EF4-FFF2-40B4-BE49-F238E27FC236}">
                        <a16:creationId xmlns:a16="http://schemas.microsoft.com/office/drawing/2014/main" id="{93317996-CC0D-6594-631D-F5D2DE16AF0A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4" name="Oval 9603">
                    <a:extLst>
                      <a:ext uri="{FF2B5EF4-FFF2-40B4-BE49-F238E27FC236}">
                        <a16:creationId xmlns:a16="http://schemas.microsoft.com/office/drawing/2014/main" id="{9D09C235-D5C5-0493-7FC3-67B0F7D307FB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5" name="Oval 9604">
                    <a:extLst>
                      <a:ext uri="{FF2B5EF4-FFF2-40B4-BE49-F238E27FC236}">
                        <a16:creationId xmlns:a16="http://schemas.microsoft.com/office/drawing/2014/main" id="{AB2D798A-DEDF-4939-6C3F-2F92598CF80C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6" name="Oval 9605">
                    <a:extLst>
                      <a:ext uri="{FF2B5EF4-FFF2-40B4-BE49-F238E27FC236}">
                        <a16:creationId xmlns:a16="http://schemas.microsoft.com/office/drawing/2014/main" id="{1DB3D1A0-889B-6003-FE66-B6B80B588771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7" name="Oval 9606">
                    <a:extLst>
                      <a:ext uri="{FF2B5EF4-FFF2-40B4-BE49-F238E27FC236}">
                        <a16:creationId xmlns:a16="http://schemas.microsoft.com/office/drawing/2014/main" id="{7DD6029A-DF4B-7725-8F62-56B851F3800B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8" name="Oval 9607">
                    <a:extLst>
                      <a:ext uri="{FF2B5EF4-FFF2-40B4-BE49-F238E27FC236}">
                        <a16:creationId xmlns:a16="http://schemas.microsoft.com/office/drawing/2014/main" id="{FCCFE924-F54E-C5BF-F0EC-C9BE3226281B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09" name="Oval 9608">
                    <a:extLst>
                      <a:ext uri="{FF2B5EF4-FFF2-40B4-BE49-F238E27FC236}">
                        <a16:creationId xmlns:a16="http://schemas.microsoft.com/office/drawing/2014/main" id="{151E2E14-2D90-C909-2020-AD9F81A1333E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0" name="Oval 9609">
                    <a:extLst>
                      <a:ext uri="{FF2B5EF4-FFF2-40B4-BE49-F238E27FC236}">
                        <a16:creationId xmlns:a16="http://schemas.microsoft.com/office/drawing/2014/main" id="{CBFB8608-7E24-289F-83EB-A40C607056A9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1" name="Oval 9610">
                    <a:extLst>
                      <a:ext uri="{FF2B5EF4-FFF2-40B4-BE49-F238E27FC236}">
                        <a16:creationId xmlns:a16="http://schemas.microsoft.com/office/drawing/2014/main" id="{B1A525D9-094B-45A5-FF99-F2F1A264676D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2" name="Oval 9611">
                    <a:extLst>
                      <a:ext uri="{FF2B5EF4-FFF2-40B4-BE49-F238E27FC236}">
                        <a16:creationId xmlns:a16="http://schemas.microsoft.com/office/drawing/2014/main" id="{F98525B2-F5BA-9FC5-EB5C-9AA17277D5D6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3" name="Oval 9612">
                    <a:extLst>
                      <a:ext uri="{FF2B5EF4-FFF2-40B4-BE49-F238E27FC236}">
                        <a16:creationId xmlns:a16="http://schemas.microsoft.com/office/drawing/2014/main" id="{4639D59E-6EEA-C2F8-0640-F281CCF55282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14" name="Oval 9613">
                    <a:extLst>
                      <a:ext uri="{FF2B5EF4-FFF2-40B4-BE49-F238E27FC236}">
                        <a16:creationId xmlns:a16="http://schemas.microsoft.com/office/drawing/2014/main" id="{D5E2F000-03BF-334E-808D-7E3E9BF27F03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409" name="Group 9408">
                  <a:extLst>
                    <a:ext uri="{FF2B5EF4-FFF2-40B4-BE49-F238E27FC236}">
                      <a16:creationId xmlns:a16="http://schemas.microsoft.com/office/drawing/2014/main" id="{F5E4070C-B3AF-FFE4-2299-C7CD4084E36F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479" name="Oval 9478">
                    <a:extLst>
                      <a:ext uri="{FF2B5EF4-FFF2-40B4-BE49-F238E27FC236}">
                        <a16:creationId xmlns:a16="http://schemas.microsoft.com/office/drawing/2014/main" id="{83543D68-DF7D-14D0-C903-09630EF27DF8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0" name="Oval 9479">
                    <a:extLst>
                      <a:ext uri="{FF2B5EF4-FFF2-40B4-BE49-F238E27FC236}">
                        <a16:creationId xmlns:a16="http://schemas.microsoft.com/office/drawing/2014/main" id="{2C68426D-6572-89FC-6D7B-70B2F448A7B0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1" name="Oval 9480">
                    <a:extLst>
                      <a:ext uri="{FF2B5EF4-FFF2-40B4-BE49-F238E27FC236}">
                        <a16:creationId xmlns:a16="http://schemas.microsoft.com/office/drawing/2014/main" id="{75C20DE2-E563-9913-D885-4C32B0F4B0A6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2" name="Oval 9481">
                    <a:extLst>
                      <a:ext uri="{FF2B5EF4-FFF2-40B4-BE49-F238E27FC236}">
                        <a16:creationId xmlns:a16="http://schemas.microsoft.com/office/drawing/2014/main" id="{4362860C-511A-4992-3BBC-D813A22E1FB3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3" name="Oval 9482">
                    <a:extLst>
                      <a:ext uri="{FF2B5EF4-FFF2-40B4-BE49-F238E27FC236}">
                        <a16:creationId xmlns:a16="http://schemas.microsoft.com/office/drawing/2014/main" id="{88CB979C-1D67-38E9-611B-59DFF79F0E0C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4" name="Oval 9483">
                    <a:extLst>
                      <a:ext uri="{FF2B5EF4-FFF2-40B4-BE49-F238E27FC236}">
                        <a16:creationId xmlns:a16="http://schemas.microsoft.com/office/drawing/2014/main" id="{28208FE2-711B-F563-FD25-D2FE9D2803B7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5" name="Oval 9484">
                    <a:extLst>
                      <a:ext uri="{FF2B5EF4-FFF2-40B4-BE49-F238E27FC236}">
                        <a16:creationId xmlns:a16="http://schemas.microsoft.com/office/drawing/2014/main" id="{49494E92-050E-C2A7-0A8B-FE25D5302066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6" name="Oval 9485">
                    <a:extLst>
                      <a:ext uri="{FF2B5EF4-FFF2-40B4-BE49-F238E27FC236}">
                        <a16:creationId xmlns:a16="http://schemas.microsoft.com/office/drawing/2014/main" id="{9A02FE7D-5C5E-FEAF-ECA1-38B8A037DE19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7" name="Oval 9486">
                    <a:extLst>
                      <a:ext uri="{FF2B5EF4-FFF2-40B4-BE49-F238E27FC236}">
                        <a16:creationId xmlns:a16="http://schemas.microsoft.com/office/drawing/2014/main" id="{19D7B89A-2708-5BBE-0ECF-62C919CF6880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8" name="Oval 9487">
                    <a:extLst>
                      <a:ext uri="{FF2B5EF4-FFF2-40B4-BE49-F238E27FC236}">
                        <a16:creationId xmlns:a16="http://schemas.microsoft.com/office/drawing/2014/main" id="{E43D02AE-C4C1-F557-EBDD-DA09A85293EE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89" name="Oval 9488">
                    <a:extLst>
                      <a:ext uri="{FF2B5EF4-FFF2-40B4-BE49-F238E27FC236}">
                        <a16:creationId xmlns:a16="http://schemas.microsoft.com/office/drawing/2014/main" id="{F3B5F0BD-66A2-0B00-16E1-CD5520C8B090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0" name="Oval 9489">
                    <a:extLst>
                      <a:ext uri="{FF2B5EF4-FFF2-40B4-BE49-F238E27FC236}">
                        <a16:creationId xmlns:a16="http://schemas.microsoft.com/office/drawing/2014/main" id="{764F8653-8E8C-EDE4-63B1-D94F5F88632D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1" name="Oval 9490">
                    <a:extLst>
                      <a:ext uri="{FF2B5EF4-FFF2-40B4-BE49-F238E27FC236}">
                        <a16:creationId xmlns:a16="http://schemas.microsoft.com/office/drawing/2014/main" id="{F8D67DF1-C08D-7312-6F2B-9E41E3765D06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2" name="Oval 9491">
                    <a:extLst>
                      <a:ext uri="{FF2B5EF4-FFF2-40B4-BE49-F238E27FC236}">
                        <a16:creationId xmlns:a16="http://schemas.microsoft.com/office/drawing/2014/main" id="{EBAA4441-DF35-0AF9-AA50-9205A3ADE313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3" name="Oval 9492">
                    <a:extLst>
                      <a:ext uri="{FF2B5EF4-FFF2-40B4-BE49-F238E27FC236}">
                        <a16:creationId xmlns:a16="http://schemas.microsoft.com/office/drawing/2014/main" id="{4560D852-2D8F-6BF5-E67D-9D91E58B31D0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4" name="Oval 9493">
                    <a:extLst>
                      <a:ext uri="{FF2B5EF4-FFF2-40B4-BE49-F238E27FC236}">
                        <a16:creationId xmlns:a16="http://schemas.microsoft.com/office/drawing/2014/main" id="{C3449B36-EA54-8503-0F1B-EABF96A3D2E3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5" name="Oval 9494">
                    <a:extLst>
                      <a:ext uri="{FF2B5EF4-FFF2-40B4-BE49-F238E27FC236}">
                        <a16:creationId xmlns:a16="http://schemas.microsoft.com/office/drawing/2014/main" id="{5BDFAAA3-9E9F-83F8-4732-123E4E3188D8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6" name="Oval 9495">
                    <a:extLst>
                      <a:ext uri="{FF2B5EF4-FFF2-40B4-BE49-F238E27FC236}">
                        <a16:creationId xmlns:a16="http://schemas.microsoft.com/office/drawing/2014/main" id="{FCB461C2-E7EE-0B85-0B68-6FE0F2FF3C89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7" name="Oval 9496">
                    <a:extLst>
                      <a:ext uri="{FF2B5EF4-FFF2-40B4-BE49-F238E27FC236}">
                        <a16:creationId xmlns:a16="http://schemas.microsoft.com/office/drawing/2014/main" id="{287F65F4-BA06-5C5E-7059-E7327FCE0AE3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8" name="Oval 9497">
                    <a:extLst>
                      <a:ext uri="{FF2B5EF4-FFF2-40B4-BE49-F238E27FC236}">
                        <a16:creationId xmlns:a16="http://schemas.microsoft.com/office/drawing/2014/main" id="{77A9D8BC-BFB6-8549-1F2E-2E21072073D8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99" name="Oval 9498">
                    <a:extLst>
                      <a:ext uri="{FF2B5EF4-FFF2-40B4-BE49-F238E27FC236}">
                        <a16:creationId xmlns:a16="http://schemas.microsoft.com/office/drawing/2014/main" id="{4D9D6A41-5660-77CA-4246-7669C37B84F8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0" name="Oval 9499">
                    <a:extLst>
                      <a:ext uri="{FF2B5EF4-FFF2-40B4-BE49-F238E27FC236}">
                        <a16:creationId xmlns:a16="http://schemas.microsoft.com/office/drawing/2014/main" id="{B372191C-EFDF-AE92-55BD-FF276133E71E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1" name="Oval 9500">
                    <a:extLst>
                      <a:ext uri="{FF2B5EF4-FFF2-40B4-BE49-F238E27FC236}">
                        <a16:creationId xmlns:a16="http://schemas.microsoft.com/office/drawing/2014/main" id="{67F8929A-916E-9965-8267-9331B0A9716B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2" name="Oval 9501">
                    <a:extLst>
                      <a:ext uri="{FF2B5EF4-FFF2-40B4-BE49-F238E27FC236}">
                        <a16:creationId xmlns:a16="http://schemas.microsoft.com/office/drawing/2014/main" id="{F93923C3-24ED-F58A-AC71-1BFE7A4F8CF8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3" name="Oval 9502">
                    <a:extLst>
                      <a:ext uri="{FF2B5EF4-FFF2-40B4-BE49-F238E27FC236}">
                        <a16:creationId xmlns:a16="http://schemas.microsoft.com/office/drawing/2014/main" id="{8CB3EAD3-AF7C-85EB-6565-95B3554A859A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4" name="Oval 9503">
                    <a:extLst>
                      <a:ext uri="{FF2B5EF4-FFF2-40B4-BE49-F238E27FC236}">
                        <a16:creationId xmlns:a16="http://schemas.microsoft.com/office/drawing/2014/main" id="{F6F5FD9B-B26B-E59C-89C6-0E90A3CDC324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5" name="Oval 9504">
                    <a:extLst>
                      <a:ext uri="{FF2B5EF4-FFF2-40B4-BE49-F238E27FC236}">
                        <a16:creationId xmlns:a16="http://schemas.microsoft.com/office/drawing/2014/main" id="{EF9DDE23-B30C-D99D-F540-C545BF58351B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6" name="Oval 9505">
                    <a:extLst>
                      <a:ext uri="{FF2B5EF4-FFF2-40B4-BE49-F238E27FC236}">
                        <a16:creationId xmlns:a16="http://schemas.microsoft.com/office/drawing/2014/main" id="{F60501B2-2EBA-D534-887B-8D20F800348B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7" name="Oval 9506">
                    <a:extLst>
                      <a:ext uri="{FF2B5EF4-FFF2-40B4-BE49-F238E27FC236}">
                        <a16:creationId xmlns:a16="http://schemas.microsoft.com/office/drawing/2014/main" id="{0BBF8E92-BDFD-544E-B358-05E3B91FED66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8" name="Oval 9507">
                    <a:extLst>
                      <a:ext uri="{FF2B5EF4-FFF2-40B4-BE49-F238E27FC236}">
                        <a16:creationId xmlns:a16="http://schemas.microsoft.com/office/drawing/2014/main" id="{1CEAD675-AB7B-A104-D641-0B5B0601B255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09" name="Oval 9508">
                    <a:extLst>
                      <a:ext uri="{FF2B5EF4-FFF2-40B4-BE49-F238E27FC236}">
                        <a16:creationId xmlns:a16="http://schemas.microsoft.com/office/drawing/2014/main" id="{9E4078E4-1E8E-908B-6872-8CE98C969FD0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0" name="Oval 9509">
                    <a:extLst>
                      <a:ext uri="{FF2B5EF4-FFF2-40B4-BE49-F238E27FC236}">
                        <a16:creationId xmlns:a16="http://schemas.microsoft.com/office/drawing/2014/main" id="{4B534455-5DB1-49DE-0118-E7904B8DDBE3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1" name="Oval 9510">
                    <a:extLst>
                      <a:ext uri="{FF2B5EF4-FFF2-40B4-BE49-F238E27FC236}">
                        <a16:creationId xmlns:a16="http://schemas.microsoft.com/office/drawing/2014/main" id="{374A9F29-9602-CBC6-1F80-46B0E258230D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2" name="Oval 9511">
                    <a:extLst>
                      <a:ext uri="{FF2B5EF4-FFF2-40B4-BE49-F238E27FC236}">
                        <a16:creationId xmlns:a16="http://schemas.microsoft.com/office/drawing/2014/main" id="{6FDA37C8-99FB-2B02-7179-357F02188CA6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3" name="Oval 9512">
                    <a:extLst>
                      <a:ext uri="{FF2B5EF4-FFF2-40B4-BE49-F238E27FC236}">
                        <a16:creationId xmlns:a16="http://schemas.microsoft.com/office/drawing/2014/main" id="{0355D048-168A-472A-A5B4-673718A7956A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4" name="Oval 9513">
                    <a:extLst>
                      <a:ext uri="{FF2B5EF4-FFF2-40B4-BE49-F238E27FC236}">
                        <a16:creationId xmlns:a16="http://schemas.microsoft.com/office/drawing/2014/main" id="{6E9FFFE0-7ED2-C10D-A6EF-6FB344CFB313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5" name="Oval 9514">
                    <a:extLst>
                      <a:ext uri="{FF2B5EF4-FFF2-40B4-BE49-F238E27FC236}">
                        <a16:creationId xmlns:a16="http://schemas.microsoft.com/office/drawing/2014/main" id="{8846CC54-09B8-3066-3F0D-6C4F054979C1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6" name="Oval 9515">
                    <a:extLst>
                      <a:ext uri="{FF2B5EF4-FFF2-40B4-BE49-F238E27FC236}">
                        <a16:creationId xmlns:a16="http://schemas.microsoft.com/office/drawing/2014/main" id="{3602FBE4-E9EF-54E2-D3CC-823EC1352CA1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7" name="Oval 9516">
                    <a:extLst>
                      <a:ext uri="{FF2B5EF4-FFF2-40B4-BE49-F238E27FC236}">
                        <a16:creationId xmlns:a16="http://schemas.microsoft.com/office/drawing/2014/main" id="{E0098A67-5178-EB65-5F87-9EEE4EF46E55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8" name="Oval 9517">
                    <a:extLst>
                      <a:ext uri="{FF2B5EF4-FFF2-40B4-BE49-F238E27FC236}">
                        <a16:creationId xmlns:a16="http://schemas.microsoft.com/office/drawing/2014/main" id="{DD1A4AB8-CF7D-B430-8D2B-B967A38630CC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19" name="Oval 9518">
                    <a:extLst>
                      <a:ext uri="{FF2B5EF4-FFF2-40B4-BE49-F238E27FC236}">
                        <a16:creationId xmlns:a16="http://schemas.microsoft.com/office/drawing/2014/main" id="{6C46FAF2-333C-ACE7-B031-5970C0CAFA98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0" name="Oval 9519">
                    <a:extLst>
                      <a:ext uri="{FF2B5EF4-FFF2-40B4-BE49-F238E27FC236}">
                        <a16:creationId xmlns:a16="http://schemas.microsoft.com/office/drawing/2014/main" id="{3B002BF7-1BB9-67BB-8013-6878CB0939B8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1" name="Oval 9520">
                    <a:extLst>
                      <a:ext uri="{FF2B5EF4-FFF2-40B4-BE49-F238E27FC236}">
                        <a16:creationId xmlns:a16="http://schemas.microsoft.com/office/drawing/2014/main" id="{138DED94-9B05-654C-1AFF-FFA7B9757631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2" name="Oval 9521">
                    <a:extLst>
                      <a:ext uri="{FF2B5EF4-FFF2-40B4-BE49-F238E27FC236}">
                        <a16:creationId xmlns:a16="http://schemas.microsoft.com/office/drawing/2014/main" id="{16EFD87A-CC36-A9EE-B63B-70A163EC7BF7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3" name="Oval 9522">
                    <a:extLst>
                      <a:ext uri="{FF2B5EF4-FFF2-40B4-BE49-F238E27FC236}">
                        <a16:creationId xmlns:a16="http://schemas.microsoft.com/office/drawing/2014/main" id="{3C98A3C8-0B98-C7F2-D075-1A664343842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4" name="Oval 9523">
                    <a:extLst>
                      <a:ext uri="{FF2B5EF4-FFF2-40B4-BE49-F238E27FC236}">
                        <a16:creationId xmlns:a16="http://schemas.microsoft.com/office/drawing/2014/main" id="{C0934FD9-8C17-F74A-6D71-7D433EB91B66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5" name="Oval 9524">
                    <a:extLst>
                      <a:ext uri="{FF2B5EF4-FFF2-40B4-BE49-F238E27FC236}">
                        <a16:creationId xmlns:a16="http://schemas.microsoft.com/office/drawing/2014/main" id="{07B3A463-D0F3-2B74-DB88-C179927CB133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6" name="Oval 9525">
                    <a:extLst>
                      <a:ext uri="{FF2B5EF4-FFF2-40B4-BE49-F238E27FC236}">
                        <a16:creationId xmlns:a16="http://schemas.microsoft.com/office/drawing/2014/main" id="{AACB5F5E-E594-999E-5E67-FCB514381C42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7" name="Oval 9526">
                    <a:extLst>
                      <a:ext uri="{FF2B5EF4-FFF2-40B4-BE49-F238E27FC236}">
                        <a16:creationId xmlns:a16="http://schemas.microsoft.com/office/drawing/2014/main" id="{D70E1F94-4FD5-E522-B0EA-D48C73426BC5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8" name="Oval 9527">
                    <a:extLst>
                      <a:ext uri="{FF2B5EF4-FFF2-40B4-BE49-F238E27FC236}">
                        <a16:creationId xmlns:a16="http://schemas.microsoft.com/office/drawing/2014/main" id="{C30EAF76-F2EF-CBFE-EC48-8A1AD0201CE8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29" name="Oval 9528">
                    <a:extLst>
                      <a:ext uri="{FF2B5EF4-FFF2-40B4-BE49-F238E27FC236}">
                        <a16:creationId xmlns:a16="http://schemas.microsoft.com/office/drawing/2014/main" id="{CF76BB8E-CB3C-4007-D12A-9351BA7B2145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0" name="Oval 9529">
                    <a:extLst>
                      <a:ext uri="{FF2B5EF4-FFF2-40B4-BE49-F238E27FC236}">
                        <a16:creationId xmlns:a16="http://schemas.microsoft.com/office/drawing/2014/main" id="{F063969E-1C66-6586-37C3-2AF22DD721E6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1" name="Oval 9530">
                    <a:extLst>
                      <a:ext uri="{FF2B5EF4-FFF2-40B4-BE49-F238E27FC236}">
                        <a16:creationId xmlns:a16="http://schemas.microsoft.com/office/drawing/2014/main" id="{A70FE4E3-8368-17CC-5B1F-675CA934038B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2" name="Oval 9531">
                    <a:extLst>
                      <a:ext uri="{FF2B5EF4-FFF2-40B4-BE49-F238E27FC236}">
                        <a16:creationId xmlns:a16="http://schemas.microsoft.com/office/drawing/2014/main" id="{E2026899-446F-6082-3006-23AD823136C4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3" name="Oval 9532">
                    <a:extLst>
                      <a:ext uri="{FF2B5EF4-FFF2-40B4-BE49-F238E27FC236}">
                        <a16:creationId xmlns:a16="http://schemas.microsoft.com/office/drawing/2014/main" id="{D7786A56-592E-8B38-FC2B-AFA926DC34D9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4" name="Oval 9533">
                    <a:extLst>
                      <a:ext uri="{FF2B5EF4-FFF2-40B4-BE49-F238E27FC236}">
                        <a16:creationId xmlns:a16="http://schemas.microsoft.com/office/drawing/2014/main" id="{7794A057-9215-C817-D241-AA6186A7BD03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5" name="Oval 9534">
                    <a:extLst>
                      <a:ext uri="{FF2B5EF4-FFF2-40B4-BE49-F238E27FC236}">
                        <a16:creationId xmlns:a16="http://schemas.microsoft.com/office/drawing/2014/main" id="{7FF26F7F-316D-E4CC-8067-5EFDE7AA0066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6" name="Oval 9535">
                    <a:extLst>
                      <a:ext uri="{FF2B5EF4-FFF2-40B4-BE49-F238E27FC236}">
                        <a16:creationId xmlns:a16="http://schemas.microsoft.com/office/drawing/2014/main" id="{8F236D47-2B2F-21FB-59ED-A0B65245ADF2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7" name="Oval 9536">
                    <a:extLst>
                      <a:ext uri="{FF2B5EF4-FFF2-40B4-BE49-F238E27FC236}">
                        <a16:creationId xmlns:a16="http://schemas.microsoft.com/office/drawing/2014/main" id="{5A845ACD-84B4-F254-5487-9DD8B4F390C2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8" name="Oval 9537">
                    <a:extLst>
                      <a:ext uri="{FF2B5EF4-FFF2-40B4-BE49-F238E27FC236}">
                        <a16:creationId xmlns:a16="http://schemas.microsoft.com/office/drawing/2014/main" id="{27BC018B-5A30-DE7C-5353-2BCC5D558B9B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39" name="Oval 9538">
                    <a:extLst>
                      <a:ext uri="{FF2B5EF4-FFF2-40B4-BE49-F238E27FC236}">
                        <a16:creationId xmlns:a16="http://schemas.microsoft.com/office/drawing/2014/main" id="{0BE64D4A-E837-FFBE-583F-16354D6F39AE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0" name="Oval 9539">
                    <a:extLst>
                      <a:ext uri="{FF2B5EF4-FFF2-40B4-BE49-F238E27FC236}">
                        <a16:creationId xmlns:a16="http://schemas.microsoft.com/office/drawing/2014/main" id="{4D1B698B-5DDF-A314-848A-5F954D1DB262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1" name="Oval 9540">
                    <a:extLst>
                      <a:ext uri="{FF2B5EF4-FFF2-40B4-BE49-F238E27FC236}">
                        <a16:creationId xmlns:a16="http://schemas.microsoft.com/office/drawing/2014/main" id="{7F44B0E5-BD52-7453-A86F-C42F58ED778D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2" name="Oval 9541">
                    <a:extLst>
                      <a:ext uri="{FF2B5EF4-FFF2-40B4-BE49-F238E27FC236}">
                        <a16:creationId xmlns:a16="http://schemas.microsoft.com/office/drawing/2014/main" id="{033AA9AE-36AF-4163-9975-98465F3BBBE5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3" name="Oval 9542">
                    <a:extLst>
                      <a:ext uri="{FF2B5EF4-FFF2-40B4-BE49-F238E27FC236}">
                        <a16:creationId xmlns:a16="http://schemas.microsoft.com/office/drawing/2014/main" id="{A5C4323B-F45A-DA39-A898-9D214BC8AF65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4" name="Oval 9543">
                    <a:extLst>
                      <a:ext uri="{FF2B5EF4-FFF2-40B4-BE49-F238E27FC236}">
                        <a16:creationId xmlns:a16="http://schemas.microsoft.com/office/drawing/2014/main" id="{10631561-BD32-2632-0350-9652C3D063B5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5" name="Oval 9544">
                    <a:extLst>
                      <a:ext uri="{FF2B5EF4-FFF2-40B4-BE49-F238E27FC236}">
                        <a16:creationId xmlns:a16="http://schemas.microsoft.com/office/drawing/2014/main" id="{D31259EB-DE09-E2B4-8086-C0A384EB87B1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46" name="Oval 9545">
                    <a:extLst>
                      <a:ext uri="{FF2B5EF4-FFF2-40B4-BE49-F238E27FC236}">
                        <a16:creationId xmlns:a16="http://schemas.microsoft.com/office/drawing/2014/main" id="{565769F7-7C19-167F-1A03-56D70D3E93B4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410" name="Group 9409">
                  <a:extLst>
                    <a:ext uri="{FF2B5EF4-FFF2-40B4-BE49-F238E27FC236}">
                      <a16:creationId xmlns:a16="http://schemas.microsoft.com/office/drawing/2014/main" id="{3A405FAC-6FFF-4A24-69C4-79FD84100C5C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411" name="Oval 9410">
                    <a:extLst>
                      <a:ext uri="{FF2B5EF4-FFF2-40B4-BE49-F238E27FC236}">
                        <a16:creationId xmlns:a16="http://schemas.microsoft.com/office/drawing/2014/main" id="{21B5A39F-0A81-9384-A3F8-6943C3858CDF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2" name="Oval 9411">
                    <a:extLst>
                      <a:ext uri="{FF2B5EF4-FFF2-40B4-BE49-F238E27FC236}">
                        <a16:creationId xmlns:a16="http://schemas.microsoft.com/office/drawing/2014/main" id="{56D720BC-3BC5-18B7-E6A8-02BD50A047E7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3" name="Oval 9412">
                    <a:extLst>
                      <a:ext uri="{FF2B5EF4-FFF2-40B4-BE49-F238E27FC236}">
                        <a16:creationId xmlns:a16="http://schemas.microsoft.com/office/drawing/2014/main" id="{88EC2E92-AB8B-28FA-62FC-B6339A3729F0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4" name="Oval 9413">
                    <a:extLst>
                      <a:ext uri="{FF2B5EF4-FFF2-40B4-BE49-F238E27FC236}">
                        <a16:creationId xmlns:a16="http://schemas.microsoft.com/office/drawing/2014/main" id="{9A08816D-23F6-D1B5-0437-429900BD27B8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5" name="Oval 9414">
                    <a:extLst>
                      <a:ext uri="{FF2B5EF4-FFF2-40B4-BE49-F238E27FC236}">
                        <a16:creationId xmlns:a16="http://schemas.microsoft.com/office/drawing/2014/main" id="{3A6D70AD-942C-4C63-0FF9-C9035CB42291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6" name="Oval 9415">
                    <a:extLst>
                      <a:ext uri="{FF2B5EF4-FFF2-40B4-BE49-F238E27FC236}">
                        <a16:creationId xmlns:a16="http://schemas.microsoft.com/office/drawing/2014/main" id="{8660B7AA-AA27-3192-9B3E-3AE1C86A9CAE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7" name="Oval 9416">
                    <a:extLst>
                      <a:ext uri="{FF2B5EF4-FFF2-40B4-BE49-F238E27FC236}">
                        <a16:creationId xmlns:a16="http://schemas.microsoft.com/office/drawing/2014/main" id="{7C96CD36-872E-F90C-7D6F-69887A0E623E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8" name="Oval 9417">
                    <a:extLst>
                      <a:ext uri="{FF2B5EF4-FFF2-40B4-BE49-F238E27FC236}">
                        <a16:creationId xmlns:a16="http://schemas.microsoft.com/office/drawing/2014/main" id="{7B7DE951-1786-F87A-F318-D40873796F48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19" name="Oval 9418">
                    <a:extLst>
                      <a:ext uri="{FF2B5EF4-FFF2-40B4-BE49-F238E27FC236}">
                        <a16:creationId xmlns:a16="http://schemas.microsoft.com/office/drawing/2014/main" id="{730BDAA2-3A5E-8EC1-70A7-A909F26C8101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0" name="Oval 9419">
                    <a:extLst>
                      <a:ext uri="{FF2B5EF4-FFF2-40B4-BE49-F238E27FC236}">
                        <a16:creationId xmlns:a16="http://schemas.microsoft.com/office/drawing/2014/main" id="{D39763F6-7642-949B-2688-82F49C4DD6CC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1" name="Oval 9420">
                    <a:extLst>
                      <a:ext uri="{FF2B5EF4-FFF2-40B4-BE49-F238E27FC236}">
                        <a16:creationId xmlns:a16="http://schemas.microsoft.com/office/drawing/2014/main" id="{D5A1351C-78B6-10C5-56FB-B4088A3A582F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2" name="Oval 9421">
                    <a:extLst>
                      <a:ext uri="{FF2B5EF4-FFF2-40B4-BE49-F238E27FC236}">
                        <a16:creationId xmlns:a16="http://schemas.microsoft.com/office/drawing/2014/main" id="{A93FFA41-4723-5EC0-61F3-580FBA85E1AB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3" name="Oval 9422">
                    <a:extLst>
                      <a:ext uri="{FF2B5EF4-FFF2-40B4-BE49-F238E27FC236}">
                        <a16:creationId xmlns:a16="http://schemas.microsoft.com/office/drawing/2014/main" id="{F8492E4F-DA94-A255-8A7C-C7D07F2740EF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4" name="Oval 9423">
                    <a:extLst>
                      <a:ext uri="{FF2B5EF4-FFF2-40B4-BE49-F238E27FC236}">
                        <a16:creationId xmlns:a16="http://schemas.microsoft.com/office/drawing/2014/main" id="{6F4A07F9-BCF1-89CB-064E-8E6F26EC5F8B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5" name="Oval 9424">
                    <a:extLst>
                      <a:ext uri="{FF2B5EF4-FFF2-40B4-BE49-F238E27FC236}">
                        <a16:creationId xmlns:a16="http://schemas.microsoft.com/office/drawing/2014/main" id="{96092428-D93F-21AD-8D9F-6FCCE687B67F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6" name="Oval 9425">
                    <a:extLst>
                      <a:ext uri="{FF2B5EF4-FFF2-40B4-BE49-F238E27FC236}">
                        <a16:creationId xmlns:a16="http://schemas.microsoft.com/office/drawing/2014/main" id="{EB5FF056-50BB-5045-C875-D8D55DC0C1A1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7" name="Oval 9426">
                    <a:extLst>
                      <a:ext uri="{FF2B5EF4-FFF2-40B4-BE49-F238E27FC236}">
                        <a16:creationId xmlns:a16="http://schemas.microsoft.com/office/drawing/2014/main" id="{750F39F3-1D88-B0D0-215C-263DC23D29DB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8" name="Oval 9427">
                    <a:extLst>
                      <a:ext uri="{FF2B5EF4-FFF2-40B4-BE49-F238E27FC236}">
                        <a16:creationId xmlns:a16="http://schemas.microsoft.com/office/drawing/2014/main" id="{E5CB252A-0768-3C19-CB89-D82810292F21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29" name="Oval 9428">
                    <a:extLst>
                      <a:ext uri="{FF2B5EF4-FFF2-40B4-BE49-F238E27FC236}">
                        <a16:creationId xmlns:a16="http://schemas.microsoft.com/office/drawing/2014/main" id="{A0032158-6530-EE68-A246-9133EDAEAB4A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0" name="Oval 9429">
                    <a:extLst>
                      <a:ext uri="{FF2B5EF4-FFF2-40B4-BE49-F238E27FC236}">
                        <a16:creationId xmlns:a16="http://schemas.microsoft.com/office/drawing/2014/main" id="{672718B6-BB19-12CC-651C-56B6C9BBF412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1" name="Oval 9430">
                    <a:extLst>
                      <a:ext uri="{FF2B5EF4-FFF2-40B4-BE49-F238E27FC236}">
                        <a16:creationId xmlns:a16="http://schemas.microsoft.com/office/drawing/2014/main" id="{D7AF17EC-612D-9243-42C6-22DC7ABFC22B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2" name="Oval 9431">
                    <a:extLst>
                      <a:ext uri="{FF2B5EF4-FFF2-40B4-BE49-F238E27FC236}">
                        <a16:creationId xmlns:a16="http://schemas.microsoft.com/office/drawing/2014/main" id="{D40E3DBB-65FB-8F95-0C26-0EF47B1C65E0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3" name="Oval 9432">
                    <a:extLst>
                      <a:ext uri="{FF2B5EF4-FFF2-40B4-BE49-F238E27FC236}">
                        <a16:creationId xmlns:a16="http://schemas.microsoft.com/office/drawing/2014/main" id="{E302A3A8-32BB-A9F1-FD75-D313934D6E5B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4" name="Oval 9433">
                    <a:extLst>
                      <a:ext uri="{FF2B5EF4-FFF2-40B4-BE49-F238E27FC236}">
                        <a16:creationId xmlns:a16="http://schemas.microsoft.com/office/drawing/2014/main" id="{509E927B-5DDD-AEB4-31B1-45B92B3B7932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5" name="Oval 9434">
                    <a:extLst>
                      <a:ext uri="{FF2B5EF4-FFF2-40B4-BE49-F238E27FC236}">
                        <a16:creationId xmlns:a16="http://schemas.microsoft.com/office/drawing/2014/main" id="{B823D9F7-3E2C-1506-EF06-9BE9E54B38DF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6" name="Oval 9435">
                    <a:extLst>
                      <a:ext uri="{FF2B5EF4-FFF2-40B4-BE49-F238E27FC236}">
                        <a16:creationId xmlns:a16="http://schemas.microsoft.com/office/drawing/2014/main" id="{C461D1C9-651C-CE36-5202-66794FA022B9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7" name="Oval 9436">
                    <a:extLst>
                      <a:ext uri="{FF2B5EF4-FFF2-40B4-BE49-F238E27FC236}">
                        <a16:creationId xmlns:a16="http://schemas.microsoft.com/office/drawing/2014/main" id="{AF125B37-83A3-A39F-7A05-9DB93C16AA0F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8" name="Oval 9437">
                    <a:extLst>
                      <a:ext uri="{FF2B5EF4-FFF2-40B4-BE49-F238E27FC236}">
                        <a16:creationId xmlns:a16="http://schemas.microsoft.com/office/drawing/2014/main" id="{F0FDD8B7-F9B0-C98D-847A-2C4BAFE20F2F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39" name="Oval 9438">
                    <a:extLst>
                      <a:ext uri="{FF2B5EF4-FFF2-40B4-BE49-F238E27FC236}">
                        <a16:creationId xmlns:a16="http://schemas.microsoft.com/office/drawing/2014/main" id="{3925D6A1-B0F1-AC16-5C8A-CF6900FA6DC6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0" name="Oval 9439">
                    <a:extLst>
                      <a:ext uri="{FF2B5EF4-FFF2-40B4-BE49-F238E27FC236}">
                        <a16:creationId xmlns:a16="http://schemas.microsoft.com/office/drawing/2014/main" id="{3D1506D4-D9AB-F84E-04D7-CDA097C1DC5B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1" name="Oval 9440">
                    <a:extLst>
                      <a:ext uri="{FF2B5EF4-FFF2-40B4-BE49-F238E27FC236}">
                        <a16:creationId xmlns:a16="http://schemas.microsoft.com/office/drawing/2014/main" id="{712D4105-6C05-8027-CD17-83BFDB8C64AB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2" name="Oval 9441">
                    <a:extLst>
                      <a:ext uri="{FF2B5EF4-FFF2-40B4-BE49-F238E27FC236}">
                        <a16:creationId xmlns:a16="http://schemas.microsoft.com/office/drawing/2014/main" id="{A1E00D1C-3C63-B290-2969-F71BBBC107F5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3" name="Oval 9442">
                    <a:extLst>
                      <a:ext uri="{FF2B5EF4-FFF2-40B4-BE49-F238E27FC236}">
                        <a16:creationId xmlns:a16="http://schemas.microsoft.com/office/drawing/2014/main" id="{9744427B-FF00-5893-9CBF-2E658DA0D2BA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4" name="Oval 9443">
                    <a:extLst>
                      <a:ext uri="{FF2B5EF4-FFF2-40B4-BE49-F238E27FC236}">
                        <a16:creationId xmlns:a16="http://schemas.microsoft.com/office/drawing/2014/main" id="{807E96E2-ACE0-44F5-6DD2-776A49DF126B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5" name="Oval 9444">
                    <a:extLst>
                      <a:ext uri="{FF2B5EF4-FFF2-40B4-BE49-F238E27FC236}">
                        <a16:creationId xmlns:a16="http://schemas.microsoft.com/office/drawing/2014/main" id="{8AE7E43E-430D-E23F-CBC9-DCF55152C41A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6" name="Oval 9445">
                    <a:extLst>
                      <a:ext uri="{FF2B5EF4-FFF2-40B4-BE49-F238E27FC236}">
                        <a16:creationId xmlns:a16="http://schemas.microsoft.com/office/drawing/2014/main" id="{1D545E1A-192B-BE9B-71BA-563BA8C07112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7" name="Oval 9446">
                    <a:extLst>
                      <a:ext uri="{FF2B5EF4-FFF2-40B4-BE49-F238E27FC236}">
                        <a16:creationId xmlns:a16="http://schemas.microsoft.com/office/drawing/2014/main" id="{6C4A6462-C008-ECB6-AAFF-5835D78189B1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8" name="Oval 9447">
                    <a:extLst>
                      <a:ext uri="{FF2B5EF4-FFF2-40B4-BE49-F238E27FC236}">
                        <a16:creationId xmlns:a16="http://schemas.microsoft.com/office/drawing/2014/main" id="{439F2EF0-1517-0BF6-342D-A0300D314A5C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49" name="Oval 9448">
                    <a:extLst>
                      <a:ext uri="{FF2B5EF4-FFF2-40B4-BE49-F238E27FC236}">
                        <a16:creationId xmlns:a16="http://schemas.microsoft.com/office/drawing/2014/main" id="{71A31BBC-7324-B809-8463-E552EEA8D06F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0" name="Oval 9449">
                    <a:extLst>
                      <a:ext uri="{FF2B5EF4-FFF2-40B4-BE49-F238E27FC236}">
                        <a16:creationId xmlns:a16="http://schemas.microsoft.com/office/drawing/2014/main" id="{1D6358BE-5DA0-31C9-10AD-F1B98996B6ED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1" name="Oval 9450">
                    <a:extLst>
                      <a:ext uri="{FF2B5EF4-FFF2-40B4-BE49-F238E27FC236}">
                        <a16:creationId xmlns:a16="http://schemas.microsoft.com/office/drawing/2014/main" id="{D6CBCF84-8EC5-FACA-3B43-BAFD71A7A6A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2" name="Oval 9451">
                    <a:extLst>
                      <a:ext uri="{FF2B5EF4-FFF2-40B4-BE49-F238E27FC236}">
                        <a16:creationId xmlns:a16="http://schemas.microsoft.com/office/drawing/2014/main" id="{FE020ECA-7CEF-F756-A049-437C22F3EFE5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3" name="Oval 9452">
                    <a:extLst>
                      <a:ext uri="{FF2B5EF4-FFF2-40B4-BE49-F238E27FC236}">
                        <a16:creationId xmlns:a16="http://schemas.microsoft.com/office/drawing/2014/main" id="{4DB8B7DB-6F6A-5EC8-A4CD-DE729F90F769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4" name="Oval 9453">
                    <a:extLst>
                      <a:ext uri="{FF2B5EF4-FFF2-40B4-BE49-F238E27FC236}">
                        <a16:creationId xmlns:a16="http://schemas.microsoft.com/office/drawing/2014/main" id="{5E95D873-956C-A6FB-D79C-CD0B69B7B390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5" name="Oval 9454">
                    <a:extLst>
                      <a:ext uri="{FF2B5EF4-FFF2-40B4-BE49-F238E27FC236}">
                        <a16:creationId xmlns:a16="http://schemas.microsoft.com/office/drawing/2014/main" id="{678C7F39-5254-DD3C-4DEF-F3DF60D7F519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6" name="Oval 9455">
                    <a:extLst>
                      <a:ext uri="{FF2B5EF4-FFF2-40B4-BE49-F238E27FC236}">
                        <a16:creationId xmlns:a16="http://schemas.microsoft.com/office/drawing/2014/main" id="{5F7EDC6D-D85E-7DEE-0155-0E13EA02EAB7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7" name="Oval 9456">
                    <a:extLst>
                      <a:ext uri="{FF2B5EF4-FFF2-40B4-BE49-F238E27FC236}">
                        <a16:creationId xmlns:a16="http://schemas.microsoft.com/office/drawing/2014/main" id="{D7037BC7-C7BE-96D3-9E5D-F174F8A19245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8" name="Oval 9457">
                    <a:extLst>
                      <a:ext uri="{FF2B5EF4-FFF2-40B4-BE49-F238E27FC236}">
                        <a16:creationId xmlns:a16="http://schemas.microsoft.com/office/drawing/2014/main" id="{7D2719D8-AED2-45BE-7BB7-C714725857DB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59" name="Oval 9458">
                    <a:extLst>
                      <a:ext uri="{FF2B5EF4-FFF2-40B4-BE49-F238E27FC236}">
                        <a16:creationId xmlns:a16="http://schemas.microsoft.com/office/drawing/2014/main" id="{154E9870-4704-3DB3-1DDB-315F57FE1BCA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0" name="Oval 9459">
                    <a:extLst>
                      <a:ext uri="{FF2B5EF4-FFF2-40B4-BE49-F238E27FC236}">
                        <a16:creationId xmlns:a16="http://schemas.microsoft.com/office/drawing/2014/main" id="{A51C8747-F4A1-7E08-8E4A-9109B49D13CF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1" name="Oval 9460">
                    <a:extLst>
                      <a:ext uri="{FF2B5EF4-FFF2-40B4-BE49-F238E27FC236}">
                        <a16:creationId xmlns:a16="http://schemas.microsoft.com/office/drawing/2014/main" id="{2757817B-EB18-727E-AE68-263227308A4F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2" name="Oval 9461">
                    <a:extLst>
                      <a:ext uri="{FF2B5EF4-FFF2-40B4-BE49-F238E27FC236}">
                        <a16:creationId xmlns:a16="http://schemas.microsoft.com/office/drawing/2014/main" id="{BE6CE0BD-9546-4328-56B8-99ED1B39991D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3" name="Oval 9462">
                    <a:extLst>
                      <a:ext uri="{FF2B5EF4-FFF2-40B4-BE49-F238E27FC236}">
                        <a16:creationId xmlns:a16="http://schemas.microsoft.com/office/drawing/2014/main" id="{EE7875F5-A3AF-B6EF-3FED-15B1532000DC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4" name="Oval 9463">
                    <a:extLst>
                      <a:ext uri="{FF2B5EF4-FFF2-40B4-BE49-F238E27FC236}">
                        <a16:creationId xmlns:a16="http://schemas.microsoft.com/office/drawing/2014/main" id="{6E6D8027-7DA7-145F-99B9-F03F7120CA52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5" name="Oval 9464">
                    <a:extLst>
                      <a:ext uri="{FF2B5EF4-FFF2-40B4-BE49-F238E27FC236}">
                        <a16:creationId xmlns:a16="http://schemas.microsoft.com/office/drawing/2014/main" id="{70E68172-5FD5-88AE-2EBC-0EBCB23888C8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6" name="Oval 9465">
                    <a:extLst>
                      <a:ext uri="{FF2B5EF4-FFF2-40B4-BE49-F238E27FC236}">
                        <a16:creationId xmlns:a16="http://schemas.microsoft.com/office/drawing/2014/main" id="{0183C329-B47C-F5AC-BF43-7FAF420B171B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7" name="Oval 9466">
                    <a:extLst>
                      <a:ext uri="{FF2B5EF4-FFF2-40B4-BE49-F238E27FC236}">
                        <a16:creationId xmlns:a16="http://schemas.microsoft.com/office/drawing/2014/main" id="{65CAAD0B-BB87-AA1F-D74C-6A146C164CBB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8" name="Oval 9467">
                    <a:extLst>
                      <a:ext uri="{FF2B5EF4-FFF2-40B4-BE49-F238E27FC236}">
                        <a16:creationId xmlns:a16="http://schemas.microsoft.com/office/drawing/2014/main" id="{CBB7EC5E-6BC8-8E65-209B-B106874A1EE1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69" name="Oval 9468">
                    <a:extLst>
                      <a:ext uri="{FF2B5EF4-FFF2-40B4-BE49-F238E27FC236}">
                        <a16:creationId xmlns:a16="http://schemas.microsoft.com/office/drawing/2014/main" id="{4827CA24-B0AD-315C-E363-D2B155A25D2D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0" name="Oval 9469">
                    <a:extLst>
                      <a:ext uri="{FF2B5EF4-FFF2-40B4-BE49-F238E27FC236}">
                        <a16:creationId xmlns:a16="http://schemas.microsoft.com/office/drawing/2014/main" id="{5C56D715-472B-5CDB-BEE3-41F9302F2B72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1" name="Oval 9470">
                    <a:extLst>
                      <a:ext uri="{FF2B5EF4-FFF2-40B4-BE49-F238E27FC236}">
                        <a16:creationId xmlns:a16="http://schemas.microsoft.com/office/drawing/2014/main" id="{2601D59B-4846-E37C-4080-F9CBD5B22FD1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2" name="Oval 9471">
                    <a:extLst>
                      <a:ext uri="{FF2B5EF4-FFF2-40B4-BE49-F238E27FC236}">
                        <a16:creationId xmlns:a16="http://schemas.microsoft.com/office/drawing/2014/main" id="{0900AD19-FD70-0986-40F6-77E0B1B1FF85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3" name="Oval 9472">
                    <a:extLst>
                      <a:ext uri="{FF2B5EF4-FFF2-40B4-BE49-F238E27FC236}">
                        <a16:creationId xmlns:a16="http://schemas.microsoft.com/office/drawing/2014/main" id="{11F8F0B6-DD9C-0DCA-7906-7E93BCC448E2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4" name="Oval 9473">
                    <a:extLst>
                      <a:ext uri="{FF2B5EF4-FFF2-40B4-BE49-F238E27FC236}">
                        <a16:creationId xmlns:a16="http://schemas.microsoft.com/office/drawing/2014/main" id="{7ECCF918-AB1B-F01F-3E57-81FEC71EFA24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5" name="Oval 9474">
                    <a:extLst>
                      <a:ext uri="{FF2B5EF4-FFF2-40B4-BE49-F238E27FC236}">
                        <a16:creationId xmlns:a16="http://schemas.microsoft.com/office/drawing/2014/main" id="{40D0CC9A-13EB-4891-E09D-48AAD62B2CC8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6" name="Oval 9475">
                    <a:extLst>
                      <a:ext uri="{FF2B5EF4-FFF2-40B4-BE49-F238E27FC236}">
                        <a16:creationId xmlns:a16="http://schemas.microsoft.com/office/drawing/2014/main" id="{571F3602-21D7-C41B-2297-3F699E0D0E0D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7" name="Oval 9476">
                    <a:extLst>
                      <a:ext uri="{FF2B5EF4-FFF2-40B4-BE49-F238E27FC236}">
                        <a16:creationId xmlns:a16="http://schemas.microsoft.com/office/drawing/2014/main" id="{86180506-E4D4-971D-A8C3-CEA0BDD8F5FF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78" name="Oval 9477">
                    <a:extLst>
                      <a:ext uri="{FF2B5EF4-FFF2-40B4-BE49-F238E27FC236}">
                        <a16:creationId xmlns:a16="http://schemas.microsoft.com/office/drawing/2014/main" id="{3CF6C529-353B-D24B-5FD9-7A7FB5061E69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9200" name="Small snowflakes">
                <a:extLst>
                  <a:ext uri="{FF2B5EF4-FFF2-40B4-BE49-F238E27FC236}">
                    <a16:creationId xmlns:a16="http://schemas.microsoft.com/office/drawing/2014/main" id="{0086371F-1996-8053-BB61-32F5DF14AF74}"/>
                  </a:ext>
                </a:extLst>
              </p:cNvPr>
              <p:cNvGrpSpPr/>
              <p:nvPr/>
            </p:nvGrpSpPr>
            <p:grpSpPr>
              <a:xfrm>
                <a:off x="-238125" y="-26810991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9201" name="Group 9200">
                  <a:extLst>
                    <a:ext uri="{FF2B5EF4-FFF2-40B4-BE49-F238E27FC236}">
                      <a16:creationId xmlns:a16="http://schemas.microsoft.com/office/drawing/2014/main" id="{DD8B740A-5AC1-2E8D-379A-DE5495F56C5B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340" name="Oval 9339">
                    <a:extLst>
                      <a:ext uri="{FF2B5EF4-FFF2-40B4-BE49-F238E27FC236}">
                        <a16:creationId xmlns:a16="http://schemas.microsoft.com/office/drawing/2014/main" id="{258E5637-DEA3-A569-BBE1-A32BE4883B27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1" name="Oval 9340">
                    <a:extLst>
                      <a:ext uri="{FF2B5EF4-FFF2-40B4-BE49-F238E27FC236}">
                        <a16:creationId xmlns:a16="http://schemas.microsoft.com/office/drawing/2014/main" id="{B8C5654E-84D9-E75D-6914-CF664EA9215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2" name="Oval 9341">
                    <a:extLst>
                      <a:ext uri="{FF2B5EF4-FFF2-40B4-BE49-F238E27FC236}">
                        <a16:creationId xmlns:a16="http://schemas.microsoft.com/office/drawing/2014/main" id="{CD436852-F371-C8B0-85B4-2E4A1C9D7747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3" name="Oval 9342">
                    <a:extLst>
                      <a:ext uri="{FF2B5EF4-FFF2-40B4-BE49-F238E27FC236}">
                        <a16:creationId xmlns:a16="http://schemas.microsoft.com/office/drawing/2014/main" id="{D64B453F-6C29-7491-B7C0-8FE4EC16ABB7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4" name="Oval 9343">
                    <a:extLst>
                      <a:ext uri="{FF2B5EF4-FFF2-40B4-BE49-F238E27FC236}">
                        <a16:creationId xmlns:a16="http://schemas.microsoft.com/office/drawing/2014/main" id="{17EF09F2-3785-458B-8499-20DAE3DF32EE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5" name="Oval 9344">
                    <a:extLst>
                      <a:ext uri="{FF2B5EF4-FFF2-40B4-BE49-F238E27FC236}">
                        <a16:creationId xmlns:a16="http://schemas.microsoft.com/office/drawing/2014/main" id="{ED6ACD27-A42C-F1DB-1A24-600448F90F25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6" name="Oval 9345">
                    <a:extLst>
                      <a:ext uri="{FF2B5EF4-FFF2-40B4-BE49-F238E27FC236}">
                        <a16:creationId xmlns:a16="http://schemas.microsoft.com/office/drawing/2014/main" id="{5BFC243C-AACD-4F78-492E-E2A31341C8F1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7" name="Oval 9346">
                    <a:extLst>
                      <a:ext uri="{FF2B5EF4-FFF2-40B4-BE49-F238E27FC236}">
                        <a16:creationId xmlns:a16="http://schemas.microsoft.com/office/drawing/2014/main" id="{1A9F487C-FCD6-1A00-3FCA-348128FE4286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8" name="Oval 9347">
                    <a:extLst>
                      <a:ext uri="{FF2B5EF4-FFF2-40B4-BE49-F238E27FC236}">
                        <a16:creationId xmlns:a16="http://schemas.microsoft.com/office/drawing/2014/main" id="{55115CF1-B22E-A3BB-9858-47BC0746DECE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49" name="Oval 9348">
                    <a:extLst>
                      <a:ext uri="{FF2B5EF4-FFF2-40B4-BE49-F238E27FC236}">
                        <a16:creationId xmlns:a16="http://schemas.microsoft.com/office/drawing/2014/main" id="{BA69EFB3-80D2-37CD-29E5-49D21F7267F8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0" name="Oval 9349">
                    <a:extLst>
                      <a:ext uri="{FF2B5EF4-FFF2-40B4-BE49-F238E27FC236}">
                        <a16:creationId xmlns:a16="http://schemas.microsoft.com/office/drawing/2014/main" id="{4657FF61-7D71-8BC6-D4B7-2521C845B176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1" name="Oval 9350">
                    <a:extLst>
                      <a:ext uri="{FF2B5EF4-FFF2-40B4-BE49-F238E27FC236}">
                        <a16:creationId xmlns:a16="http://schemas.microsoft.com/office/drawing/2014/main" id="{8DFC594D-7C6B-73E9-F584-070A6252C6C0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2" name="Oval 9351">
                    <a:extLst>
                      <a:ext uri="{FF2B5EF4-FFF2-40B4-BE49-F238E27FC236}">
                        <a16:creationId xmlns:a16="http://schemas.microsoft.com/office/drawing/2014/main" id="{7FC9ACC6-A81F-5111-41EC-AA9437EEFBFE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3" name="Oval 9352">
                    <a:extLst>
                      <a:ext uri="{FF2B5EF4-FFF2-40B4-BE49-F238E27FC236}">
                        <a16:creationId xmlns:a16="http://schemas.microsoft.com/office/drawing/2014/main" id="{C9837C88-B1AB-8726-8C77-3D2B31B58264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4" name="Oval 9353">
                    <a:extLst>
                      <a:ext uri="{FF2B5EF4-FFF2-40B4-BE49-F238E27FC236}">
                        <a16:creationId xmlns:a16="http://schemas.microsoft.com/office/drawing/2014/main" id="{4ADC6B10-58AF-AE11-E1B3-555ECF9CB8AE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5" name="Oval 9354">
                    <a:extLst>
                      <a:ext uri="{FF2B5EF4-FFF2-40B4-BE49-F238E27FC236}">
                        <a16:creationId xmlns:a16="http://schemas.microsoft.com/office/drawing/2014/main" id="{A013A93E-1DAB-5F0B-5072-F5F6C15F24BC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6" name="Oval 9355">
                    <a:extLst>
                      <a:ext uri="{FF2B5EF4-FFF2-40B4-BE49-F238E27FC236}">
                        <a16:creationId xmlns:a16="http://schemas.microsoft.com/office/drawing/2014/main" id="{B72C350C-984A-8701-F060-A44F836FCE25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7" name="Oval 9356">
                    <a:extLst>
                      <a:ext uri="{FF2B5EF4-FFF2-40B4-BE49-F238E27FC236}">
                        <a16:creationId xmlns:a16="http://schemas.microsoft.com/office/drawing/2014/main" id="{F305481C-3D5F-208B-442B-71B484740B40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8" name="Oval 9357">
                    <a:extLst>
                      <a:ext uri="{FF2B5EF4-FFF2-40B4-BE49-F238E27FC236}">
                        <a16:creationId xmlns:a16="http://schemas.microsoft.com/office/drawing/2014/main" id="{4D30A6B0-5EE8-0B82-2B06-6386508252C6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59" name="Oval 9358">
                    <a:extLst>
                      <a:ext uri="{FF2B5EF4-FFF2-40B4-BE49-F238E27FC236}">
                        <a16:creationId xmlns:a16="http://schemas.microsoft.com/office/drawing/2014/main" id="{4C5B6C69-5EF1-8656-7B96-4A1734C8029B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0" name="Oval 9359">
                    <a:extLst>
                      <a:ext uri="{FF2B5EF4-FFF2-40B4-BE49-F238E27FC236}">
                        <a16:creationId xmlns:a16="http://schemas.microsoft.com/office/drawing/2014/main" id="{8061ABEF-92F0-342F-953A-E417DB56D27A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1" name="Oval 9360">
                    <a:extLst>
                      <a:ext uri="{FF2B5EF4-FFF2-40B4-BE49-F238E27FC236}">
                        <a16:creationId xmlns:a16="http://schemas.microsoft.com/office/drawing/2014/main" id="{01F408FA-8FC3-B946-AA1D-4FE26C4B56D9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2" name="Oval 9361">
                    <a:extLst>
                      <a:ext uri="{FF2B5EF4-FFF2-40B4-BE49-F238E27FC236}">
                        <a16:creationId xmlns:a16="http://schemas.microsoft.com/office/drawing/2014/main" id="{BB95F73A-5921-555D-99C0-E4B91428C781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3" name="Oval 9362">
                    <a:extLst>
                      <a:ext uri="{FF2B5EF4-FFF2-40B4-BE49-F238E27FC236}">
                        <a16:creationId xmlns:a16="http://schemas.microsoft.com/office/drawing/2014/main" id="{E1816497-38A5-C641-6091-DDEF7126391C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4" name="Oval 9363">
                    <a:extLst>
                      <a:ext uri="{FF2B5EF4-FFF2-40B4-BE49-F238E27FC236}">
                        <a16:creationId xmlns:a16="http://schemas.microsoft.com/office/drawing/2014/main" id="{9DD2B7CF-7D36-0CE3-3FC4-AAF5A19CD8DC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5" name="Oval 9364">
                    <a:extLst>
                      <a:ext uri="{FF2B5EF4-FFF2-40B4-BE49-F238E27FC236}">
                        <a16:creationId xmlns:a16="http://schemas.microsoft.com/office/drawing/2014/main" id="{5051725E-2D01-E22F-5549-DD4BEC271B1F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6" name="Oval 9365">
                    <a:extLst>
                      <a:ext uri="{FF2B5EF4-FFF2-40B4-BE49-F238E27FC236}">
                        <a16:creationId xmlns:a16="http://schemas.microsoft.com/office/drawing/2014/main" id="{3A104898-FC81-9B69-4A84-091919E4FD30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7" name="Oval 9366">
                    <a:extLst>
                      <a:ext uri="{FF2B5EF4-FFF2-40B4-BE49-F238E27FC236}">
                        <a16:creationId xmlns:a16="http://schemas.microsoft.com/office/drawing/2014/main" id="{F5282077-1BEE-E437-DB7A-D30176A00C25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8" name="Oval 9367">
                    <a:extLst>
                      <a:ext uri="{FF2B5EF4-FFF2-40B4-BE49-F238E27FC236}">
                        <a16:creationId xmlns:a16="http://schemas.microsoft.com/office/drawing/2014/main" id="{4D69A887-4858-3F0C-689C-4993CEA05137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69" name="Oval 9368">
                    <a:extLst>
                      <a:ext uri="{FF2B5EF4-FFF2-40B4-BE49-F238E27FC236}">
                        <a16:creationId xmlns:a16="http://schemas.microsoft.com/office/drawing/2014/main" id="{D16F6DDF-B906-C522-DFA0-8CA3014E30C0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0" name="Oval 9369">
                    <a:extLst>
                      <a:ext uri="{FF2B5EF4-FFF2-40B4-BE49-F238E27FC236}">
                        <a16:creationId xmlns:a16="http://schemas.microsoft.com/office/drawing/2014/main" id="{CA5B9608-55BE-834E-72F6-636F3C58B452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1" name="Oval 9370">
                    <a:extLst>
                      <a:ext uri="{FF2B5EF4-FFF2-40B4-BE49-F238E27FC236}">
                        <a16:creationId xmlns:a16="http://schemas.microsoft.com/office/drawing/2014/main" id="{1B62BA4B-C2C2-E425-7C68-3CC7C9857E49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2" name="Oval 9371">
                    <a:extLst>
                      <a:ext uri="{FF2B5EF4-FFF2-40B4-BE49-F238E27FC236}">
                        <a16:creationId xmlns:a16="http://schemas.microsoft.com/office/drawing/2014/main" id="{C457EAB5-4FAB-4997-C009-8B90D3E68992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3" name="Oval 9372">
                    <a:extLst>
                      <a:ext uri="{FF2B5EF4-FFF2-40B4-BE49-F238E27FC236}">
                        <a16:creationId xmlns:a16="http://schemas.microsoft.com/office/drawing/2014/main" id="{66CA7A40-5BAB-458E-8496-F8F19D02BFC7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4" name="Oval 9373">
                    <a:extLst>
                      <a:ext uri="{FF2B5EF4-FFF2-40B4-BE49-F238E27FC236}">
                        <a16:creationId xmlns:a16="http://schemas.microsoft.com/office/drawing/2014/main" id="{DFB5FC25-FB72-6776-CAE3-96561F0961A6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5" name="Oval 9374">
                    <a:extLst>
                      <a:ext uri="{FF2B5EF4-FFF2-40B4-BE49-F238E27FC236}">
                        <a16:creationId xmlns:a16="http://schemas.microsoft.com/office/drawing/2014/main" id="{8FE8D31C-0134-686F-45E2-BC17AB241677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6" name="Oval 9375">
                    <a:extLst>
                      <a:ext uri="{FF2B5EF4-FFF2-40B4-BE49-F238E27FC236}">
                        <a16:creationId xmlns:a16="http://schemas.microsoft.com/office/drawing/2014/main" id="{74DFB933-5672-1E2C-45A2-F7E9CD93E53A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7" name="Oval 9376">
                    <a:extLst>
                      <a:ext uri="{FF2B5EF4-FFF2-40B4-BE49-F238E27FC236}">
                        <a16:creationId xmlns:a16="http://schemas.microsoft.com/office/drawing/2014/main" id="{2F777293-F317-FE50-0471-FC8D6369F32A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8" name="Oval 9377">
                    <a:extLst>
                      <a:ext uri="{FF2B5EF4-FFF2-40B4-BE49-F238E27FC236}">
                        <a16:creationId xmlns:a16="http://schemas.microsoft.com/office/drawing/2014/main" id="{DA70A738-0641-A561-23EA-3858D35E1AFB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79" name="Oval 9378">
                    <a:extLst>
                      <a:ext uri="{FF2B5EF4-FFF2-40B4-BE49-F238E27FC236}">
                        <a16:creationId xmlns:a16="http://schemas.microsoft.com/office/drawing/2014/main" id="{C65AB154-D4BB-6857-7CFA-E81464C0481B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0" name="Oval 9379">
                    <a:extLst>
                      <a:ext uri="{FF2B5EF4-FFF2-40B4-BE49-F238E27FC236}">
                        <a16:creationId xmlns:a16="http://schemas.microsoft.com/office/drawing/2014/main" id="{E1521DA1-9306-4F1F-EF9F-4272E722B92A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1" name="Oval 9380">
                    <a:extLst>
                      <a:ext uri="{FF2B5EF4-FFF2-40B4-BE49-F238E27FC236}">
                        <a16:creationId xmlns:a16="http://schemas.microsoft.com/office/drawing/2014/main" id="{DF4F34E9-DFF4-A546-5504-878B3E5A61CB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2" name="Oval 9381">
                    <a:extLst>
                      <a:ext uri="{FF2B5EF4-FFF2-40B4-BE49-F238E27FC236}">
                        <a16:creationId xmlns:a16="http://schemas.microsoft.com/office/drawing/2014/main" id="{072CB996-0823-5BCA-76C1-AE7EEFB42684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3" name="Oval 9382">
                    <a:extLst>
                      <a:ext uri="{FF2B5EF4-FFF2-40B4-BE49-F238E27FC236}">
                        <a16:creationId xmlns:a16="http://schemas.microsoft.com/office/drawing/2014/main" id="{033273BF-317A-141A-4C72-92C520B5E4B8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4" name="Oval 9383">
                    <a:extLst>
                      <a:ext uri="{FF2B5EF4-FFF2-40B4-BE49-F238E27FC236}">
                        <a16:creationId xmlns:a16="http://schemas.microsoft.com/office/drawing/2014/main" id="{69D661E7-267D-68DC-BAE6-4E6E443E5CD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5" name="Oval 9384">
                    <a:extLst>
                      <a:ext uri="{FF2B5EF4-FFF2-40B4-BE49-F238E27FC236}">
                        <a16:creationId xmlns:a16="http://schemas.microsoft.com/office/drawing/2014/main" id="{71646326-15E1-D6F5-3D57-3BA46574492A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6" name="Oval 9385">
                    <a:extLst>
                      <a:ext uri="{FF2B5EF4-FFF2-40B4-BE49-F238E27FC236}">
                        <a16:creationId xmlns:a16="http://schemas.microsoft.com/office/drawing/2014/main" id="{02FE759F-7753-7FE8-1724-8603877D1C0A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7" name="Oval 9386">
                    <a:extLst>
                      <a:ext uri="{FF2B5EF4-FFF2-40B4-BE49-F238E27FC236}">
                        <a16:creationId xmlns:a16="http://schemas.microsoft.com/office/drawing/2014/main" id="{AA04A316-C51F-2D3E-701F-0CD04B156A6A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8" name="Oval 9387">
                    <a:extLst>
                      <a:ext uri="{FF2B5EF4-FFF2-40B4-BE49-F238E27FC236}">
                        <a16:creationId xmlns:a16="http://schemas.microsoft.com/office/drawing/2014/main" id="{62A313E0-8C19-254E-A668-3CEF8DB62D71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89" name="Oval 9388">
                    <a:extLst>
                      <a:ext uri="{FF2B5EF4-FFF2-40B4-BE49-F238E27FC236}">
                        <a16:creationId xmlns:a16="http://schemas.microsoft.com/office/drawing/2014/main" id="{D5D15BAB-CD7C-285E-4E37-0DF3E576B189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0" name="Oval 9389">
                    <a:extLst>
                      <a:ext uri="{FF2B5EF4-FFF2-40B4-BE49-F238E27FC236}">
                        <a16:creationId xmlns:a16="http://schemas.microsoft.com/office/drawing/2014/main" id="{3C01948A-2028-ED23-849E-E6BBD89F4BAD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1" name="Oval 9390">
                    <a:extLst>
                      <a:ext uri="{FF2B5EF4-FFF2-40B4-BE49-F238E27FC236}">
                        <a16:creationId xmlns:a16="http://schemas.microsoft.com/office/drawing/2014/main" id="{C61CC7DA-7DBB-E8B3-BD3D-497CB5E4EF46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2" name="Oval 9391">
                    <a:extLst>
                      <a:ext uri="{FF2B5EF4-FFF2-40B4-BE49-F238E27FC236}">
                        <a16:creationId xmlns:a16="http://schemas.microsoft.com/office/drawing/2014/main" id="{16183C35-BA3A-577D-C67D-775B06F2281C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3" name="Oval 9392">
                    <a:extLst>
                      <a:ext uri="{FF2B5EF4-FFF2-40B4-BE49-F238E27FC236}">
                        <a16:creationId xmlns:a16="http://schemas.microsoft.com/office/drawing/2014/main" id="{825505FA-A5B0-2290-1589-2A5E80DF28C4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4" name="Oval 9393">
                    <a:extLst>
                      <a:ext uri="{FF2B5EF4-FFF2-40B4-BE49-F238E27FC236}">
                        <a16:creationId xmlns:a16="http://schemas.microsoft.com/office/drawing/2014/main" id="{933F5749-577E-A8B2-5987-2393873DEFA7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5" name="Oval 9394">
                    <a:extLst>
                      <a:ext uri="{FF2B5EF4-FFF2-40B4-BE49-F238E27FC236}">
                        <a16:creationId xmlns:a16="http://schemas.microsoft.com/office/drawing/2014/main" id="{7C2347A9-D925-4BDD-95D7-6EFEBBE1A3E9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6" name="Oval 9395">
                    <a:extLst>
                      <a:ext uri="{FF2B5EF4-FFF2-40B4-BE49-F238E27FC236}">
                        <a16:creationId xmlns:a16="http://schemas.microsoft.com/office/drawing/2014/main" id="{946FAC0E-10CA-1147-8F84-E6C7987D2032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7" name="Oval 9396">
                    <a:extLst>
                      <a:ext uri="{FF2B5EF4-FFF2-40B4-BE49-F238E27FC236}">
                        <a16:creationId xmlns:a16="http://schemas.microsoft.com/office/drawing/2014/main" id="{AB1CAC01-E08F-3C1B-9EB4-8627890110D0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8" name="Oval 9397">
                    <a:extLst>
                      <a:ext uri="{FF2B5EF4-FFF2-40B4-BE49-F238E27FC236}">
                        <a16:creationId xmlns:a16="http://schemas.microsoft.com/office/drawing/2014/main" id="{5F161E48-2120-B5AE-EB7B-AE6D13290398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99" name="Oval 9398">
                    <a:extLst>
                      <a:ext uri="{FF2B5EF4-FFF2-40B4-BE49-F238E27FC236}">
                        <a16:creationId xmlns:a16="http://schemas.microsoft.com/office/drawing/2014/main" id="{9E70BC90-750C-D352-7D24-D5E31961565B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0" name="Oval 9399">
                    <a:extLst>
                      <a:ext uri="{FF2B5EF4-FFF2-40B4-BE49-F238E27FC236}">
                        <a16:creationId xmlns:a16="http://schemas.microsoft.com/office/drawing/2014/main" id="{F45B315E-C5AE-8F4C-9E5C-5F63B0BBF093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1" name="Oval 9400">
                    <a:extLst>
                      <a:ext uri="{FF2B5EF4-FFF2-40B4-BE49-F238E27FC236}">
                        <a16:creationId xmlns:a16="http://schemas.microsoft.com/office/drawing/2014/main" id="{DDC17B53-BCBB-A084-269B-48121BA06785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2" name="Oval 9401">
                    <a:extLst>
                      <a:ext uri="{FF2B5EF4-FFF2-40B4-BE49-F238E27FC236}">
                        <a16:creationId xmlns:a16="http://schemas.microsoft.com/office/drawing/2014/main" id="{1F1D4521-0089-85C4-C51E-B41D2EC29625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3" name="Oval 9402">
                    <a:extLst>
                      <a:ext uri="{FF2B5EF4-FFF2-40B4-BE49-F238E27FC236}">
                        <a16:creationId xmlns:a16="http://schemas.microsoft.com/office/drawing/2014/main" id="{CE184E9D-932C-5695-8A5D-EFBCD259F1E9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4" name="Oval 9403">
                    <a:extLst>
                      <a:ext uri="{FF2B5EF4-FFF2-40B4-BE49-F238E27FC236}">
                        <a16:creationId xmlns:a16="http://schemas.microsoft.com/office/drawing/2014/main" id="{11285C42-3ED5-F8DB-3E2F-03FA5565D40B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5" name="Oval 9404">
                    <a:extLst>
                      <a:ext uri="{FF2B5EF4-FFF2-40B4-BE49-F238E27FC236}">
                        <a16:creationId xmlns:a16="http://schemas.microsoft.com/office/drawing/2014/main" id="{98614392-1F9E-A357-9255-A92DB0D16FB4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6" name="Oval 9405">
                    <a:extLst>
                      <a:ext uri="{FF2B5EF4-FFF2-40B4-BE49-F238E27FC236}">
                        <a16:creationId xmlns:a16="http://schemas.microsoft.com/office/drawing/2014/main" id="{158996CF-2198-E000-12A4-90F385311F77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07" name="Oval 9406">
                    <a:extLst>
                      <a:ext uri="{FF2B5EF4-FFF2-40B4-BE49-F238E27FC236}">
                        <a16:creationId xmlns:a16="http://schemas.microsoft.com/office/drawing/2014/main" id="{11CB1C56-9A8C-DD77-E6FB-F8C9898CF2E8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02" name="Group 9201">
                  <a:extLst>
                    <a:ext uri="{FF2B5EF4-FFF2-40B4-BE49-F238E27FC236}">
                      <a16:creationId xmlns:a16="http://schemas.microsoft.com/office/drawing/2014/main" id="{CD66D8F6-859E-875A-8E88-A3734B71BE04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272" name="Oval 9271">
                    <a:extLst>
                      <a:ext uri="{FF2B5EF4-FFF2-40B4-BE49-F238E27FC236}">
                        <a16:creationId xmlns:a16="http://schemas.microsoft.com/office/drawing/2014/main" id="{8B7BD2DE-F5B0-B1A2-1958-A726833234D9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3" name="Oval 9272">
                    <a:extLst>
                      <a:ext uri="{FF2B5EF4-FFF2-40B4-BE49-F238E27FC236}">
                        <a16:creationId xmlns:a16="http://schemas.microsoft.com/office/drawing/2014/main" id="{AE625819-A5B5-BC05-8BB6-34D7D056EB9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4" name="Oval 9273">
                    <a:extLst>
                      <a:ext uri="{FF2B5EF4-FFF2-40B4-BE49-F238E27FC236}">
                        <a16:creationId xmlns:a16="http://schemas.microsoft.com/office/drawing/2014/main" id="{F4B4F1F8-920D-093A-DB76-AB7E5E047C73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5" name="Oval 9274">
                    <a:extLst>
                      <a:ext uri="{FF2B5EF4-FFF2-40B4-BE49-F238E27FC236}">
                        <a16:creationId xmlns:a16="http://schemas.microsoft.com/office/drawing/2014/main" id="{6917CB33-AC8E-0E00-A89B-222B18EC2FB9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6" name="Oval 9275">
                    <a:extLst>
                      <a:ext uri="{FF2B5EF4-FFF2-40B4-BE49-F238E27FC236}">
                        <a16:creationId xmlns:a16="http://schemas.microsoft.com/office/drawing/2014/main" id="{A806A2ED-FFD1-60E4-6EE7-A5ABA1D0B071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7" name="Oval 9276">
                    <a:extLst>
                      <a:ext uri="{FF2B5EF4-FFF2-40B4-BE49-F238E27FC236}">
                        <a16:creationId xmlns:a16="http://schemas.microsoft.com/office/drawing/2014/main" id="{0FED5EA7-6EC6-15D0-2AD5-B8FB35551247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8" name="Oval 9277">
                    <a:extLst>
                      <a:ext uri="{FF2B5EF4-FFF2-40B4-BE49-F238E27FC236}">
                        <a16:creationId xmlns:a16="http://schemas.microsoft.com/office/drawing/2014/main" id="{FDEE8862-A972-283B-1596-9E6EA669B021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9" name="Oval 9278">
                    <a:extLst>
                      <a:ext uri="{FF2B5EF4-FFF2-40B4-BE49-F238E27FC236}">
                        <a16:creationId xmlns:a16="http://schemas.microsoft.com/office/drawing/2014/main" id="{AF976763-73B1-DBE2-89BC-4087F4DA2EB1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0" name="Oval 9279">
                    <a:extLst>
                      <a:ext uri="{FF2B5EF4-FFF2-40B4-BE49-F238E27FC236}">
                        <a16:creationId xmlns:a16="http://schemas.microsoft.com/office/drawing/2014/main" id="{1B3E071B-9E84-DB94-0C66-817F1467366C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1" name="Oval 9280">
                    <a:extLst>
                      <a:ext uri="{FF2B5EF4-FFF2-40B4-BE49-F238E27FC236}">
                        <a16:creationId xmlns:a16="http://schemas.microsoft.com/office/drawing/2014/main" id="{403FDA42-82EB-D85D-0D05-F2B1D000ED64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2" name="Oval 9281">
                    <a:extLst>
                      <a:ext uri="{FF2B5EF4-FFF2-40B4-BE49-F238E27FC236}">
                        <a16:creationId xmlns:a16="http://schemas.microsoft.com/office/drawing/2014/main" id="{9D9FEF90-FA16-B258-2DFE-9F64593F3D5A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3" name="Oval 9282">
                    <a:extLst>
                      <a:ext uri="{FF2B5EF4-FFF2-40B4-BE49-F238E27FC236}">
                        <a16:creationId xmlns:a16="http://schemas.microsoft.com/office/drawing/2014/main" id="{7C504F5D-A95B-74D0-F5AA-283AC2338F91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4" name="Oval 9283">
                    <a:extLst>
                      <a:ext uri="{FF2B5EF4-FFF2-40B4-BE49-F238E27FC236}">
                        <a16:creationId xmlns:a16="http://schemas.microsoft.com/office/drawing/2014/main" id="{DA9D1240-9437-B3B7-754F-46BB64A7EDC6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5" name="Oval 9284">
                    <a:extLst>
                      <a:ext uri="{FF2B5EF4-FFF2-40B4-BE49-F238E27FC236}">
                        <a16:creationId xmlns:a16="http://schemas.microsoft.com/office/drawing/2014/main" id="{2665C7E5-691C-A9BF-BAF2-880B877F1E09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6" name="Oval 9285">
                    <a:extLst>
                      <a:ext uri="{FF2B5EF4-FFF2-40B4-BE49-F238E27FC236}">
                        <a16:creationId xmlns:a16="http://schemas.microsoft.com/office/drawing/2014/main" id="{50C9BEB9-547E-096B-3752-9BD2DEFF8A54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7" name="Oval 9286">
                    <a:extLst>
                      <a:ext uri="{FF2B5EF4-FFF2-40B4-BE49-F238E27FC236}">
                        <a16:creationId xmlns:a16="http://schemas.microsoft.com/office/drawing/2014/main" id="{9F80D0E5-434D-D9B9-4AF7-72D25B2E14CB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8" name="Oval 9287">
                    <a:extLst>
                      <a:ext uri="{FF2B5EF4-FFF2-40B4-BE49-F238E27FC236}">
                        <a16:creationId xmlns:a16="http://schemas.microsoft.com/office/drawing/2014/main" id="{46C23165-DD90-8202-D835-9DA06143EEB8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89" name="Oval 9288">
                    <a:extLst>
                      <a:ext uri="{FF2B5EF4-FFF2-40B4-BE49-F238E27FC236}">
                        <a16:creationId xmlns:a16="http://schemas.microsoft.com/office/drawing/2014/main" id="{C1C3BDF9-E9A3-3C57-6043-8035C79C4178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0" name="Oval 9289">
                    <a:extLst>
                      <a:ext uri="{FF2B5EF4-FFF2-40B4-BE49-F238E27FC236}">
                        <a16:creationId xmlns:a16="http://schemas.microsoft.com/office/drawing/2014/main" id="{FA77E430-9A10-0286-63C0-EAFA9AC8A91F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1" name="Oval 9290">
                    <a:extLst>
                      <a:ext uri="{FF2B5EF4-FFF2-40B4-BE49-F238E27FC236}">
                        <a16:creationId xmlns:a16="http://schemas.microsoft.com/office/drawing/2014/main" id="{E859C5B3-7FD6-965A-5C8B-025DA81D35B2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2" name="Oval 9291">
                    <a:extLst>
                      <a:ext uri="{FF2B5EF4-FFF2-40B4-BE49-F238E27FC236}">
                        <a16:creationId xmlns:a16="http://schemas.microsoft.com/office/drawing/2014/main" id="{74158FE0-D9B3-8729-97A6-C6FBD2F0CCD9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3" name="Oval 9292">
                    <a:extLst>
                      <a:ext uri="{FF2B5EF4-FFF2-40B4-BE49-F238E27FC236}">
                        <a16:creationId xmlns:a16="http://schemas.microsoft.com/office/drawing/2014/main" id="{4E3C5B8A-0B90-6B4D-F917-6EDD6E167E6C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4" name="Oval 9293">
                    <a:extLst>
                      <a:ext uri="{FF2B5EF4-FFF2-40B4-BE49-F238E27FC236}">
                        <a16:creationId xmlns:a16="http://schemas.microsoft.com/office/drawing/2014/main" id="{6A085854-FCCB-6BC2-5410-AC0411C97BE2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5" name="Oval 9294">
                    <a:extLst>
                      <a:ext uri="{FF2B5EF4-FFF2-40B4-BE49-F238E27FC236}">
                        <a16:creationId xmlns:a16="http://schemas.microsoft.com/office/drawing/2014/main" id="{B5F290B0-FC8D-060D-D38F-90D4E1417A99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6" name="Oval 9295">
                    <a:extLst>
                      <a:ext uri="{FF2B5EF4-FFF2-40B4-BE49-F238E27FC236}">
                        <a16:creationId xmlns:a16="http://schemas.microsoft.com/office/drawing/2014/main" id="{7CC9D40C-1481-2E08-AF11-06788BABBB60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7" name="Oval 9296">
                    <a:extLst>
                      <a:ext uri="{FF2B5EF4-FFF2-40B4-BE49-F238E27FC236}">
                        <a16:creationId xmlns:a16="http://schemas.microsoft.com/office/drawing/2014/main" id="{A14B1710-1AA6-1709-4954-D98F037D12CE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8" name="Oval 9297">
                    <a:extLst>
                      <a:ext uri="{FF2B5EF4-FFF2-40B4-BE49-F238E27FC236}">
                        <a16:creationId xmlns:a16="http://schemas.microsoft.com/office/drawing/2014/main" id="{1E52B742-0155-2EDA-D90C-4F95A6DD9E7B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99" name="Oval 9298">
                    <a:extLst>
                      <a:ext uri="{FF2B5EF4-FFF2-40B4-BE49-F238E27FC236}">
                        <a16:creationId xmlns:a16="http://schemas.microsoft.com/office/drawing/2014/main" id="{F69525B8-1C46-1B51-CFF0-23747DA0C271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0" name="Oval 9299">
                    <a:extLst>
                      <a:ext uri="{FF2B5EF4-FFF2-40B4-BE49-F238E27FC236}">
                        <a16:creationId xmlns:a16="http://schemas.microsoft.com/office/drawing/2014/main" id="{978FEBBF-A421-4243-E7C8-F5E9BBB27A7A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1" name="Oval 9300">
                    <a:extLst>
                      <a:ext uri="{FF2B5EF4-FFF2-40B4-BE49-F238E27FC236}">
                        <a16:creationId xmlns:a16="http://schemas.microsoft.com/office/drawing/2014/main" id="{9D2AFBAC-2B8E-1711-26B6-57B522C52AB5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2" name="Oval 9301">
                    <a:extLst>
                      <a:ext uri="{FF2B5EF4-FFF2-40B4-BE49-F238E27FC236}">
                        <a16:creationId xmlns:a16="http://schemas.microsoft.com/office/drawing/2014/main" id="{DC39DA3C-BA39-6ECB-B656-A0A11BEA38A4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3" name="Oval 9302">
                    <a:extLst>
                      <a:ext uri="{FF2B5EF4-FFF2-40B4-BE49-F238E27FC236}">
                        <a16:creationId xmlns:a16="http://schemas.microsoft.com/office/drawing/2014/main" id="{4ED15045-EEA1-8B66-FC40-DF615FCE8EE1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4" name="Oval 9303">
                    <a:extLst>
                      <a:ext uri="{FF2B5EF4-FFF2-40B4-BE49-F238E27FC236}">
                        <a16:creationId xmlns:a16="http://schemas.microsoft.com/office/drawing/2014/main" id="{EF6B4E89-78C4-D1BD-16C0-25E95E753B49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5" name="Oval 9304">
                    <a:extLst>
                      <a:ext uri="{FF2B5EF4-FFF2-40B4-BE49-F238E27FC236}">
                        <a16:creationId xmlns:a16="http://schemas.microsoft.com/office/drawing/2014/main" id="{B96476EC-6504-F0F7-FB55-6AB2B93A6FC9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6" name="Oval 9305">
                    <a:extLst>
                      <a:ext uri="{FF2B5EF4-FFF2-40B4-BE49-F238E27FC236}">
                        <a16:creationId xmlns:a16="http://schemas.microsoft.com/office/drawing/2014/main" id="{3FE36A56-3209-803D-AEAA-D1A59D84A3CE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7" name="Oval 9306">
                    <a:extLst>
                      <a:ext uri="{FF2B5EF4-FFF2-40B4-BE49-F238E27FC236}">
                        <a16:creationId xmlns:a16="http://schemas.microsoft.com/office/drawing/2014/main" id="{AEE19072-2FB2-71D4-2174-208E914714B8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8" name="Oval 9307">
                    <a:extLst>
                      <a:ext uri="{FF2B5EF4-FFF2-40B4-BE49-F238E27FC236}">
                        <a16:creationId xmlns:a16="http://schemas.microsoft.com/office/drawing/2014/main" id="{7B61DCA2-8580-F8AA-71DC-871B6B971117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09" name="Oval 9308">
                    <a:extLst>
                      <a:ext uri="{FF2B5EF4-FFF2-40B4-BE49-F238E27FC236}">
                        <a16:creationId xmlns:a16="http://schemas.microsoft.com/office/drawing/2014/main" id="{9C4A146D-44A8-DE50-9CBA-870B148418CD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0" name="Oval 9309">
                    <a:extLst>
                      <a:ext uri="{FF2B5EF4-FFF2-40B4-BE49-F238E27FC236}">
                        <a16:creationId xmlns:a16="http://schemas.microsoft.com/office/drawing/2014/main" id="{9AC397C2-167A-3EA4-DF7D-61A4A6025C99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1" name="Oval 9310">
                    <a:extLst>
                      <a:ext uri="{FF2B5EF4-FFF2-40B4-BE49-F238E27FC236}">
                        <a16:creationId xmlns:a16="http://schemas.microsoft.com/office/drawing/2014/main" id="{0B1DC61C-E167-BE1D-AD1D-2B4822D35BDF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2" name="Oval 9311">
                    <a:extLst>
                      <a:ext uri="{FF2B5EF4-FFF2-40B4-BE49-F238E27FC236}">
                        <a16:creationId xmlns:a16="http://schemas.microsoft.com/office/drawing/2014/main" id="{6F4A9EE7-C2D8-B268-6063-47C334DB5E0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3" name="Oval 9312">
                    <a:extLst>
                      <a:ext uri="{FF2B5EF4-FFF2-40B4-BE49-F238E27FC236}">
                        <a16:creationId xmlns:a16="http://schemas.microsoft.com/office/drawing/2014/main" id="{A216FF0F-8AC1-2F79-8AE9-9E0FB497E74B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4" name="Oval 9313">
                    <a:extLst>
                      <a:ext uri="{FF2B5EF4-FFF2-40B4-BE49-F238E27FC236}">
                        <a16:creationId xmlns:a16="http://schemas.microsoft.com/office/drawing/2014/main" id="{1862CB8E-03AF-CA71-B343-E46678E89C56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5" name="Oval 9314">
                    <a:extLst>
                      <a:ext uri="{FF2B5EF4-FFF2-40B4-BE49-F238E27FC236}">
                        <a16:creationId xmlns:a16="http://schemas.microsoft.com/office/drawing/2014/main" id="{3A2951EF-ADD5-EC28-3E3F-4D5B810BA5D6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6" name="Oval 9315">
                    <a:extLst>
                      <a:ext uri="{FF2B5EF4-FFF2-40B4-BE49-F238E27FC236}">
                        <a16:creationId xmlns:a16="http://schemas.microsoft.com/office/drawing/2014/main" id="{53D61FE5-C8A7-B891-A5C0-0A6BEAE32F0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7" name="Oval 9316">
                    <a:extLst>
                      <a:ext uri="{FF2B5EF4-FFF2-40B4-BE49-F238E27FC236}">
                        <a16:creationId xmlns:a16="http://schemas.microsoft.com/office/drawing/2014/main" id="{941CCDDE-730A-069F-D3E3-92618CD1F963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8" name="Oval 9317">
                    <a:extLst>
                      <a:ext uri="{FF2B5EF4-FFF2-40B4-BE49-F238E27FC236}">
                        <a16:creationId xmlns:a16="http://schemas.microsoft.com/office/drawing/2014/main" id="{5459C67F-4705-5C29-905E-57DF87690F60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19" name="Oval 9318">
                    <a:extLst>
                      <a:ext uri="{FF2B5EF4-FFF2-40B4-BE49-F238E27FC236}">
                        <a16:creationId xmlns:a16="http://schemas.microsoft.com/office/drawing/2014/main" id="{B0F25A1D-8A9C-726E-2E95-8B6443347915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0" name="Oval 9319">
                    <a:extLst>
                      <a:ext uri="{FF2B5EF4-FFF2-40B4-BE49-F238E27FC236}">
                        <a16:creationId xmlns:a16="http://schemas.microsoft.com/office/drawing/2014/main" id="{EF199C89-C5AB-AD05-13BA-D39C602A965E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1" name="Oval 9320">
                    <a:extLst>
                      <a:ext uri="{FF2B5EF4-FFF2-40B4-BE49-F238E27FC236}">
                        <a16:creationId xmlns:a16="http://schemas.microsoft.com/office/drawing/2014/main" id="{9A7CA892-32B9-B1E4-0849-212751A9ED8F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2" name="Oval 9321">
                    <a:extLst>
                      <a:ext uri="{FF2B5EF4-FFF2-40B4-BE49-F238E27FC236}">
                        <a16:creationId xmlns:a16="http://schemas.microsoft.com/office/drawing/2014/main" id="{98039E14-5BA5-D8D7-4048-AF5034AE0B41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3" name="Oval 9322">
                    <a:extLst>
                      <a:ext uri="{FF2B5EF4-FFF2-40B4-BE49-F238E27FC236}">
                        <a16:creationId xmlns:a16="http://schemas.microsoft.com/office/drawing/2014/main" id="{F6AE1746-EF07-AD6B-101D-2061C53A7C54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4" name="Oval 9323">
                    <a:extLst>
                      <a:ext uri="{FF2B5EF4-FFF2-40B4-BE49-F238E27FC236}">
                        <a16:creationId xmlns:a16="http://schemas.microsoft.com/office/drawing/2014/main" id="{F3602EAD-1662-3BD2-C00B-F9C4DA913D37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5" name="Oval 9324">
                    <a:extLst>
                      <a:ext uri="{FF2B5EF4-FFF2-40B4-BE49-F238E27FC236}">
                        <a16:creationId xmlns:a16="http://schemas.microsoft.com/office/drawing/2014/main" id="{C84F5F80-39A6-A79A-4B16-24744DEF2C6A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6" name="Oval 9325">
                    <a:extLst>
                      <a:ext uri="{FF2B5EF4-FFF2-40B4-BE49-F238E27FC236}">
                        <a16:creationId xmlns:a16="http://schemas.microsoft.com/office/drawing/2014/main" id="{7BA2BCAB-AA87-DA15-5D13-4D8C3D66825E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7" name="Oval 9326">
                    <a:extLst>
                      <a:ext uri="{FF2B5EF4-FFF2-40B4-BE49-F238E27FC236}">
                        <a16:creationId xmlns:a16="http://schemas.microsoft.com/office/drawing/2014/main" id="{CAF7CFF1-E832-BA8D-C020-194C4C976C1B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8" name="Oval 9327">
                    <a:extLst>
                      <a:ext uri="{FF2B5EF4-FFF2-40B4-BE49-F238E27FC236}">
                        <a16:creationId xmlns:a16="http://schemas.microsoft.com/office/drawing/2014/main" id="{BDD171A4-EA29-911C-7A05-B30237B5DF9A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29" name="Oval 9328">
                    <a:extLst>
                      <a:ext uri="{FF2B5EF4-FFF2-40B4-BE49-F238E27FC236}">
                        <a16:creationId xmlns:a16="http://schemas.microsoft.com/office/drawing/2014/main" id="{293816DF-CA95-4433-D916-1B6939A2908D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0" name="Oval 9329">
                    <a:extLst>
                      <a:ext uri="{FF2B5EF4-FFF2-40B4-BE49-F238E27FC236}">
                        <a16:creationId xmlns:a16="http://schemas.microsoft.com/office/drawing/2014/main" id="{4C6083FC-6776-37DA-8D07-B37AA581D805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1" name="Oval 9330">
                    <a:extLst>
                      <a:ext uri="{FF2B5EF4-FFF2-40B4-BE49-F238E27FC236}">
                        <a16:creationId xmlns:a16="http://schemas.microsoft.com/office/drawing/2014/main" id="{10AB23ED-E7D7-46D3-F0E1-6C3A39AE6F08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2" name="Oval 9331">
                    <a:extLst>
                      <a:ext uri="{FF2B5EF4-FFF2-40B4-BE49-F238E27FC236}">
                        <a16:creationId xmlns:a16="http://schemas.microsoft.com/office/drawing/2014/main" id="{FB40FB22-91A4-3D4B-0BE6-3DEFF16BF0BB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3" name="Oval 9332">
                    <a:extLst>
                      <a:ext uri="{FF2B5EF4-FFF2-40B4-BE49-F238E27FC236}">
                        <a16:creationId xmlns:a16="http://schemas.microsoft.com/office/drawing/2014/main" id="{8358606F-F97B-F9A9-DB02-54C8D0E98EF0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4" name="Oval 9333">
                    <a:extLst>
                      <a:ext uri="{FF2B5EF4-FFF2-40B4-BE49-F238E27FC236}">
                        <a16:creationId xmlns:a16="http://schemas.microsoft.com/office/drawing/2014/main" id="{552ECF6C-A39B-E76A-6001-42ED573C0556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5" name="Oval 9334">
                    <a:extLst>
                      <a:ext uri="{FF2B5EF4-FFF2-40B4-BE49-F238E27FC236}">
                        <a16:creationId xmlns:a16="http://schemas.microsoft.com/office/drawing/2014/main" id="{02A2691D-EFBB-E238-C1F1-EDDE16FBF025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6" name="Oval 9335">
                    <a:extLst>
                      <a:ext uri="{FF2B5EF4-FFF2-40B4-BE49-F238E27FC236}">
                        <a16:creationId xmlns:a16="http://schemas.microsoft.com/office/drawing/2014/main" id="{E01492E3-C2DD-5796-E022-FC1D3070BEAF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7" name="Oval 9336">
                    <a:extLst>
                      <a:ext uri="{FF2B5EF4-FFF2-40B4-BE49-F238E27FC236}">
                        <a16:creationId xmlns:a16="http://schemas.microsoft.com/office/drawing/2014/main" id="{E462DF2E-576F-14CC-2A3F-C772EEFA828A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8" name="Oval 9337">
                    <a:extLst>
                      <a:ext uri="{FF2B5EF4-FFF2-40B4-BE49-F238E27FC236}">
                        <a16:creationId xmlns:a16="http://schemas.microsoft.com/office/drawing/2014/main" id="{461C5109-8DB0-49A1-6F9E-D866005325B1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39" name="Oval 9338">
                    <a:extLst>
                      <a:ext uri="{FF2B5EF4-FFF2-40B4-BE49-F238E27FC236}">
                        <a16:creationId xmlns:a16="http://schemas.microsoft.com/office/drawing/2014/main" id="{3DE448B2-CD6C-E019-991B-B7D82913C49E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9203" name="Group 9202">
                  <a:extLst>
                    <a:ext uri="{FF2B5EF4-FFF2-40B4-BE49-F238E27FC236}">
                      <a16:creationId xmlns:a16="http://schemas.microsoft.com/office/drawing/2014/main" id="{85FE879E-C6C1-1F42-4576-88EE84C90B6D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204" name="Oval 9203">
                    <a:extLst>
                      <a:ext uri="{FF2B5EF4-FFF2-40B4-BE49-F238E27FC236}">
                        <a16:creationId xmlns:a16="http://schemas.microsoft.com/office/drawing/2014/main" id="{8F8C4524-A3F3-A411-C4E3-3D5560068344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5" name="Oval 9204">
                    <a:extLst>
                      <a:ext uri="{FF2B5EF4-FFF2-40B4-BE49-F238E27FC236}">
                        <a16:creationId xmlns:a16="http://schemas.microsoft.com/office/drawing/2014/main" id="{7B2E35BD-A9F4-766E-B373-5DB1B03A8CDC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6" name="Oval 9205">
                    <a:extLst>
                      <a:ext uri="{FF2B5EF4-FFF2-40B4-BE49-F238E27FC236}">
                        <a16:creationId xmlns:a16="http://schemas.microsoft.com/office/drawing/2014/main" id="{A988B8F4-9E88-5FEF-3201-8AAED4B41A3A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7" name="Oval 9206">
                    <a:extLst>
                      <a:ext uri="{FF2B5EF4-FFF2-40B4-BE49-F238E27FC236}">
                        <a16:creationId xmlns:a16="http://schemas.microsoft.com/office/drawing/2014/main" id="{B36BF672-6E59-5B44-B6F6-DC9D680DA32B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8" name="Oval 9207">
                    <a:extLst>
                      <a:ext uri="{FF2B5EF4-FFF2-40B4-BE49-F238E27FC236}">
                        <a16:creationId xmlns:a16="http://schemas.microsoft.com/office/drawing/2014/main" id="{F83D797E-B8BB-E60E-9C44-4CD669BCB8F7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09" name="Oval 9208">
                    <a:extLst>
                      <a:ext uri="{FF2B5EF4-FFF2-40B4-BE49-F238E27FC236}">
                        <a16:creationId xmlns:a16="http://schemas.microsoft.com/office/drawing/2014/main" id="{F41892B0-2FAB-8386-9F74-7449B9A4F3F7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0" name="Oval 9209">
                    <a:extLst>
                      <a:ext uri="{FF2B5EF4-FFF2-40B4-BE49-F238E27FC236}">
                        <a16:creationId xmlns:a16="http://schemas.microsoft.com/office/drawing/2014/main" id="{74E6DF8B-29C9-9BE5-87B4-5EFD53E4E56A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1" name="Oval 9210">
                    <a:extLst>
                      <a:ext uri="{FF2B5EF4-FFF2-40B4-BE49-F238E27FC236}">
                        <a16:creationId xmlns:a16="http://schemas.microsoft.com/office/drawing/2014/main" id="{53EB3857-5DB0-8FD2-F27B-184CB7A32B87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2" name="Oval 9211">
                    <a:extLst>
                      <a:ext uri="{FF2B5EF4-FFF2-40B4-BE49-F238E27FC236}">
                        <a16:creationId xmlns:a16="http://schemas.microsoft.com/office/drawing/2014/main" id="{FC988B10-806D-5445-019D-6520C5148092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3" name="Oval 9212">
                    <a:extLst>
                      <a:ext uri="{FF2B5EF4-FFF2-40B4-BE49-F238E27FC236}">
                        <a16:creationId xmlns:a16="http://schemas.microsoft.com/office/drawing/2014/main" id="{74E22C4B-015D-BA50-9E89-57A2C2F5CC69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4" name="Oval 9213">
                    <a:extLst>
                      <a:ext uri="{FF2B5EF4-FFF2-40B4-BE49-F238E27FC236}">
                        <a16:creationId xmlns:a16="http://schemas.microsoft.com/office/drawing/2014/main" id="{86E93F69-97AD-9F57-EC9E-DB3DBABE6AB2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5" name="Oval 9214">
                    <a:extLst>
                      <a:ext uri="{FF2B5EF4-FFF2-40B4-BE49-F238E27FC236}">
                        <a16:creationId xmlns:a16="http://schemas.microsoft.com/office/drawing/2014/main" id="{1E7B550E-EEBA-B245-51B2-91D7D101B51A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6" name="Oval 9215">
                    <a:extLst>
                      <a:ext uri="{FF2B5EF4-FFF2-40B4-BE49-F238E27FC236}">
                        <a16:creationId xmlns:a16="http://schemas.microsoft.com/office/drawing/2014/main" id="{C969D4EE-288F-3754-F436-B21ED1D17529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7" name="Oval 9216">
                    <a:extLst>
                      <a:ext uri="{FF2B5EF4-FFF2-40B4-BE49-F238E27FC236}">
                        <a16:creationId xmlns:a16="http://schemas.microsoft.com/office/drawing/2014/main" id="{8F34FA50-6EDE-F9B2-6C30-16425A1FF945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8" name="Oval 9217">
                    <a:extLst>
                      <a:ext uri="{FF2B5EF4-FFF2-40B4-BE49-F238E27FC236}">
                        <a16:creationId xmlns:a16="http://schemas.microsoft.com/office/drawing/2014/main" id="{EC762380-2D77-9442-1CA3-144AC35970BC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19" name="Oval 9218">
                    <a:extLst>
                      <a:ext uri="{FF2B5EF4-FFF2-40B4-BE49-F238E27FC236}">
                        <a16:creationId xmlns:a16="http://schemas.microsoft.com/office/drawing/2014/main" id="{E3A0099F-B07C-ABC1-3388-9B4D27E447BE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0" name="Oval 9219">
                    <a:extLst>
                      <a:ext uri="{FF2B5EF4-FFF2-40B4-BE49-F238E27FC236}">
                        <a16:creationId xmlns:a16="http://schemas.microsoft.com/office/drawing/2014/main" id="{ECAFE6A9-281F-2704-39EE-A2FE91B42AC7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1" name="Oval 9220">
                    <a:extLst>
                      <a:ext uri="{FF2B5EF4-FFF2-40B4-BE49-F238E27FC236}">
                        <a16:creationId xmlns:a16="http://schemas.microsoft.com/office/drawing/2014/main" id="{2F571199-B568-47FB-6F16-ED74E682BB01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2" name="Oval 9221">
                    <a:extLst>
                      <a:ext uri="{FF2B5EF4-FFF2-40B4-BE49-F238E27FC236}">
                        <a16:creationId xmlns:a16="http://schemas.microsoft.com/office/drawing/2014/main" id="{07104D8E-5E36-64C4-D0FB-A25D2135CEF2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3" name="Oval 9222">
                    <a:extLst>
                      <a:ext uri="{FF2B5EF4-FFF2-40B4-BE49-F238E27FC236}">
                        <a16:creationId xmlns:a16="http://schemas.microsoft.com/office/drawing/2014/main" id="{FD383F30-87D2-671F-2A18-485CEEFF0088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4" name="Oval 9223">
                    <a:extLst>
                      <a:ext uri="{FF2B5EF4-FFF2-40B4-BE49-F238E27FC236}">
                        <a16:creationId xmlns:a16="http://schemas.microsoft.com/office/drawing/2014/main" id="{203C2019-A3BF-A5C4-A1DC-F3542F2F89AF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5" name="Oval 9224">
                    <a:extLst>
                      <a:ext uri="{FF2B5EF4-FFF2-40B4-BE49-F238E27FC236}">
                        <a16:creationId xmlns:a16="http://schemas.microsoft.com/office/drawing/2014/main" id="{B6752D5E-5245-571B-6333-90572CC02A78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6" name="Oval 9225">
                    <a:extLst>
                      <a:ext uri="{FF2B5EF4-FFF2-40B4-BE49-F238E27FC236}">
                        <a16:creationId xmlns:a16="http://schemas.microsoft.com/office/drawing/2014/main" id="{843F65B9-C85F-52AD-2B82-8C7CED8CB69B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7" name="Oval 9226">
                    <a:extLst>
                      <a:ext uri="{FF2B5EF4-FFF2-40B4-BE49-F238E27FC236}">
                        <a16:creationId xmlns:a16="http://schemas.microsoft.com/office/drawing/2014/main" id="{7D7DD323-0A64-1179-8923-C7F27FB971E1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8" name="Oval 9227">
                    <a:extLst>
                      <a:ext uri="{FF2B5EF4-FFF2-40B4-BE49-F238E27FC236}">
                        <a16:creationId xmlns:a16="http://schemas.microsoft.com/office/drawing/2014/main" id="{85B69B36-3793-CA35-DFAE-E13E9C58FD4F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29" name="Oval 9228">
                    <a:extLst>
                      <a:ext uri="{FF2B5EF4-FFF2-40B4-BE49-F238E27FC236}">
                        <a16:creationId xmlns:a16="http://schemas.microsoft.com/office/drawing/2014/main" id="{48CA523F-83CE-4C16-A558-5F7A9C3CF25F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0" name="Oval 9229">
                    <a:extLst>
                      <a:ext uri="{FF2B5EF4-FFF2-40B4-BE49-F238E27FC236}">
                        <a16:creationId xmlns:a16="http://schemas.microsoft.com/office/drawing/2014/main" id="{6FBB6310-BB0C-9698-DC91-CF2437190794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1" name="Oval 9230">
                    <a:extLst>
                      <a:ext uri="{FF2B5EF4-FFF2-40B4-BE49-F238E27FC236}">
                        <a16:creationId xmlns:a16="http://schemas.microsoft.com/office/drawing/2014/main" id="{AB6234E3-55F8-84F9-CE26-BEBEF2823DC7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2" name="Oval 9231">
                    <a:extLst>
                      <a:ext uri="{FF2B5EF4-FFF2-40B4-BE49-F238E27FC236}">
                        <a16:creationId xmlns:a16="http://schemas.microsoft.com/office/drawing/2014/main" id="{9DF74AE1-EACF-03F0-90C3-881F1E33E481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3" name="Oval 9232">
                    <a:extLst>
                      <a:ext uri="{FF2B5EF4-FFF2-40B4-BE49-F238E27FC236}">
                        <a16:creationId xmlns:a16="http://schemas.microsoft.com/office/drawing/2014/main" id="{51EECAE7-578D-CB3B-562D-8ECA9E259C79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4" name="Oval 9233">
                    <a:extLst>
                      <a:ext uri="{FF2B5EF4-FFF2-40B4-BE49-F238E27FC236}">
                        <a16:creationId xmlns:a16="http://schemas.microsoft.com/office/drawing/2014/main" id="{79392712-80E7-77AD-3267-D108152017C7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5" name="Oval 9234">
                    <a:extLst>
                      <a:ext uri="{FF2B5EF4-FFF2-40B4-BE49-F238E27FC236}">
                        <a16:creationId xmlns:a16="http://schemas.microsoft.com/office/drawing/2014/main" id="{2E0633E4-2DA0-C711-C38A-D4D3B7793D3D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6" name="Oval 9235">
                    <a:extLst>
                      <a:ext uri="{FF2B5EF4-FFF2-40B4-BE49-F238E27FC236}">
                        <a16:creationId xmlns:a16="http://schemas.microsoft.com/office/drawing/2014/main" id="{CA9A0759-A6E0-7FBF-DACE-AF34270BFF8C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7" name="Oval 9236">
                    <a:extLst>
                      <a:ext uri="{FF2B5EF4-FFF2-40B4-BE49-F238E27FC236}">
                        <a16:creationId xmlns:a16="http://schemas.microsoft.com/office/drawing/2014/main" id="{71778B34-0411-BC32-3D6C-85D1840B8522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8" name="Oval 9237">
                    <a:extLst>
                      <a:ext uri="{FF2B5EF4-FFF2-40B4-BE49-F238E27FC236}">
                        <a16:creationId xmlns:a16="http://schemas.microsoft.com/office/drawing/2014/main" id="{4F725065-F392-6408-9FE3-5609CBF309B2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39" name="Oval 9238">
                    <a:extLst>
                      <a:ext uri="{FF2B5EF4-FFF2-40B4-BE49-F238E27FC236}">
                        <a16:creationId xmlns:a16="http://schemas.microsoft.com/office/drawing/2014/main" id="{D52253DF-2BF2-EE46-B702-D0EFB0E0E0F3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0" name="Oval 9239">
                    <a:extLst>
                      <a:ext uri="{FF2B5EF4-FFF2-40B4-BE49-F238E27FC236}">
                        <a16:creationId xmlns:a16="http://schemas.microsoft.com/office/drawing/2014/main" id="{80A7587B-A0A7-9981-848D-FBF1C0614C68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1" name="Oval 9240">
                    <a:extLst>
                      <a:ext uri="{FF2B5EF4-FFF2-40B4-BE49-F238E27FC236}">
                        <a16:creationId xmlns:a16="http://schemas.microsoft.com/office/drawing/2014/main" id="{78CC434B-DC84-E2F8-7FB2-27BFA0133491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2" name="Oval 9241">
                    <a:extLst>
                      <a:ext uri="{FF2B5EF4-FFF2-40B4-BE49-F238E27FC236}">
                        <a16:creationId xmlns:a16="http://schemas.microsoft.com/office/drawing/2014/main" id="{DC244600-0FD6-6896-B9E1-82627EED4E30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3" name="Oval 9242">
                    <a:extLst>
                      <a:ext uri="{FF2B5EF4-FFF2-40B4-BE49-F238E27FC236}">
                        <a16:creationId xmlns:a16="http://schemas.microsoft.com/office/drawing/2014/main" id="{1C1B6532-AF64-7993-56E5-E69286CE3D85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4" name="Oval 9243">
                    <a:extLst>
                      <a:ext uri="{FF2B5EF4-FFF2-40B4-BE49-F238E27FC236}">
                        <a16:creationId xmlns:a16="http://schemas.microsoft.com/office/drawing/2014/main" id="{1992648D-7AF0-109F-2938-C72AFA49172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5" name="Oval 9244">
                    <a:extLst>
                      <a:ext uri="{FF2B5EF4-FFF2-40B4-BE49-F238E27FC236}">
                        <a16:creationId xmlns:a16="http://schemas.microsoft.com/office/drawing/2014/main" id="{C0A08299-FCD4-2BED-6F18-A0DFDDB91F73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6" name="Oval 9245">
                    <a:extLst>
                      <a:ext uri="{FF2B5EF4-FFF2-40B4-BE49-F238E27FC236}">
                        <a16:creationId xmlns:a16="http://schemas.microsoft.com/office/drawing/2014/main" id="{2A72D15C-47EF-9F17-4388-76DD89BCC554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7" name="Oval 9246">
                    <a:extLst>
                      <a:ext uri="{FF2B5EF4-FFF2-40B4-BE49-F238E27FC236}">
                        <a16:creationId xmlns:a16="http://schemas.microsoft.com/office/drawing/2014/main" id="{6FCEA860-2AD4-4484-CE7F-D92DCC8A1BE6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8" name="Oval 9247">
                    <a:extLst>
                      <a:ext uri="{FF2B5EF4-FFF2-40B4-BE49-F238E27FC236}">
                        <a16:creationId xmlns:a16="http://schemas.microsoft.com/office/drawing/2014/main" id="{3E0D094E-B15F-4BEB-D58B-9EBFC1E1567B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49" name="Oval 9248">
                    <a:extLst>
                      <a:ext uri="{FF2B5EF4-FFF2-40B4-BE49-F238E27FC236}">
                        <a16:creationId xmlns:a16="http://schemas.microsoft.com/office/drawing/2014/main" id="{31A74F5D-0DD8-A672-2154-0EFE07186E1F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0" name="Oval 9249">
                    <a:extLst>
                      <a:ext uri="{FF2B5EF4-FFF2-40B4-BE49-F238E27FC236}">
                        <a16:creationId xmlns:a16="http://schemas.microsoft.com/office/drawing/2014/main" id="{D88A469A-5FDE-F04D-28D9-EF82148092A5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1" name="Oval 9250">
                    <a:extLst>
                      <a:ext uri="{FF2B5EF4-FFF2-40B4-BE49-F238E27FC236}">
                        <a16:creationId xmlns:a16="http://schemas.microsoft.com/office/drawing/2014/main" id="{AD03CEDB-0F44-91C2-826F-BA46FD35A56E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2" name="Oval 9251">
                    <a:extLst>
                      <a:ext uri="{FF2B5EF4-FFF2-40B4-BE49-F238E27FC236}">
                        <a16:creationId xmlns:a16="http://schemas.microsoft.com/office/drawing/2014/main" id="{9ABED0E8-3C08-6677-1D92-24C446DAA203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3" name="Oval 9252">
                    <a:extLst>
                      <a:ext uri="{FF2B5EF4-FFF2-40B4-BE49-F238E27FC236}">
                        <a16:creationId xmlns:a16="http://schemas.microsoft.com/office/drawing/2014/main" id="{F363639F-0EB2-64AE-D09C-7648BAF07CDC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4" name="Oval 9253">
                    <a:extLst>
                      <a:ext uri="{FF2B5EF4-FFF2-40B4-BE49-F238E27FC236}">
                        <a16:creationId xmlns:a16="http://schemas.microsoft.com/office/drawing/2014/main" id="{36EF032D-78E3-F0E0-F0FC-B46AD15DFDD4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5" name="Oval 9254">
                    <a:extLst>
                      <a:ext uri="{FF2B5EF4-FFF2-40B4-BE49-F238E27FC236}">
                        <a16:creationId xmlns:a16="http://schemas.microsoft.com/office/drawing/2014/main" id="{C300CD44-AB87-23D4-6FF9-C0EA02CD1DDA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6" name="Oval 9255">
                    <a:extLst>
                      <a:ext uri="{FF2B5EF4-FFF2-40B4-BE49-F238E27FC236}">
                        <a16:creationId xmlns:a16="http://schemas.microsoft.com/office/drawing/2014/main" id="{A6C6CDCD-F81A-6053-B7DB-44FA725352E1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7" name="Oval 9256">
                    <a:extLst>
                      <a:ext uri="{FF2B5EF4-FFF2-40B4-BE49-F238E27FC236}">
                        <a16:creationId xmlns:a16="http://schemas.microsoft.com/office/drawing/2014/main" id="{ABAE312B-B4B7-187F-5B60-B53FC4738A15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8" name="Oval 9257">
                    <a:extLst>
                      <a:ext uri="{FF2B5EF4-FFF2-40B4-BE49-F238E27FC236}">
                        <a16:creationId xmlns:a16="http://schemas.microsoft.com/office/drawing/2014/main" id="{66FDC927-1656-D6D3-1724-26B20843D07D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59" name="Oval 9258">
                    <a:extLst>
                      <a:ext uri="{FF2B5EF4-FFF2-40B4-BE49-F238E27FC236}">
                        <a16:creationId xmlns:a16="http://schemas.microsoft.com/office/drawing/2014/main" id="{07B46A7A-A5EB-A738-D15D-0479F2D4E928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0" name="Oval 9259">
                    <a:extLst>
                      <a:ext uri="{FF2B5EF4-FFF2-40B4-BE49-F238E27FC236}">
                        <a16:creationId xmlns:a16="http://schemas.microsoft.com/office/drawing/2014/main" id="{03621091-B213-929E-4FD1-87D30755A4B2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1" name="Oval 9260">
                    <a:extLst>
                      <a:ext uri="{FF2B5EF4-FFF2-40B4-BE49-F238E27FC236}">
                        <a16:creationId xmlns:a16="http://schemas.microsoft.com/office/drawing/2014/main" id="{96F2DB42-5361-7B17-6D5F-5FBE205F2E54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2" name="Oval 9261">
                    <a:extLst>
                      <a:ext uri="{FF2B5EF4-FFF2-40B4-BE49-F238E27FC236}">
                        <a16:creationId xmlns:a16="http://schemas.microsoft.com/office/drawing/2014/main" id="{712142F0-A653-7753-8B1C-4B43C40F897C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3" name="Oval 9262">
                    <a:extLst>
                      <a:ext uri="{FF2B5EF4-FFF2-40B4-BE49-F238E27FC236}">
                        <a16:creationId xmlns:a16="http://schemas.microsoft.com/office/drawing/2014/main" id="{5F4E1562-E89E-E278-FDF7-D45EC95C1C0E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4" name="Oval 9263">
                    <a:extLst>
                      <a:ext uri="{FF2B5EF4-FFF2-40B4-BE49-F238E27FC236}">
                        <a16:creationId xmlns:a16="http://schemas.microsoft.com/office/drawing/2014/main" id="{B0792199-E52D-C21F-F0BB-933DB622ADA4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5" name="Oval 9264">
                    <a:extLst>
                      <a:ext uri="{FF2B5EF4-FFF2-40B4-BE49-F238E27FC236}">
                        <a16:creationId xmlns:a16="http://schemas.microsoft.com/office/drawing/2014/main" id="{F62458E5-CF02-4AF3-069C-7C344115A41B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6" name="Oval 9265">
                    <a:extLst>
                      <a:ext uri="{FF2B5EF4-FFF2-40B4-BE49-F238E27FC236}">
                        <a16:creationId xmlns:a16="http://schemas.microsoft.com/office/drawing/2014/main" id="{8E7F37B7-D823-3614-4E7C-55A96E5B7A4E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7" name="Oval 9266">
                    <a:extLst>
                      <a:ext uri="{FF2B5EF4-FFF2-40B4-BE49-F238E27FC236}">
                        <a16:creationId xmlns:a16="http://schemas.microsoft.com/office/drawing/2014/main" id="{C35DE3EE-60A2-7139-F607-93253E35ADE1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8" name="Oval 9267">
                    <a:extLst>
                      <a:ext uri="{FF2B5EF4-FFF2-40B4-BE49-F238E27FC236}">
                        <a16:creationId xmlns:a16="http://schemas.microsoft.com/office/drawing/2014/main" id="{25E6B780-EB68-F270-8A24-89B9C90D5DD9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69" name="Oval 9268">
                    <a:extLst>
                      <a:ext uri="{FF2B5EF4-FFF2-40B4-BE49-F238E27FC236}">
                        <a16:creationId xmlns:a16="http://schemas.microsoft.com/office/drawing/2014/main" id="{D7FD316E-1538-75F4-2C56-9D8E91943B89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0" name="Oval 9269">
                    <a:extLst>
                      <a:ext uri="{FF2B5EF4-FFF2-40B4-BE49-F238E27FC236}">
                        <a16:creationId xmlns:a16="http://schemas.microsoft.com/office/drawing/2014/main" id="{1B77041A-D071-1A66-EF34-321659E37761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71" name="Oval 9270">
                    <a:extLst>
                      <a:ext uri="{FF2B5EF4-FFF2-40B4-BE49-F238E27FC236}">
                        <a16:creationId xmlns:a16="http://schemas.microsoft.com/office/drawing/2014/main" id="{47F7CD62-4924-4C4F-932A-99246311354D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8782" name="Big small snowflakes">
              <a:extLst>
                <a:ext uri="{FF2B5EF4-FFF2-40B4-BE49-F238E27FC236}">
                  <a16:creationId xmlns:a16="http://schemas.microsoft.com/office/drawing/2014/main" id="{9DFD240F-F300-4C56-C524-9F9A2241E368}"/>
                </a:ext>
              </a:extLst>
            </p:cNvPr>
            <p:cNvGrpSpPr/>
            <p:nvPr/>
          </p:nvGrpSpPr>
          <p:grpSpPr>
            <a:xfrm>
              <a:off x="12109491" y="-27173010"/>
              <a:ext cx="12449175" cy="33083272"/>
              <a:chOff x="-238125" y="-26810991"/>
              <a:chExt cx="12449175" cy="33083272"/>
            </a:xfrm>
            <a:grpFill/>
          </p:grpSpPr>
          <p:grpSp>
            <p:nvGrpSpPr>
              <p:cNvPr id="8783" name="Small snowflakes">
                <a:extLst>
                  <a:ext uri="{FF2B5EF4-FFF2-40B4-BE49-F238E27FC236}">
                    <a16:creationId xmlns:a16="http://schemas.microsoft.com/office/drawing/2014/main" id="{5187B180-0C92-8D3F-5A85-E83C23A93761}"/>
                  </a:ext>
                </a:extLst>
              </p:cNvPr>
              <p:cNvGrpSpPr/>
              <p:nvPr/>
            </p:nvGrpSpPr>
            <p:grpSpPr>
              <a:xfrm>
                <a:off x="-19050" y="-10287263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8992" name="Group 8991">
                  <a:extLst>
                    <a:ext uri="{FF2B5EF4-FFF2-40B4-BE49-F238E27FC236}">
                      <a16:creationId xmlns:a16="http://schemas.microsoft.com/office/drawing/2014/main" id="{5C9CE36F-0B8F-BC28-1EDA-6199843FFC07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131" name="Oval 9130">
                    <a:extLst>
                      <a:ext uri="{FF2B5EF4-FFF2-40B4-BE49-F238E27FC236}">
                        <a16:creationId xmlns:a16="http://schemas.microsoft.com/office/drawing/2014/main" id="{4F508DD3-CC40-A37C-1DA3-38738CB29007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2" name="Oval 9131">
                    <a:extLst>
                      <a:ext uri="{FF2B5EF4-FFF2-40B4-BE49-F238E27FC236}">
                        <a16:creationId xmlns:a16="http://schemas.microsoft.com/office/drawing/2014/main" id="{2F0B39FC-71C4-A5F8-A197-7D313A93CEE5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3" name="Oval 9132">
                    <a:extLst>
                      <a:ext uri="{FF2B5EF4-FFF2-40B4-BE49-F238E27FC236}">
                        <a16:creationId xmlns:a16="http://schemas.microsoft.com/office/drawing/2014/main" id="{835D938C-4710-4224-2701-811C642FC968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4" name="Oval 9133">
                    <a:extLst>
                      <a:ext uri="{FF2B5EF4-FFF2-40B4-BE49-F238E27FC236}">
                        <a16:creationId xmlns:a16="http://schemas.microsoft.com/office/drawing/2014/main" id="{D504147A-319D-5D7D-5139-4DE387567D74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5" name="Oval 9134">
                    <a:extLst>
                      <a:ext uri="{FF2B5EF4-FFF2-40B4-BE49-F238E27FC236}">
                        <a16:creationId xmlns:a16="http://schemas.microsoft.com/office/drawing/2014/main" id="{B1DADF5E-FBF4-63AC-397A-4E024FCF51ED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6" name="Oval 9135">
                    <a:extLst>
                      <a:ext uri="{FF2B5EF4-FFF2-40B4-BE49-F238E27FC236}">
                        <a16:creationId xmlns:a16="http://schemas.microsoft.com/office/drawing/2014/main" id="{B3376E6E-E54A-5B38-EB06-193543CBD9BC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7" name="Oval 9136">
                    <a:extLst>
                      <a:ext uri="{FF2B5EF4-FFF2-40B4-BE49-F238E27FC236}">
                        <a16:creationId xmlns:a16="http://schemas.microsoft.com/office/drawing/2014/main" id="{9892F7F4-B836-9837-93B9-18FAC2521C37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8" name="Oval 9137">
                    <a:extLst>
                      <a:ext uri="{FF2B5EF4-FFF2-40B4-BE49-F238E27FC236}">
                        <a16:creationId xmlns:a16="http://schemas.microsoft.com/office/drawing/2014/main" id="{1EB78215-E3C1-43E0-5924-355073A0FC83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9" name="Oval 9138">
                    <a:extLst>
                      <a:ext uri="{FF2B5EF4-FFF2-40B4-BE49-F238E27FC236}">
                        <a16:creationId xmlns:a16="http://schemas.microsoft.com/office/drawing/2014/main" id="{4BF1B72F-6FE1-3705-0A38-CB78D9A0B88A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0" name="Oval 9139">
                    <a:extLst>
                      <a:ext uri="{FF2B5EF4-FFF2-40B4-BE49-F238E27FC236}">
                        <a16:creationId xmlns:a16="http://schemas.microsoft.com/office/drawing/2014/main" id="{55BB7B13-F373-B988-3B02-AA3642124C52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1" name="Oval 9140">
                    <a:extLst>
                      <a:ext uri="{FF2B5EF4-FFF2-40B4-BE49-F238E27FC236}">
                        <a16:creationId xmlns:a16="http://schemas.microsoft.com/office/drawing/2014/main" id="{39B59C84-941A-E876-A73F-0729DDC54BF1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2" name="Oval 9141">
                    <a:extLst>
                      <a:ext uri="{FF2B5EF4-FFF2-40B4-BE49-F238E27FC236}">
                        <a16:creationId xmlns:a16="http://schemas.microsoft.com/office/drawing/2014/main" id="{171E0777-3B23-443E-19CD-7313312CC9B5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3" name="Oval 9142">
                    <a:extLst>
                      <a:ext uri="{FF2B5EF4-FFF2-40B4-BE49-F238E27FC236}">
                        <a16:creationId xmlns:a16="http://schemas.microsoft.com/office/drawing/2014/main" id="{EFCCF0C9-1CCA-613B-0954-74784C35DFAF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4" name="Oval 9143">
                    <a:extLst>
                      <a:ext uri="{FF2B5EF4-FFF2-40B4-BE49-F238E27FC236}">
                        <a16:creationId xmlns:a16="http://schemas.microsoft.com/office/drawing/2014/main" id="{359A2117-F411-2AC1-1A88-FABF650B1FF8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5" name="Oval 9144">
                    <a:extLst>
                      <a:ext uri="{FF2B5EF4-FFF2-40B4-BE49-F238E27FC236}">
                        <a16:creationId xmlns:a16="http://schemas.microsoft.com/office/drawing/2014/main" id="{48D173DD-E661-B76D-B815-B10C3BB3559A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6" name="Oval 9145">
                    <a:extLst>
                      <a:ext uri="{FF2B5EF4-FFF2-40B4-BE49-F238E27FC236}">
                        <a16:creationId xmlns:a16="http://schemas.microsoft.com/office/drawing/2014/main" id="{7391194C-CDD3-5F02-5E23-2EA879E4306F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7" name="Oval 9146">
                    <a:extLst>
                      <a:ext uri="{FF2B5EF4-FFF2-40B4-BE49-F238E27FC236}">
                        <a16:creationId xmlns:a16="http://schemas.microsoft.com/office/drawing/2014/main" id="{0E14C82D-29B4-675D-44A5-0C10AB0E1FC5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8" name="Oval 9147">
                    <a:extLst>
                      <a:ext uri="{FF2B5EF4-FFF2-40B4-BE49-F238E27FC236}">
                        <a16:creationId xmlns:a16="http://schemas.microsoft.com/office/drawing/2014/main" id="{67813D56-D408-2EED-F4E8-09964573C378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49" name="Oval 9148">
                    <a:extLst>
                      <a:ext uri="{FF2B5EF4-FFF2-40B4-BE49-F238E27FC236}">
                        <a16:creationId xmlns:a16="http://schemas.microsoft.com/office/drawing/2014/main" id="{8B397042-18A3-546F-435A-83B08BB1F5F1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0" name="Oval 9149">
                    <a:extLst>
                      <a:ext uri="{FF2B5EF4-FFF2-40B4-BE49-F238E27FC236}">
                        <a16:creationId xmlns:a16="http://schemas.microsoft.com/office/drawing/2014/main" id="{0B51E697-8D1F-7EF5-FFA8-9684458BFD16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1" name="Oval 9150">
                    <a:extLst>
                      <a:ext uri="{FF2B5EF4-FFF2-40B4-BE49-F238E27FC236}">
                        <a16:creationId xmlns:a16="http://schemas.microsoft.com/office/drawing/2014/main" id="{3B84242A-BDFF-C707-9297-5532C748FAD3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2" name="Oval 9151">
                    <a:extLst>
                      <a:ext uri="{FF2B5EF4-FFF2-40B4-BE49-F238E27FC236}">
                        <a16:creationId xmlns:a16="http://schemas.microsoft.com/office/drawing/2014/main" id="{EAA317AF-3E89-0404-135B-372BB081A136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3" name="Oval 9152">
                    <a:extLst>
                      <a:ext uri="{FF2B5EF4-FFF2-40B4-BE49-F238E27FC236}">
                        <a16:creationId xmlns:a16="http://schemas.microsoft.com/office/drawing/2014/main" id="{0EE7ACB3-22ED-9BD9-78E3-7B93D241A83E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4" name="Oval 9153">
                    <a:extLst>
                      <a:ext uri="{FF2B5EF4-FFF2-40B4-BE49-F238E27FC236}">
                        <a16:creationId xmlns:a16="http://schemas.microsoft.com/office/drawing/2014/main" id="{85A2BFBA-0695-71B8-97C7-A5DD673B6935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5" name="Oval 9154">
                    <a:extLst>
                      <a:ext uri="{FF2B5EF4-FFF2-40B4-BE49-F238E27FC236}">
                        <a16:creationId xmlns:a16="http://schemas.microsoft.com/office/drawing/2014/main" id="{8441C201-0006-688B-02FD-FF8332F065D3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6" name="Oval 9155">
                    <a:extLst>
                      <a:ext uri="{FF2B5EF4-FFF2-40B4-BE49-F238E27FC236}">
                        <a16:creationId xmlns:a16="http://schemas.microsoft.com/office/drawing/2014/main" id="{316B8E34-0A94-E177-DE1B-77D5D0512B9A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7" name="Oval 9156">
                    <a:extLst>
                      <a:ext uri="{FF2B5EF4-FFF2-40B4-BE49-F238E27FC236}">
                        <a16:creationId xmlns:a16="http://schemas.microsoft.com/office/drawing/2014/main" id="{B92D0B3D-73E5-FCB5-7D79-6181DADCA3DE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8" name="Oval 9157">
                    <a:extLst>
                      <a:ext uri="{FF2B5EF4-FFF2-40B4-BE49-F238E27FC236}">
                        <a16:creationId xmlns:a16="http://schemas.microsoft.com/office/drawing/2014/main" id="{04F88467-DBEE-E448-126C-F3A2E765498F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59" name="Oval 9158">
                    <a:extLst>
                      <a:ext uri="{FF2B5EF4-FFF2-40B4-BE49-F238E27FC236}">
                        <a16:creationId xmlns:a16="http://schemas.microsoft.com/office/drawing/2014/main" id="{A1634C38-C6A4-4C39-88CA-27F3AEB3FE65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0" name="Oval 9159">
                    <a:extLst>
                      <a:ext uri="{FF2B5EF4-FFF2-40B4-BE49-F238E27FC236}">
                        <a16:creationId xmlns:a16="http://schemas.microsoft.com/office/drawing/2014/main" id="{B5C1A125-C9DD-73DC-A028-C33C31FB05E8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1" name="Oval 9160">
                    <a:extLst>
                      <a:ext uri="{FF2B5EF4-FFF2-40B4-BE49-F238E27FC236}">
                        <a16:creationId xmlns:a16="http://schemas.microsoft.com/office/drawing/2014/main" id="{1FB82105-E5E5-8B18-EDB6-969D7D7688B8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2" name="Oval 9161">
                    <a:extLst>
                      <a:ext uri="{FF2B5EF4-FFF2-40B4-BE49-F238E27FC236}">
                        <a16:creationId xmlns:a16="http://schemas.microsoft.com/office/drawing/2014/main" id="{33512532-EFF7-6855-741A-CAD8E931CE83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3" name="Oval 9162">
                    <a:extLst>
                      <a:ext uri="{FF2B5EF4-FFF2-40B4-BE49-F238E27FC236}">
                        <a16:creationId xmlns:a16="http://schemas.microsoft.com/office/drawing/2014/main" id="{8967C161-0321-BD0C-C89F-3EBD4471C75C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4" name="Oval 9163">
                    <a:extLst>
                      <a:ext uri="{FF2B5EF4-FFF2-40B4-BE49-F238E27FC236}">
                        <a16:creationId xmlns:a16="http://schemas.microsoft.com/office/drawing/2014/main" id="{7CC727CD-7D5C-4F90-DAB3-D727F48B99F2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5" name="Oval 9164">
                    <a:extLst>
                      <a:ext uri="{FF2B5EF4-FFF2-40B4-BE49-F238E27FC236}">
                        <a16:creationId xmlns:a16="http://schemas.microsoft.com/office/drawing/2014/main" id="{793D5BF3-FB6F-CB1E-3167-8CC1069DC49E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6" name="Oval 9165">
                    <a:extLst>
                      <a:ext uri="{FF2B5EF4-FFF2-40B4-BE49-F238E27FC236}">
                        <a16:creationId xmlns:a16="http://schemas.microsoft.com/office/drawing/2014/main" id="{15F973EE-8897-9905-A2B3-76642A005177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7" name="Oval 9166">
                    <a:extLst>
                      <a:ext uri="{FF2B5EF4-FFF2-40B4-BE49-F238E27FC236}">
                        <a16:creationId xmlns:a16="http://schemas.microsoft.com/office/drawing/2014/main" id="{EB620524-4995-FFAA-D201-BD6FA9EEC750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8" name="Oval 9167">
                    <a:extLst>
                      <a:ext uri="{FF2B5EF4-FFF2-40B4-BE49-F238E27FC236}">
                        <a16:creationId xmlns:a16="http://schemas.microsoft.com/office/drawing/2014/main" id="{0FA4AB9A-052B-7DB8-D537-8FBDB9D6DF5F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69" name="Oval 9168">
                    <a:extLst>
                      <a:ext uri="{FF2B5EF4-FFF2-40B4-BE49-F238E27FC236}">
                        <a16:creationId xmlns:a16="http://schemas.microsoft.com/office/drawing/2014/main" id="{1DEE382F-3D5E-0FAF-DDC4-FDFD6BF22973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0" name="Oval 9169">
                    <a:extLst>
                      <a:ext uri="{FF2B5EF4-FFF2-40B4-BE49-F238E27FC236}">
                        <a16:creationId xmlns:a16="http://schemas.microsoft.com/office/drawing/2014/main" id="{96774728-F55E-A679-A98D-B2EA152BB6C3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1" name="Oval 9170">
                    <a:extLst>
                      <a:ext uri="{FF2B5EF4-FFF2-40B4-BE49-F238E27FC236}">
                        <a16:creationId xmlns:a16="http://schemas.microsoft.com/office/drawing/2014/main" id="{5D07CA96-ED57-FAE1-1B5D-FCE418EB79D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2" name="Oval 9171">
                    <a:extLst>
                      <a:ext uri="{FF2B5EF4-FFF2-40B4-BE49-F238E27FC236}">
                        <a16:creationId xmlns:a16="http://schemas.microsoft.com/office/drawing/2014/main" id="{6DD23A61-E3F9-D70E-F101-FEC638E1C2CC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3" name="Oval 9172">
                    <a:extLst>
                      <a:ext uri="{FF2B5EF4-FFF2-40B4-BE49-F238E27FC236}">
                        <a16:creationId xmlns:a16="http://schemas.microsoft.com/office/drawing/2014/main" id="{6BDDDBF8-2152-4517-02E2-C76074896EE5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4" name="Oval 9173">
                    <a:extLst>
                      <a:ext uri="{FF2B5EF4-FFF2-40B4-BE49-F238E27FC236}">
                        <a16:creationId xmlns:a16="http://schemas.microsoft.com/office/drawing/2014/main" id="{AA2C9CAF-631C-7FF2-100D-7ABEBB009BFB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5" name="Oval 9174">
                    <a:extLst>
                      <a:ext uri="{FF2B5EF4-FFF2-40B4-BE49-F238E27FC236}">
                        <a16:creationId xmlns:a16="http://schemas.microsoft.com/office/drawing/2014/main" id="{A492E48F-E73C-4742-FCE4-B1153158066E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6" name="Oval 9175">
                    <a:extLst>
                      <a:ext uri="{FF2B5EF4-FFF2-40B4-BE49-F238E27FC236}">
                        <a16:creationId xmlns:a16="http://schemas.microsoft.com/office/drawing/2014/main" id="{673B3801-D6F9-38ED-DA61-57A054B0D7BD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7" name="Oval 9176">
                    <a:extLst>
                      <a:ext uri="{FF2B5EF4-FFF2-40B4-BE49-F238E27FC236}">
                        <a16:creationId xmlns:a16="http://schemas.microsoft.com/office/drawing/2014/main" id="{72A634D3-0630-95E6-B65E-77C1D42FB246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8" name="Oval 9177">
                    <a:extLst>
                      <a:ext uri="{FF2B5EF4-FFF2-40B4-BE49-F238E27FC236}">
                        <a16:creationId xmlns:a16="http://schemas.microsoft.com/office/drawing/2014/main" id="{D1BECAAA-9F5C-D6F5-8585-D9BA9163A347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79" name="Oval 9178">
                    <a:extLst>
                      <a:ext uri="{FF2B5EF4-FFF2-40B4-BE49-F238E27FC236}">
                        <a16:creationId xmlns:a16="http://schemas.microsoft.com/office/drawing/2014/main" id="{43784279-9238-A88E-3A4A-B41B1D9F4293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0" name="Oval 9179">
                    <a:extLst>
                      <a:ext uri="{FF2B5EF4-FFF2-40B4-BE49-F238E27FC236}">
                        <a16:creationId xmlns:a16="http://schemas.microsoft.com/office/drawing/2014/main" id="{4551823C-698B-C6FE-B28C-EF53014911F1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1" name="Oval 9180">
                    <a:extLst>
                      <a:ext uri="{FF2B5EF4-FFF2-40B4-BE49-F238E27FC236}">
                        <a16:creationId xmlns:a16="http://schemas.microsoft.com/office/drawing/2014/main" id="{0DA25C2F-C17B-BC18-DDF9-5710536D1F89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2" name="Oval 9181">
                    <a:extLst>
                      <a:ext uri="{FF2B5EF4-FFF2-40B4-BE49-F238E27FC236}">
                        <a16:creationId xmlns:a16="http://schemas.microsoft.com/office/drawing/2014/main" id="{F547ECCC-E863-20A9-D4CA-7C02081397FA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3" name="Oval 9182">
                    <a:extLst>
                      <a:ext uri="{FF2B5EF4-FFF2-40B4-BE49-F238E27FC236}">
                        <a16:creationId xmlns:a16="http://schemas.microsoft.com/office/drawing/2014/main" id="{B97EA207-1979-C032-6A42-06BDE05EAAA3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4" name="Oval 9183">
                    <a:extLst>
                      <a:ext uri="{FF2B5EF4-FFF2-40B4-BE49-F238E27FC236}">
                        <a16:creationId xmlns:a16="http://schemas.microsoft.com/office/drawing/2014/main" id="{D7E436F4-2BDF-7437-CCBC-9463700002AE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5" name="Oval 9184">
                    <a:extLst>
                      <a:ext uri="{FF2B5EF4-FFF2-40B4-BE49-F238E27FC236}">
                        <a16:creationId xmlns:a16="http://schemas.microsoft.com/office/drawing/2014/main" id="{698F1BD0-D3B9-018B-BDD0-4C57FC8A7376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6" name="Oval 9185">
                    <a:extLst>
                      <a:ext uri="{FF2B5EF4-FFF2-40B4-BE49-F238E27FC236}">
                        <a16:creationId xmlns:a16="http://schemas.microsoft.com/office/drawing/2014/main" id="{2926A30E-1B22-55FA-92D5-F86E435991CD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7" name="Oval 9186">
                    <a:extLst>
                      <a:ext uri="{FF2B5EF4-FFF2-40B4-BE49-F238E27FC236}">
                        <a16:creationId xmlns:a16="http://schemas.microsoft.com/office/drawing/2014/main" id="{44D71CC2-1AFE-09F4-D6E8-C511010FA8CE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8" name="Oval 9187">
                    <a:extLst>
                      <a:ext uri="{FF2B5EF4-FFF2-40B4-BE49-F238E27FC236}">
                        <a16:creationId xmlns:a16="http://schemas.microsoft.com/office/drawing/2014/main" id="{B811AA0E-0A33-CBDE-28C2-9FED08A695E5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89" name="Oval 9188">
                    <a:extLst>
                      <a:ext uri="{FF2B5EF4-FFF2-40B4-BE49-F238E27FC236}">
                        <a16:creationId xmlns:a16="http://schemas.microsoft.com/office/drawing/2014/main" id="{CBADD28A-2A92-9D95-3035-6892C19D3BC9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0" name="Oval 9189">
                    <a:extLst>
                      <a:ext uri="{FF2B5EF4-FFF2-40B4-BE49-F238E27FC236}">
                        <a16:creationId xmlns:a16="http://schemas.microsoft.com/office/drawing/2014/main" id="{AA499141-6EC6-C501-639F-ACDDE9273C7F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1" name="Oval 9190">
                    <a:extLst>
                      <a:ext uri="{FF2B5EF4-FFF2-40B4-BE49-F238E27FC236}">
                        <a16:creationId xmlns:a16="http://schemas.microsoft.com/office/drawing/2014/main" id="{D992C7C2-0B6B-3E8A-79DD-2A690C6EF1F0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2" name="Oval 9191">
                    <a:extLst>
                      <a:ext uri="{FF2B5EF4-FFF2-40B4-BE49-F238E27FC236}">
                        <a16:creationId xmlns:a16="http://schemas.microsoft.com/office/drawing/2014/main" id="{6B5AC171-3CF2-9B9D-1102-9DB110A804C7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3" name="Oval 9192">
                    <a:extLst>
                      <a:ext uri="{FF2B5EF4-FFF2-40B4-BE49-F238E27FC236}">
                        <a16:creationId xmlns:a16="http://schemas.microsoft.com/office/drawing/2014/main" id="{C3E17375-C31D-FDFA-859C-3C670591EC7B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4" name="Oval 9193">
                    <a:extLst>
                      <a:ext uri="{FF2B5EF4-FFF2-40B4-BE49-F238E27FC236}">
                        <a16:creationId xmlns:a16="http://schemas.microsoft.com/office/drawing/2014/main" id="{83ED2B45-DF4D-63C8-7476-DF96BB272118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5" name="Oval 9194">
                    <a:extLst>
                      <a:ext uri="{FF2B5EF4-FFF2-40B4-BE49-F238E27FC236}">
                        <a16:creationId xmlns:a16="http://schemas.microsoft.com/office/drawing/2014/main" id="{FF01FC41-75FC-5ED4-6D70-725E7304EDF1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6" name="Oval 9195">
                    <a:extLst>
                      <a:ext uri="{FF2B5EF4-FFF2-40B4-BE49-F238E27FC236}">
                        <a16:creationId xmlns:a16="http://schemas.microsoft.com/office/drawing/2014/main" id="{12557516-7EF1-76DA-E0C1-EE2A2CFD8999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7" name="Oval 9196">
                    <a:extLst>
                      <a:ext uri="{FF2B5EF4-FFF2-40B4-BE49-F238E27FC236}">
                        <a16:creationId xmlns:a16="http://schemas.microsoft.com/office/drawing/2014/main" id="{93EA3A61-92BA-FE68-B97C-046567D2D535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98" name="Oval 9197">
                    <a:extLst>
                      <a:ext uri="{FF2B5EF4-FFF2-40B4-BE49-F238E27FC236}">
                        <a16:creationId xmlns:a16="http://schemas.microsoft.com/office/drawing/2014/main" id="{0E05784F-0D44-F74F-9D97-7196486C7194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993" name="Group 8992">
                  <a:extLst>
                    <a:ext uri="{FF2B5EF4-FFF2-40B4-BE49-F238E27FC236}">
                      <a16:creationId xmlns:a16="http://schemas.microsoft.com/office/drawing/2014/main" id="{B7D21D35-7561-7366-226F-B0E5A9BFD024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9063" name="Oval 9062">
                    <a:extLst>
                      <a:ext uri="{FF2B5EF4-FFF2-40B4-BE49-F238E27FC236}">
                        <a16:creationId xmlns:a16="http://schemas.microsoft.com/office/drawing/2014/main" id="{D664FD52-7C39-DDAE-E17B-989025A9CB8C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4" name="Oval 9063">
                    <a:extLst>
                      <a:ext uri="{FF2B5EF4-FFF2-40B4-BE49-F238E27FC236}">
                        <a16:creationId xmlns:a16="http://schemas.microsoft.com/office/drawing/2014/main" id="{0403E592-CB7D-9358-8E0F-7187A822243D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5" name="Oval 9064">
                    <a:extLst>
                      <a:ext uri="{FF2B5EF4-FFF2-40B4-BE49-F238E27FC236}">
                        <a16:creationId xmlns:a16="http://schemas.microsoft.com/office/drawing/2014/main" id="{89985DEB-AC49-CE9E-4318-28912E1720D4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6" name="Oval 9065">
                    <a:extLst>
                      <a:ext uri="{FF2B5EF4-FFF2-40B4-BE49-F238E27FC236}">
                        <a16:creationId xmlns:a16="http://schemas.microsoft.com/office/drawing/2014/main" id="{4D816040-7C5D-924C-5E57-F1CC6433428B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7" name="Oval 9066">
                    <a:extLst>
                      <a:ext uri="{FF2B5EF4-FFF2-40B4-BE49-F238E27FC236}">
                        <a16:creationId xmlns:a16="http://schemas.microsoft.com/office/drawing/2014/main" id="{C0FE8A1D-1EDD-A460-9417-6B9A742D7971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8" name="Oval 9067">
                    <a:extLst>
                      <a:ext uri="{FF2B5EF4-FFF2-40B4-BE49-F238E27FC236}">
                        <a16:creationId xmlns:a16="http://schemas.microsoft.com/office/drawing/2014/main" id="{0125DD09-6246-D8CF-C755-C681D33CD334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9" name="Oval 9068">
                    <a:extLst>
                      <a:ext uri="{FF2B5EF4-FFF2-40B4-BE49-F238E27FC236}">
                        <a16:creationId xmlns:a16="http://schemas.microsoft.com/office/drawing/2014/main" id="{DD083D51-1DF1-538B-D3A7-75D57116A2F7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0" name="Oval 9069">
                    <a:extLst>
                      <a:ext uri="{FF2B5EF4-FFF2-40B4-BE49-F238E27FC236}">
                        <a16:creationId xmlns:a16="http://schemas.microsoft.com/office/drawing/2014/main" id="{C3CE1A14-F173-AC24-5DA0-C08D5C22C8C4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1" name="Oval 9070">
                    <a:extLst>
                      <a:ext uri="{FF2B5EF4-FFF2-40B4-BE49-F238E27FC236}">
                        <a16:creationId xmlns:a16="http://schemas.microsoft.com/office/drawing/2014/main" id="{9D87DCD7-DAF8-A4F5-DA9E-7693D413556E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2" name="Oval 9071">
                    <a:extLst>
                      <a:ext uri="{FF2B5EF4-FFF2-40B4-BE49-F238E27FC236}">
                        <a16:creationId xmlns:a16="http://schemas.microsoft.com/office/drawing/2014/main" id="{BE3BB5D4-0DBC-FA6F-D15B-08EA4D191C62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3" name="Oval 9072">
                    <a:extLst>
                      <a:ext uri="{FF2B5EF4-FFF2-40B4-BE49-F238E27FC236}">
                        <a16:creationId xmlns:a16="http://schemas.microsoft.com/office/drawing/2014/main" id="{F9A9118A-E862-0907-FFB7-B53FDDEB6367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4" name="Oval 9073">
                    <a:extLst>
                      <a:ext uri="{FF2B5EF4-FFF2-40B4-BE49-F238E27FC236}">
                        <a16:creationId xmlns:a16="http://schemas.microsoft.com/office/drawing/2014/main" id="{75DD6414-1CC9-03F7-403F-962DE51E03C0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5" name="Oval 9074">
                    <a:extLst>
                      <a:ext uri="{FF2B5EF4-FFF2-40B4-BE49-F238E27FC236}">
                        <a16:creationId xmlns:a16="http://schemas.microsoft.com/office/drawing/2014/main" id="{0E2F2ECA-116B-4AE7-219E-2B9F11FBE4B6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6" name="Oval 9075">
                    <a:extLst>
                      <a:ext uri="{FF2B5EF4-FFF2-40B4-BE49-F238E27FC236}">
                        <a16:creationId xmlns:a16="http://schemas.microsoft.com/office/drawing/2014/main" id="{C21413FF-99D8-8CC6-2B12-85DA2E3D9226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7" name="Oval 9076">
                    <a:extLst>
                      <a:ext uri="{FF2B5EF4-FFF2-40B4-BE49-F238E27FC236}">
                        <a16:creationId xmlns:a16="http://schemas.microsoft.com/office/drawing/2014/main" id="{AA215F8F-D245-B67F-040A-96A819AA1AD3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8" name="Oval 9077">
                    <a:extLst>
                      <a:ext uri="{FF2B5EF4-FFF2-40B4-BE49-F238E27FC236}">
                        <a16:creationId xmlns:a16="http://schemas.microsoft.com/office/drawing/2014/main" id="{B712AB72-795B-89E5-5004-9E0A8B693FBF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79" name="Oval 9078">
                    <a:extLst>
                      <a:ext uri="{FF2B5EF4-FFF2-40B4-BE49-F238E27FC236}">
                        <a16:creationId xmlns:a16="http://schemas.microsoft.com/office/drawing/2014/main" id="{E7230EC5-BA54-EFA5-81EE-E06CEA56DC18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0" name="Oval 9079">
                    <a:extLst>
                      <a:ext uri="{FF2B5EF4-FFF2-40B4-BE49-F238E27FC236}">
                        <a16:creationId xmlns:a16="http://schemas.microsoft.com/office/drawing/2014/main" id="{7BBBBE5C-48D8-AA00-4CBE-628E281B18AB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1" name="Oval 9080">
                    <a:extLst>
                      <a:ext uri="{FF2B5EF4-FFF2-40B4-BE49-F238E27FC236}">
                        <a16:creationId xmlns:a16="http://schemas.microsoft.com/office/drawing/2014/main" id="{C0CBBBD0-E23F-D71A-EAAD-4FB6F62C6DEE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2" name="Oval 9081">
                    <a:extLst>
                      <a:ext uri="{FF2B5EF4-FFF2-40B4-BE49-F238E27FC236}">
                        <a16:creationId xmlns:a16="http://schemas.microsoft.com/office/drawing/2014/main" id="{BDA4BCEF-9225-CB14-F76E-986EB679F027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3" name="Oval 9082">
                    <a:extLst>
                      <a:ext uri="{FF2B5EF4-FFF2-40B4-BE49-F238E27FC236}">
                        <a16:creationId xmlns:a16="http://schemas.microsoft.com/office/drawing/2014/main" id="{F4200582-5A68-097F-D731-8DC754448910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4" name="Oval 9083">
                    <a:extLst>
                      <a:ext uri="{FF2B5EF4-FFF2-40B4-BE49-F238E27FC236}">
                        <a16:creationId xmlns:a16="http://schemas.microsoft.com/office/drawing/2014/main" id="{81156207-AC00-6DD8-CCCF-DFFE130778F1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5" name="Oval 9084">
                    <a:extLst>
                      <a:ext uri="{FF2B5EF4-FFF2-40B4-BE49-F238E27FC236}">
                        <a16:creationId xmlns:a16="http://schemas.microsoft.com/office/drawing/2014/main" id="{70F7FE27-655C-A6DE-A81B-0FCADAA3A0DD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6" name="Oval 9085">
                    <a:extLst>
                      <a:ext uri="{FF2B5EF4-FFF2-40B4-BE49-F238E27FC236}">
                        <a16:creationId xmlns:a16="http://schemas.microsoft.com/office/drawing/2014/main" id="{D14A5489-23E1-D2C2-5510-E4D5D0388AC6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7" name="Oval 9086">
                    <a:extLst>
                      <a:ext uri="{FF2B5EF4-FFF2-40B4-BE49-F238E27FC236}">
                        <a16:creationId xmlns:a16="http://schemas.microsoft.com/office/drawing/2014/main" id="{01D9CA14-67EA-8E5E-900A-CD2BD46F5B65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8" name="Oval 9087">
                    <a:extLst>
                      <a:ext uri="{FF2B5EF4-FFF2-40B4-BE49-F238E27FC236}">
                        <a16:creationId xmlns:a16="http://schemas.microsoft.com/office/drawing/2014/main" id="{69EC612C-A98B-39D7-2D44-D56255E3F984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89" name="Oval 9088">
                    <a:extLst>
                      <a:ext uri="{FF2B5EF4-FFF2-40B4-BE49-F238E27FC236}">
                        <a16:creationId xmlns:a16="http://schemas.microsoft.com/office/drawing/2014/main" id="{0876D4A7-A743-2950-8FD8-27427BFF4AAD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0" name="Oval 9089">
                    <a:extLst>
                      <a:ext uri="{FF2B5EF4-FFF2-40B4-BE49-F238E27FC236}">
                        <a16:creationId xmlns:a16="http://schemas.microsoft.com/office/drawing/2014/main" id="{CE103369-28C0-6712-70FD-3374F251ED45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1" name="Oval 9090">
                    <a:extLst>
                      <a:ext uri="{FF2B5EF4-FFF2-40B4-BE49-F238E27FC236}">
                        <a16:creationId xmlns:a16="http://schemas.microsoft.com/office/drawing/2014/main" id="{5B82C59A-954D-AA12-B125-92A3015D154F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2" name="Oval 9091">
                    <a:extLst>
                      <a:ext uri="{FF2B5EF4-FFF2-40B4-BE49-F238E27FC236}">
                        <a16:creationId xmlns:a16="http://schemas.microsoft.com/office/drawing/2014/main" id="{98FB206D-73B6-C849-1C9A-FA31E92CA248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3" name="Oval 9092">
                    <a:extLst>
                      <a:ext uri="{FF2B5EF4-FFF2-40B4-BE49-F238E27FC236}">
                        <a16:creationId xmlns:a16="http://schemas.microsoft.com/office/drawing/2014/main" id="{B2B7A510-2A81-ECFA-FF16-0FD228C9DD6A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4" name="Oval 9093">
                    <a:extLst>
                      <a:ext uri="{FF2B5EF4-FFF2-40B4-BE49-F238E27FC236}">
                        <a16:creationId xmlns:a16="http://schemas.microsoft.com/office/drawing/2014/main" id="{A0E4733B-014E-335E-49AC-C4F02F4A672F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5" name="Oval 9094">
                    <a:extLst>
                      <a:ext uri="{FF2B5EF4-FFF2-40B4-BE49-F238E27FC236}">
                        <a16:creationId xmlns:a16="http://schemas.microsoft.com/office/drawing/2014/main" id="{5C358001-3544-AC96-DF0A-B5C3F8539BAC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6" name="Oval 9095">
                    <a:extLst>
                      <a:ext uri="{FF2B5EF4-FFF2-40B4-BE49-F238E27FC236}">
                        <a16:creationId xmlns:a16="http://schemas.microsoft.com/office/drawing/2014/main" id="{43E77003-4994-39CF-6471-47459F821884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7" name="Oval 9096">
                    <a:extLst>
                      <a:ext uri="{FF2B5EF4-FFF2-40B4-BE49-F238E27FC236}">
                        <a16:creationId xmlns:a16="http://schemas.microsoft.com/office/drawing/2014/main" id="{78658097-24D6-7893-DDD4-82C1E4C91835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8" name="Oval 9097">
                    <a:extLst>
                      <a:ext uri="{FF2B5EF4-FFF2-40B4-BE49-F238E27FC236}">
                        <a16:creationId xmlns:a16="http://schemas.microsoft.com/office/drawing/2014/main" id="{274F4124-75B5-91D6-E8A9-30A19A0C6EE7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99" name="Oval 9098">
                    <a:extLst>
                      <a:ext uri="{FF2B5EF4-FFF2-40B4-BE49-F238E27FC236}">
                        <a16:creationId xmlns:a16="http://schemas.microsoft.com/office/drawing/2014/main" id="{A6CDDD67-09AC-B152-B326-5633CB070FAA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0" name="Oval 9099">
                    <a:extLst>
                      <a:ext uri="{FF2B5EF4-FFF2-40B4-BE49-F238E27FC236}">
                        <a16:creationId xmlns:a16="http://schemas.microsoft.com/office/drawing/2014/main" id="{F6B6BED3-9D5F-0088-6EDA-E9266AB3173A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1" name="Oval 9100">
                    <a:extLst>
                      <a:ext uri="{FF2B5EF4-FFF2-40B4-BE49-F238E27FC236}">
                        <a16:creationId xmlns:a16="http://schemas.microsoft.com/office/drawing/2014/main" id="{41B37E14-041D-5B10-2F94-9A258AF9A09D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2" name="Oval 9101">
                    <a:extLst>
                      <a:ext uri="{FF2B5EF4-FFF2-40B4-BE49-F238E27FC236}">
                        <a16:creationId xmlns:a16="http://schemas.microsoft.com/office/drawing/2014/main" id="{133769FB-C6B6-E67A-5380-7727ECCB16E5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3" name="Oval 9102">
                    <a:extLst>
                      <a:ext uri="{FF2B5EF4-FFF2-40B4-BE49-F238E27FC236}">
                        <a16:creationId xmlns:a16="http://schemas.microsoft.com/office/drawing/2014/main" id="{E7AB2189-554B-06EC-A1B5-AEFD2D1C630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4" name="Oval 9103">
                    <a:extLst>
                      <a:ext uri="{FF2B5EF4-FFF2-40B4-BE49-F238E27FC236}">
                        <a16:creationId xmlns:a16="http://schemas.microsoft.com/office/drawing/2014/main" id="{9C4A8928-EDE7-BD79-C5AA-96CF006716EB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5" name="Oval 9104">
                    <a:extLst>
                      <a:ext uri="{FF2B5EF4-FFF2-40B4-BE49-F238E27FC236}">
                        <a16:creationId xmlns:a16="http://schemas.microsoft.com/office/drawing/2014/main" id="{D6C7502D-B613-1DE3-4ECB-14B4B7D75C89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6" name="Oval 9105">
                    <a:extLst>
                      <a:ext uri="{FF2B5EF4-FFF2-40B4-BE49-F238E27FC236}">
                        <a16:creationId xmlns:a16="http://schemas.microsoft.com/office/drawing/2014/main" id="{4A96D92A-8BF2-3FE4-B1C2-625D161E78EA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7" name="Oval 9106">
                    <a:extLst>
                      <a:ext uri="{FF2B5EF4-FFF2-40B4-BE49-F238E27FC236}">
                        <a16:creationId xmlns:a16="http://schemas.microsoft.com/office/drawing/2014/main" id="{B866A947-1ACF-349C-42D9-08C4AF4E3C4E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8" name="Oval 9107">
                    <a:extLst>
                      <a:ext uri="{FF2B5EF4-FFF2-40B4-BE49-F238E27FC236}">
                        <a16:creationId xmlns:a16="http://schemas.microsoft.com/office/drawing/2014/main" id="{94B51BDC-B224-D987-FAF5-B136915D1810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09" name="Oval 9108">
                    <a:extLst>
                      <a:ext uri="{FF2B5EF4-FFF2-40B4-BE49-F238E27FC236}">
                        <a16:creationId xmlns:a16="http://schemas.microsoft.com/office/drawing/2014/main" id="{B93018A7-EC75-2254-1F96-FB988221E361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0" name="Oval 9109">
                    <a:extLst>
                      <a:ext uri="{FF2B5EF4-FFF2-40B4-BE49-F238E27FC236}">
                        <a16:creationId xmlns:a16="http://schemas.microsoft.com/office/drawing/2014/main" id="{87FC93FB-DEBA-6E00-2081-4ECA2B6FE294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1" name="Oval 9110">
                    <a:extLst>
                      <a:ext uri="{FF2B5EF4-FFF2-40B4-BE49-F238E27FC236}">
                        <a16:creationId xmlns:a16="http://schemas.microsoft.com/office/drawing/2014/main" id="{2DE74C80-561D-B9A5-B43B-A3E0FC60A793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2" name="Oval 9111">
                    <a:extLst>
                      <a:ext uri="{FF2B5EF4-FFF2-40B4-BE49-F238E27FC236}">
                        <a16:creationId xmlns:a16="http://schemas.microsoft.com/office/drawing/2014/main" id="{1844C06D-74A5-4015-EB5E-173EDAEC0751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3" name="Oval 9112">
                    <a:extLst>
                      <a:ext uri="{FF2B5EF4-FFF2-40B4-BE49-F238E27FC236}">
                        <a16:creationId xmlns:a16="http://schemas.microsoft.com/office/drawing/2014/main" id="{468FCD09-6A6A-06DD-21EC-ECAEF1DA46FE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4" name="Oval 9113">
                    <a:extLst>
                      <a:ext uri="{FF2B5EF4-FFF2-40B4-BE49-F238E27FC236}">
                        <a16:creationId xmlns:a16="http://schemas.microsoft.com/office/drawing/2014/main" id="{D1498455-2EF2-9F8A-F18C-79160AFC9630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5" name="Oval 9114">
                    <a:extLst>
                      <a:ext uri="{FF2B5EF4-FFF2-40B4-BE49-F238E27FC236}">
                        <a16:creationId xmlns:a16="http://schemas.microsoft.com/office/drawing/2014/main" id="{9D5C583E-AF63-DF76-DBAC-A567248EFAF6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6" name="Oval 9115">
                    <a:extLst>
                      <a:ext uri="{FF2B5EF4-FFF2-40B4-BE49-F238E27FC236}">
                        <a16:creationId xmlns:a16="http://schemas.microsoft.com/office/drawing/2014/main" id="{7FEBA2D2-1D25-04A3-D444-B6408109CCF1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7" name="Oval 9116">
                    <a:extLst>
                      <a:ext uri="{FF2B5EF4-FFF2-40B4-BE49-F238E27FC236}">
                        <a16:creationId xmlns:a16="http://schemas.microsoft.com/office/drawing/2014/main" id="{E534F4EB-A47E-8E28-B606-41B677954542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8" name="Oval 9117">
                    <a:extLst>
                      <a:ext uri="{FF2B5EF4-FFF2-40B4-BE49-F238E27FC236}">
                        <a16:creationId xmlns:a16="http://schemas.microsoft.com/office/drawing/2014/main" id="{CB96F864-B03B-9F0C-8563-1B2BB5CDC971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19" name="Oval 9118">
                    <a:extLst>
                      <a:ext uri="{FF2B5EF4-FFF2-40B4-BE49-F238E27FC236}">
                        <a16:creationId xmlns:a16="http://schemas.microsoft.com/office/drawing/2014/main" id="{CE95B316-D86C-EEF8-71CE-22727CBBCE9F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0" name="Oval 9119">
                    <a:extLst>
                      <a:ext uri="{FF2B5EF4-FFF2-40B4-BE49-F238E27FC236}">
                        <a16:creationId xmlns:a16="http://schemas.microsoft.com/office/drawing/2014/main" id="{3ABC48CA-AF9B-4FCF-8A4A-EC6E99825A04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1" name="Oval 9120">
                    <a:extLst>
                      <a:ext uri="{FF2B5EF4-FFF2-40B4-BE49-F238E27FC236}">
                        <a16:creationId xmlns:a16="http://schemas.microsoft.com/office/drawing/2014/main" id="{F4D31723-19F0-9FD1-2956-0BDA39D43A66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2" name="Oval 9121">
                    <a:extLst>
                      <a:ext uri="{FF2B5EF4-FFF2-40B4-BE49-F238E27FC236}">
                        <a16:creationId xmlns:a16="http://schemas.microsoft.com/office/drawing/2014/main" id="{5B32DD81-B272-9010-691C-16743AC4E71B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3" name="Oval 9122">
                    <a:extLst>
                      <a:ext uri="{FF2B5EF4-FFF2-40B4-BE49-F238E27FC236}">
                        <a16:creationId xmlns:a16="http://schemas.microsoft.com/office/drawing/2014/main" id="{AC9B4234-A423-AB43-F5DB-8947F7A3C54D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4" name="Oval 9123">
                    <a:extLst>
                      <a:ext uri="{FF2B5EF4-FFF2-40B4-BE49-F238E27FC236}">
                        <a16:creationId xmlns:a16="http://schemas.microsoft.com/office/drawing/2014/main" id="{585205FF-EB0E-DB9D-0E1E-27909404525F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5" name="Oval 9124">
                    <a:extLst>
                      <a:ext uri="{FF2B5EF4-FFF2-40B4-BE49-F238E27FC236}">
                        <a16:creationId xmlns:a16="http://schemas.microsoft.com/office/drawing/2014/main" id="{C16254D3-6B26-AFA4-FD78-61E902402166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6" name="Oval 9125">
                    <a:extLst>
                      <a:ext uri="{FF2B5EF4-FFF2-40B4-BE49-F238E27FC236}">
                        <a16:creationId xmlns:a16="http://schemas.microsoft.com/office/drawing/2014/main" id="{C6699CAC-35B5-702F-86BA-84EDF61A6CDE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7" name="Oval 9126">
                    <a:extLst>
                      <a:ext uri="{FF2B5EF4-FFF2-40B4-BE49-F238E27FC236}">
                        <a16:creationId xmlns:a16="http://schemas.microsoft.com/office/drawing/2014/main" id="{5EEE6512-CF53-01FE-ECB8-4EAA73A5A0B8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8" name="Oval 9127">
                    <a:extLst>
                      <a:ext uri="{FF2B5EF4-FFF2-40B4-BE49-F238E27FC236}">
                        <a16:creationId xmlns:a16="http://schemas.microsoft.com/office/drawing/2014/main" id="{89FA47A8-2C66-59AA-68E8-FDA1E6AD37AD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29" name="Oval 9128">
                    <a:extLst>
                      <a:ext uri="{FF2B5EF4-FFF2-40B4-BE49-F238E27FC236}">
                        <a16:creationId xmlns:a16="http://schemas.microsoft.com/office/drawing/2014/main" id="{D9DA0698-5E2B-7606-EF7E-AA60AE5D880E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30" name="Oval 9129">
                    <a:extLst>
                      <a:ext uri="{FF2B5EF4-FFF2-40B4-BE49-F238E27FC236}">
                        <a16:creationId xmlns:a16="http://schemas.microsoft.com/office/drawing/2014/main" id="{0FF77145-C678-3D7A-94C4-3B53DC28170A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994" name="Group 8993">
                  <a:extLst>
                    <a:ext uri="{FF2B5EF4-FFF2-40B4-BE49-F238E27FC236}">
                      <a16:creationId xmlns:a16="http://schemas.microsoft.com/office/drawing/2014/main" id="{E5A64BF0-3D4C-6000-3325-E3D3B8734ED6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8995" name="Oval 8994">
                    <a:extLst>
                      <a:ext uri="{FF2B5EF4-FFF2-40B4-BE49-F238E27FC236}">
                        <a16:creationId xmlns:a16="http://schemas.microsoft.com/office/drawing/2014/main" id="{BABC17EF-3F3E-FBAA-6DD8-6756F88C32B6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6" name="Oval 8995">
                    <a:extLst>
                      <a:ext uri="{FF2B5EF4-FFF2-40B4-BE49-F238E27FC236}">
                        <a16:creationId xmlns:a16="http://schemas.microsoft.com/office/drawing/2014/main" id="{0C52ADD2-5D52-3CA4-1398-C4EEE8B23E21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7" name="Oval 8996">
                    <a:extLst>
                      <a:ext uri="{FF2B5EF4-FFF2-40B4-BE49-F238E27FC236}">
                        <a16:creationId xmlns:a16="http://schemas.microsoft.com/office/drawing/2014/main" id="{D3D5800C-ED99-484F-966D-859936AC03EB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8" name="Oval 8997">
                    <a:extLst>
                      <a:ext uri="{FF2B5EF4-FFF2-40B4-BE49-F238E27FC236}">
                        <a16:creationId xmlns:a16="http://schemas.microsoft.com/office/drawing/2014/main" id="{F95417EC-6AC6-0E01-C587-B1FDBEF01DB4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9" name="Oval 8998">
                    <a:extLst>
                      <a:ext uri="{FF2B5EF4-FFF2-40B4-BE49-F238E27FC236}">
                        <a16:creationId xmlns:a16="http://schemas.microsoft.com/office/drawing/2014/main" id="{701E49FB-7F89-0715-7F22-33DAC1CF1F89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0" name="Oval 8999">
                    <a:extLst>
                      <a:ext uri="{FF2B5EF4-FFF2-40B4-BE49-F238E27FC236}">
                        <a16:creationId xmlns:a16="http://schemas.microsoft.com/office/drawing/2014/main" id="{6E324138-B9A0-B5A8-AF43-07F1B64E6965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1" name="Oval 9000">
                    <a:extLst>
                      <a:ext uri="{FF2B5EF4-FFF2-40B4-BE49-F238E27FC236}">
                        <a16:creationId xmlns:a16="http://schemas.microsoft.com/office/drawing/2014/main" id="{5FC422DA-D788-6C47-2007-46F95FB28944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2" name="Oval 9001">
                    <a:extLst>
                      <a:ext uri="{FF2B5EF4-FFF2-40B4-BE49-F238E27FC236}">
                        <a16:creationId xmlns:a16="http://schemas.microsoft.com/office/drawing/2014/main" id="{07CC4785-EC7E-CE27-7D53-BC6C97BA18B4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3" name="Oval 9002">
                    <a:extLst>
                      <a:ext uri="{FF2B5EF4-FFF2-40B4-BE49-F238E27FC236}">
                        <a16:creationId xmlns:a16="http://schemas.microsoft.com/office/drawing/2014/main" id="{587E8F38-C721-8321-3548-B4911D029E74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4" name="Oval 9003">
                    <a:extLst>
                      <a:ext uri="{FF2B5EF4-FFF2-40B4-BE49-F238E27FC236}">
                        <a16:creationId xmlns:a16="http://schemas.microsoft.com/office/drawing/2014/main" id="{57EDF633-799D-876E-37C0-0B28E923B451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5" name="Oval 9004">
                    <a:extLst>
                      <a:ext uri="{FF2B5EF4-FFF2-40B4-BE49-F238E27FC236}">
                        <a16:creationId xmlns:a16="http://schemas.microsoft.com/office/drawing/2014/main" id="{3A9367E6-AF88-AB01-6467-72FC4742E8C8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6" name="Oval 9005">
                    <a:extLst>
                      <a:ext uri="{FF2B5EF4-FFF2-40B4-BE49-F238E27FC236}">
                        <a16:creationId xmlns:a16="http://schemas.microsoft.com/office/drawing/2014/main" id="{13C2FDBB-379F-C3C3-E7E6-33CDF2B8C878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7" name="Oval 9006">
                    <a:extLst>
                      <a:ext uri="{FF2B5EF4-FFF2-40B4-BE49-F238E27FC236}">
                        <a16:creationId xmlns:a16="http://schemas.microsoft.com/office/drawing/2014/main" id="{7B881FA9-3727-4FE4-3B9B-4311024D40AB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8" name="Oval 9007">
                    <a:extLst>
                      <a:ext uri="{FF2B5EF4-FFF2-40B4-BE49-F238E27FC236}">
                        <a16:creationId xmlns:a16="http://schemas.microsoft.com/office/drawing/2014/main" id="{DE6C5302-B7AA-F986-6760-81D468BA2B6D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09" name="Oval 9008">
                    <a:extLst>
                      <a:ext uri="{FF2B5EF4-FFF2-40B4-BE49-F238E27FC236}">
                        <a16:creationId xmlns:a16="http://schemas.microsoft.com/office/drawing/2014/main" id="{888EB69D-6B26-9248-4140-F7FD60D32A25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0" name="Oval 9009">
                    <a:extLst>
                      <a:ext uri="{FF2B5EF4-FFF2-40B4-BE49-F238E27FC236}">
                        <a16:creationId xmlns:a16="http://schemas.microsoft.com/office/drawing/2014/main" id="{FB8AA58E-A2C1-5921-8A2A-E8E84DDCEFD5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1" name="Oval 9010">
                    <a:extLst>
                      <a:ext uri="{FF2B5EF4-FFF2-40B4-BE49-F238E27FC236}">
                        <a16:creationId xmlns:a16="http://schemas.microsoft.com/office/drawing/2014/main" id="{6EB0C4CB-C9CE-0F20-7C34-0ED369DCA0E5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2" name="Oval 9011">
                    <a:extLst>
                      <a:ext uri="{FF2B5EF4-FFF2-40B4-BE49-F238E27FC236}">
                        <a16:creationId xmlns:a16="http://schemas.microsoft.com/office/drawing/2014/main" id="{2D581AA0-4E03-60F7-8719-5441C701B264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3" name="Oval 9012">
                    <a:extLst>
                      <a:ext uri="{FF2B5EF4-FFF2-40B4-BE49-F238E27FC236}">
                        <a16:creationId xmlns:a16="http://schemas.microsoft.com/office/drawing/2014/main" id="{F4A45D37-634A-5642-0AA6-42B0BD1CAD1F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4" name="Oval 9013">
                    <a:extLst>
                      <a:ext uri="{FF2B5EF4-FFF2-40B4-BE49-F238E27FC236}">
                        <a16:creationId xmlns:a16="http://schemas.microsoft.com/office/drawing/2014/main" id="{CE16EDE0-811F-AF99-9A50-DA448A6AC65A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5" name="Oval 9014">
                    <a:extLst>
                      <a:ext uri="{FF2B5EF4-FFF2-40B4-BE49-F238E27FC236}">
                        <a16:creationId xmlns:a16="http://schemas.microsoft.com/office/drawing/2014/main" id="{3DAFC6B2-F8F5-EC05-BABB-8B224DC8C45D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6" name="Oval 9015">
                    <a:extLst>
                      <a:ext uri="{FF2B5EF4-FFF2-40B4-BE49-F238E27FC236}">
                        <a16:creationId xmlns:a16="http://schemas.microsoft.com/office/drawing/2014/main" id="{0DA8EDBC-0D9F-71AD-17FA-C24F1C3BFBAF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7" name="Oval 9016">
                    <a:extLst>
                      <a:ext uri="{FF2B5EF4-FFF2-40B4-BE49-F238E27FC236}">
                        <a16:creationId xmlns:a16="http://schemas.microsoft.com/office/drawing/2014/main" id="{5C14C4B9-8675-FB47-41D0-F22175F7F819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8" name="Oval 9017">
                    <a:extLst>
                      <a:ext uri="{FF2B5EF4-FFF2-40B4-BE49-F238E27FC236}">
                        <a16:creationId xmlns:a16="http://schemas.microsoft.com/office/drawing/2014/main" id="{EA939B11-35C5-A1BF-0724-071906FF3EBC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19" name="Oval 9018">
                    <a:extLst>
                      <a:ext uri="{FF2B5EF4-FFF2-40B4-BE49-F238E27FC236}">
                        <a16:creationId xmlns:a16="http://schemas.microsoft.com/office/drawing/2014/main" id="{5CF5538A-AA8E-B2B4-FA9D-DAB93C60293B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0" name="Oval 9019">
                    <a:extLst>
                      <a:ext uri="{FF2B5EF4-FFF2-40B4-BE49-F238E27FC236}">
                        <a16:creationId xmlns:a16="http://schemas.microsoft.com/office/drawing/2014/main" id="{CC8BA011-F600-76D3-E37D-0C6665BBEFA1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1" name="Oval 9020">
                    <a:extLst>
                      <a:ext uri="{FF2B5EF4-FFF2-40B4-BE49-F238E27FC236}">
                        <a16:creationId xmlns:a16="http://schemas.microsoft.com/office/drawing/2014/main" id="{3B574F6B-DA67-BFD6-DD5C-60A2972415DA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2" name="Oval 9021">
                    <a:extLst>
                      <a:ext uri="{FF2B5EF4-FFF2-40B4-BE49-F238E27FC236}">
                        <a16:creationId xmlns:a16="http://schemas.microsoft.com/office/drawing/2014/main" id="{5A179147-2405-D554-EC59-AE1E3CCB0A07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3" name="Oval 9022">
                    <a:extLst>
                      <a:ext uri="{FF2B5EF4-FFF2-40B4-BE49-F238E27FC236}">
                        <a16:creationId xmlns:a16="http://schemas.microsoft.com/office/drawing/2014/main" id="{FC78B85A-103E-9323-A407-68A008371017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4" name="Oval 9023">
                    <a:extLst>
                      <a:ext uri="{FF2B5EF4-FFF2-40B4-BE49-F238E27FC236}">
                        <a16:creationId xmlns:a16="http://schemas.microsoft.com/office/drawing/2014/main" id="{05F046A2-634E-4F60-22AA-7958212AD3D5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5" name="Oval 9024">
                    <a:extLst>
                      <a:ext uri="{FF2B5EF4-FFF2-40B4-BE49-F238E27FC236}">
                        <a16:creationId xmlns:a16="http://schemas.microsoft.com/office/drawing/2014/main" id="{68847EBC-0090-5C79-F38B-33C99CDD6254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6" name="Oval 9025">
                    <a:extLst>
                      <a:ext uri="{FF2B5EF4-FFF2-40B4-BE49-F238E27FC236}">
                        <a16:creationId xmlns:a16="http://schemas.microsoft.com/office/drawing/2014/main" id="{CE88A27F-F3E4-FF68-A751-874680ED4541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7" name="Oval 9026">
                    <a:extLst>
                      <a:ext uri="{FF2B5EF4-FFF2-40B4-BE49-F238E27FC236}">
                        <a16:creationId xmlns:a16="http://schemas.microsoft.com/office/drawing/2014/main" id="{46EBD542-8355-1E55-A957-EF81342540CD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8" name="Oval 9027">
                    <a:extLst>
                      <a:ext uri="{FF2B5EF4-FFF2-40B4-BE49-F238E27FC236}">
                        <a16:creationId xmlns:a16="http://schemas.microsoft.com/office/drawing/2014/main" id="{3E46C8C5-FA43-4F54-864A-60AB919183AF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29" name="Oval 9028">
                    <a:extLst>
                      <a:ext uri="{FF2B5EF4-FFF2-40B4-BE49-F238E27FC236}">
                        <a16:creationId xmlns:a16="http://schemas.microsoft.com/office/drawing/2014/main" id="{3B9FE310-505D-441B-E572-A58526D03F88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0" name="Oval 9029">
                    <a:extLst>
                      <a:ext uri="{FF2B5EF4-FFF2-40B4-BE49-F238E27FC236}">
                        <a16:creationId xmlns:a16="http://schemas.microsoft.com/office/drawing/2014/main" id="{ABD1D7CC-A257-9A3A-C313-F60E030ADA38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1" name="Oval 9030">
                    <a:extLst>
                      <a:ext uri="{FF2B5EF4-FFF2-40B4-BE49-F238E27FC236}">
                        <a16:creationId xmlns:a16="http://schemas.microsoft.com/office/drawing/2014/main" id="{A1E80578-3143-1914-3090-505DB67BE7D1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2" name="Oval 9031">
                    <a:extLst>
                      <a:ext uri="{FF2B5EF4-FFF2-40B4-BE49-F238E27FC236}">
                        <a16:creationId xmlns:a16="http://schemas.microsoft.com/office/drawing/2014/main" id="{375EA7A7-3529-01E1-4799-400A157F3860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3" name="Oval 9032">
                    <a:extLst>
                      <a:ext uri="{FF2B5EF4-FFF2-40B4-BE49-F238E27FC236}">
                        <a16:creationId xmlns:a16="http://schemas.microsoft.com/office/drawing/2014/main" id="{D685A3B7-6661-871F-D2D8-8CB7693788E4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4" name="Oval 9033">
                    <a:extLst>
                      <a:ext uri="{FF2B5EF4-FFF2-40B4-BE49-F238E27FC236}">
                        <a16:creationId xmlns:a16="http://schemas.microsoft.com/office/drawing/2014/main" id="{4AEE0979-6C94-42A0-F47F-564ADD78686D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5" name="Oval 9034">
                    <a:extLst>
                      <a:ext uri="{FF2B5EF4-FFF2-40B4-BE49-F238E27FC236}">
                        <a16:creationId xmlns:a16="http://schemas.microsoft.com/office/drawing/2014/main" id="{4F1EB472-07E9-6474-3629-ADFDE60E1211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6" name="Oval 9035">
                    <a:extLst>
                      <a:ext uri="{FF2B5EF4-FFF2-40B4-BE49-F238E27FC236}">
                        <a16:creationId xmlns:a16="http://schemas.microsoft.com/office/drawing/2014/main" id="{9B76E7EE-F4E8-0F9F-97C5-29A48EAFD0C2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7" name="Oval 9036">
                    <a:extLst>
                      <a:ext uri="{FF2B5EF4-FFF2-40B4-BE49-F238E27FC236}">
                        <a16:creationId xmlns:a16="http://schemas.microsoft.com/office/drawing/2014/main" id="{FFD77B15-E2FA-D6E4-0F42-139D40BFE1D0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8" name="Oval 9037">
                    <a:extLst>
                      <a:ext uri="{FF2B5EF4-FFF2-40B4-BE49-F238E27FC236}">
                        <a16:creationId xmlns:a16="http://schemas.microsoft.com/office/drawing/2014/main" id="{C903230A-7945-5191-04CC-C3BA30E0A540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39" name="Oval 9038">
                    <a:extLst>
                      <a:ext uri="{FF2B5EF4-FFF2-40B4-BE49-F238E27FC236}">
                        <a16:creationId xmlns:a16="http://schemas.microsoft.com/office/drawing/2014/main" id="{12D5BD95-E309-8320-3D3D-C9D18AA1633B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0" name="Oval 9039">
                    <a:extLst>
                      <a:ext uri="{FF2B5EF4-FFF2-40B4-BE49-F238E27FC236}">
                        <a16:creationId xmlns:a16="http://schemas.microsoft.com/office/drawing/2014/main" id="{571DE3FD-D1D9-C420-4462-F84E827994E6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1" name="Oval 9040">
                    <a:extLst>
                      <a:ext uri="{FF2B5EF4-FFF2-40B4-BE49-F238E27FC236}">
                        <a16:creationId xmlns:a16="http://schemas.microsoft.com/office/drawing/2014/main" id="{96DFE921-5A00-A427-9B3F-73D47D2596F2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2" name="Oval 9041">
                    <a:extLst>
                      <a:ext uri="{FF2B5EF4-FFF2-40B4-BE49-F238E27FC236}">
                        <a16:creationId xmlns:a16="http://schemas.microsoft.com/office/drawing/2014/main" id="{0C11BB28-E040-54AA-826B-95DA9E6A77FC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3" name="Oval 9042">
                    <a:extLst>
                      <a:ext uri="{FF2B5EF4-FFF2-40B4-BE49-F238E27FC236}">
                        <a16:creationId xmlns:a16="http://schemas.microsoft.com/office/drawing/2014/main" id="{9B0D5D00-E3D6-087E-A778-512CCD90F52E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4" name="Oval 9043">
                    <a:extLst>
                      <a:ext uri="{FF2B5EF4-FFF2-40B4-BE49-F238E27FC236}">
                        <a16:creationId xmlns:a16="http://schemas.microsoft.com/office/drawing/2014/main" id="{215F58F3-1C67-B7B6-DADE-FB135CDBD713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5" name="Oval 9044">
                    <a:extLst>
                      <a:ext uri="{FF2B5EF4-FFF2-40B4-BE49-F238E27FC236}">
                        <a16:creationId xmlns:a16="http://schemas.microsoft.com/office/drawing/2014/main" id="{7E2887E8-F863-6F9C-F657-0940457495A3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6" name="Oval 9045">
                    <a:extLst>
                      <a:ext uri="{FF2B5EF4-FFF2-40B4-BE49-F238E27FC236}">
                        <a16:creationId xmlns:a16="http://schemas.microsoft.com/office/drawing/2014/main" id="{C7C964D0-CD8D-90FC-D7F1-BD911F1F9C27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7" name="Oval 9046">
                    <a:extLst>
                      <a:ext uri="{FF2B5EF4-FFF2-40B4-BE49-F238E27FC236}">
                        <a16:creationId xmlns:a16="http://schemas.microsoft.com/office/drawing/2014/main" id="{D5D9E813-710D-9ED6-0BD3-B06A9B472F13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8" name="Oval 9047">
                    <a:extLst>
                      <a:ext uri="{FF2B5EF4-FFF2-40B4-BE49-F238E27FC236}">
                        <a16:creationId xmlns:a16="http://schemas.microsoft.com/office/drawing/2014/main" id="{E10BEC7A-7EA2-A813-10A1-48DE3C76AD43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49" name="Oval 9048">
                    <a:extLst>
                      <a:ext uri="{FF2B5EF4-FFF2-40B4-BE49-F238E27FC236}">
                        <a16:creationId xmlns:a16="http://schemas.microsoft.com/office/drawing/2014/main" id="{7031E602-88EB-E1EF-3D9F-84C92D9D7B23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0" name="Oval 9049">
                    <a:extLst>
                      <a:ext uri="{FF2B5EF4-FFF2-40B4-BE49-F238E27FC236}">
                        <a16:creationId xmlns:a16="http://schemas.microsoft.com/office/drawing/2014/main" id="{FCAE89B2-B2F4-0D6A-0FDA-48830BD59D12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1" name="Oval 9050">
                    <a:extLst>
                      <a:ext uri="{FF2B5EF4-FFF2-40B4-BE49-F238E27FC236}">
                        <a16:creationId xmlns:a16="http://schemas.microsoft.com/office/drawing/2014/main" id="{31999CF6-9680-2F3D-29B8-B56F6DA70417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2" name="Oval 9051">
                    <a:extLst>
                      <a:ext uri="{FF2B5EF4-FFF2-40B4-BE49-F238E27FC236}">
                        <a16:creationId xmlns:a16="http://schemas.microsoft.com/office/drawing/2014/main" id="{3A36D16A-F76F-38C5-8C78-923536D34DE2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3" name="Oval 9052">
                    <a:extLst>
                      <a:ext uri="{FF2B5EF4-FFF2-40B4-BE49-F238E27FC236}">
                        <a16:creationId xmlns:a16="http://schemas.microsoft.com/office/drawing/2014/main" id="{840E7863-72FC-5A13-206B-94D315FEE665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4" name="Oval 9053">
                    <a:extLst>
                      <a:ext uri="{FF2B5EF4-FFF2-40B4-BE49-F238E27FC236}">
                        <a16:creationId xmlns:a16="http://schemas.microsoft.com/office/drawing/2014/main" id="{446CD483-DED9-1160-476A-C587019AD215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5" name="Oval 9054">
                    <a:extLst>
                      <a:ext uri="{FF2B5EF4-FFF2-40B4-BE49-F238E27FC236}">
                        <a16:creationId xmlns:a16="http://schemas.microsoft.com/office/drawing/2014/main" id="{D1D74A75-3BCA-108F-81BC-D3B0FFD849D8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6" name="Oval 9055">
                    <a:extLst>
                      <a:ext uri="{FF2B5EF4-FFF2-40B4-BE49-F238E27FC236}">
                        <a16:creationId xmlns:a16="http://schemas.microsoft.com/office/drawing/2014/main" id="{97D6031D-3FEB-357D-871C-4BB604B391D5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7" name="Oval 9056">
                    <a:extLst>
                      <a:ext uri="{FF2B5EF4-FFF2-40B4-BE49-F238E27FC236}">
                        <a16:creationId xmlns:a16="http://schemas.microsoft.com/office/drawing/2014/main" id="{D9301D64-51CB-7331-6751-8F77B1EA3649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8" name="Oval 9057">
                    <a:extLst>
                      <a:ext uri="{FF2B5EF4-FFF2-40B4-BE49-F238E27FC236}">
                        <a16:creationId xmlns:a16="http://schemas.microsoft.com/office/drawing/2014/main" id="{BD6FCC8E-525A-C2E7-3644-3FAA3867807B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59" name="Oval 9058">
                    <a:extLst>
                      <a:ext uri="{FF2B5EF4-FFF2-40B4-BE49-F238E27FC236}">
                        <a16:creationId xmlns:a16="http://schemas.microsoft.com/office/drawing/2014/main" id="{A499581A-9AD4-BEBA-EAD4-4EC8A1D487D4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0" name="Oval 9059">
                    <a:extLst>
                      <a:ext uri="{FF2B5EF4-FFF2-40B4-BE49-F238E27FC236}">
                        <a16:creationId xmlns:a16="http://schemas.microsoft.com/office/drawing/2014/main" id="{8184860B-23E2-B198-A2BE-3D3C677AFBF7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1" name="Oval 9060">
                    <a:extLst>
                      <a:ext uri="{FF2B5EF4-FFF2-40B4-BE49-F238E27FC236}">
                        <a16:creationId xmlns:a16="http://schemas.microsoft.com/office/drawing/2014/main" id="{C44418DF-5C71-4A43-BFF5-303684B37E36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62" name="Oval 9061">
                    <a:extLst>
                      <a:ext uri="{FF2B5EF4-FFF2-40B4-BE49-F238E27FC236}">
                        <a16:creationId xmlns:a16="http://schemas.microsoft.com/office/drawing/2014/main" id="{441699F0-02BD-ACD0-8468-0F1B2C4F62E2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8784" name="Small snowflakes">
                <a:extLst>
                  <a:ext uri="{FF2B5EF4-FFF2-40B4-BE49-F238E27FC236}">
                    <a16:creationId xmlns:a16="http://schemas.microsoft.com/office/drawing/2014/main" id="{6547CBE4-26D5-1FA1-1825-5C864BBAE8B4}"/>
                  </a:ext>
                </a:extLst>
              </p:cNvPr>
              <p:cNvGrpSpPr/>
              <p:nvPr/>
            </p:nvGrpSpPr>
            <p:grpSpPr>
              <a:xfrm>
                <a:off x="-238125" y="-26810991"/>
                <a:ext cx="12230100" cy="16559544"/>
                <a:chOff x="345744" y="-11146163"/>
                <a:chExt cx="11363911" cy="16559544"/>
              </a:xfrm>
              <a:grpFill/>
            </p:grpSpPr>
            <p:grpSp>
              <p:nvGrpSpPr>
                <p:cNvPr id="8785" name="Group 8784">
                  <a:extLst>
                    <a:ext uri="{FF2B5EF4-FFF2-40B4-BE49-F238E27FC236}">
                      <a16:creationId xmlns:a16="http://schemas.microsoft.com/office/drawing/2014/main" id="{CBED6424-69F6-44BF-794C-B73695CF0C4E}"/>
                    </a:ext>
                  </a:extLst>
                </p:cNvPr>
                <p:cNvGrpSpPr/>
                <p:nvPr/>
              </p:nvGrpSpPr>
              <p:grpSpPr>
                <a:xfrm>
                  <a:off x="345744" y="-319401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8924" name="Oval 8923">
                    <a:extLst>
                      <a:ext uri="{FF2B5EF4-FFF2-40B4-BE49-F238E27FC236}">
                        <a16:creationId xmlns:a16="http://schemas.microsoft.com/office/drawing/2014/main" id="{3C92D7C9-9CDE-819B-94E5-A272E9A95F5A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5" name="Oval 8924">
                    <a:extLst>
                      <a:ext uri="{FF2B5EF4-FFF2-40B4-BE49-F238E27FC236}">
                        <a16:creationId xmlns:a16="http://schemas.microsoft.com/office/drawing/2014/main" id="{BEE517E4-86EF-4D1B-6C75-8DF709E688DA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6" name="Oval 8925">
                    <a:extLst>
                      <a:ext uri="{FF2B5EF4-FFF2-40B4-BE49-F238E27FC236}">
                        <a16:creationId xmlns:a16="http://schemas.microsoft.com/office/drawing/2014/main" id="{4CCFEB4A-1B0E-B751-F60F-04001BABBC17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7" name="Oval 8926">
                    <a:extLst>
                      <a:ext uri="{FF2B5EF4-FFF2-40B4-BE49-F238E27FC236}">
                        <a16:creationId xmlns:a16="http://schemas.microsoft.com/office/drawing/2014/main" id="{D0A065E3-EFE0-A576-73C5-6141E6BB7B7E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8" name="Oval 8927">
                    <a:extLst>
                      <a:ext uri="{FF2B5EF4-FFF2-40B4-BE49-F238E27FC236}">
                        <a16:creationId xmlns:a16="http://schemas.microsoft.com/office/drawing/2014/main" id="{A998AF60-0168-6909-688C-174DAF65A595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9" name="Oval 8928">
                    <a:extLst>
                      <a:ext uri="{FF2B5EF4-FFF2-40B4-BE49-F238E27FC236}">
                        <a16:creationId xmlns:a16="http://schemas.microsoft.com/office/drawing/2014/main" id="{49E9D021-58C2-725D-EF72-765830F938F6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0" name="Oval 8929">
                    <a:extLst>
                      <a:ext uri="{FF2B5EF4-FFF2-40B4-BE49-F238E27FC236}">
                        <a16:creationId xmlns:a16="http://schemas.microsoft.com/office/drawing/2014/main" id="{E3186705-BC2E-BDA7-87D9-68A7C6B1EE6E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1" name="Oval 8930">
                    <a:extLst>
                      <a:ext uri="{FF2B5EF4-FFF2-40B4-BE49-F238E27FC236}">
                        <a16:creationId xmlns:a16="http://schemas.microsoft.com/office/drawing/2014/main" id="{5A9B8FDD-5A66-B537-C28D-5CBC34A07B19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2" name="Oval 8931">
                    <a:extLst>
                      <a:ext uri="{FF2B5EF4-FFF2-40B4-BE49-F238E27FC236}">
                        <a16:creationId xmlns:a16="http://schemas.microsoft.com/office/drawing/2014/main" id="{F7835612-DAFB-1FEC-9033-CB527CB2436B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3" name="Oval 8932">
                    <a:extLst>
                      <a:ext uri="{FF2B5EF4-FFF2-40B4-BE49-F238E27FC236}">
                        <a16:creationId xmlns:a16="http://schemas.microsoft.com/office/drawing/2014/main" id="{D39025C3-7322-B4D8-B7AA-511976437C99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4" name="Oval 8933">
                    <a:extLst>
                      <a:ext uri="{FF2B5EF4-FFF2-40B4-BE49-F238E27FC236}">
                        <a16:creationId xmlns:a16="http://schemas.microsoft.com/office/drawing/2014/main" id="{CE48D48C-C505-D63D-858D-2A418FC14483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5" name="Oval 8934">
                    <a:extLst>
                      <a:ext uri="{FF2B5EF4-FFF2-40B4-BE49-F238E27FC236}">
                        <a16:creationId xmlns:a16="http://schemas.microsoft.com/office/drawing/2014/main" id="{EF3D2EA5-4181-99FB-E82E-55FF9D593312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6" name="Oval 8935">
                    <a:extLst>
                      <a:ext uri="{FF2B5EF4-FFF2-40B4-BE49-F238E27FC236}">
                        <a16:creationId xmlns:a16="http://schemas.microsoft.com/office/drawing/2014/main" id="{FD5BCD4B-6EFA-4CB2-60F2-8E9B188684D9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7" name="Oval 8936">
                    <a:extLst>
                      <a:ext uri="{FF2B5EF4-FFF2-40B4-BE49-F238E27FC236}">
                        <a16:creationId xmlns:a16="http://schemas.microsoft.com/office/drawing/2014/main" id="{945EBE08-76AD-04A5-3D58-3D11B2E2A6D6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8" name="Oval 8937">
                    <a:extLst>
                      <a:ext uri="{FF2B5EF4-FFF2-40B4-BE49-F238E27FC236}">
                        <a16:creationId xmlns:a16="http://schemas.microsoft.com/office/drawing/2014/main" id="{5C488817-38BC-00F4-0E94-4C72C5CC22E4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39" name="Oval 8938">
                    <a:extLst>
                      <a:ext uri="{FF2B5EF4-FFF2-40B4-BE49-F238E27FC236}">
                        <a16:creationId xmlns:a16="http://schemas.microsoft.com/office/drawing/2014/main" id="{2A93825A-6FDB-E64C-B22B-89CD7F225F07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0" name="Oval 8939">
                    <a:extLst>
                      <a:ext uri="{FF2B5EF4-FFF2-40B4-BE49-F238E27FC236}">
                        <a16:creationId xmlns:a16="http://schemas.microsoft.com/office/drawing/2014/main" id="{6F0DE22C-3F06-2898-2EA4-18A377AAA281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1" name="Oval 8940">
                    <a:extLst>
                      <a:ext uri="{FF2B5EF4-FFF2-40B4-BE49-F238E27FC236}">
                        <a16:creationId xmlns:a16="http://schemas.microsoft.com/office/drawing/2014/main" id="{00F62860-707E-2BB1-29B3-A1FB23224F66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2" name="Oval 8941">
                    <a:extLst>
                      <a:ext uri="{FF2B5EF4-FFF2-40B4-BE49-F238E27FC236}">
                        <a16:creationId xmlns:a16="http://schemas.microsoft.com/office/drawing/2014/main" id="{97A312C9-9BD4-082D-6B4A-3BBD72947D08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3" name="Oval 8942">
                    <a:extLst>
                      <a:ext uri="{FF2B5EF4-FFF2-40B4-BE49-F238E27FC236}">
                        <a16:creationId xmlns:a16="http://schemas.microsoft.com/office/drawing/2014/main" id="{88365657-401F-C647-37BE-188C2C441559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4" name="Oval 8943">
                    <a:extLst>
                      <a:ext uri="{FF2B5EF4-FFF2-40B4-BE49-F238E27FC236}">
                        <a16:creationId xmlns:a16="http://schemas.microsoft.com/office/drawing/2014/main" id="{D7ED68A3-78A5-55B4-F479-7BC21479DDD2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5" name="Oval 8944">
                    <a:extLst>
                      <a:ext uri="{FF2B5EF4-FFF2-40B4-BE49-F238E27FC236}">
                        <a16:creationId xmlns:a16="http://schemas.microsoft.com/office/drawing/2014/main" id="{D290DF31-9B85-5785-7BCA-BBF3BD8A9143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6" name="Oval 8945">
                    <a:extLst>
                      <a:ext uri="{FF2B5EF4-FFF2-40B4-BE49-F238E27FC236}">
                        <a16:creationId xmlns:a16="http://schemas.microsoft.com/office/drawing/2014/main" id="{702814A6-3DF6-8EA2-F492-16B7460830B9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7" name="Oval 8946">
                    <a:extLst>
                      <a:ext uri="{FF2B5EF4-FFF2-40B4-BE49-F238E27FC236}">
                        <a16:creationId xmlns:a16="http://schemas.microsoft.com/office/drawing/2014/main" id="{403791D2-80CD-621B-A9B4-144F142C3B9F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8" name="Oval 8947">
                    <a:extLst>
                      <a:ext uri="{FF2B5EF4-FFF2-40B4-BE49-F238E27FC236}">
                        <a16:creationId xmlns:a16="http://schemas.microsoft.com/office/drawing/2014/main" id="{A738AB5B-0584-7514-04AE-6CB25A61EC08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49" name="Oval 8948">
                    <a:extLst>
                      <a:ext uri="{FF2B5EF4-FFF2-40B4-BE49-F238E27FC236}">
                        <a16:creationId xmlns:a16="http://schemas.microsoft.com/office/drawing/2014/main" id="{A0EB6A07-C03D-4E95-0F95-D971544389D7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0" name="Oval 8949">
                    <a:extLst>
                      <a:ext uri="{FF2B5EF4-FFF2-40B4-BE49-F238E27FC236}">
                        <a16:creationId xmlns:a16="http://schemas.microsoft.com/office/drawing/2014/main" id="{68215499-3602-646D-0CAA-83A6848CC67A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1" name="Oval 8950">
                    <a:extLst>
                      <a:ext uri="{FF2B5EF4-FFF2-40B4-BE49-F238E27FC236}">
                        <a16:creationId xmlns:a16="http://schemas.microsoft.com/office/drawing/2014/main" id="{4175F81A-2007-94A5-31C5-A288ECD57382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2" name="Oval 8951">
                    <a:extLst>
                      <a:ext uri="{FF2B5EF4-FFF2-40B4-BE49-F238E27FC236}">
                        <a16:creationId xmlns:a16="http://schemas.microsoft.com/office/drawing/2014/main" id="{FB3807CB-8DCB-CC5A-EC73-96FF5642CF2C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3" name="Oval 8952">
                    <a:extLst>
                      <a:ext uri="{FF2B5EF4-FFF2-40B4-BE49-F238E27FC236}">
                        <a16:creationId xmlns:a16="http://schemas.microsoft.com/office/drawing/2014/main" id="{053E131A-2CCD-9DFF-D384-1044CCE0E9E3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4" name="Oval 8953">
                    <a:extLst>
                      <a:ext uri="{FF2B5EF4-FFF2-40B4-BE49-F238E27FC236}">
                        <a16:creationId xmlns:a16="http://schemas.microsoft.com/office/drawing/2014/main" id="{5C066BEE-BDCE-6B57-C8C4-8D02C4605D73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5" name="Oval 8954">
                    <a:extLst>
                      <a:ext uri="{FF2B5EF4-FFF2-40B4-BE49-F238E27FC236}">
                        <a16:creationId xmlns:a16="http://schemas.microsoft.com/office/drawing/2014/main" id="{89D5A95F-2FBB-37DD-1DF2-410DE5A3F071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6" name="Oval 8955">
                    <a:extLst>
                      <a:ext uri="{FF2B5EF4-FFF2-40B4-BE49-F238E27FC236}">
                        <a16:creationId xmlns:a16="http://schemas.microsoft.com/office/drawing/2014/main" id="{4FE70F34-7DAB-E81F-64F8-084742FE8DF2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7" name="Oval 8956">
                    <a:extLst>
                      <a:ext uri="{FF2B5EF4-FFF2-40B4-BE49-F238E27FC236}">
                        <a16:creationId xmlns:a16="http://schemas.microsoft.com/office/drawing/2014/main" id="{D566CD6A-8045-BB4A-5740-A6A116AF82E8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8" name="Oval 8957">
                    <a:extLst>
                      <a:ext uri="{FF2B5EF4-FFF2-40B4-BE49-F238E27FC236}">
                        <a16:creationId xmlns:a16="http://schemas.microsoft.com/office/drawing/2014/main" id="{EFA6340A-54B1-5B82-7B58-99D4ABA46B23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59" name="Oval 8958">
                    <a:extLst>
                      <a:ext uri="{FF2B5EF4-FFF2-40B4-BE49-F238E27FC236}">
                        <a16:creationId xmlns:a16="http://schemas.microsoft.com/office/drawing/2014/main" id="{6A823719-3D92-D06D-8332-2FA29EA63D11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0" name="Oval 8959">
                    <a:extLst>
                      <a:ext uri="{FF2B5EF4-FFF2-40B4-BE49-F238E27FC236}">
                        <a16:creationId xmlns:a16="http://schemas.microsoft.com/office/drawing/2014/main" id="{DD1DD3E8-4D55-7475-D505-6D213E3DD6F1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1" name="Oval 8960">
                    <a:extLst>
                      <a:ext uri="{FF2B5EF4-FFF2-40B4-BE49-F238E27FC236}">
                        <a16:creationId xmlns:a16="http://schemas.microsoft.com/office/drawing/2014/main" id="{0F7DECA5-D5D6-9334-B0C6-A8884AB8ABFB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2" name="Oval 8961">
                    <a:extLst>
                      <a:ext uri="{FF2B5EF4-FFF2-40B4-BE49-F238E27FC236}">
                        <a16:creationId xmlns:a16="http://schemas.microsoft.com/office/drawing/2014/main" id="{1D553BBD-C240-E6E5-000E-6B51455DE665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3" name="Oval 8962">
                    <a:extLst>
                      <a:ext uri="{FF2B5EF4-FFF2-40B4-BE49-F238E27FC236}">
                        <a16:creationId xmlns:a16="http://schemas.microsoft.com/office/drawing/2014/main" id="{B5082A3B-5DF0-F985-0F27-7818463EB347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4" name="Oval 8963">
                    <a:extLst>
                      <a:ext uri="{FF2B5EF4-FFF2-40B4-BE49-F238E27FC236}">
                        <a16:creationId xmlns:a16="http://schemas.microsoft.com/office/drawing/2014/main" id="{AA4D97EE-E857-5D1C-D7EB-D31649F01FBE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5" name="Oval 8964">
                    <a:extLst>
                      <a:ext uri="{FF2B5EF4-FFF2-40B4-BE49-F238E27FC236}">
                        <a16:creationId xmlns:a16="http://schemas.microsoft.com/office/drawing/2014/main" id="{3A1C244A-5189-9432-2FCD-2069DD1AB873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6" name="Oval 8965">
                    <a:extLst>
                      <a:ext uri="{FF2B5EF4-FFF2-40B4-BE49-F238E27FC236}">
                        <a16:creationId xmlns:a16="http://schemas.microsoft.com/office/drawing/2014/main" id="{18E817E9-0745-5998-3593-535AD6D145E9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7" name="Oval 8966">
                    <a:extLst>
                      <a:ext uri="{FF2B5EF4-FFF2-40B4-BE49-F238E27FC236}">
                        <a16:creationId xmlns:a16="http://schemas.microsoft.com/office/drawing/2014/main" id="{37C81C49-14E2-AFBD-BE6A-F6FF7A0A7FAC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8" name="Oval 8967">
                    <a:extLst>
                      <a:ext uri="{FF2B5EF4-FFF2-40B4-BE49-F238E27FC236}">
                        <a16:creationId xmlns:a16="http://schemas.microsoft.com/office/drawing/2014/main" id="{DA8E2DEB-5590-9914-AF93-F2E327FC457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69" name="Oval 8968">
                    <a:extLst>
                      <a:ext uri="{FF2B5EF4-FFF2-40B4-BE49-F238E27FC236}">
                        <a16:creationId xmlns:a16="http://schemas.microsoft.com/office/drawing/2014/main" id="{B4513900-8A95-BAA1-5BC0-9A766D19CAA8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0" name="Oval 8969">
                    <a:extLst>
                      <a:ext uri="{FF2B5EF4-FFF2-40B4-BE49-F238E27FC236}">
                        <a16:creationId xmlns:a16="http://schemas.microsoft.com/office/drawing/2014/main" id="{D5B73E3F-89D1-9A28-8398-979F678AA4D4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1" name="Oval 8970">
                    <a:extLst>
                      <a:ext uri="{FF2B5EF4-FFF2-40B4-BE49-F238E27FC236}">
                        <a16:creationId xmlns:a16="http://schemas.microsoft.com/office/drawing/2014/main" id="{E6EBD4E1-833A-3A3D-A3FA-D31F11BCA5DE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2" name="Oval 8971">
                    <a:extLst>
                      <a:ext uri="{FF2B5EF4-FFF2-40B4-BE49-F238E27FC236}">
                        <a16:creationId xmlns:a16="http://schemas.microsoft.com/office/drawing/2014/main" id="{F1CF625D-1872-A379-F59E-04C4C2AFD06D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3" name="Oval 8972">
                    <a:extLst>
                      <a:ext uri="{FF2B5EF4-FFF2-40B4-BE49-F238E27FC236}">
                        <a16:creationId xmlns:a16="http://schemas.microsoft.com/office/drawing/2014/main" id="{9F93C964-0EF8-4A24-3BD4-064CF4FCBE65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4" name="Oval 8973">
                    <a:extLst>
                      <a:ext uri="{FF2B5EF4-FFF2-40B4-BE49-F238E27FC236}">
                        <a16:creationId xmlns:a16="http://schemas.microsoft.com/office/drawing/2014/main" id="{2164471A-AAC3-96B2-BB7C-009C03ABCEFC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5" name="Oval 8974">
                    <a:extLst>
                      <a:ext uri="{FF2B5EF4-FFF2-40B4-BE49-F238E27FC236}">
                        <a16:creationId xmlns:a16="http://schemas.microsoft.com/office/drawing/2014/main" id="{AB50E193-86C2-A288-1D9F-921B080C4B1D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6" name="Oval 8975">
                    <a:extLst>
                      <a:ext uri="{FF2B5EF4-FFF2-40B4-BE49-F238E27FC236}">
                        <a16:creationId xmlns:a16="http://schemas.microsoft.com/office/drawing/2014/main" id="{951C1714-B2F4-A420-1CDC-0D86C2818E44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7" name="Oval 8976">
                    <a:extLst>
                      <a:ext uri="{FF2B5EF4-FFF2-40B4-BE49-F238E27FC236}">
                        <a16:creationId xmlns:a16="http://schemas.microsoft.com/office/drawing/2014/main" id="{F9052DDF-C085-062A-FA58-6EB80031171C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8" name="Oval 8977">
                    <a:extLst>
                      <a:ext uri="{FF2B5EF4-FFF2-40B4-BE49-F238E27FC236}">
                        <a16:creationId xmlns:a16="http://schemas.microsoft.com/office/drawing/2014/main" id="{6C861975-36DC-5187-0990-1E45804BEC48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79" name="Oval 8978">
                    <a:extLst>
                      <a:ext uri="{FF2B5EF4-FFF2-40B4-BE49-F238E27FC236}">
                        <a16:creationId xmlns:a16="http://schemas.microsoft.com/office/drawing/2014/main" id="{7EF1CC53-2623-9608-42DE-BDA457B6BA31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0" name="Oval 8979">
                    <a:extLst>
                      <a:ext uri="{FF2B5EF4-FFF2-40B4-BE49-F238E27FC236}">
                        <a16:creationId xmlns:a16="http://schemas.microsoft.com/office/drawing/2014/main" id="{C4931D77-04F6-4BCA-CCDB-627691F7C945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1" name="Oval 8980">
                    <a:extLst>
                      <a:ext uri="{FF2B5EF4-FFF2-40B4-BE49-F238E27FC236}">
                        <a16:creationId xmlns:a16="http://schemas.microsoft.com/office/drawing/2014/main" id="{6CA7ED17-7CC4-6EC9-E987-0D1B1316EF80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2" name="Oval 8981">
                    <a:extLst>
                      <a:ext uri="{FF2B5EF4-FFF2-40B4-BE49-F238E27FC236}">
                        <a16:creationId xmlns:a16="http://schemas.microsoft.com/office/drawing/2014/main" id="{27C2FC95-90CD-1BCB-E11C-C8223E589E52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3" name="Oval 8982">
                    <a:extLst>
                      <a:ext uri="{FF2B5EF4-FFF2-40B4-BE49-F238E27FC236}">
                        <a16:creationId xmlns:a16="http://schemas.microsoft.com/office/drawing/2014/main" id="{220BA4B5-27AD-DC44-2AF7-0C56D891D21E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4" name="Oval 8983">
                    <a:extLst>
                      <a:ext uri="{FF2B5EF4-FFF2-40B4-BE49-F238E27FC236}">
                        <a16:creationId xmlns:a16="http://schemas.microsoft.com/office/drawing/2014/main" id="{F1C0AA62-DAB5-C670-7DA9-A4FBBA3A70D5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5" name="Oval 8984">
                    <a:extLst>
                      <a:ext uri="{FF2B5EF4-FFF2-40B4-BE49-F238E27FC236}">
                        <a16:creationId xmlns:a16="http://schemas.microsoft.com/office/drawing/2014/main" id="{60D5E189-4ABD-E301-7CA7-977C40763168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6" name="Oval 8985">
                    <a:extLst>
                      <a:ext uri="{FF2B5EF4-FFF2-40B4-BE49-F238E27FC236}">
                        <a16:creationId xmlns:a16="http://schemas.microsoft.com/office/drawing/2014/main" id="{6258B4A9-BDAB-9987-66E4-9B04AE65BD0B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7" name="Oval 8986">
                    <a:extLst>
                      <a:ext uri="{FF2B5EF4-FFF2-40B4-BE49-F238E27FC236}">
                        <a16:creationId xmlns:a16="http://schemas.microsoft.com/office/drawing/2014/main" id="{CF1E4603-4479-F620-7D2C-7C7DAF28A5F5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8" name="Oval 8987">
                    <a:extLst>
                      <a:ext uri="{FF2B5EF4-FFF2-40B4-BE49-F238E27FC236}">
                        <a16:creationId xmlns:a16="http://schemas.microsoft.com/office/drawing/2014/main" id="{A06792E7-F3B4-6CDD-A646-E14E6140A2B8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89" name="Oval 8988">
                    <a:extLst>
                      <a:ext uri="{FF2B5EF4-FFF2-40B4-BE49-F238E27FC236}">
                        <a16:creationId xmlns:a16="http://schemas.microsoft.com/office/drawing/2014/main" id="{75FED122-DF6F-D9C9-9A21-BA2B0A9B9E12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0" name="Oval 8989">
                    <a:extLst>
                      <a:ext uri="{FF2B5EF4-FFF2-40B4-BE49-F238E27FC236}">
                        <a16:creationId xmlns:a16="http://schemas.microsoft.com/office/drawing/2014/main" id="{B7712BC3-864B-3D35-2F31-CAF3056F6116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91" name="Oval 8990">
                    <a:extLst>
                      <a:ext uri="{FF2B5EF4-FFF2-40B4-BE49-F238E27FC236}">
                        <a16:creationId xmlns:a16="http://schemas.microsoft.com/office/drawing/2014/main" id="{04DEC1AE-4DC2-3808-D0F4-57A5DB1DE6F0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786" name="Group 8785">
                  <a:extLst>
                    <a:ext uri="{FF2B5EF4-FFF2-40B4-BE49-F238E27FC236}">
                      <a16:creationId xmlns:a16="http://schemas.microsoft.com/office/drawing/2014/main" id="{71E517E6-C4C0-4BC5-CDF8-A28C16D4F1B1}"/>
                    </a:ext>
                  </a:extLst>
                </p:cNvPr>
                <p:cNvGrpSpPr/>
                <p:nvPr/>
              </p:nvGrpSpPr>
              <p:grpSpPr>
                <a:xfrm>
                  <a:off x="405812" y="-5732782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8856" name="Oval 8855">
                    <a:extLst>
                      <a:ext uri="{FF2B5EF4-FFF2-40B4-BE49-F238E27FC236}">
                        <a16:creationId xmlns:a16="http://schemas.microsoft.com/office/drawing/2014/main" id="{F7749368-BEDF-C303-A8C6-287C24D05B03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7" name="Oval 8856">
                    <a:extLst>
                      <a:ext uri="{FF2B5EF4-FFF2-40B4-BE49-F238E27FC236}">
                        <a16:creationId xmlns:a16="http://schemas.microsoft.com/office/drawing/2014/main" id="{B2C9BC17-D91F-6E67-3C3A-44546AE5D5EC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8" name="Oval 8857">
                    <a:extLst>
                      <a:ext uri="{FF2B5EF4-FFF2-40B4-BE49-F238E27FC236}">
                        <a16:creationId xmlns:a16="http://schemas.microsoft.com/office/drawing/2014/main" id="{A4AE439F-E2F6-4DC6-D7A4-CAEF60F19B7D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9" name="Oval 8858">
                    <a:extLst>
                      <a:ext uri="{FF2B5EF4-FFF2-40B4-BE49-F238E27FC236}">
                        <a16:creationId xmlns:a16="http://schemas.microsoft.com/office/drawing/2014/main" id="{D52E7F11-5065-4F30-CC7E-1BE66910A424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0" name="Oval 8859">
                    <a:extLst>
                      <a:ext uri="{FF2B5EF4-FFF2-40B4-BE49-F238E27FC236}">
                        <a16:creationId xmlns:a16="http://schemas.microsoft.com/office/drawing/2014/main" id="{B9429BCE-17D5-AB4D-C239-540A3757FC52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1" name="Oval 8860">
                    <a:extLst>
                      <a:ext uri="{FF2B5EF4-FFF2-40B4-BE49-F238E27FC236}">
                        <a16:creationId xmlns:a16="http://schemas.microsoft.com/office/drawing/2014/main" id="{A7C8DA0F-D15A-80E0-A0CD-334E108EE0D8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2" name="Oval 8861">
                    <a:extLst>
                      <a:ext uri="{FF2B5EF4-FFF2-40B4-BE49-F238E27FC236}">
                        <a16:creationId xmlns:a16="http://schemas.microsoft.com/office/drawing/2014/main" id="{FD00EAB8-756C-F88F-B695-C02F56232F39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3" name="Oval 8862">
                    <a:extLst>
                      <a:ext uri="{FF2B5EF4-FFF2-40B4-BE49-F238E27FC236}">
                        <a16:creationId xmlns:a16="http://schemas.microsoft.com/office/drawing/2014/main" id="{41ECBD25-D7EF-310F-BDE3-CE1FC6B65477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4" name="Oval 8863">
                    <a:extLst>
                      <a:ext uri="{FF2B5EF4-FFF2-40B4-BE49-F238E27FC236}">
                        <a16:creationId xmlns:a16="http://schemas.microsoft.com/office/drawing/2014/main" id="{8D926B87-0844-AABF-9596-1E7EA45EBE0F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5" name="Oval 8864">
                    <a:extLst>
                      <a:ext uri="{FF2B5EF4-FFF2-40B4-BE49-F238E27FC236}">
                        <a16:creationId xmlns:a16="http://schemas.microsoft.com/office/drawing/2014/main" id="{4938C405-6F99-99FB-EE71-3F94CAE5140A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6" name="Oval 8865">
                    <a:extLst>
                      <a:ext uri="{FF2B5EF4-FFF2-40B4-BE49-F238E27FC236}">
                        <a16:creationId xmlns:a16="http://schemas.microsoft.com/office/drawing/2014/main" id="{A4A0D0C0-FD9C-907D-DBDE-68C0098975B0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7" name="Oval 8866">
                    <a:extLst>
                      <a:ext uri="{FF2B5EF4-FFF2-40B4-BE49-F238E27FC236}">
                        <a16:creationId xmlns:a16="http://schemas.microsoft.com/office/drawing/2014/main" id="{0CF44DCB-6DC5-F225-B8CC-6F98BC7D0892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8" name="Oval 8867">
                    <a:extLst>
                      <a:ext uri="{FF2B5EF4-FFF2-40B4-BE49-F238E27FC236}">
                        <a16:creationId xmlns:a16="http://schemas.microsoft.com/office/drawing/2014/main" id="{98FDCB3C-5591-1C1C-70A8-630BF56B2253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69" name="Oval 8868">
                    <a:extLst>
                      <a:ext uri="{FF2B5EF4-FFF2-40B4-BE49-F238E27FC236}">
                        <a16:creationId xmlns:a16="http://schemas.microsoft.com/office/drawing/2014/main" id="{50490172-6A11-9095-6D5E-E006F25C6557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0" name="Oval 8869">
                    <a:extLst>
                      <a:ext uri="{FF2B5EF4-FFF2-40B4-BE49-F238E27FC236}">
                        <a16:creationId xmlns:a16="http://schemas.microsoft.com/office/drawing/2014/main" id="{6A7904A7-B4D5-8D70-DCCE-FD7B6D13CC47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1" name="Oval 8870">
                    <a:extLst>
                      <a:ext uri="{FF2B5EF4-FFF2-40B4-BE49-F238E27FC236}">
                        <a16:creationId xmlns:a16="http://schemas.microsoft.com/office/drawing/2014/main" id="{DD8A5D38-5A6F-6FB4-58BF-133A243A4D18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2" name="Oval 8871">
                    <a:extLst>
                      <a:ext uri="{FF2B5EF4-FFF2-40B4-BE49-F238E27FC236}">
                        <a16:creationId xmlns:a16="http://schemas.microsoft.com/office/drawing/2014/main" id="{E82159D6-1880-585C-4A88-4E399489E9A0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3" name="Oval 8872">
                    <a:extLst>
                      <a:ext uri="{FF2B5EF4-FFF2-40B4-BE49-F238E27FC236}">
                        <a16:creationId xmlns:a16="http://schemas.microsoft.com/office/drawing/2014/main" id="{83F11A3E-2CAB-4EFA-E890-32023F942A8D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4" name="Oval 8873">
                    <a:extLst>
                      <a:ext uri="{FF2B5EF4-FFF2-40B4-BE49-F238E27FC236}">
                        <a16:creationId xmlns:a16="http://schemas.microsoft.com/office/drawing/2014/main" id="{08F6E843-B93B-7DC9-54B7-6FE00237D53F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5" name="Oval 8874">
                    <a:extLst>
                      <a:ext uri="{FF2B5EF4-FFF2-40B4-BE49-F238E27FC236}">
                        <a16:creationId xmlns:a16="http://schemas.microsoft.com/office/drawing/2014/main" id="{00DE1C29-836F-9B9C-6855-8386CFCD3721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6" name="Oval 8875">
                    <a:extLst>
                      <a:ext uri="{FF2B5EF4-FFF2-40B4-BE49-F238E27FC236}">
                        <a16:creationId xmlns:a16="http://schemas.microsoft.com/office/drawing/2014/main" id="{2E06CE13-1387-ACC1-6431-778B211FD3C8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7" name="Oval 8876">
                    <a:extLst>
                      <a:ext uri="{FF2B5EF4-FFF2-40B4-BE49-F238E27FC236}">
                        <a16:creationId xmlns:a16="http://schemas.microsoft.com/office/drawing/2014/main" id="{244D3BCA-B708-6763-900C-3496AB160A89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8" name="Oval 8877">
                    <a:extLst>
                      <a:ext uri="{FF2B5EF4-FFF2-40B4-BE49-F238E27FC236}">
                        <a16:creationId xmlns:a16="http://schemas.microsoft.com/office/drawing/2014/main" id="{AE1B460E-3D02-CD48-B432-DBB304D148CE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79" name="Oval 8878">
                    <a:extLst>
                      <a:ext uri="{FF2B5EF4-FFF2-40B4-BE49-F238E27FC236}">
                        <a16:creationId xmlns:a16="http://schemas.microsoft.com/office/drawing/2014/main" id="{53BD714F-5A52-61AD-A2B4-4B53C0A07BEA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0" name="Oval 8879">
                    <a:extLst>
                      <a:ext uri="{FF2B5EF4-FFF2-40B4-BE49-F238E27FC236}">
                        <a16:creationId xmlns:a16="http://schemas.microsoft.com/office/drawing/2014/main" id="{E5454509-0D97-B2B9-D319-D50E6CD9E1C7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1" name="Oval 8880">
                    <a:extLst>
                      <a:ext uri="{FF2B5EF4-FFF2-40B4-BE49-F238E27FC236}">
                        <a16:creationId xmlns:a16="http://schemas.microsoft.com/office/drawing/2014/main" id="{A862B457-6765-D461-895A-07A84F3DE33B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2" name="Oval 8881">
                    <a:extLst>
                      <a:ext uri="{FF2B5EF4-FFF2-40B4-BE49-F238E27FC236}">
                        <a16:creationId xmlns:a16="http://schemas.microsoft.com/office/drawing/2014/main" id="{7BF285D6-BCFE-4668-DC02-57892D08CD22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3" name="Oval 8882">
                    <a:extLst>
                      <a:ext uri="{FF2B5EF4-FFF2-40B4-BE49-F238E27FC236}">
                        <a16:creationId xmlns:a16="http://schemas.microsoft.com/office/drawing/2014/main" id="{50640B34-FF54-8BA1-D71E-FA0F8F8E4ED7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4" name="Oval 8883">
                    <a:extLst>
                      <a:ext uri="{FF2B5EF4-FFF2-40B4-BE49-F238E27FC236}">
                        <a16:creationId xmlns:a16="http://schemas.microsoft.com/office/drawing/2014/main" id="{750D25D4-2860-4503-84E9-BC9751AACB92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5" name="Oval 8884">
                    <a:extLst>
                      <a:ext uri="{FF2B5EF4-FFF2-40B4-BE49-F238E27FC236}">
                        <a16:creationId xmlns:a16="http://schemas.microsoft.com/office/drawing/2014/main" id="{33CECA4B-81AA-4D7E-A819-B0B9C2385CC2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6" name="Oval 8885">
                    <a:extLst>
                      <a:ext uri="{FF2B5EF4-FFF2-40B4-BE49-F238E27FC236}">
                        <a16:creationId xmlns:a16="http://schemas.microsoft.com/office/drawing/2014/main" id="{8D43F512-3808-A409-1C72-30214AA824F1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7" name="Oval 8886">
                    <a:extLst>
                      <a:ext uri="{FF2B5EF4-FFF2-40B4-BE49-F238E27FC236}">
                        <a16:creationId xmlns:a16="http://schemas.microsoft.com/office/drawing/2014/main" id="{7D54817D-AAF2-3AF1-C8A1-491C68AC0AA3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8" name="Oval 8887">
                    <a:extLst>
                      <a:ext uri="{FF2B5EF4-FFF2-40B4-BE49-F238E27FC236}">
                        <a16:creationId xmlns:a16="http://schemas.microsoft.com/office/drawing/2014/main" id="{D1527B97-D0E1-20D4-6C8C-9454BBFA3A63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89" name="Oval 8888">
                    <a:extLst>
                      <a:ext uri="{FF2B5EF4-FFF2-40B4-BE49-F238E27FC236}">
                        <a16:creationId xmlns:a16="http://schemas.microsoft.com/office/drawing/2014/main" id="{A1764036-F407-21C1-EA0B-C13A18D1E37F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0" name="Oval 8889">
                    <a:extLst>
                      <a:ext uri="{FF2B5EF4-FFF2-40B4-BE49-F238E27FC236}">
                        <a16:creationId xmlns:a16="http://schemas.microsoft.com/office/drawing/2014/main" id="{E9E518D1-1A5B-BD9A-3B31-63C7F253BB53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1" name="Oval 8890">
                    <a:extLst>
                      <a:ext uri="{FF2B5EF4-FFF2-40B4-BE49-F238E27FC236}">
                        <a16:creationId xmlns:a16="http://schemas.microsoft.com/office/drawing/2014/main" id="{D4C0BD82-D279-C25D-9B0C-18EBE45D9FB6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2" name="Oval 8891">
                    <a:extLst>
                      <a:ext uri="{FF2B5EF4-FFF2-40B4-BE49-F238E27FC236}">
                        <a16:creationId xmlns:a16="http://schemas.microsoft.com/office/drawing/2014/main" id="{094B3D79-D90E-1E04-6CD6-BFF9B74AD4A0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3" name="Oval 8892">
                    <a:extLst>
                      <a:ext uri="{FF2B5EF4-FFF2-40B4-BE49-F238E27FC236}">
                        <a16:creationId xmlns:a16="http://schemas.microsoft.com/office/drawing/2014/main" id="{138497A7-5E9B-EBE2-279B-ED5ED4D673A7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4" name="Oval 8893">
                    <a:extLst>
                      <a:ext uri="{FF2B5EF4-FFF2-40B4-BE49-F238E27FC236}">
                        <a16:creationId xmlns:a16="http://schemas.microsoft.com/office/drawing/2014/main" id="{29BB0332-410D-DD5C-AF25-F861FBE59C1E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5" name="Oval 8894">
                    <a:extLst>
                      <a:ext uri="{FF2B5EF4-FFF2-40B4-BE49-F238E27FC236}">
                        <a16:creationId xmlns:a16="http://schemas.microsoft.com/office/drawing/2014/main" id="{5F7CC04B-44C6-5D16-8E99-3B5C71BDF8AA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6" name="Oval 8895">
                    <a:extLst>
                      <a:ext uri="{FF2B5EF4-FFF2-40B4-BE49-F238E27FC236}">
                        <a16:creationId xmlns:a16="http://schemas.microsoft.com/office/drawing/2014/main" id="{6F7F76EA-E206-450A-6E6E-B16DFCEF5CA4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7" name="Oval 8896">
                    <a:extLst>
                      <a:ext uri="{FF2B5EF4-FFF2-40B4-BE49-F238E27FC236}">
                        <a16:creationId xmlns:a16="http://schemas.microsoft.com/office/drawing/2014/main" id="{ECE2660A-B2A4-D879-70AB-B069A740AE51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8" name="Oval 8897">
                    <a:extLst>
                      <a:ext uri="{FF2B5EF4-FFF2-40B4-BE49-F238E27FC236}">
                        <a16:creationId xmlns:a16="http://schemas.microsoft.com/office/drawing/2014/main" id="{6A69684D-2AD5-4C37-7E72-D26F8243850F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99" name="Oval 8898">
                    <a:extLst>
                      <a:ext uri="{FF2B5EF4-FFF2-40B4-BE49-F238E27FC236}">
                        <a16:creationId xmlns:a16="http://schemas.microsoft.com/office/drawing/2014/main" id="{D0C1D01D-57B3-164C-3A16-F3F7D9D3D5CD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0" name="Oval 8899">
                    <a:extLst>
                      <a:ext uri="{FF2B5EF4-FFF2-40B4-BE49-F238E27FC236}">
                        <a16:creationId xmlns:a16="http://schemas.microsoft.com/office/drawing/2014/main" id="{17F43A1F-2112-41B2-C56A-E0BAB9D7A945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1" name="Oval 8900">
                    <a:extLst>
                      <a:ext uri="{FF2B5EF4-FFF2-40B4-BE49-F238E27FC236}">
                        <a16:creationId xmlns:a16="http://schemas.microsoft.com/office/drawing/2014/main" id="{C3A120C8-6258-ABB8-FBE1-5C0EA5C46829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2" name="Oval 8901">
                    <a:extLst>
                      <a:ext uri="{FF2B5EF4-FFF2-40B4-BE49-F238E27FC236}">
                        <a16:creationId xmlns:a16="http://schemas.microsoft.com/office/drawing/2014/main" id="{80E6055A-1A6C-FF70-684C-24D318A33CF7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3" name="Oval 8902">
                    <a:extLst>
                      <a:ext uri="{FF2B5EF4-FFF2-40B4-BE49-F238E27FC236}">
                        <a16:creationId xmlns:a16="http://schemas.microsoft.com/office/drawing/2014/main" id="{D1C7F876-1EEE-2F67-B629-A6D9CDFAC1BC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4" name="Oval 8903">
                    <a:extLst>
                      <a:ext uri="{FF2B5EF4-FFF2-40B4-BE49-F238E27FC236}">
                        <a16:creationId xmlns:a16="http://schemas.microsoft.com/office/drawing/2014/main" id="{11CD9F21-00B5-D6DF-0768-2548AC783075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5" name="Oval 8904">
                    <a:extLst>
                      <a:ext uri="{FF2B5EF4-FFF2-40B4-BE49-F238E27FC236}">
                        <a16:creationId xmlns:a16="http://schemas.microsoft.com/office/drawing/2014/main" id="{263557D8-8909-ECCC-B05D-2FE7FE52F61D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6" name="Oval 8905">
                    <a:extLst>
                      <a:ext uri="{FF2B5EF4-FFF2-40B4-BE49-F238E27FC236}">
                        <a16:creationId xmlns:a16="http://schemas.microsoft.com/office/drawing/2014/main" id="{60E9A878-2037-EC54-1AFE-6FADC586F6FC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7" name="Oval 8906">
                    <a:extLst>
                      <a:ext uri="{FF2B5EF4-FFF2-40B4-BE49-F238E27FC236}">
                        <a16:creationId xmlns:a16="http://schemas.microsoft.com/office/drawing/2014/main" id="{D8DF701E-0FF2-F1C9-4645-E779E1B5221B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8" name="Oval 8907">
                    <a:extLst>
                      <a:ext uri="{FF2B5EF4-FFF2-40B4-BE49-F238E27FC236}">
                        <a16:creationId xmlns:a16="http://schemas.microsoft.com/office/drawing/2014/main" id="{EBDDCB8B-2FE7-EA5B-04EC-01B8D3892306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09" name="Oval 8908">
                    <a:extLst>
                      <a:ext uri="{FF2B5EF4-FFF2-40B4-BE49-F238E27FC236}">
                        <a16:creationId xmlns:a16="http://schemas.microsoft.com/office/drawing/2014/main" id="{E6825F25-A8DF-012B-DA0C-1FCDC0031841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0" name="Oval 8909">
                    <a:extLst>
                      <a:ext uri="{FF2B5EF4-FFF2-40B4-BE49-F238E27FC236}">
                        <a16:creationId xmlns:a16="http://schemas.microsoft.com/office/drawing/2014/main" id="{BE9D4C8F-C9EB-4D12-1865-BF26244EA162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1" name="Oval 8910">
                    <a:extLst>
                      <a:ext uri="{FF2B5EF4-FFF2-40B4-BE49-F238E27FC236}">
                        <a16:creationId xmlns:a16="http://schemas.microsoft.com/office/drawing/2014/main" id="{B2CD0105-6916-3D36-28E8-9F1D7B8B4E4C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2" name="Oval 8911">
                    <a:extLst>
                      <a:ext uri="{FF2B5EF4-FFF2-40B4-BE49-F238E27FC236}">
                        <a16:creationId xmlns:a16="http://schemas.microsoft.com/office/drawing/2014/main" id="{797419AC-4021-11AD-8A30-6CD7D3E32FD8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3" name="Oval 8912">
                    <a:extLst>
                      <a:ext uri="{FF2B5EF4-FFF2-40B4-BE49-F238E27FC236}">
                        <a16:creationId xmlns:a16="http://schemas.microsoft.com/office/drawing/2014/main" id="{C126C786-D981-3CBF-734B-996C49F4848E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4" name="Oval 8913">
                    <a:extLst>
                      <a:ext uri="{FF2B5EF4-FFF2-40B4-BE49-F238E27FC236}">
                        <a16:creationId xmlns:a16="http://schemas.microsoft.com/office/drawing/2014/main" id="{207139F1-55E4-1B81-E571-D277C14DCBC8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5" name="Oval 8914">
                    <a:extLst>
                      <a:ext uri="{FF2B5EF4-FFF2-40B4-BE49-F238E27FC236}">
                        <a16:creationId xmlns:a16="http://schemas.microsoft.com/office/drawing/2014/main" id="{E86515B2-016F-C88F-4405-1DF702FE9956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6" name="Oval 8915">
                    <a:extLst>
                      <a:ext uri="{FF2B5EF4-FFF2-40B4-BE49-F238E27FC236}">
                        <a16:creationId xmlns:a16="http://schemas.microsoft.com/office/drawing/2014/main" id="{3E03E1AF-4177-9620-9D06-45040D963159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7" name="Oval 8916">
                    <a:extLst>
                      <a:ext uri="{FF2B5EF4-FFF2-40B4-BE49-F238E27FC236}">
                        <a16:creationId xmlns:a16="http://schemas.microsoft.com/office/drawing/2014/main" id="{85EE1919-BAA3-F587-DCE4-C06B6351E26C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8" name="Oval 8917">
                    <a:extLst>
                      <a:ext uri="{FF2B5EF4-FFF2-40B4-BE49-F238E27FC236}">
                        <a16:creationId xmlns:a16="http://schemas.microsoft.com/office/drawing/2014/main" id="{28AF9E78-06C1-8989-C532-D70EF24FF496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19" name="Oval 8918">
                    <a:extLst>
                      <a:ext uri="{FF2B5EF4-FFF2-40B4-BE49-F238E27FC236}">
                        <a16:creationId xmlns:a16="http://schemas.microsoft.com/office/drawing/2014/main" id="{B81B5BF3-D01F-2F9D-CC7F-89BEF6249FCC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0" name="Oval 8919">
                    <a:extLst>
                      <a:ext uri="{FF2B5EF4-FFF2-40B4-BE49-F238E27FC236}">
                        <a16:creationId xmlns:a16="http://schemas.microsoft.com/office/drawing/2014/main" id="{65633AC3-9840-C390-07B8-D3EE662364F2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1" name="Oval 8920">
                    <a:extLst>
                      <a:ext uri="{FF2B5EF4-FFF2-40B4-BE49-F238E27FC236}">
                        <a16:creationId xmlns:a16="http://schemas.microsoft.com/office/drawing/2014/main" id="{696ECFBF-CB20-5B02-1059-0FB1CC6068F5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2" name="Oval 8921">
                    <a:extLst>
                      <a:ext uri="{FF2B5EF4-FFF2-40B4-BE49-F238E27FC236}">
                        <a16:creationId xmlns:a16="http://schemas.microsoft.com/office/drawing/2014/main" id="{A3A0D5F4-796D-B09B-53B1-E007974593C3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23" name="Oval 8922">
                    <a:extLst>
                      <a:ext uri="{FF2B5EF4-FFF2-40B4-BE49-F238E27FC236}">
                        <a16:creationId xmlns:a16="http://schemas.microsoft.com/office/drawing/2014/main" id="{8A085746-3DFA-8DE7-7F67-26321ACB72DE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787" name="Group 8786">
                  <a:extLst>
                    <a:ext uri="{FF2B5EF4-FFF2-40B4-BE49-F238E27FC236}">
                      <a16:creationId xmlns:a16="http://schemas.microsoft.com/office/drawing/2014/main" id="{B066D1D5-7A25-9A8C-6AB0-67506EC1CBE5}"/>
                    </a:ext>
                  </a:extLst>
                </p:cNvPr>
                <p:cNvGrpSpPr/>
                <p:nvPr/>
              </p:nvGrpSpPr>
              <p:grpSpPr>
                <a:xfrm>
                  <a:off x="465880" y="-11146163"/>
                  <a:ext cx="11243775" cy="5732782"/>
                  <a:chOff x="537715" y="-5560862"/>
                  <a:chExt cx="11243775" cy="5732782"/>
                </a:xfrm>
                <a:grpFill/>
              </p:grpSpPr>
              <p:sp>
                <p:nvSpPr>
                  <p:cNvPr id="8788" name="Oval 8787">
                    <a:extLst>
                      <a:ext uri="{FF2B5EF4-FFF2-40B4-BE49-F238E27FC236}">
                        <a16:creationId xmlns:a16="http://schemas.microsoft.com/office/drawing/2014/main" id="{23DE57ED-D1BE-5EE1-6BBF-4416C16183C1}"/>
                      </a:ext>
                    </a:extLst>
                  </p:cNvPr>
                  <p:cNvSpPr/>
                  <p:nvPr/>
                </p:nvSpPr>
                <p:spPr>
                  <a:xfrm>
                    <a:off x="2119087" y="-11466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89" name="Oval 8788">
                    <a:extLst>
                      <a:ext uri="{FF2B5EF4-FFF2-40B4-BE49-F238E27FC236}">
                        <a16:creationId xmlns:a16="http://schemas.microsoft.com/office/drawing/2014/main" id="{E9EF2EBC-7B9F-2D10-2BCC-27376C6F944B}"/>
                      </a:ext>
                    </a:extLst>
                  </p:cNvPr>
                  <p:cNvSpPr/>
                  <p:nvPr/>
                </p:nvSpPr>
                <p:spPr>
                  <a:xfrm>
                    <a:off x="2921426" y="-7529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0" name="Oval 8789">
                    <a:extLst>
                      <a:ext uri="{FF2B5EF4-FFF2-40B4-BE49-F238E27FC236}">
                        <a16:creationId xmlns:a16="http://schemas.microsoft.com/office/drawing/2014/main" id="{BA247E5C-FC14-6E43-9E8E-603FE2E68591}"/>
                      </a:ext>
                    </a:extLst>
                  </p:cNvPr>
                  <p:cNvSpPr/>
                  <p:nvPr/>
                </p:nvSpPr>
                <p:spPr>
                  <a:xfrm>
                    <a:off x="4089400" y="-8802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1" name="Oval 8790">
                    <a:extLst>
                      <a:ext uri="{FF2B5EF4-FFF2-40B4-BE49-F238E27FC236}">
                        <a16:creationId xmlns:a16="http://schemas.microsoft.com/office/drawing/2014/main" id="{551BD83F-D30E-63AB-8D03-77A727DBA48E}"/>
                      </a:ext>
                    </a:extLst>
                  </p:cNvPr>
                  <p:cNvSpPr/>
                  <p:nvPr/>
                </p:nvSpPr>
                <p:spPr>
                  <a:xfrm>
                    <a:off x="5457399" y="-6928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2" name="Oval 8791">
                    <a:extLst>
                      <a:ext uri="{FF2B5EF4-FFF2-40B4-BE49-F238E27FC236}">
                        <a16:creationId xmlns:a16="http://schemas.microsoft.com/office/drawing/2014/main" id="{24DA05EE-C770-4C35-0BBC-0635F08E7882}"/>
                      </a:ext>
                    </a:extLst>
                  </p:cNvPr>
                  <p:cNvSpPr/>
                  <p:nvPr/>
                </p:nvSpPr>
                <p:spPr>
                  <a:xfrm>
                    <a:off x="6425348" y="-12173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3" name="Oval 8792">
                    <a:extLst>
                      <a:ext uri="{FF2B5EF4-FFF2-40B4-BE49-F238E27FC236}">
                        <a16:creationId xmlns:a16="http://schemas.microsoft.com/office/drawing/2014/main" id="{5CF02C07-2A3E-558B-FC42-59852052D810}"/>
                      </a:ext>
                    </a:extLst>
                  </p:cNvPr>
                  <p:cNvSpPr/>
                  <p:nvPr/>
                </p:nvSpPr>
                <p:spPr>
                  <a:xfrm>
                    <a:off x="7679047" y="-630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4" name="Oval 8793">
                    <a:extLst>
                      <a:ext uri="{FF2B5EF4-FFF2-40B4-BE49-F238E27FC236}">
                        <a16:creationId xmlns:a16="http://schemas.microsoft.com/office/drawing/2014/main" id="{2B781AAE-CD68-539A-E584-3FDB595E7BC4}"/>
                      </a:ext>
                    </a:extLst>
                  </p:cNvPr>
                  <p:cNvSpPr/>
                  <p:nvPr/>
                </p:nvSpPr>
                <p:spPr>
                  <a:xfrm>
                    <a:off x="8991174" y="-10853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5" name="Oval 8794">
                    <a:extLst>
                      <a:ext uri="{FF2B5EF4-FFF2-40B4-BE49-F238E27FC236}">
                        <a16:creationId xmlns:a16="http://schemas.microsoft.com/office/drawing/2014/main" id="{0B267DAC-E5E0-6532-05F2-3E4A801EC3D9}"/>
                      </a:ext>
                    </a:extLst>
                  </p:cNvPr>
                  <p:cNvSpPr/>
                  <p:nvPr/>
                </p:nvSpPr>
                <p:spPr>
                  <a:xfrm>
                    <a:off x="9791274" y="-4420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6" name="Oval 8795">
                    <a:extLst>
                      <a:ext uri="{FF2B5EF4-FFF2-40B4-BE49-F238E27FC236}">
                        <a16:creationId xmlns:a16="http://schemas.microsoft.com/office/drawing/2014/main" id="{3398BA54-B193-E416-0AA2-5AA4F9D57D0D}"/>
                      </a:ext>
                    </a:extLst>
                  </p:cNvPr>
                  <p:cNvSpPr/>
                  <p:nvPr/>
                </p:nvSpPr>
                <p:spPr>
                  <a:xfrm>
                    <a:off x="10820400" y="-10241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7" name="Oval 8796">
                    <a:extLst>
                      <a:ext uri="{FF2B5EF4-FFF2-40B4-BE49-F238E27FC236}">
                        <a16:creationId xmlns:a16="http://schemas.microsoft.com/office/drawing/2014/main" id="{EA674FF0-5372-425D-5DBA-F2AFD98C564B}"/>
                      </a:ext>
                    </a:extLst>
                  </p:cNvPr>
                  <p:cNvSpPr/>
                  <p:nvPr/>
                </p:nvSpPr>
                <p:spPr>
                  <a:xfrm>
                    <a:off x="11659026" y="-5692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8" name="Oval 8797">
                    <a:extLst>
                      <a:ext uri="{FF2B5EF4-FFF2-40B4-BE49-F238E27FC236}">
                        <a16:creationId xmlns:a16="http://schemas.microsoft.com/office/drawing/2014/main" id="{93C103C3-C8BF-B5B4-59BD-7D031A5DD510}"/>
                      </a:ext>
                    </a:extLst>
                  </p:cNvPr>
                  <p:cNvSpPr/>
                  <p:nvPr/>
                </p:nvSpPr>
                <p:spPr>
                  <a:xfrm>
                    <a:off x="1443038" y="-3807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99" name="Oval 8798">
                    <a:extLst>
                      <a:ext uri="{FF2B5EF4-FFF2-40B4-BE49-F238E27FC236}">
                        <a16:creationId xmlns:a16="http://schemas.microsoft.com/office/drawing/2014/main" id="{EC36507D-F5BF-7A4D-626B-789B1A5FCECB}"/>
                      </a:ext>
                    </a:extLst>
                  </p:cNvPr>
                  <p:cNvSpPr/>
                  <p:nvPr/>
                </p:nvSpPr>
                <p:spPr>
                  <a:xfrm>
                    <a:off x="646573" y="-9017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0" name="Oval 8799">
                    <a:extLst>
                      <a:ext uri="{FF2B5EF4-FFF2-40B4-BE49-F238E27FC236}">
                        <a16:creationId xmlns:a16="http://schemas.microsoft.com/office/drawing/2014/main" id="{93DE43D6-1508-0F9C-6DDE-86A862A8802E}"/>
                      </a:ext>
                    </a:extLst>
                  </p:cNvPr>
                  <p:cNvSpPr/>
                  <p:nvPr/>
                </p:nvSpPr>
                <p:spPr>
                  <a:xfrm>
                    <a:off x="2637501" y="-3217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1" name="Oval 8800">
                    <a:extLst>
                      <a:ext uri="{FF2B5EF4-FFF2-40B4-BE49-F238E27FC236}">
                        <a16:creationId xmlns:a16="http://schemas.microsoft.com/office/drawing/2014/main" id="{5AF41F76-46C0-75F6-1A8D-2EF7F4D469D0}"/>
                      </a:ext>
                    </a:extLst>
                  </p:cNvPr>
                  <p:cNvSpPr/>
                  <p:nvPr/>
                </p:nvSpPr>
                <p:spPr>
                  <a:xfrm>
                    <a:off x="4399815" y="1073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2" name="Oval 8801">
                    <a:extLst>
                      <a:ext uri="{FF2B5EF4-FFF2-40B4-BE49-F238E27FC236}">
                        <a16:creationId xmlns:a16="http://schemas.microsoft.com/office/drawing/2014/main" id="{F154565A-9174-DAB2-44B5-9B9B0A2ED1FD}"/>
                      </a:ext>
                    </a:extLst>
                  </p:cNvPr>
                  <p:cNvSpPr/>
                  <p:nvPr/>
                </p:nvSpPr>
                <p:spPr>
                  <a:xfrm>
                    <a:off x="6220495" y="-1224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3" name="Oval 8802">
                    <a:extLst>
                      <a:ext uri="{FF2B5EF4-FFF2-40B4-BE49-F238E27FC236}">
                        <a16:creationId xmlns:a16="http://schemas.microsoft.com/office/drawing/2014/main" id="{5E56F25C-5F9B-6FEE-2980-7569DD4509BC}"/>
                      </a:ext>
                    </a:extLst>
                  </p:cNvPr>
                  <p:cNvSpPr/>
                  <p:nvPr/>
                </p:nvSpPr>
                <p:spPr>
                  <a:xfrm>
                    <a:off x="8138452" y="-47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4" name="Oval 8803">
                    <a:extLst>
                      <a:ext uri="{FF2B5EF4-FFF2-40B4-BE49-F238E27FC236}">
                        <a16:creationId xmlns:a16="http://schemas.microsoft.com/office/drawing/2014/main" id="{C5B56822-7C96-835C-E4AA-26A11303768D}"/>
                      </a:ext>
                    </a:extLst>
                  </p:cNvPr>
                  <p:cNvSpPr/>
                  <p:nvPr/>
                </p:nvSpPr>
                <p:spPr>
                  <a:xfrm>
                    <a:off x="10056409" y="494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5" name="Oval 8804">
                    <a:extLst>
                      <a:ext uri="{FF2B5EF4-FFF2-40B4-BE49-F238E27FC236}">
                        <a16:creationId xmlns:a16="http://schemas.microsoft.com/office/drawing/2014/main" id="{80DA99DA-B908-A184-2E70-B4059BA73300}"/>
                      </a:ext>
                    </a:extLst>
                  </p:cNvPr>
                  <p:cNvSpPr/>
                  <p:nvPr/>
                </p:nvSpPr>
                <p:spPr>
                  <a:xfrm>
                    <a:off x="2082801" y="-25563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6" name="Oval 8805">
                    <a:extLst>
                      <a:ext uri="{FF2B5EF4-FFF2-40B4-BE49-F238E27FC236}">
                        <a16:creationId xmlns:a16="http://schemas.microsoft.com/office/drawing/2014/main" id="{0BF4742A-61AC-BFBE-3096-65FD237855F6}"/>
                      </a:ext>
                    </a:extLst>
                  </p:cNvPr>
                  <p:cNvSpPr/>
                  <p:nvPr/>
                </p:nvSpPr>
                <p:spPr>
                  <a:xfrm>
                    <a:off x="2885140" y="-216265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7" name="Oval 8806">
                    <a:extLst>
                      <a:ext uri="{FF2B5EF4-FFF2-40B4-BE49-F238E27FC236}">
                        <a16:creationId xmlns:a16="http://schemas.microsoft.com/office/drawing/2014/main" id="{C3FE67CC-3BA9-3A60-7690-A1747C07B090}"/>
                      </a:ext>
                    </a:extLst>
                  </p:cNvPr>
                  <p:cNvSpPr/>
                  <p:nvPr/>
                </p:nvSpPr>
                <p:spPr>
                  <a:xfrm>
                    <a:off x="4053114" y="-228995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8" name="Oval 8807">
                    <a:extLst>
                      <a:ext uri="{FF2B5EF4-FFF2-40B4-BE49-F238E27FC236}">
                        <a16:creationId xmlns:a16="http://schemas.microsoft.com/office/drawing/2014/main" id="{5C1A10C1-CF28-99E7-7A68-7BBBE94828FF}"/>
                      </a:ext>
                    </a:extLst>
                  </p:cNvPr>
                  <p:cNvSpPr/>
                  <p:nvPr/>
                </p:nvSpPr>
                <p:spPr>
                  <a:xfrm>
                    <a:off x="5421113" y="-210261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09" name="Oval 8808">
                    <a:extLst>
                      <a:ext uri="{FF2B5EF4-FFF2-40B4-BE49-F238E27FC236}">
                        <a16:creationId xmlns:a16="http://schemas.microsoft.com/office/drawing/2014/main" id="{60DE71FE-FCC2-7AD9-5943-ED8D2AA7BBAA}"/>
                      </a:ext>
                    </a:extLst>
                  </p:cNvPr>
                  <p:cNvSpPr/>
                  <p:nvPr/>
                </p:nvSpPr>
                <p:spPr>
                  <a:xfrm>
                    <a:off x="6389062" y="-262711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0" name="Oval 8809">
                    <a:extLst>
                      <a:ext uri="{FF2B5EF4-FFF2-40B4-BE49-F238E27FC236}">
                        <a16:creationId xmlns:a16="http://schemas.microsoft.com/office/drawing/2014/main" id="{7878E145-8CD8-1190-DF0E-9B9BD76AE4F0}"/>
                      </a:ext>
                    </a:extLst>
                  </p:cNvPr>
                  <p:cNvSpPr/>
                  <p:nvPr/>
                </p:nvSpPr>
                <p:spPr>
                  <a:xfrm>
                    <a:off x="7642761" y="-2040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1" name="Oval 8810">
                    <a:extLst>
                      <a:ext uri="{FF2B5EF4-FFF2-40B4-BE49-F238E27FC236}">
                        <a16:creationId xmlns:a16="http://schemas.microsoft.com/office/drawing/2014/main" id="{50CB55C6-6857-F45A-AD5B-6F74099D4DB9}"/>
                      </a:ext>
                    </a:extLst>
                  </p:cNvPr>
                  <p:cNvSpPr/>
                  <p:nvPr/>
                </p:nvSpPr>
                <p:spPr>
                  <a:xfrm>
                    <a:off x="8954888" y="-249512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2" name="Oval 8811">
                    <a:extLst>
                      <a:ext uri="{FF2B5EF4-FFF2-40B4-BE49-F238E27FC236}">
                        <a16:creationId xmlns:a16="http://schemas.microsoft.com/office/drawing/2014/main" id="{8A605453-2CC4-9209-C31C-BBA1329FD3F7}"/>
                      </a:ext>
                    </a:extLst>
                  </p:cNvPr>
                  <p:cNvSpPr/>
                  <p:nvPr/>
                </p:nvSpPr>
                <p:spPr>
                  <a:xfrm>
                    <a:off x="9754988" y="-1851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3" name="Oval 8812">
                    <a:extLst>
                      <a:ext uri="{FF2B5EF4-FFF2-40B4-BE49-F238E27FC236}">
                        <a16:creationId xmlns:a16="http://schemas.microsoft.com/office/drawing/2014/main" id="{3EB014DB-F002-2E45-7C95-E7E09FFA9FA9}"/>
                      </a:ext>
                    </a:extLst>
                  </p:cNvPr>
                  <p:cNvSpPr/>
                  <p:nvPr/>
                </p:nvSpPr>
                <p:spPr>
                  <a:xfrm>
                    <a:off x="10784114" y="-24338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4" name="Oval 8813">
                    <a:extLst>
                      <a:ext uri="{FF2B5EF4-FFF2-40B4-BE49-F238E27FC236}">
                        <a16:creationId xmlns:a16="http://schemas.microsoft.com/office/drawing/2014/main" id="{AE74FA8B-D7D1-FE71-DA20-52DBFA01B72E}"/>
                      </a:ext>
                    </a:extLst>
                  </p:cNvPr>
                  <p:cNvSpPr/>
                  <p:nvPr/>
                </p:nvSpPr>
                <p:spPr>
                  <a:xfrm>
                    <a:off x="11622740" y="-197895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5" name="Oval 8814">
                    <a:extLst>
                      <a:ext uri="{FF2B5EF4-FFF2-40B4-BE49-F238E27FC236}">
                        <a16:creationId xmlns:a16="http://schemas.microsoft.com/office/drawing/2014/main" id="{8595C54F-1DD5-F8B6-0608-5CE917F39B6A}"/>
                      </a:ext>
                    </a:extLst>
                  </p:cNvPr>
                  <p:cNvSpPr/>
                  <p:nvPr/>
                </p:nvSpPr>
                <p:spPr>
                  <a:xfrm>
                    <a:off x="1406752" y="-179049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6" name="Oval 8815">
                    <a:extLst>
                      <a:ext uri="{FF2B5EF4-FFF2-40B4-BE49-F238E27FC236}">
                        <a16:creationId xmlns:a16="http://schemas.microsoft.com/office/drawing/2014/main" id="{03FA6AAA-EDEC-A39D-EA9A-75AC20836690}"/>
                      </a:ext>
                    </a:extLst>
                  </p:cNvPr>
                  <p:cNvSpPr/>
                  <p:nvPr/>
                </p:nvSpPr>
                <p:spPr>
                  <a:xfrm>
                    <a:off x="610287" y="-231142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7" name="Oval 8816">
                    <a:extLst>
                      <a:ext uri="{FF2B5EF4-FFF2-40B4-BE49-F238E27FC236}">
                        <a16:creationId xmlns:a16="http://schemas.microsoft.com/office/drawing/2014/main" id="{B67B95C4-B5B4-5540-9B6B-C501F8327C8D}"/>
                      </a:ext>
                    </a:extLst>
                  </p:cNvPr>
                  <p:cNvSpPr/>
                  <p:nvPr/>
                </p:nvSpPr>
                <p:spPr>
                  <a:xfrm>
                    <a:off x="2601215" y="-17314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8" name="Oval 8817">
                    <a:extLst>
                      <a:ext uri="{FF2B5EF4-FFF2-40B4-BE49-F238E27FC236}">
                        <a16:creationId xmlns:a16="http://schemas.microsoft.com/office/drawing/2014/main" id="{6FDF462F-17FA-3732-2D54-2866CFFF5EE6}"/>
                      </a:ext>
                    </a:extLst>
                  </p:cNvPr>
                  <p:cNvSpPr/>
                  <p:nvPr/>
                </p:nvSpPr>
                <p:spPr>
                  <a:xfrm>
                    <a:off x="4363529" y="-139899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19" name="Oval 8818">
                    <a:extLst>
                      <a:ext uri="{FF2B5EF4-FFF2-40B4-BE49-F238E27FC236}">
                        <a16:creationId xmlns:a16="http://schemas.microsoft.com/office/drawing/2014/main" id="{60331D88-AF4D-490E-B66E-0814B35C760F}"/>
                      </a:ext>
                    </a:extLst>
                  </p:cNvPr>
                  <p:cNvSpPr/>
                  <p:nvPr/>
                </p:nvSpPr>
                <p:spPr>
                  <a:xfrm>
                    <a:off x="6184209" y="-153218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0" name="Oval 8819">
                    <a:extLst>
                      <a:ext uri="{FF2B5EF4-FFF2-40B4-BE49-F238E27FC236}">
                        <a16:creationId xmlns:a16="http://schemas.microsoft.com/office/drawing/2014/main" id="{2F61DADE-AD1F-77C2-57E1-164A347237A1}"/>
                      </a:ext>
                    </a:extLst>
                  </p:cNvPr>
                  <p:cNvSpPr/>
                  <p:nvPr/>
                </p:nvSpPr>
                <p:spPr>
                  <a:xfrm>
                    <a:off x="8102166" y="-141447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1" name="Oval 8820">
                    <a:extLst>
                      <a:ext uri="{FF2B5EF4-FFF2-40B4-BE49-F238E27FC236}">
                        <a16:creationId xmlns:a16="http://schemas.microsoft.com/office/drawing/2014/main" id="{46C5E210-A418-68DD-2ECB-106271673DF8}"/>
                      </a:ext>
                    </a:extLst>
                  </p:cNvPr>
                  <p:cNvSpPr/>
                  <p:nvPr/>
                </p:nvSpPr>
                <p:spPr>
                  <a:xfrm>
                    <a:off x="10020123" y="-136026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2" name="Oval 8821">
                    <a:extLst>
                      <a:ext uri="{FF2B5EF4-FFF2-40B4-BE49-F238E27FC236}">
                        <a16:creationId xmlns:a16="http://schemas.microsoft.com/office/drawing/2014/main" id="{190D5B23-4F10-F31B-F59B-40B39AFE5A0E}"/>
                      </a:ext>
                    </a:extLst>
                  </p:cNvPr>
                  <p:cNvSpPr/>
                  <p:nvPr/>
                </p:nvSpPr>
                <p:spPr>
                  <a:xfrm>
                    <a:off x="2046515" y="-39851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3" name="Oval 8822">
                    <a:extLst>
                      <a:ext uri="{FF2B5EF4-FFF2-40B4-BE49-F238E27FC236}">
                        <a16:creationId xmlns:a16="http://schemas.microsoft.com/office/drawing/2014/main" id="{460A0D55-B563-8EE6-3F0D-37F6E366ABA0}"/>
                      </a:ext>
                    </a:extLst>
                  </p:cNvPr>
                  <p:cNvSpPr/>
                  <p:nvPr/>
                </p:nvSpPr>
                <p:spPr>
                  <a:xfrm>
                    <a:off x="2848854" y="-359142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4" name="Oval 8823">
                    <a:extLst>
                      <a:ext uri="{FF2B5EF4-FFF2-40B4-BE49-F238E27FC236}">
                        <a16:creationId xmlns:a16="http://schemas.microsoft.com/office/drawing/2014/main" id="{320D9B34-F2B6-9597-96A4-D735899BEE93}"/>
                      </a:ext>
                    </a:extLst>
                  </p:cNvPr>
                  <p:cNvSpPr/>
                  <p:nvPr/>
                </p:nvSpPr>
                <p:spPr>
                  <a:xfrm>
                    <a:off x="4016828" y="-371873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5" name="Oval 8824">
                    <a:extLst>
                      <a:ext uri="{FF2B5EF4-FFF2-40B4-BE49-F238E27FC236}">
                        <a16:creationId xmlns:a16="http://schemas.microsoft.com/office/drawing/2014/main" id="{F4370663-AE4D-F1C2-F941-32925A3999B4}"/>
                      </a:ext>
                    </a:extLst>
                  </p:cNvPr>
                  <p:cNvSpPr/>
                  <p:nvPr/>
                </p:nvSpPr>
                <p:spPr>
                  <a:xfrm>
                    <a:off x="5384827" y="-353139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6" name="Oval 8825">
                    <a:extLst>
                      <a:ext uri="{FF2B5EF4-FFF2-40B4-BE49-F238E27FC236}">
                        <a16:creationId xmlns:a16="http://schemas.microsoft.com/office/drawing/2014/main" id="{1785D910-5337-5F65-61BF-510F45F15A8D}"/>
                      </a:ext>
                    </a:extLst>
                  </p:cNvPr>
                  <p:cNvSpPr/>
                  <p:nvPr/>
                </p:nvSpPr>
                <p:spPr>
                  <a:xfrm>
                    <a:off x="6352776" y="-405588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7" name="Oval 8826">
                    <a:extLst>
                      <a:ext uri="{FF2B5EF4-FFF2-40B4-BE49-F238E27FC236}">
                        <a16:creationId xmlns:a16="http://schemas.microsoft.com/office/drawing/2014/main" id="{CD8BB606-10FB-A7F6-9697-EFD6779127B9}"/>
                      </a:ext>
                    </a:extLst>
                  </p:cNvPr>
                  <p:cNvSpPr/>
                  <p:nvPr/>
                </p:nvSpPr>
                <p:spPr>
                  <a:xfrm>
                    <a:off x="7606475" y="-3468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8" name="Oval 8827">
                    <a:extLst>
                      <a:ext uri="{FF2B5EF4-FFF2-40B4-BE49-F238E27FC236}">
                        <a16:creationId xmlns:a16="http://schemas.microsoft.com/office/drawing/2014/main" id="{528751B5-0E40-A0C1-A671-57F5081CEC42}"/>
                      </a:ext>
                    </a:extLst>
                  </p:cNvPr>
                  <p:cNvSpPr/>
                  <p:nvPr/>
                </p:nvSpPr>
                <p:spPr>
                  <a:xfrm>
                    <a:off x="8918602" y="-392389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29" name="Oval 8828">
                    <a:extLst>
                      <a:ext uri="{FF2B5EF4-FFF2-40B4-BE49-F238E27FC236}">
                        <a16:creationId xmlns:a16="http://schemas.microsoft.com/office/drawing/2014/main" id="{CC26CFDE-4BA0-2DF7-1443-243EC9E8F5EB}"/>
                      </a:ext>
                    </a:extLst>
                  </p:cNvPr>
                  <p:cNvSpPr/>
                  <p:nvPr/>
                </p:nvSpPr>
                <p:spPr>
                  <a:xfrm>
                    <a:off x="9718702" y="-32805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0" name="Oval 8829">
                    <a:extLst>
                      <a:ext uri="{FF2B5EF4-FFF2-40B4-BE49-F238E27FC236}">
                        <a16:creationId xmlns:a16="http://schemas.microsoft.com/office/drawing/2014/main" id="{62F3CCD1-E8BD-D846-5C9F-3E48DA4047B5}"/>
                      </a:ext>
                    </a:extLst>
                  </p:cNvPr>
                  <p:cNvSpPr/>
                  <p:nvPr/>
                </p:nvSpPr>
                <p:spPr>
                  <a:xfrm>
                    <a:off x="10747828" y="-38626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1" name="Oval 8830">
                    <a:extLst>
                      <a:ext uri="{FF2B5EF4-FFF2-40B4-BE49-F238E27FC236}">
                        <a16:creationId xmlns:a16="http://schemas.microsoft.com/office/drawing/2014/main" id="{E28F20EC-73D6-86CC-F5E8-ED5A959881C7}"/>
                      </a:ext>
                    </a:extLst>
                  </p:cNvPr>
                  <p:cNvSpPr/>
                  <p:nvPr/>
                </p:nvSpPr>
                <p:spPr>
                  <a:xfrm>
                    <a:off x="11586454" y="-340773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2" name="Oval 8831">
                    <a:extLst>
                      <a:ext uri="{FF2B5EF4-FFF2-40B4-BE49-F238E27FC236}">
                        <a16:creationId xmlns:a16="http://schemas.microsoft.com/office/drawing/2014/main" id="{48596731-E636-3BB0-825C-1FF8AA8177E4}"/>
                      </a:ext>
                    </a:extLst>
                  </p:cNvPr>
                  <p:cNvSpPr/>
                  <p:nvPr/>
                </p:nvSpPr>
                <p:spPr>
                  <a:xfrm>
                    <a:off x="1370466" y="-321927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3" name="Oval 8832">
                    <a:extLst>
                      <a:ext uri="{FF2B5EF4-FFF2-40B4-BE49-F238E27FC236}">
                        <a16:creationId xmlns:a16="http://schemas.microsoft.com/office/drawing/2014/main" id="{0829C4CD-4E7B-B014-9D36-3C53067BA188}"/>
                      </a:ext>
                    </a:extLst>
                  </p:cNvPr>
                  <p:cNvSpPr/>
                  <p:nvPr/>
                </p:nvSpPr>
                <p:spPr>
                  <a:xfrm>
                    <a:off x="574001" y="-374020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4" name="Oval 8833">
                    <a:extLst>
                      <a:ext uri="{FF2B5EF4-FFF2-40B4-BE49-F238E27FC236}">
                        <a16:creationId xmlns:a16="http://schemas.microsoft.com/office/drawing/2014/main" id="{1F1CFEEA-5999-F418-F971-5A0C1A4E9870}"/>
                      </a:ext>
                    </a:extLst>
                  </p:cNvPr>
                  <p:cNvSpPr/>
                  <p:nvPr/>
                </p:nvSpPr>
                <p:spPr>
                  <a:xfrm>
                    <a:off x="2564929" y="-31602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5" name="Oval 8834">
                    <a:extLst>
                      <a:ext uri="{FF2B5EF4-FFF2-40B4-BE49-F238E27FC236}">
                        <a16:creationId xmlns:a16="http://schemas.microsoft.com/office/drawing/2014/main" id="{84E33A93-7B14-30F9-7551-D088374FB450}"/>
                      </a:ext>
                    </a:extLst>
                  </p:cNvPr>
                  <p:cNvSpPr/>
                  <p:nvPr/>
                </p:nvSpPr>
                <p:spPr>
                  <a:xfrm>
                    <a:off x="4327243" y="-282776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6" name="Oval 8835">
                    <a:extLst>
                      <a:ext uri="{FF2B5EF4-FFF2-40B4-BE49-F238E27FC236}">
                        <a16:creationId xmlns:a16="http://schemas.microsoft.com/office/drawing/2014/main" id="{65A4162C-BC4F-72FF-83E9-1F4BA327E3AC}"/>
                      </a:ext>
                    </a:extLst>
                  </p:cNvPr>
                  <p:cNvSpPr/>
                  <p:nvPr/>
                </p:nvSpPr>
                <p:spPr>
                  <a:xfrm>
                    <a:off x="6147923" y="-296096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7" name="Oval 8836">
                    <a:extLst>
                      <a:ext uri="{FF2B5EF4-FFF2-40B4-BE49-F238E27FC236}">
                        <a16:creationId xmlns:a16="http://schemas.microsoft.com/office/drawing/2014/main" id="{DC5D7777-B788-83CF-2DEC-2558FD1C606D}"/>
                      </a:ext>
                    </a:extLst>
                  </p:cNvPr>
                  <p:cNvSpPr/>
                  <p:nvPr/>
                </p:nvSpPr>
                <p:spPr>
                  <a:xfrm>
                    <a:off x="8065880" y="-284325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8" name="Oval 8837">
                    <a:extLst>
                      <a:ext uri="{FF2B5EF4-FFF2-40B4-BE49-F238E27FC236}">
                        <a16:creationId xmlns:a16="http://schemas.microsoft.com/office/drawing/2014/main" id="{1705327D-43A0-B3A4-A707-4DA2B5416511}"/>
                      </a:ext>
                    </a:extLst>
                  </p:cNvPr>
                  <p:cNvSpPr/>
                  <p:nvPr/>
                </p:nvSpPr>
                <p:spPr>
                  <a:xfrm>
                    <a:off x="9983837" y="-2789044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39" name="Oval 8838">
                    <a:extLst>
                      <a:ext uri="{FF2B5EF4-FFF2-40B4-BE49-F238E27FC236}">
                        <a16:creationId xmlns:a16="http://schemas.microsoft.com/office/drawing/2014/main" id="{9DDFE03C-4A39-6E3A-D5BF-225A2D7FFDF6}"/>
                      </a:ext>
                    </a:extLst>
                  </p:cNvPr>
                  <p:cNvSpPr/>
                  <p:nvPr/>
                </p:nvSpPr>
                <p:spPr>
                  <a:xfrm>
                    <a:off x="2010229" y="-54901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0" name="Oval 8839">
                    <a:extLst>
                      <a:ext uri="{FF2B5EF4-FFF2-40B4-BE49-F238E27FC236}">
                        <a16:creationId xmlns:a16="http://schemas.microsoft.com/office/drawing/2014/main" id="{039058FB-2823-1238-A63B-22C682CB4AA3}"/>
                      </a:ext>
                    </a:extLst>
                  </p:cNvPr>
                  <p:cNvSpPr/>
                  <p:nvPr/>
                </p:nvSpPr>
                <p:spPr>
                  <a:xfrm>
                    <a:off x="2812568" y="-5096403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1" name="Oval 8840">
                    <a:extLst>
                      <a:ext uri="{FF2B5EF4-FFF2-40B4-BE49-F238E27FC236}">
                        <a16:creationId xmlns:a16="http://schemas.microsoft.com/office/drawing/2014/main" id="{7848F237-97FE-8984-02D3-E7F660FFFBA5}"/>
                      </a:ext>
                    </a:extLst>
                  </p:cNvPr>
                  <p:cNvSpPr/>
                  <p:nvPr/>
                </p:nvSpPr>
                <p:spPr>
                  <a:xfrm>
                    <a:off x="3980542" y="-522370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2" name="Oval 8841">
                    <a:extLst>
                      <a:ext uri="{FF2B5EF4-FFF2-40B4-BE49-F238E27FC236}">
                        <a16:creationId xmlns:a16="http://schemas.microsoft.com/office/drawing/2014/main" id="{057B948D-0D5A-48CC-A5C7-AF122BA448D3}"/>
                      </a:ext>
                    </a:extLst>
                  </p:cNvPr>
                  <p:cNvSpPr/>
                  <p:nvPr/>
                </p:nvSpPr>
                <p:spPr>
                  <a:xfrm>
                    <a:off x="5348541" y="-5036368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3" name="Oval 8842">
                    <a:extLst>
                      <a:ext uri="{FF2B5EF4-FFF2-40B4-BE49-F238E27FC236}">
                        <a16:creationId xmlns:a16="http://schemas.microsoft.com/office/drawing/2014/main" id="{AA185519-791A-99FF-0A05-6456696E2840}"/>
                      </a:ext>
                    </a:extLst>
                  </p:cNvPr>
                  <p:cNvSpPr/>
                  <p:nvPr/>
                </p:nvSpPr>
                <p:spPr>
                  <a:xfrm>
                    <a:off x="6316490" y="-5560862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4" name="Oval 8843">
                    <a:extLst>
                      <a:ext uri="{FF2B5EF4-FFF2-40B4-BE49-F238E27FC236}">
                        <a16:creationId xmlns:a16="http://schemas.microsoft.com/office/drawing/2014/main" id="{EADA476C-406C-2ADD-39EE-B3DB80BAC98E}"/>
                      </a:ext>
                    </a:extLst>
                  </p:cNvPr>
                  <p:cNvSpPr/>
                  <p:nvPr/>
                </p:nvSpPr>
                <p:spPr>
                  <a:xfrm>
                    <a:off x="7570189" y="-4973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5" name="Oval 8844">
                    <a:extLst>
                      <a:ext uri="{FF2B5EF4-FFF2-40B4-BE49-F238E27FC236}">
                        <a16:creationId xmlns:a16="http://schemas.microsoft.com/office/drawing/2014/main" id="{4FE79FDF-0DE5-7819-1F2D-9A5BC5A57830}"/>
                      </a:ext>
                    </a:extLst>
                  </p:cNvPr>
                  <p:cNvSpPr/>
                  <p:nvPr/>
                </p:nvSpPr>
                <p:spPr>
                  <a:xfrm>
                    <a:off x="8882316" y="-542887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6" name="Oval 8845">
                    <a:extLst>
                      <a:ext uri="{FF2B5EF4-FFF2-40B4-BE49-F238E27FC236}">
                        <a16:creationId xmlns:a16="http://schemas.microsoft.com/office/drawing/2014/main" id="{27192B85-5DA9-EACF-84EF-4202AECEB0C2}"/>
                      </a:ext>
                    </a:extLst>
                  </p:cNvPr>
                  <p:cNvSpPr/>
                  <p:nvPr/>
                </p:nvSpPr>
                <p:spPr>
                  <a:xfrm>
                    <a:off x="9682416" y="-4785481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7" name="Oval 8846">
                    <a:extLst>
                      <a:ext uri="{FF2B5EF4-FFF2-40B4-BE49-F238E27FC236}">
                        <a16:creationId xmlns:a16="http://schemas.microsoft.com/office/drawing/2014/main" id="{A692D87A-B61F-30B5-E4E3-CF95BB8A3888}"/>
                      </a:ext>
                    </a:extLst>
                  </p:cNvPr>
                  <p:cNvSpPr/>
                  <p:nvPr/>
                </p:nvSpPr>
                <p:spPr>
                  <a:xfrm>
                    <a:off x="10711542" y="-53676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8" name="Oval 8847">
                    <a:extLst>
                      <a:ext uri="{FF2B5EF4-FFF2-40B4-BE49-F238E27FC236}">
                        <a16:creationId xmlns:a16="http://schemas.microsoft.com/office/drawing/2014/main" id="{37384676-4975-0380-0AAA-EDE5793DE256}"/>
                      </a:ext>
                    </a:extLst>
                  </p:cNvPr>
                  <p:cNvSpPr/>
                  <p:nvPr/>
                </p:nvSpPr>
                <p:spPr>
                  <a:xfrm>
                    <a:off x="11550168" y="-4912707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49" name="Oval 8848">
                    <a:extLst>
                      <a:ext uri="{FF2B5EF4-FFF2-40B4-BE49-F238E27FC236}">
                        <a16:creationId xmlns:a16="http://schemas.microsoft.com/office/drawing/2014/main" id="{3AA6798B-B404-40C9-B8C7-893278C3A93F}"/>
                      </a:ext>
                    </a:extLst>
                  </p:cNvPr>
                  <p:cNvSpPr/>
                  <p:nvPr/>
                </p:nvSpPr>
                <p:spPr>
                  <a:xfrm>
                    <a:off x="1334180" y="-472424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0" name="Oval 8849">
                    <a:extLst>
                      <a:ext uri="{FF2B5EF4-FFF2-40B4-BE49-F238E27FC236}">
                        <a16:creationId xmlns:a16="http://schemas.microsoft.com/office/drawing/2014/main" id="{5CD6627C-C68B-2430-7F07-7FD58B33BDA4}"/>
                      </a:ext>
                    </a:extLst>
                  </p:cNvPr>
                  <p:cNvSpPr/>
                  <p:nvPr/>
                </p:nvSpPr>
                <p:spPr>
                  <a:xfrm>
                    <a:off x="537715" y="-5245175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1" name="Oval 8850">
                    <a:extLst>
                      <a:ext uri="{FF2B5EF4-FFF2-40B4-BE49-F238E27FC236}">
                        <a16:creationId xmlns:a16="http://schemas.microsoft.com/office/drawing/2014/main" id="{99C9B358-7138-8F1F-036B-8F70F0F56353}"/>
                      </a:ext>
                    </a:extLst>
                  </p:cNvPr>
                  <p:cNvSpPr/>
                  <p:nvPr/>
                </p:nvSpPr>
                <p:spPr>
                  <a:xfrm>
                    <a:off x="2528643" y="-4665246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2" name="Oval 8851">
                    <a:extLst>
                      <a:ext uri="{FF2B5EF4-FFF2-40B4-BE49-F238E27FC236}">
                        <a16:creationId xmlns:a16="http://schemas.microsoft.com/office/drawing/2014/main" id="{A285C56B-6036-B23A-BD0C-B0D7776F58CF}"/>
                      </a:ext>
                    </a:extLst>
                  </p:cNvPr>
                  <p:cNvSpPr/>
                  <p:nvPr/>
                </p:nvSpPr>
                <p:spPr>
                  <a:xfrm>
                    <a:off x="4290957" y="-4332740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3" name="Oval 8852">
                    <a:extLst>
                      <a:ext uri="{FF2B5EF4-FFF2-40B4-BE49-F238E27FC236}">
                        <a16:creationId xmlns:a16="http://schemas.microsoft.com/office/drawing/2014/main" id="{42C39598-330B-536F-5DBB-A992B2451290}"/>
                      </a:ext>
                    </a:extLst>
                  </p:cNvPr>
                  <p:cNvSpPr/>
                  <p:nvPr/>
                </p:nvSpPr>
                <p:spPr>
                  <a:xfrm>
                    <a:off x="6111637" y="-446593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4" name="Oval 8853">
                    <a:extLst>
                      <a:ext uri="{FF2B5EF4-FFF2-40B4-BE49-F238E27FC236}">
                        <a16:creationId xmlns:a16="http://schemas.microsoft.com/office/drawing/2014/main" id="{F7373B32-2CCC-15D3-23B8-FE2073292D95}"/>
                      </a:ext>
                    </a:extLst>
                  </p:cNvPr>
                  <p:cNvSpPr/>
                  <p:nvPr/>
                </p:nvSpPr>
                <p:spPr>
                  <a:xfrm>
                    <a:off x="8029594" y="-434822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55" name="Oval 8854">
                    <a:extLst>
                      <a:ext uri="{FF2B5EF4-FFF2-40B4-BE49-F238E27FC236}">
                        <a16:creationId xmlns:a16="http://schemas.microsoft.com/office/drawing/2014/main" id="{3587ABAD-D788-DA49-021E-438D70D0C435}"/>
                      </a:ext>
                    </a:extLst>
                  </p:cNvPr>
                  <p:cNvSpPr/>
                  <p:nvPr/>
                </p:nvSpPr>
                <p:spPr>
                  <a:xfrm>
                    <a:off x="9947551" y="-4294019"/>
                    <a:ext cx="122464" cy="1224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</p:grpSp>
      <p:sp>
        <p:nvSpPr>
          <p:cNvPr id="9615" name="Free-form: Shape 9614">
            <a:extLst>
              <a:ext uri="{FF2B5EF4-FFF2-40B4-BE49-F238E27FC236}">
                <a16:creationId xmlns:a16="http://schemas.microsoft.com/office/drawing/2014/main" id="{C0A67090-D8F8-27FD-E9A9-6BC8A7AB2FC0}"/>
              </a:ext>
            </a:extLst>
          </p:cNvPr>
          <p:cNvSpPr/>
          <p:nvPr/>
        </p:nvSpPr>
        <p:spPr>
          <a:xfrm rot="11154355">
            <a:off x="3498536" y="14338035"/>
            <a:ext cx="5675795" cy="5408929"/>
          </a:xfrm>
          <a:custGeom>
            <a:avLst/>
            <a:gdLst>
              <a:gd name="connsiteX0" fmla="*/ 2454840 w 5675795"/>
              <a:gd name="connsiteY0" fmla="*/ 300106 h 5408929"/>
              <a:gd name="connsiteX1" fmla="*/ 2454979 w 5675795"/>
              <a:gd name="connsiteY1" fmla="*/ 298715 h 5408929"/>
              <a:gd name="connsiteX2" fmla="*/ 2457748 w 5675795"/>
              <a:gd name="connsiteY2" fmla="*/ 282724 h 5408929"/>
              <a:gd name="connsiteX3" fmla="*/ 2444526 w 5675795"/>
              <a:gd name="connsiteY3" fmla="*/ 295947 h 5408929"/>
              <a:gd name="connsiteX4" fmla="*/ 375381 w 5675795"/>
              <a:gd name="connsiteY4" fmla="*/ 924356 h 5408929"/>
              <a:gd name="connsiteX5" fmla="*/ 381550 w 5675795"/>
              <a:gd name="connsiteY5" fmla="*/ 915101 h 5408929"/>
              <a:gd name="connsiteX6" fmla="*/ 363171 w 5675795"/>
              <a:gd name="connsiteY6" fmla="*/ 911645 h 5408929"/>
              <a:gd name="connsiteX7" fmla="*/ 374481 w 5675795"/>
              <a:gd name="connsiteY7" fmla="*/ 923285 h 5408929"/>
              <a:gd name="connsiteX8" fmla="*/ 4042995 w 5675795"/>
              <a:gd name="connsiteY8" fmla="*/ 5406343 h 5408929"/>
              <a:gd name="connsiteX9" fmla="*/ 3509671 w 5675795"/>
              <a:gd name="connsiteY9" fmla="*/ 5087878 h 5408929"/>
              <a:gd name="connsiteX10" fmla="*/ 3467953 w 5675795"/>
              <a:gd name="connsiteY10" fmla="*/ 4980942 h 5408929"/>
              <a:gd name="connsiteX11" fmla="*/ 3462581 w 5675795"/>
              <a:gd name="connsiteY11" fmla="*/ 4979140 h 5408929"/>
              <a:gd name="connsiteX12" fmla="*/ 3317024 w 5675795"/>
              <a:gd name="connsiteY12" fmla="*/ 4824448 h 5408929"/>
              <a:gd name="connsiteX13" fmla="*/ 3417267 w 5675795"/>
              <a:gd name="connsiteY13" fmla="*/ 4672948 h 5408929"/>
              <a:gd name="connsiteX14" fmla="*/ 3424707 w 5675795"/>
              <a:gd name="connsiteY14" fmla="*/ 4670266 h 5408929"/>
              <a:gd name="connsiteX15" fmla="*/ 3422539 w 5675795"/>
              <a:gd name="connsiteY15" fmla="*/ 4616622 h 5408929"/>
              <a:gd name="connsiteX16" fmla="*/ 3200522 w 5675795"/>
              <a:gd name="connsiteY16" fmla="*/ 4099244 h 5408929"/>
              <a:gd name="connsiteX17" fmla="*/ 3199443 w 5675795"/>
              <a:gd name="connsiteY17" fmla="*/ 4096617 h 5408929"/>
              <a:gd name="connsiteX18" fmla="*/ 3189602 w 5675795"/>
              <a:gd name="connsiteY18" fmla="*/ 4097531 h 5408929"/>
              <a:gd name="connsiteX19" fmla="*/ 2997538 w 5675795"/>
              <a:gd name="connsiteY19" fmla="*/ 3709230 h 5408929"/>
              <a:gd name="connsiteX20" fmla="*/ 2955973 w 5675795"/>
              <a:gd name="connsiteY20" fmla="*/ 3641110 h 5408929"/>
              <a:gd name="connsiteX21" fmla="*/ 2901761 w 5675795"/>
              <a:gd name="connsiteY21" fmla="*/ 3661289 h 5408929"/>
              <a:gd name="connsiteX22" fmla="*/ 2546068 w 5675795"/>
              <a:gd name="connsiteY22" fmla="*/ 3578571 h 5408929"/>
              <a:gd name="connsiteX23" fmla="*/ 2544983 w 5675795"/>
              <a:gd name="connsiteY23" fmla="*/ 3577626 h 5408929"/>
              <a:gd name="connsiteX24" fmla="*/ 2422450 w 5675795"/>
              <a:gd name="connsiteY24" fmla="*/ 3695324 h 5408929"/>
              <a:gd name="connsiteX25" fmla="*/ 2270896 w 5675795"/>
              <a:gd name="connsiteY25" fmla="*/ 3857412 h 5408929"/>
              <a:gd name="connsiteX26" fmla="*/ 2004340 w 5675795"/>
              <a:gd name="connsiteY26" fmla="*/ 3989783 h 5408929"/>
              <a:gd name="connsiteX27" fmla="*/ 1722257 w 5675795"/>
              <a:gd name="connsiteY27" fmla="*/ 3894901 h 5408929"/>
              <a:gd name="connsiteX28" fmla="*/ 1674017 w 5675795"/>
              <a:gd name="connsiteY28" fmla="*/ 3852830 h 5408929"/>
              <a:gd name="connsiteX29" fmla="*/ 1662448 w 5675795"/>
              <a:gd name="connsiteY29" fmla="*/ 3853882 h 5408929"/>
              <a:gd name="connsiteX30" fmla="*/ 1439835 w 5675795"/>
              <a:gd name="connsiteY30" fmla="*/ 3789684 h 5408929"/>
              <a:gd name="connsiteX31" fmla="*/ 1041451 w 5675795"/>
              <a:gd name="connsiteY31" fmla="*/ 3373267 h 5408929"/>
              <a:gd name="connsiteX32" fmla="*/ 907231 w 5675795"/>
              <a:gd name="connsiteY32" fmla="*/ 2013401 h 5408929"/>
              <a:gd name="connsiteX33" fmla="*/ 886834 w 5675795"/>
              <a:gd name="connsiteY33" fmla="*/ 1719904 h 5408929"/>
              <a:gd name="connsiteX34" fmla="*/ 873684 w 5675795"/>
              <a:gd name="connsiteY34" fmla="*/ 1709716 h 5408929"/>
              <a:gd name="connsiteX35" fmla="*/ 806930 w 5675795"/>
              <a:gd name="connsiteY35" fmla="*/ 1608516 h 5408929"/>
              <a:gd name="connsiteX36" fmla="*/ 785928 w 5675795"/>
              <a:gd name="connsiteY36" fmla="*/ 1547722 h 5408929"/>
              <a:gd name="connsiteX37" fmla="*/ 778820 w 5675795"/>
              <a:gd name="connsiteY37" fmla="*/ 1533312 h 5408929"/>
              <a:gd name="connsiteX38" fmla="*/ 688697 w 5675795"/>
              <a:gd name="connsiteY38" fmla="*/ 1477155 h 5408929"/>
              <a:gd name="connsiteX39" fmla="*/ 263253 w 5675795"/>
              <a:gd name="connsiteY39" fmla="*/ 1285118 h 5408929"/>
              <a:gd name="connsiteX40" fmla="*/ 234039 w 5675795"/>
              <a:gd name="connsiteY40" fmla="*/ 1257794 h 5408929"/>
              <a:gd name="connsiteX41" fmla="*/ 226755 w 5675795"/>
              <a:gd name="connsiteY41" fmla="*/ 1228429 h 5408929"/>
              <a:gd name="connsiteX42" fmla="*/ 133608 w 5675795"/>
              <a:gd name="connsiteY42" fmla="*/ 1250557 h 5408929"/>
              <a:gd name="connsiteX43" fmla="*/ 102828 w 5675795"/>
              <a:gd name="connsiteY43" fmla="*/ 1257458 h 5408929"/>
              <a:gd name="connsiteX44" fmla="*/ 83351 w 5675795"/>
              <a:gd name="connsiteY44" fmla="*/ 1258567 h 5408929"/>
              <a:gd name="connsiteX45" fmla="*/ 44048 w 5675795"/>
              <a:gd name="connsiteY45" fmla="*/ 1245454 h 5408929"/>
              <a:gd name="connsiteX46" fmla="*/ 55514 w 5675795"/>
              <a:gd name="connsiteY46" fmla="*/ 1186359 h 5408929"/>
              <a:gd name="connsiteX47" fmla="*/ 84260 w 5675795"/>
              <a:gd name="connsiteY47" fmla="*/ 1148697 h 5408929"/>
              <a:gd name="connsiteX48" fmla="*/ 108978 w 5675795"/>
              <a:gd name="connsiteY48" fmla="*/ 1139104 h 5408929"/>
              <a:gd name="connsiteX49" fmla="*/ 116981 w 5675795"/>
              <a:gd name="connsiteY49" fmla="*/ 1136156 h 5408929"/>
              <a:gd name="connsiteX50" fmla="*/ 114015 w 5675795"/>
              <a:gd name="connsiteY50" fmla="*/ 1136045 h 5408929"/>
              <a:gd name="connsiteX51" fmla="*/ 47032 w 5675795"/>
              <a:gd name="connsiteY51" fmla="*/ 1128463 h 5408929"/>
              <a:gd name="connsiteX52" fmla="*/ 1514 w 5675795"/>
              <a:gd name="connsiteY52" fmla="*/ 1097799 h 5408929"/>
              <a:gd name="connsiteX53" fmla="*/ 37085 w 5675795"/>
              <a:gd name="connsiteY53" fmla="*/ 1026437 h 5408929"/>
              <a:gd name="connsiteX54" fmla="*/ 87119 w 5675795"/>
              <a:gd name="connsiteY54" fmla="*/ 988552 h 5408929"/>
              <a:gd name="connsiteX55" fmla="*/ 171778 w 5675795"/>
              <a:gd name="connsiteY55" fmla="*/ 982534 h 5408929"/>
              <a:gd name="connsiteX56" fmla="*/ 172060 w 5675795"/>
              <a:gd name="connsiteY56" fmla="*/ 982541 h 5408929"/>
              <a:gd name="connsiteX57" fmla="*/ 144483 w 5675795"/>
              <a:gd name="connsiteY57" fmla="*/ 971448 h 5408929"/>
              <a:gd name="connsiteX58" fmla="*/ 122400 w 5675795"/>
              <a:gd name="connsiteY58" fmla="*/ 958027 h 5408929"/>
              <a:gd name="connsiteX59" fmla="*/ 89373 w 5675795"/>
              <a:gd name="connsiteY59" fmla="*/ 914193 h 5408929"/>
              <a:gd name="connsiteX60" fmla="*/ 146274 w 5675795"/>
              <a:gd name="connsiteY60" fmla="*/ 858337 h 5408929"/>
              <a:gd name="connsiteX61" fmla="*/ 161993 w 5675795"/>
              <a:gd name="connsiteY61" fmla="*/ 852579 h 5408929"/>
              <a:gd name="connsiteX62" fmla="*/ 149808 w 5675795"/>
              <a:gd name="connsiteY62" fmla="*/ 827182 h 5408929"/>
              <a:gd name="connsiteX63" fmla="*/ 208977 w 5675795"/>
              <a:gd name="connsiteY63" fmla="*/ 743571 h 5408929"/>
              <a:gd name="connsiteX64" fmla="*/ 280412 w 5675795"/>
              <a:gd name="connsiteY64" fmla="*/ 705183 h 5408929"/>
              <a:gd name="connsiteX65" fmla="*/ 309056 w 5675795"/>
              <a:gd name="connsiteY65" fmla="*/ 706638 h 5408929"/>
              <a:gd name="connsiteX66" fmla="*/ 309777 w 5675795"/>
              <a:gd name="connsiteY66" fmla="*/ 677873 h 5408929"/>
              <a:gd name="connsiteX67" fmla="*/ 358158 w 5675795"/>
              <a:gd name="connsiteY67" fmla="*/ 581167 h 5408929"/>
              <a:gd name="connsiteX68" fmla="*/ 444806 w 5675795"/>
              <a:gd name="connsiteY68" fmla="*/ 513382 h 5408929"/>
              <a:gd name="connsiteX69" fmla="*/ 671778 w 5675795"/>
              <a:gd name="connsiteY69" fmla="*/ 534734 h 5408929"/>
              <a:gd name="connsiteX70" fmla="*/ 766737 w 5675795"/>
              <a:gd name="connsiteY70" fmla="*/ 607708 h 5408929"/>
              <a:gd name="connsiteX71" fmla="*/ 779224 w 5675795"/>
              <a:gd name="connsiteY71" fmla="*/ 620171 h 5408929"/>
              <a:gd name="connsiteX72" fmla="*/ 788613 w 5675795"/>
              <a:gd name="connsiteY72" fmla="*/ 621234 h 5408929"/>
              <a:gd name="connsiteX73" fmla="*/ 1400371 w 5675795"/>
              <a:gd name="connsiteY73" fmla="*/ 1040234 h 5408929"/>
              <a:gd name="connsiteX74" fmla="*/ 1496199 w 5675795"/>
              <a:gd name="connsiteY74" fmla="*/ 1228684 h 5408929"/>
              <a:gd name="connsiteX75" fmla="*/ 1459006 w 5675795"/>
              <a:gd name="connsiteY75" fmla="*/ 1334173 h 5408929"/>
              <a:gd name="connsiteX76" fmla="*/ 1467800 w 5675795"/>
              <a:gd name="connsiteY76" fmla="*/ 1358170 h 5408929"/>
              <a:gd name="connsiteX77" fmla="*/ 1474030 w 5675795"/>
              <a:gd name="connsiteY77" fmla="*/ 1464150 h 5408929"/>
              <a:gd name="connsiteX78" fmla="*/ 1490170 w 5675795"/>
              <a:gd name="connsiteY78" fmla="*/ 1478979 h 5408929"/>
              <a:gd name="connsiteX79" fmla="*/ 1501870 w 5675795"/>
              <a:gd name="connsiteY79" fmla="*/ 1507108 h 5408929"/>
              <a:gd name="connsiteX80" fmla="*/ 1761484 w 5675795"/>
              <a:gd name="connsiteY80" fmla="*/ 2447640 h 5408929"/>
              <a:gd name="connsiteX81" fmla="*/ 1791515 w 5675795"/>
              <a:gd name="connsiteY81" fmla="*/ 2613282 h 5408929"/>
              <a:gd name="connsiteX82" fmla="*/ 1814695 w 5675795"/>
              <a:gd name="connsiteY82" fmla="*/ 2576688 h 5408929"/>
              <a:gd name="connsiteX83" fmla="*/ 1927292 w 5675795"/>
              <a:gd name="connsiteY83" fmla="*/ 2414562 h 5408929"/>
              <a:gd name="connsiteX84" fmla="*/ 2033109 w 5675795"/>
              <a:gd name="connsiteY84" fmla="*/ 2267170 h 5408929"/>
              <a:gd name="connsiteX85" fmla="*/ 2014735 w 5675795"/>
              <a:gd name="connsiteY85" fmla="*/ 2171155 h 5408929"/>
              <a:gd name="connsiteX86" fmla="*/ 1952967 w 5675795"/>
              <a:gd name="connsiteY86" fmla="*/ 1833787 h 5408929"/>
              <a:gd name="connsiteX87" fmla="*/ 1892515 w 5675795"/>
              <a:gd name="connsiteY87" fmla="*/ 1404861 h 5408929"/>
              <a:gd name="connsiteX88" fmla="*/ 1883443 w 5675795"/>
              <a:gd name="connsiteY88" fmla="*/ 1393027 h 5408929"/>
              <a:gd name="connsiteX89" fmla="*/ 1854800 w 5675795"/>
              <a:gd name="connsiteY89" fmla="*/ 1322027 h 5408929"/>
              <a:gd name="connsiteX90" fmla="*/ 1850476 w 5675795"/>
              <a:gd name="connsiteY90" fmla="*/ 1292210 h 5408929"/>
              <a:gd name="connsiteX91" fmla="*/ 1797909 w 5675795"/>
              <a:gd name="connsiteY91" fmla="*/ 1254630 h 5408929"/>
              <a:gd name="connsiteX92" fmla="*/ 1701275 w 5675795"/>
              <a:gd name="connsiteY92" fmla="*/ 1183841 h 5408929"/>
              <a:gd name="connsiteX93" fmla="*/ 1674041 w 5675795"/>
              <a:gd name="connsiteY93" fmla="*/ 974186 h 5408929"/>
              <a:gd name="connsiteX94" fmla="*/ 1942638 w 5675795"/>
              <a:gd name="connsiteY94" fmla="*/ 283053 h 5408929"/>
              <a:gd name="connsiteX95" fmla="*/ 1949790 w 5675795"/>
              <a:gd name="connsiteY95" fmla="*/ 276876 h 5408929"/>
              <a:gd name="connsiteX96" fmla="*/ 1953066 w 5675795"/>
              <a:gd name="connsiteY96" fmla="*/ 259542 h 5408929"/>
              <a:gd name="connsiteX97" fmla="*/ 1990279 w 5675795"/>
              <a:gd name="connsiteY97" fmla="*/ 145711 h 5408929"/>
              <a:gd name="connsiteX98" fmla="*/ 2165609 w 5675795"/>
              <a:gd name="connsiteY98" fmla="*/ 0 h 5408929"/>
              <a:gd name="connsiteX99" fmla="*/ 2275395 w 5675795"/>
              <a:gd name="connsiteY99" fmla="*/ 7065 h 5408929"/>
              <a:gd name="connsiteX100" fmla="*/ 2369907 w 5675795"/>
              <a:gd name="connsiteY100" fmla="*/ 59600 h 5408929"/>
              <a:gd name="connsiteX101" fmla="*/ 2386736 w 5675795"/>
              <a:gd name="connsiteY101" fmla="*/ 82942 h 5408929"/>
              <a:gd name="connsiteX102" fmla="*/ 2409562 w 5675795"/>
              <a:gd name="connsiteY102" fmla="*/ 65574 h 5408929"/>
              <a:gd name="connsiteX103" fmla="*/ 2490200 w 5675795"/>
              <a:gd name="connsiteY103" fmla="*/ 56955 h 5408929"/>
              <a:gd name="connsiteX104" fmla="*/ 2586229 w 5675795"/>
              <a:gd name="connsiteY104" fmla="*/ 92591 h 5408929"/>
              <a:gd name="connsiteX105" fmla="*/ 2590503 w 5675795"/>
              <a:gd name="connsiteY105" fmla="*/ 120433 h 5408929"/>
              <a:gd name="connsiteX106" fmla="*/ 2606726 w 5675795"/>
              <a:gd name="connsiteY106" fmla="*/ 116317 h 5408929"/>
              <a:gd name="connsiteX107" fmla="*/ 2685223 w 5675795"/>
              <a:gd name="connsiteY107" fmla="*/ 130318 h 5408929"/>
              <a:gd name="connsiteX108" fmla="*/ 2682693 w 5675795"/>
              <a:gd name="connsiteY108" fmla="*/ 185145 h 5408929"/>
              <a:gd name="connsiteX109" fmla="*/ 2672036 w 5675795"/>
              <a:gd name="connsiteY109" fmla="*/ 208688 h 5408929"/>
              <a:gd name="connsiteX110" fmla="*/ 2655531 w 5675795"/>
              <a:gd name="connsiteY110" fmla="*/ 233406 h 5408929"/>
              <a:gd name="connsiteX111" fmla="*/ 2655758 w 5675795"/>
              <a:gd name="connsiteY111" fmla="*/ 233242 h 5408929"/>
              <a:gd name="connsiteX112" fmla="*/ 2729046 w 5675795"/>
              <a:gd name="connsiteY112" fmla="*/ 190435 h 5408929"/>
              <a:gd name="connsiteX113" fmla="*/ 2791731 w 5675795"/>
              <a:gd name="connsiteY113" fmla="*/ 193476 h 5408929"/>
              <a:gd name="connsiteX114" fmla="*/ 2861367 w 5675795"/>
              <a:gd name="connsiteY114" fmla="*/ 232317 h 5408929"/>
              <a:gd name="connsiteX115" fmla="*/ 2841094 w 5675795"/>
              <a:gd name="connsiteY115" fmla="*/ 283318 h 5408929"/>
              <a:gd name="connsiteX116" fmla="*/ 2790073 w 5675795"/>
              <a:gd name="connsiteY116" fmla="*/ 327376 h 5408929"/>
              <a:gd name="connsiteX117" fmla="*/ 2787688 w 5675795"/>
              <a:gd name="connsiteY117" fmla="*/ 329143 h 5408929"/>
              <a:gd name="connsiteX118" fmla="*/ 2795959 w 5675795"/>
              <a:gd name="connsiteY118" fmla="*/ 327059 h 5408929"/>
              <a:gd name="connsiteX119" fmla="*/ 2821779 w 5675795"/>
              <a:gd name="connsiteY119" fmla="*/ 321031 h 5408929"/>
              <a:gd name="connsiteX120" fmla="*/ 2866763 w 5675795"/>
              <a:gd name="connsiteY120" fmla="*/ 335902 h 5408929"/>
              <a:gd name="connsiteX121" fmla="*/ 2909577 w 5675795"/>
              <a:gd name="connsiteY121" fmla="*/ 378217 h 5408929"/>
              <a:gd name="connsiteX122" fmla="*/ 2884530 w 5675795"/>
              <a:gd name="connsiteY122" fmla="*/ 411224 h 5408929"/>
              <a:gd name="connsiteX123" fmla="*/ 2867823 w 5675795"/>
              <a:gd name="connsiteY123" fmla="*/ 421298 h 5408929"/>
              <a:gd name="connsiteX124" fmla="*/ 2838520 w 5675795"/>
              <a:gd name="connsiteY124" fmla="*/ 432970 h 5408929"/>
              <a:gd name="connsiteX125" fmla="*/ 2749133 w 5675795"/>
              <a:gd name="connsiteY125" fmla="*/ 467266 h 5408929"/>
              <a:gd name="connsiteX126" fmla="*/ 2759691 w 5675795"/>
              <a:gd name="connsiteY126" fmla="*/ 495622 h 5408929"/>
              <a:gd name="connsiteX127" fmla="*/ 2750994 w 5675795"/>
              <a:gd name="connsiteY127" fmla="*/ 534662 h 5408929"/>
              <a:gd name="connsiteX128" fmla="*/ 2464133 w 5675795"/>
              <a:gd name="connsiteY128" fmla="*/ 1033431 h 5408929"/>
              <a:gd name="connsiteX129" fmla="*/ 2484652 w 5675795"/>
              <a:gd name="connsiteY129" fmla="*/ 1108452 h 5408929"/>
              <a:gd name="connsiteX130" fmla="*/ 2486633 w 5675795"/>
              <a:gd name="connsiteY130" fmla="*/ 1126976 h 5408929"/>
              <a:gd name="connsiteX131" fmla="*/ 2502213 w 5675795"/>
              <a:gd name="connsiteY131" fmla="*/ 1179190 h 5408929"/>
              <a:gd name="connsiteX132" fmla="*/ 2506082 w 5675795"/>
              <a:gd name="connsiteY132" fmla="*/ 1255652 h 5408929"/>
              <a:gd name="connsiteX133" fmla="*/ 2503258 w 5675795"/>
              <a:gd name="connsiteY133" fmla="*/ 1272562 h 5408929"/>
              <a:gd name="connsiteX134" fmla="*/ 2510395 w 5675795"/>
              <a:gd name="connsiteY134" fmla="*/ 1286793 h 5408929"/>
              <a:gd name="connsiteX135" fmla="*/ 2600793 w 5675795"/>
              <a:gd name="connsiteY135" fmla="*/ 1497117 h 5408929"/>
              <a:gd name="connsiteX136" fmla="*/ 2629421 w 5675795"/>
              <a:gd name="connsiteY136" fmla="*/ 1479442 h 5408929"/>
              <a:gd name="connsiteX137" fmla="*/ 3004648 w 5675795"/>
              <a:gd name="connsiteY137" fmla="*/ 1387782 h 5408929"/>
              <a:gd name="connsiteX138" fmla="*/ 3027000 w 5675795"/>
              <a:gd name="connsiteY138" fmla="*/ 1390262 h 5408929"/>
              <a:gd name="connsiteX139" fmla="*/ 3138064 w 5675795"/>
              <a:gd name="connsiteY139" fmla="*/ 1312343 h 5408929"/>
              <a:gd name="connsiteX140" fmla="*/ 3336415 w 5675795"/>
              <a:gd name="connsiteY140" fmla="*/ 1204881 h 5408929"/>
              <a:gd name="connsiteX141" fmla="*/ 3544446 w 5675795"/>
              <a:gd name="connsiteY141" fmla="*/ 1123581 h 5408929"/>
              <a:gd name="connsiteX142" fmla="*/ 3555531 w 5675795"/>
              <a:gd name="connsiteY142" fmla="*/ 1120520 h 5408929"/>
              <a:gd name="connsiteX143" fmla="*/ 3573399 w 5675795"/>
              <a:gd name="connsiteY143" fmla="*/ 1113081 h 5408929"/>
              <a:gd name="connsiteX144" fmla="*/ 3697081 w 5675795"/>
              <a:gd name="connsiteY144" fmla="*/ 1081599 h 5408929"/>
              <a:gd name="connsiteX145" fmla="*/ 3727339 w 5675795"/>
              <a:gd name="connsiteY145" fmla="*/ 1078912 h 5408929"/>
              <a:gd name="connsiteX146" fmla="*/ 3746988 w 5675795"/>
              <a:gd name="connsiteY146" fmla="*/ 1074906 h 5408929"/>
              <a:gd name="connsiteX147" fmla="*/ 4613141 w 5675795"/>
              <a:gd name="connsiteY147" fmla="*/ 1292487 h 5408929"/>
              <a:gd name="connsiteX148" fmla="*/ 4716992 w 5675795"/>
              <a:gd name="connsiteY148" fmla="*/ 2226176 h 5408929"/>
              <a:gd name="connsiteX149" fmla="*/ 4682646 w 5675795"/>
              <a:gd name="connsiteY149" fmla="*/ 2303674 h 5408929"/>
              <a:gd name="connsiteX150" fmla="*/ 5188231 w 5675795"/>
              <a:gd name="connsiteY150" fmla="*/ 2399626 h 5408929"/>
              <a:gd name="connsiteX151" fmla="*/ 5228298 w 5675795"/>
              <a:gd name="connsiteY151" fmla="*/ 2392679 h 5408929"/>
              <a:gd name="connsiteX152" fmla="*/ 5402554 w 5675795"/>
              <a:gd name="connsiteY152" fmla="*/ 2418729 h 5408929"/>
              <a:gd name="connsiteX153" fmla="*/ 5640176 w 5675795"/>
              <a:gd name="connsiteY153" fmla="*/ 3031675 h 5408929"/>
              <a:gd name="connsiteX154" fmla="*/ 5583515 w 5675795"/>
              <a:gd name="connsiteY154" fmla="*/ 3140218 h 5408929"/>
              <a:gd name="connsiteX155" fmla="*/ 5574725 w 5675795"/>
              <a:gd name="connsiteY155" fmla="*/ 3150439 h 5408929"/>
              <a:gd name="connsiteX156" fmla="*/ 5573213 w 5675795"/>
              <a:gd name="connsiteY156" fmla="*/ 3171425 h 5408929"/>
              <a:gd name="connsiteX157" fmla="*/ 5503610 w 5675795"/>
              <a:gd name="connsiteY157" fmla="*/ 3261704 h 5408929"/>
              <a:gd name="connsiteX158" fmla="*/ 4489042 w 5675795"/>
              <a:gd name="connsiteY158" fmla="*/ 3844362 h 5408929"/>
              <a:gd name="connsiteX159" fmla="*/ 4486016 w 5675795"/>
              <a:gd name="connsiteY159" fmla="*/ 3896733 h 5408929"/>
              <a:gd name="connsiteX160" fmla="*/ 4448291 w 5675795"/>
              <a:gd name="connsiteY160" fmla="*/ 4491325 h 5408929"/>
              <a:gd name="connsiteX161" fmla="*/ 4454270 w 5675795"/>
              <a:gd name="connsiteY161" fmla="*/ 4511365 h 5408929"/>
              <a:gd name="connsiteX162" fmla="*/ 4456851 w 5675795"/>
              <a:gd name="connsiteY162" fmla="*/ 4511944 h 5408929"/>
              <a:gd name="connsiteX163" fmla="*/ 4617553 w 5675795"/>
              <a:gd name="connsiteY163" fmla="*/ 4650837 h 5408929"/>
              <a:gd name="connsiteX164" fmla="*/ 4521346 w 5675795"/>
              <a:gd name="connsiteY164" fmla="*/ 4817671 h 5408929"/>
              <a:gd name="connsiteX165" fmla="*/ 4518676 w 5675795"/>
              <a:gd name="connsiteY165" fmla="*/ 4816855 h 5408929"/>
              <a:gd name="connsiteX166" fmla="*/ 4519392 w 5675795"/>
              <a:gd name="connsiteY166" fmla="*/ 4868594 h 5408929"/>
              <a:gd name="connsiteX167" fmla="*/ 4042995 w 5675795"/>
              <a:gd name="connsiteY167" fmla="*/ 5406343 h 540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5675795" h="5408929">
                <a:moveTo>
                  <a:pt x="2454840" y="300106"/>
                </a:moveTo>
                <a:lnTo>
                  <a:pt x="2454979" y="298715"/>
                </a:lnTo>
                <a:lnTo>
                  <a:pt x="2457748" y="282724"/>
                </a:lnTo>
                <a:lnTo>
                  <a:pt x="2444526" y="295947"/>
                </a:lnTo>
                <a:close/>
                <a:moveTo>
                  <a:pt x="375381" y="924356"/>
                </a:moveTo>
                <a:lnTo>
                  <a:pt x="381550" y="915101"/>
                </a:lnTo>
                <a:lnTo>
                  <a:pt x="363171" y="911645"/>
                </a:lnTo>
                <a:lnTo>
                  <a:pt x="374481" y="923285"/>
                </a:lnTo>
                <a:close/>
                <a:moveTo>
                  <a:pt x="4042995" y="5406343"/>
                </a:moveTo>
                <a:cubicBezTo>
                  <a:pt x="3820435" y="5429366"/>
                  <a:pt x="3613711" y="5296685"/>
                  <a:pt x="3509671" y="5087878"/>
                </a:cubicBezTo>
                <a:lnTo>
                  <a:pt x="3467953" y="4980942"/>
                </a:lnTo>
                <a:lnTo>
                  <a:pt x="3462581" y="4979140"/>
                </a:lnTo>
                <a:cubicBezTo>
                  <a:pt x="3421009" y="4957977"/>
                  <a:pt x="3323831" y="4870449"/>
                  <a:pt x="3317024" y="4824448"/>
                </a:cubicBezTo>
                <a:cubicBezTo>
                  <a:pt x="3310217" y="4778448"/>
                  <a:pt x="3381864" y="4693473"/>
                  <a:pt x="3417267" y="4672948"/>
                </a:cubicBezTo>
                <a:lnTo>
                  <a:pt x="3424707" y="4670266"/>
                </a:lnTo>
                <a:lnTo>
                  <a:pt x="3422539" y="4616622"/>
                </a:lnTo>
                <a:cubicBezTo>
                  <a:pt x="3400462" y="4448868"/>
                  <a:pt x="3293073" y="4299749"/>
                  <a:pt x="3200522" y="4099244"/>
                </a:cubicBezTo>
                <a:lnTo>
                  <a:pt x="3199443" y="4096617"/>
                </a:lnTo>
                <a:lnTo>
                  <a:pt x="3189602" y="4097531"/>
                </a:lnTo>
                <a:cubicBezTo>
                  <a:pt x="3131348" y="3944873"/>
                  <a:pt x="3065405" y="3823181"/>
                  <a:pt x="2997538" y="3709230"/>
                </a:cubicBezTo>
                <a:lnTo>
                  <a:pt x="2955973" y="3641110"/>
                </a:lnTo>
                <a:lnTo>
                  <a:pt x="2901761" y="3661289"/>
                </a:lnTo>
                <a:cubicBezTo>
                  <a:pt x="2781111" y="3693316"/>
                  <a:pt x="2647227" y="3666790"/>
                  <a:pt x="2546068" y="3578571"/>
                </a:cubicBezTo>
                <a:lnTo>
                  <a:pt x="2544983" y="3577626"/>
                </a:lnTo>
                <a:lnTo>
                  <a:pt x="2422450" y="3695324"/>
                </a:lnTo>
                <a:cubicBezTo>
                  <a:pt x="2369315" y="3748810"/>
                  <a:pt x="2318534" y="3802785"/>
                  <a:pt x="2270896" y="3857412"/>
                </a:cubicBezTo>
                <a:cubicBezTo>
                  <a:pt x="2200321" y="3938339"/>
                  <a:pt x="2103624" y="3982998"/>
                  <a:pt x="2004340" y="3989783"/>
                </a:cubicBezTo>
                <a:cubicBezTo>
                  <a:pt x="1905057" y="3996567"/>
                  <a:pt x="1803185" y="3965476"/>
                  <a:pt x="1722257" y="3894901"/>
                </a:cubicBezTo>
                <a:lnTo>
                  <a:pt x="1674017" y="3852830"/>
                </a:lnTo>
                <a:lnTo>
                  <a:pt x="1662448" y="3853882"/>
                </a:lnTo>
                <a:cubicBezTo>
                  <a:pt x="1611165" y="3852983"/>
                  <a:pt x="1541444" y="3835595"/>
                  <a:pt x="1439835" y="3789684"/>
                </a:cubicBezTo>
                <a:cubicBezTo>
                  <a:pt x="1364932" y="3792115"/>
                  <a:pt x="1043882" y="3448172"/>
                  <a:pt x="1041451" y="3373267"/>
                </a:cubicBezTo>
                <a:cubicBezTo>
                  <a:pt x="1026947" y="2926505"/>
                  <a:pt x="951971" y="2466689"/>
                  <a:pt x="907231" y="2013401"/>
                </a:cubicBezTo>
                <a:lnTo>
                  <a:pt x="886834" y="1719904"/>
                </a:lnTo>
                <a:lnTo>
                  <a:pt x="873684" y="1709716"/>
                </a:lnTo>
                <a:cubicBezTo>
                  <a:pt x="848529" y="1685214"/>
                  <a:pt x="825849" y="1652117"/>
                  <a:pt x="806930" y="1608516"/>
                </a:cubicBezTo>
                <a:lnTo>
                  <a:pt x="785928" y="1547722"/>
                </a:lnTo>
                <a:lnTo>
                  <a:pt x="778820" y="1533312"/>
                </a:lnTo>
                <a:lnTo>
                  <a:pt x="688697" y="1477155"/>
                </a:lnTo>
                <a:cubicBezTo>
                  <a:pt x="498868" y="1362501"/>
                  <a:pt x="479131" y="1378683"/>
                  <a:pt x="263253" y="1285118"/>
                </a:cubicBezTo>
                <a:cubicBezTo>
                  <a:pt x="249858" y="1279313"/>
                  <a:pt x="240371" y="1269734"/>
                  <a:pt x="234039" y="1257794"/>
                </a:cubicBezTo>
                <a:lnTo>
                  <a:pt x="226755" y="1228429"/>
                </a:lnTo>
                <a:lnTo>
                  <a:pt x="133608" y="1250557"/>
                </a:lnTo>
                <a:cubicBezTo>
                  <a:pt x="121568" y="1253339"/>
                  <a:pt x="111257" y="1255881"/>
                  <a:pt x="102828" y="1257458"/>
                </a:cubicBezTo>
                <a:cubicBezTo>
                  <a:pt x="94402" y="1259034"/>
                  <a:pt x="87857" y="1259645"/>
                  <a:pt x="83351" y="1258567"/>
                </a:cubicBezTo>
                <a:cubicBezTo>
                  <a:pt x="57618" y="1259090"/>
                  <a:pt x="51627" y="1256941"/>
                  <a:pt x="44048" y="1245454"/>
                </a:cubicBezTo>
                <a:cubicBezTo>
                  <a:pt x="33372" y="1226877"/>
                  <a:pt x="44826" y="1215957"/>
                  <a:pt x="55514" y="1186359"/>
                </a:cubicBezTo>
                <a:cubicBezTo>
                  <a:pt x="53486" y="1177658"/>
                  <a:pt x="78558" y="1164456"/>
                  <a:pt x="84260" y="1148697"/>
                </a:cubicBezTo>
                <a:cubicBezTo>
                  <a:pt x="94582" y="1144737"/>
                  <a:pt x="102383" y="1141658"/>
                  <a:pt x="108978" y="1139104"/>
                </a:cubicBezTo>
                <a:lnTo>
                  <a:pt x="116981" y="1136156"/>
                </a:lnTo>
                <a:lnTo>
                  <a:pt x="114015" y="1136045"/>
                </a:lnTo>
                <a:cubicBezTo>
                  <a:pt x="81312" y="1134616"/>
                  <a:pt x="57767" y="1134406"/>
                  <a:pt x="47032" y="1128463"/>
                </a:cubicBezTo>
                <a:cubicBezTo>
                  <a:pt x="14003" y="1120013"/>
                  <a:pt x="7116" y="1115148"/>
                  <a:pt x="1514" y="1097799"/>
                </a:cubicBezTo>
                <a:cubicBezTo>
                  <a:pt x="-5532" y="1070308"/>
                  <a:pt x="12960" y="1060429"/>
                  <a:pt x="37085" y="1026437"/>
                </a:cubicBezTo>
                <a:cubicBezTo>
                  <a:pt x="37581" y="1014611"/>
                  <a:pt x="74258" y="1006645"/>
                  <a:pt x="87119" y="988552"/>
                </a:cubicBezTo>
                <a:cubicBezTo>
                  <a:pt x="130852" y="984359"/>
                  <a:pt x="142806" y="982250"/>
                  <a:pt x="171778" y="982534"/>
                </a:cubicBezTo>
                <a:lnTo>
                  <a:pt x="172060" y="982541"/>
                </a:lnTo>
                <a:lnTo>
                  <a:pt x="144483" y="971448"/>
                </a:lnTo>
                <a:cubicBezTo>
                  <a:pt x="134105" y="966837"/>
                  <a:pt x="126505" y="962588"/>
                  <a:pt x="122400" y="958027"/>
                </a:cubicBezTo>
                <a:cubicBezTo>
                  <a:pt x="93934" y="939266"/>
                  <a:pt x="89010" y="932419"/>
                  <a:pt x="89373" y="914193"/>
                </a:cubicBezTo>
                <a:cubicBezTo>
                  <a:pt x="91679" y="885908"/>
                  <a:pt x="112383" y="882600"/>
                  <a:pt x="146274" y="858337"/>
                </a:cubicBezTo>
                <a:lnTo>
                  <a:pt x="161993" y="852579"/>
                </a:lnTo>
                <a:lnTo>
                  <a:pt x="149808" y="827182"/>
                </a:lnTo>
                <a:cubicBezTo>
                  <a:pt x="145943" y="790975"/>
                  <a:pt x="171565" y="782014"/>
                  <a:pt x="208977" y="743571"/>
                </a:cubicBezTo>
                <a:cubicBezTo>
                  <a:pt x="211845" y="728675"/>
                  <a:pt x="260475" y="725643"/>
                  <a:pt x="280412" y="705183"/>
                </a:cubicBezTo>
                <a:lnTo>
                  <a:pt x="309056" y="706638"/>
                </a:lnTo>
                <a:lnTo>
                  <a:pt x="309777" y="677873"/>
                </a:lnTo>
                <a:cubicBezTo>
                  <a:pt x="313778" y="646892"/>
                  <a:pt x="327798" y="626190"/>
                  <a:pt x="358158" y="581167"/>
                </a:cubicBezTo>
                <a:cubicBezTo>
                  <a:pt x="362607" y="558039"/>
                  <a:pt x="418820" y="546101"/>
                  <a:pt x="444806" y="513382"/>
                </a:cubicBezTo>
                <a:cubicBezTo>
                  <a:pt x="538914" y="515236"/>
                  <a:pt x="575953" y="516294"/>
                  <a:pt x="671778" y="534734"/>
                </a:cubicBezTo>
                <a:cubicBezTo>
                  <a:pt x="683342" y="536959"/>
                  <a:pt x="726763" y="571168"/>
                  <a:pt x="766737" y="607708"/>
                </a:cubicBezTo>
                <a:lnTo>
                  <a:pt x="779224" y="620171"/>
                </a:lnTo>
                <a:lnTo>
                  <a:pt x="788613" y="621234"/>
                </a:lnTo>
                <a:cubicBezTo>
                  <a:pt x="955985" y="810865"/>
                  <a:pt x="1207533" y="906871"/>
                  <a:pt x="1400371" y="1040234"/>
                </a:cubicBezTo>
                <a:cubicBezTo>
                  <a:pt x="1453944" y="1063452"/>
                  <a:pt x="1519418" y="1175114"/>
                  <a:pt x="1496199" y="1228684"/>
                </a:cubicBezTo>
                <a:lnTo>
                  <a:pt x="1459006" y="1334173"/>
                </a:lnTo>
                <a:lnTo>
                  <a:pt x="1467800" y="1358170"/>
                </a:lnTo>
                <a:lnTo>
                  <a:pt x="1474030" y="1464150"/>
                </a:lnTo>
                <a:lnTo>
                  <a:pt x="1490170" y="1478979"/>
                </a:lnTo>
                <a:cubicBezTo>
                  <a:pt x="1497391" y="1488312"/>
                  <a:pt x="1501565" y="1497745"/>
                  <a:pt x="1501870" y="1507108"/>
                </a:cubicBezTo>
                <a:cubicBezTo>
                  <a:pt x="1623491" y="1828004"/>
                  <a:pt x="1700317" y="2139236"/>
                  <a:pt x="1761484" y="2447640"/>
                </a:cubicBezTo>
                <a:lnTo>
                  <a:pt x="1791515" y="2613282"/>
                </a:lnTo>
                <a:lnTo>
                  <a:pt x="1814695" y="2576688"/>
                </a:lnTo>
                <a:cubicBezTo>
                  <a:pt x="1851272" y="2522081"/>
                  <a:pt x="1888968" y="2468320"/>
                  <a:pt x="1927292" y="2414562"/>
                </a:cubicBezTo>
                <a:lnTo>
                  <a:pt x="2033109" y="2267170"/>
                </a:lnTo>
                <a:lnTo>
                  <a:pt x="2014735" y="2171155"/>
                </a:lnTo>
                <a:cubicBezTo>
                  <a:pt x="1993188" y="2058563"/>
                  <a:pt x="1972121" y="1946039"/>
                  <a:pt x="1952967" y="1833787"/>
                </a:cubicBezTo>
                <a:lnTo>
                  <a:pt x="1892515" y="1404861"/>
                </a:lnTo>
                <a:lnTo>
                  <a:pt x="1883443" y="1393027"/>
                </a:lnTo>
                <a:cubicBezTo>
                  <a:pt x="1870702" y="1369224"/>
                  <a:pt x="1861154" y="1345160"/>
                  <a:pt x="1854800" y="1322027"/>
                </a:cubicBezTo>
                <a:lnTo>
                  <a:pt x="1850476" y="1292210"/>
                </a:lnTo>
                <a:lnTo>
                  <a:pt x="1797909" y="1254630"/>
                </a:lnTo>
                <a:cubicBezTo>
                  <a:pt x="1767307" y="1232058"/>
                  <a:pt x="1735420" y="1208287"/>
                  <a:pt x="1701275" y="1183841"/>
                </a:cubicBezTo>
                <a:cubicBezTo>
                  <a:pt x="1651877" y="1152718"/>
                  <a:pt x="1642918" y="1023586"/>
                  <a:pt x="1674041" y="974186"/>
                </a:cubicBezTo>
                <a:cubicBezTo>
                  <a:pt x="1757982" y="755266"/>
                  <a:pt x="1911475" y="534055"/>
                  <a:pt x="1942638" y="283053"/>
                </a:cubicBezTo>
                <a:lnTo>
                  <a:pt x="1949790" y="276876"/>
                </a:lnTo>
                <a:lnTo>
                  <a:pt x="1953066" y="259542"/>
                </a:lnTo>
                <a:cubicBezTo>
                  <a:pt x="1965445" y="206818"/>
                  <a:pt x="1981988" y="154073"/>
                  <a:pt x="1990279" y="145711"/>
                </a:cubicBezTo>
                <a:cubicBezTo>
                  <a:pt x="2058982" y="76412"/>
                  <a:pt x="2088963" y="54638"/>
                  <a:pt x="2165609" y="0"/>
                </a:cubicBezTo>
                <a:cubicBezTo>
                  <a:pt x="2205526" y="12348"/>
                  <a:pt x="2258670" y="-9518"/>
                  <a:pt x="2275395" y="7065"/>
                </a:cubicBezTo>
                <a:cubicBezTo>
                  <a:pt x="2325865" y="27100"/>
                  <a:pt x="2349123" y="36280"/>
                  <a:pt x="2369907" y="59600"/>
                </a:cubicBezTo>
                <a:lnTo>
                  <a:pt x="2386736" y="82942"/>
                </a:lnTo>
                <a:lnTo>
                  <a:pt x="2409562" y="65574"/>
                </a:lnTo>
                <a:cubicBezTo>
                  <a:pt x="2437568" y="71215"/>
                  <a:pt x="2479426" y="46274"/>
                  <a:pt x="2490200" y="56955"/>
                </a:cubicBezTo>
                <a:cubicBezTo>
                  <a:pt x="2542779" y="67579"/>
                  <a:pt x="2568988" y="60518"/>
                  <a:pt x="2586229" y="92591"/>
                </a:cubicBezTo>
                <a:lnTo>
                  <a:pt x="2590503" y="120433"/>
                </a:lnTo>
                <a:lnTo>
                  <a:pt x="2606726" y="116317"/>
                </a:lnTo>
                <a:cubicBezTo>
                  <a:pt x="2648399" y="117221"/>
                  <a:pt x="2667358" y="108271"/>
                  <a:pt x="2685223" y="130318"/>
                </a:cubicBezTo>
                <a:cubicBezTo>
                  <a:pt x="2695808" y="145163"/>
                  <a:pt x="2695608" y="153591"/>
                  <a:pt x="2682693" y="185145"/>
                </a:cubicBezTo>
                <a:cubicBezTo>
                  <a:pt x="2681878" y="191226"/>
                  <a:pt x="2678003" y="199022"/>
                  <a:pt x="2672036" y="208688"/>
                </a:cubicBezTo>
                <a:lnTo>
                  <a:pt x="2655531" y="233406"/>
                </a:lnTo>
                <a:lnTo>
                  <a:pt x="2655758" y="233242"/>
                </a:lnTo>
                <a:cubicBezTo>
                  <a:pt x="2679518" y="216656"/>
                  <a:pt x="2690575" y="211653"/>
                  <a:pt x="2729046" y="190435"/>
                </a:cubicBezTo>
                <a:cubicBezTo>
                  <a:pt x="2749874" y="198113"/>
                  <a:pt x="2784649" y="183992"/>
                  <a:pt x="2791731" y="193476"/>
                </a:cubicBezTo>
                <a:cubicBezTo>
                  <a:pt x="2830830" y="207924"/>
                  <a:pt x="2851671" y="205646"/>
                  <a:pt x="2861367" y="232317"/>
                </a:cubicBezTo>
                <a:cubicBezTo>
                  <a:pt x="2866533" y="249801"/>
                  <a:pt x="2863593" y="257704"/>
                  <a:pt x="2841094" y="283318"/>
                </a:cubicBezTo>
                <a:cubicBezTo>
                  <a:pt x="2835585" y="294283"/>
                  <a:pt x="2816266" y="307742"/>
                  <a:pt x="2790073" y="327376"/>
                </a:cubicBezTo>
                <a:lnTo>
                  <a:pt x="2787688" y="329143"/>
                </a:lnTo>
                <a:lnTo>
                  <a:pt x="2795959" y="327059"/>
                </a:lnTo>
                <a:cubicBezTo>
                  <a:pt x="2802845" y="325447"/>
                  <a:pt x="2811023" y="323586"/>
                  <a:pt x="2821779" y="321031"/>
                </a:cubicBezTo>
                <a:cubicBezTo>
                  <a:pt x="2835379" y="330822"/>
                  <a:pt x="2863527" y="327573"/>
                  <a:pt x="2866763" y="335902"/>
                </a:cubicBezTo>
                <a:cubicBezTo>
                  <a:pt x="2892288" y="354307"/>
                  <a:pt x="2907908" y="356857"/>
                  <a:pt x="2909577" y="378217"/>
                </a:cubicBezTo>
                <a:cubicBezTo>
                  <a:pt x="2909803" y="391978"/>
                  <a:pt x="2906069" y="397134"/>
                  <a:pt x="2884530" y="411224"/>
                </a:cubicBezTo>
                <a:cubicBezTo>
                  <a:pt x="2881418" y="414656"/>
                  <a:pt x="2875671" y="417844"/>
                  <a:pt x="2867823" y="421298"/>
                </a:cubicBezTo>
                <a:cubicBezTo>
                  <a:pt x="2859976" y="424752"/>
                  <a:pt x="2850029" y="428474"/>
                  <a:pt x="2838520" y="432970"/>
                </a:cubicBezTo>
                <a:lnTo>
                  <a:pt x="2749133" y="467266"/>
                </a:lnTo>
                <a:lnTo>
                  <a:pt x="2759691" y="495622"/>
                </a:lnTo>
                <a:cubicBezTo>
                  <a:pt x="2761202" y="509052"/>
                  <a:pt x="2758777" y="522312"/>
                  <a:pt x="2750994" y="534662"/>
                </a:cubicBezTo>
                <a:cubicBezTo>
                  <a:pt x="2607655" y="762168"/>
                  <a:pt x="2594922" y="726765"/>
                  <a:pt x="2464133" y="1033431"/>
                </a:cubicBezTo>
                <a:cubicBezTo>
                  <a:pt x="2473408" y="1060145"/>
                  <a:pt x="2480160" y="1085117"/>
                  <a:pt x="2484652" y="1108452"/>
                </a:cubicBezTo>
                <a:lnTo>
                  <a:pt x="2486633" y="1126976"/>
                </a:lnTo>
                <a:lnTo>
                  <a:pt x="2502213" y="1179190"/>
                </a:lnTo>
                <a:cubicBezTo>
                  <a:pt x="2506176" y="1202851"/>
                  <a:pt x="2507633" y="1228698"/>
                  <a:pt x="2506082" y="1255652"/>
                </a:cubicBezTo>
                <a:lnTo>
                  <a:pt x="2503258" y="1272562"/>
                </a:lnTo>
                <a:lnTo>
                  <a:pt x="2510395" y="1286793"/>
                </a:lnTo>
                <a:lnTo>
                  <a:pt x="2600793" y="1497117"/>
                </a:lnTo>
                <a:lnTo>
                  <a:pt x="2629421" y="1479442"/>
                </a:lnTo>
                <a:cubicBezTo>
                  <a:pt x="2749427" y="1418529"/>
                  <a:pt x="2890798" y="1383757"/>
                  <a:pt x="3004648" y="1387782"/>
                </a:cubicBezTo>
                <a:lnTo>
                  <a:pt x="3027000" y="1390262"/>
                </a:lnTo>
                <a:lnTo>
                  <a:pt x="3138064" y="1312343"/>
                </a:lnTo>
                <a:cubicBezTo>
                  <a:pt x="3200338" y="1273820"/>
                  <a:pt x="3266621" y="1237767"/>
                  <a:pt x="3336415" y="1204881"/>
                </a:cubicBezTo>
                <a:cubicBezTo>
                  <a:pt x="3406210" y="1171995"/>
                  <a:pt x="3475785" y="1145069"/>
                  <a:pt x="3544446" y="1123581"/>
                </a:cubicBezTo>
                <a:lnTo>
                  <a:pt x="3555531" y="1120520"/>
                </a:lnTo>
                <a:lnTo>
                  <a:pt x="3573399" y="1113081"/>
                </a:lnTo>
                <a:cubicBezTo>
                  <a:pt x="3614575" y="1099358"/>
                  <a:pt x="3656335" y="1088726"/>
                  <a:pt x="3697081" y="1081599"/>
                </a:cubicBezTo>
                <a:lnTo>
                  <a:pt x="3727339" y="1078912"/>
                </a:lnTo>
                <a:lnTo>
                  <a:pt x="3746988" y="1074906"/>
                </a:lnTo>
                <a:cubicBezTo>
                  <a:pt x="4143798" y="1008091"/>
                  <a:pt x="4482619" y="1118226"/>
                  <a:pt x="4613141" y="1292487"/>
                </a:cubicBezTo>
                <a:cubicBezTo>
                  <a:pt x="4732787" y="1452227"/>
                  <a:pt x="4841912" y="1885494"/>
                  <a:pt x="4716992" y="2226176"/>
                </a:cubicBezTo>
                <a:lnTo>
                  <a:pt x="4682646" y="2303674"/>
                </a:lnTo>
                <a:lnTo>
                  <a:pt x="5188231" y="2399626"/>
                </a:lnTo>
                <a:lnTo>
                  <a:pt x="5228298" y="2392679"/>
                </a:lnTo>
                <a:cubicBezTo>
                  <a:pt x="5286480" y="2388669"/>
                  <a:pt x="5345614" y="2396824"/>
                  <a:pt x="5402554" y="2418729"/>
                </a:cubicBezTo>
                <a:cubicBezTo>
                  <a:pt x="5630309" y="2506343"/>
                  <a:pt x="5736698" y="2780769"/>
                  <a:pt x="5640176" y="3031675"/>
                </a:cubicBezTo>
                <a:cubicBezTo>
                  <a:pt x="5625094" y="3070879"/>
                  <a:pt x="5605951" y="3107189"/>
                  <a:pt x="5583515" y="3140218"/>
                </a:cubicBezTo>
                <a:lnTo>
                  <a:pt x="5574725" y="3150439"/>
                </a:lnTo>
                <a:lnTo>
                  <a:pt x="5573213" y="3171425"/>
                </a:lnTo>
                <a:cubicBezTo>
                  <a:pt x="5563262" y="3208222"/>
                  <a:pt x="5539276" y="3241222"/>
                  <a:pt x="5503610" y="3261704"/>
                </a:cubicBezTo>
                <a:lnTo>
                  <a:pt x="4489042" y="3844362"/>
                </a:lnTo>
                <a:lnTo>
                  <a:pt x="4486016" y="3896733"/>
                </a:lnTo>
                <a:cubicBezTo>
                  <a:pt x="4467533" y="4094805"/>
                  <a:pt x="4406708" y="4291975"/>
                  <a:pt x="4448291" y="4491325"/>
                </a:cubicBezTo>
                <a:lnTo>
                  <a:pt x="4454270" y="4511365"/>
                </a:lnTo>
                <a:lnTo>
                  <a:pt x="4456851" y="4511944"/>
                </a:lnTo>
                <a:cubicBezTo>
                  <a:pt x="4500381" y="4528717"/>
                  <a:pt x="4606049" y="4605781"/>
                  <a:pt x="4617553" y="4650837"/>
                </a:cubicBezTo>
                <a:cubicBezTo>
                  <a:pt x="4630701" y="4702329"/>
                  <a:pt x="4547158" y="4815001"/>
                  <a:pt x="4521346" y="4817671"/>
                </a:cubicBezTo>
                <a:lnTo>
                  <a:pt x="4518676" y="4816855"/>
                </a:lnTo>
                <a:lnTo>
                  <a:pt x="4519392" y="4868594"/>
                </a:lnTo>
                <a:cubicBezTo>
                  <a:pt x="4497822" y="5149594"/>
                  <a:pt x="4302649" y="5379484"/>
                  <a:pt x="4042995" y="540634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21000"/>
            </a:schemeClr>
          </a:solidFill>
          <a:ln w="88900">
            <a:solidFill>
              <a:schemeClr val="tx1">
                <a:lumMod val="75000"/>
                <a:lumOff val="25000"/>
                <a:alpha val="6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16" name="Free-form: Shape 9615">
            <a:extLst>
              <a:ext uri="{FF2B5EF4-FFF2-40B4-BE49-F238E27FC236}">
                <a16:creationId xmlns:a16="http://schemas.microsoft.com/office/drawing/2014/main" id="{6EDE0D9C-99D3-32B8-D0E0-9C88E7198350}"/>
              </a:ext>
            </a:extLst>
          </p:cNvPr>
          <p:cNvSpPr/>
          <p:nvPr/>
        </p:nvSpPr>
        <p:spPr>
          <a:xfrm rot="10800000">
            <a:off x="5523181" y="15637580"/>
            <a:ext cx="3494105" cy="1657920"/>
          </a:xfrm>
          <a:custGeom>
            <a:avLst/>
            <a:gdLst>
              <a:gd name="connsiteX0" fmla="*/ 3210015 w 3494105"/>
              <a:gd name="connsiteY0" fmla="*/ 1656547 h 1657920"/>
              <a:gd name="connsiteX1" fmla="*/ 3150993 w 3494105"/>
              <a:gd name="connsiteY1" fmla="*/ 1652733 h 1657920"/>
              <a:gd name="connsiteX2" fmla="*/ 2093617 w 3494105"/>
              <a:gd name="connsiteY2" fmla="*/ 1367214 h 1657920"/>
              <a:gd name="connsiteX3" fmla="*/ 2064077 w 3494105"/>
              <a:gd name="connsiteY3" fmla="*/ 1370494 h 1657920"/>
              <a:gd name="connsiteX4" fmla="*/ 1892088 w 3494105"/>
              <a:gd name="connsiteY4" fmla="*/ 1332242 h 1657920"/>
              <a:gd name="connsiteX5" fmla="*/ 1857186 w 3494105"/>
              <a:gd name="connsiteY5" fmla="*/ 1311372 h 1657920"/>
              <a:gd name="connsiteX6" fmla="*/ 978007 w 3494105"/>
              <a:gd name="connsiteY6" fmla="*/ 1151671 h 1657920"/>
              <a:gd name="connsiteX7" fmla="*/ 935886 w 3494105"/>
              <a:gd name="connsiteY7" fmla="*/ 1134902 h 1657920"/>
              <a:gd name="connsiteX8" fmla="*/ 641830 w 3494105"/>
              <a:gd name="connsiteY8" fmla="*/ 1216327 h 1657920"/>
              <a:gd name="connsiteX9" fmla="*/ 610468 w 3494105"/>
              <a:gd name="connsiteY9" fmla="*/ 1220112 h 1657920"/>
              <a:gd name="connsiteX10" fmla="*/ 531439 w 3494105"/>
              <a:gd name="connsiteY10" fmla="*/ 1180330 h 1657920"/>
              <a:gd name="connsiteX11" fmla="*/ 512575 w 3494105"/>
              <a:gd name="connsiteY11" fmla="*/ 1143133 h 1657920"/>
              <a:gd name="connsiteX12" fmla="*/ 509619 w 3494105"/>
              <a:gd name="connsiteY12" fmla="*/ 1101528 h 1657920"/>
              <a:gd name="connsiteX13" fmla="*/ 585770 w 3494105"/>
              <a:gd name="connsiteY13" fmla="*/ 1013878 h 1657920"/>
              <a:gd name="connsiteX14" fmla="*/ 820806 w 3494105"/>
              <a:gd name="connsiteY14" fmla="*/ 948794 h 1657920"/>
              <a:gd name="connsiteX15" fmla="*/ 792065 w 3494105"/>
              <a:gd name="connsiteY15" fmla="*/ 933889 h 1657920"/>
              <a:gd name="connsiteX16" fmla="*/ 787369 w 3494105"/>
              <a:gd name="connsiteY16" fmla="*/ 935878 h 1657920"/>
              <a:gd name="connsiteX17" fmla="*/ 248335 w 3494105"/>
              <a:gd name="connsiteY17" fmla="*/ 1046035 h 1657920"/>
              <a:gd name="connsiteX18" fmla="*/ 140669 w 3494105"/>
              <a:gd name="connsiteY18" fmla="*/ 1002561 h 1657920"/>
              <a:gd name="connsiteX19" fmla="*/ 124396 w 3494105"/>
              <a:gd name="connsiteY19" fmla="*/ 964158 h 1657920"/>
              <a:gd name="connsiteX20" fmla="*/ 124297 w 3494105"/>
              <a:gd name="connsiteY20" fmla="*/ 922450 h 1657920"/>
              <a:gd name="connsiteX21" fmla="*/ 206273 w 3494105"/>
              <a:gd name="connsiteY21" fmla="*/ 840220 h 1657920"/>
              <a:gd name="connsiteX22" fmla="*/ 641500 w 3494105"/>
              <a:gd name="connsiteY22" fmla="*/ 751277 h 1657920"/>
              <a:gd name="connsiteX23" fmla="*/ 636890 w 3494105"/>
              <a:gd name="connsiteY23" fmla="*/ 740082 h 1657920"/>
              <a:gd name="connsiteX24" fmla="*/ 105035 w 3494105"/>
              <a:gd name="connsiteY24" fmla="*/ 740081 h 1657920"/>
              <a:gd name="connsiteX25" fmla="*/ 8255 w 3494105"/>
              <a:gd name="connsiteY25" fmla="*/ 675930 h 1657920"/>
              <a:gd name="connsiteX26" fmla="*/ 0 w 3494105"/>
              <a:gd name="connsiteY26" fmla="*/ 635047 h 1657920"/>
              <a:gd name="connsiteX27" fmla="*/ 8255 w 3494105"/>
              <a:gd name="connsiteY27" fmla="*/ 594164 h 1657920"/>
              <a:gd name="connsiteX28" fmla="*/ 105035 w 3494105"/>
              <a:gd name="connsiteY28" fmla="*/ 530013 h 1657920"/>
              <a:gd name="connsiteX29" fmla="*/ 626007 w 3494105"/>
              <a:gd name="connsiteY29" fmla="*/ 530013 h 1657920"/>
              <a:gd name="connsiteX30" fmla="*/ 638486 w 3494105"/>
              <a:gd name="connsiteY30" fmla="*/ 491598 h 1657920"/>
              <a:gd name="connsiteX31" fmla="*/ 178441 w 3494105"/>
              <a:gd name="connsiteY31" fmla="*/ 394419 h 1657920"/>
              <a:gd name="connsiteX32" fmla="*/ 129999 w 3494105"/>
              <a:gd name="connsiteY32" fmla="*/ 361214 h 1657920"/>
              <a:gd name="connsiteX33" fmla="*/ 119222 w 3494105"/>
              <a:gd name="connsiteY33" fmla="*/ 303482 h 1657920"/>
              <a:gd name="connsiteX34" fmla="*/ 152427 w 3494105"/>
              <a:gd name="connsiteY34" fmla="*/ 255039 h 1657920"/>
              <a:gd name="connsiteX35" fmla="*/ 210160 w 3494105"/>
              <a:gd name="connsiteY35" fmla="*/ 244263 h 1657920"/>
              <a:gd name="connsiteX36" fmla="*/ 732972 w 3494105"/>
              <a:gd name="connsiteY36" fmla="*/ 354701 h 1657920"/>
              <a:gd name="connsiteX37" fmla="*/ 781887 w 3494105"/>
              <a:gd name="connsiteY37" fmla="*/ 312231 h 1657920"/>
              <a:gd name="connsiteX38" fmla="*/ 419896 w 3494105"/>
              <a:gd name="connsiteY38" fmla="*/ 146524 h 1657920"/>
              <a:gd name="connsiteX39" fmla="*/ 375114 w 3494105"/>
              <a:gd name="connsiteY39" fmla="*/ 74481 h 1657920"/>
              <a:gd name="connsiteX40" fmla="*/ 382062 w 3494105"/>
              <a:gd name="connsiteY40" fmla="*/ 44813 h 1657920"/>
              <a:gd name="connsiteX41" fmla="*/ 399977 w 3494105"/>
              <a:gd name="connsiteY41" fmla="*/ 20166 h 1657920"/>
              <a:gd name="connsiteX42" fmla="*/ 454105 w 3494105"/>
              <a:gd name="connsiteY42" fmla="*/ 32 h 1657920"/>
              <a:gd name="connsiteX43" fmla="*/ 483773 w 3494105"/>
              <a:gd name="connsiteY43" fmla="*/ 6981 h 1657920"/>
              <a:gd name="connsiteX44" fmla="*/ 1002142 w 3494105"/>
              <a:gd name="connsiteY44" fmla="*/ 244270 h 1657920"/>
              <a:gd name="connsiteX45" fmla="*/ 1007005 w 3494105"/>
              <a:gd name="connsiteY45" fmla="*/ 243567 h 1657920"/>
              <a:gd name="connsiteX46" fmla="*/ 1082754 w 3494105"/>
              <a:gd name="connsiteY46" fmla="*/ 250863 h 1657920"/>
              <a:gd name="connsiteX47" fmla="*/ 1054238 w 3494105"/>
              <a:gd name="connsiteY47" fmla="*/ 237863 h 1657920"/>
              <a:gd name="connsiteX48" fmla="*/ 1029654 w 3494105"/>
              <a:gd name="connsiteY48" fmla="*/ 236556 h 1657920"/>
              <a:gd name="connsiteX49" fmla="*/ 1029689 w 3494105"/>
              <a:gd name="connsiteY49" fmla="*/ 236522 h 1657920"/>
              <a:gd name="connsiteX50" fmla="*/ 1148926 w 3494105"/>
              <a:gd name="connsiteY50" fmla="*/ 210731 h 1657920"/>
              <a:gd name="connsiteX51" fmla="*/ 2196750 w 3494105"/>
              <a:gd name="connsiteY51" fmla="*/ 401066 h 1657920"/>
              <a:gd name="connsiteX52" fmla="*/ 2299300 w 3494105"/>
              <a:gd name="connsiteY52" fmla="*/ 467143 h 1657920"/>
              <a:gd name="connsiteX53" fmla="*/ 2302807 w 3494105"/>
              <a:gd name="connsiteY53" fmla="*/ 475136 h 1657920"/>
              <a:gd name="connsiteX54" fmla="*/ 2311119 w 3494105"/>
              <a:gd name="connsiteY54" fmla="*/ 480106 h 1657920"/>
              <a:gd name="connsiteX55" fmla="*/ 2340653 w 3494105"/>
              <a:gd name="connsiteY55" fmla="*/ 508282 h 1657920"/>
              <a:gd name="connsiteX56" fmla="*/ 3383954 w 3494105"/>
              <a:gd name="connsiteY56" fmla="*/ 790001 h 1657920"/>
              <a:gd name="connsiteX57" fmla="*/ 3488918 w 3494105"/>
              <a:gd name="connsiteY57" fmla="*/ 972620 h 1657920"/>
              <a:gd name="connsiteX58" fmla="*/ 3333613 w 3494105"/>
              <a:gd name="connsiteY58" fmla="*/ 1547769 h 1657920"/>
              <a:gd name="connsiteX59" fmla="*/ 3210015 w 3494105"/>
              <a:gd name="connsiteY59" fmla="*/ 1656547 h 165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494105" h="1657920">
                <a:moveTo>
                  <a:pt x="3210015" y="1656547"/>
                </a:moveTo>
                <a:cubicBezTo>
                  <a:pt x="3190847" y="1659178"/>
                  <a:pt x="3170846" y="1658094"/>
                  <a:pt x="3150993" y="1652733"/>
                </a:cubicBezTo>
                <a:lnTo>
                  <a:pt x="2093617" y="1367214"/>
                </a:lnTo>
                <a:lnTo>
                  <a:pt x="2064077" y="1370494"/>
                </a:lnTo>
                <a:cubicBezTo>
                  <a:pt x="2003069" y="1370494"/>
                  <a:pt x="1944950" y="1356874"/>
                  <a:pt x="1892088" y="1332242"/>
                </a:cubicBezTo>
                <a:lnTo>
                  <a:pt x="1857186" y="1311372"/>
                </a:lnTo>
                <a:lnTo>
                  <a:pt x="978007" y="1151671"/>
                </a:lnTo>
                <a:lnTo>
                  <a:pt x="935886" y="1134902"/>
                </a:lnTo>
                <a:lnTo>
                  <a:pt x="641830" y="1216327"/>
                </a:lnTo>
                <a:cubicBezTo>
                  <a:pt x="631348" y="1219230"/>
                  <a:pt x="620796" y="1220436"/>
                  <a:pt x="610468" y="1220112"/>
                </a:cubicBezTo>
                <a:cubicBezTo>
                  <a:pt x="579484" y="1219138"/>
                  <a:pt x="550510" y="1204387"/>
                  <a:pt x="531439" y="1180330"/>
                </a:cubicBezTo>
                <a:lnTo>
                  <a:pt x="512575" y="1143133"/>
                </a:lnTo>
                <a:lnTo>
                  <a:pt x="509619" y="1101528"/>
                </a:lnTo>
                <a:cubicBezTo>
                  <a:pt x="514926" y="1060942"/>
                  <a:pt x="543842" y="1025488"/>
                  <a:pt x="585770" y="1013878"/>
                </a:cubicBezTo>
                <a:lnTo>
                  <a:pt x="820806" y="948794"/>
                </a:lnTo>
                <a:lnTo>
                  <a:pt x="792065" y="933889"/>
                </a:lnTo>
                <a:lnTo>
                  <a:pt x="787369" y="935878"/>
                </a:lnTo>
                <a:lnTo>
                  <a:pt x="248335" y="1046035"/>
                </a:lnTo>
                <a:cubicBezTo>
                  <a:pt x="205709" y="1054746"/>
                  <a:pt x="163839" y="1036303"/>
                  <a:pt x="140669" y="1002561"/>
                </a:cubicBezTo>
                <a:lnTo>
                  <a:pt x="124396" y="964158"/>
                </a:lnTo>
                <a:lnTo>
                  <a:pt x="124297" y="922450"/>
                </a:lnTo>
                <a:cubicBezTo>
                  <a:pt x="132371" y="882322"/>
                  <a:pt x="163647" y="848931"/>
                  <a:pt x="206273" y="840220"/>
                </a:cubicBezTo>
                <a:lnTo>
                  <a:pt x="641500" y="751277"/>
                </a:lnTo>
                <a:lnTo>
                  <a:pt x="636890" y="740082"/>
                </a:lnTo>
                <a:lnTo>
                  <a:pt x="105035" y="740081"/>
                </a:lnTo>
                <a:cubicBezTo>
                  <a:pt x="61528" y="740081"/>
                  <a:pt x="24200" y="713629"/>
                  <a:pt x="8255" y="675930"/>
                </a:cubicBezTo>
                <a:lnTo>
                  <a:pt x="0" y="635047"/>
                </a:lnTo>
                <a:lnTo>
                  <a:pt x="8255" y="594164"/>
                </a:lnTo>
                <a:cubicBezTo>
                  <a:pt x="24200" y="556465"/>
                  <a:pt x="61528" y="530013"/>
                  <a:pt x="105035" y="530013"/>
                </a:cubicBezTo>
                <a:lnTo>
                  <a:pt x="626007" y="530013"/>
                </a:lnTo>
                <a:lnTo>
                  <a:pt x="638486" y="491598"/>
                </a:lnTo>
                <a:lnTo>
                  <a:pt x="178441" y="394419"/>
                </a:lnTo>
                <a:cubicBezTo>
                  <a:pt x="157709" y="390040"/>
                  <a:pt x="140715" y="377671"/>
                  <a:pt x="129999" y="361214"/>
                </a:cubicBezTo>
                <a:lnTo>
                  <a:pt x="119222" y="303482"/>
                </a:lnTo>
                <a:lnTo>
                  <a:pt x="152427" y="255039"/>
                </a:lnTo>
                <a:cubicBezTo>
                  <a:pt x="168883" y="244323"/>
                  <a:pt x="189428" y="239884"/>
                  <a:pt x="210160" y="244263"/>
                </a:cubicBezTo>
                <a:lnTo>
                  <a:pt x="732972" y="354701"/>
                </a:lnTo>
                <a:lnTo>
                  <a:pt x="781887" y="312231"/>
                </a:lnTo>
                <a:lnTo>
                  <a:pt x="419896" y="146524"/>
                </a:lnTo>
                <a:cubicBezTo>
                  <a:pt x="390995" y="133295"/>
                  <a:pt x="374242" y="104373"/>
                  <a:pt x="375114" y="74481"/>
                </a:cubicBezTo>
                <a:lnTo>
                  <a:pt x="382062" y="44813"/>
                </a:lnTo>
                <a:lnTo>
                  <a:pt x="399977" y="20166"/>
                </a:lnTo>
                <a:cubicBezTo>
                  <a:pt x="414680" y="6703"/>
                  <a:pt x="434178" y="-549"/>
                  <a:pt x="454105" y="32"/>
                </a:cubicBezTo>
                <a:cubicBezTo>
                  <a:pt x="464068" y="322"/>
                  <a:pt x="474140" y="2571"/>
                  <a:pt x="483773" y="6981"/>
                </a:cubicBezTo>
                <a:lnTo>
                  <a:pt x="1002142" y="244270"/>
                </a:lnTo>
                <a:lnTo>
                  <a:pt x="1007005" y="243567"/>
                </a:lnTo>
                <a:lnTo>
                  <a:pt x="1082754" y="250863"/>
                </a:lnTo>
                <a:lnTo>
                  <a:pt x="1054238" y="237863"/>
                </a:lnTo>
                <a:lnTo>
                  <a:pt x="1029654" y="236556"/>
                </a:lnTo>
                <a:lnTo>
                  <a:pt x="1029689" y="236522"/>
                </a:lnTo>
                <a:cubicBezTo>
                  <a:pt x="1063224" y="213297"/>
                  <a:pt x="1105619" y="202865"/>
                  <a:pt x="1148926" y="210731"/>
                </a:cubicBezTo>
                <a:lnTo>
                  <a:pt x="2196750" y="401066"/>
                </a:lnTo>
                <a:cubicBezTo>
                  <a:pt x="2240056" y="408932"/>
                  <a:pt x="2276075" y="433608"/>
                  <a:pt x="2299300" y="467143"/>
                </a:cubicBezTo>
                <a:lnTo>
                  <a:pt x="2302807" y="475136"/>
                </a:lnTo>
                <a:lnTo>
                  <a:pt x="2311119" y="480106"/>
                </a:lnTo>
                <a:lnTo>
                  <a:pt x="2340653" y="508282"/>
                </a:lnTo>
                <a:lnTo>
                  <a:pt x="3383954" y="790001"/>
                </a:lnTo>
                <a:cubicBezTo>
                  <a:pt x="3463368" y="811445"/>
                  <a:pt x="3510362" y="893207"/>
                  <a:pt x="3488918" y="972620"/>
                </a:cubicBezTo>
                <a:lnTo>
                  <a:pt x="3333613" y="1547769"/>
                </a:lnTo>
                <a:cubicBezTo>
                  <a:pt x="3317530" y="1607329"/>
                  <a:pt x="3267518" y="1648654"/>
                  <a:pt x="3210015" y="16565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21000"/>
            </a:schemeClr>
          </a:solidFill>
          <a:ln w="88900">
            <a:solidFill>
              <a:schemeClr val="tx1">
                <a:lumMod val="75000"/>
                <a:lumOff val="25000"/>
                <a:alpha val="6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617" name="Picture 10" descr="Crate wooden box illustration clipart free download">
            <a:extLst>
              <a:ext uri="{FF2B5EF4-FFF2-40B4-BE49-F238E27FC236}">
                <a16:creationId xmlns:a16="http://schemas.microsoft.com/office/drawing/2014/main" id="{E5610624-3136-6A49-CAA7-909ACCB1D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6146" r="6957" b="12037"/>
          <a:stretch/>
        </p:blipFill>
        <p:spPr bwMode="auto">
          <a:xfrm rot="10800000">
            <a:off x="4032434" y="18609110"/>
            <a:ext cx="1694548" cy="12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18" name="Oval 7450">
            <a:extLst>
              <a:ext uri="{FF2B5EF4-FFF2-40B4-BE49-F238E27FC236}">
                <a16:creationId xmlns:a16="http://schemas.microsoft.com/office/drawing/2014/main" id="{B0629E69-32CA-C02D-7729-2450BFE8B402}"/>
              </a:ext>
            </a:extLst>
          </p:cNvPr>
          <p:cNvSpPr/>
          <p:nvPr/>
        </p:nvSpPr>
        <p:spPr>
          <a:xfrm rot="20440617">
            <a:off x="4029667" y="16927642"/>
            <a:ext cx="2244606" cy="1706178"/>
          </a:xfrm>
          <a:custGeom>
            <a:avLst/>
            <a:gdLst>
              <a:gd name="connsiteX0" fmla="*/ 0 w 2235200"/>
              <a:gd name="connsiteY0" fmla="*/ 623437 h 1246873"/>
              <a:gd name="connsiteX1" fmla="*/ 1117600 w 2235200"/>
              <a:gd name="connsiteY1" fmla="*/ 0 h 1246873"/>
              <a:gd name="connsiteX2" fmla="*/ 2235200 w 2235200"/>
              <a:gd name="connsiteY2" fmla="*/ 623437 h 1246873"/>
              <a:gd name="connsiteX3" fmla="*/ 1117600 w 2235200"/>
              <a:gd name="connsiteY3" fmla="*/ 1246874 h 1246873"/>
              <a:gd name="connsiteX4" fmla="*/ 0 w 2235200"/>
              <a:gd name="connsiteY4" fmla="*/ 623437 h 1246873"/>
              <a:gd name="connsiteX0" fmla="*/ 9406 w 2244606"/>
              <a:gd name="connsiteY0" fmla="*/ 1082741 h 1706178"/>
              <a:gd name="connsiteX1" fmla="*/ 776650 w 2244606"/>
              <a:gd name="connsiteY1" fmla="*/ 0 h 1706178"/>
              <a:gd name="connsiteX2" fmla="*/ 2244606 w 2244606"/>
              <a:gd name="connsiteY2" fmla="*/ 1082741 h 1706178"/>
              <a:gd name="connsiteX3" fmla="*/ 1127006 w 2244606"/>
              <a:gd name="connsiteY3" fmla="*/ 1706178 h 1706178"/>
              <a:gd name="connsiteX4" fmla="*/ 9406 w 2244606"/>
              <a:gd name="connsiteY4" fmla="*/ 1082741 h 170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4606" h="1706178">
                <a:moveTo>
                  <a:pt x="9406" y="1082741"/>
                </a:moveTo>
                <a:cubicBezTo>
                  <a:pt x="-48987" y="798378"/>
                  <a:pt x="159417" y="0"/>
                  <a:pt x="776650" y="0"/>
                </a:cubicBezTo>
                <a:cubicBezTo>
                  <a:pt x="1393883" y="0"/>
                  <a:pt x="2244606" y="738426"/>
                  <a:pt x="2244606" y="1082741"/>
                </a:cubicBezTo>
                <a:cubicBezTo>
                  <a:pt x="2244606" y="1427056"/>
                  <a:pt x="1744239" y="1706178"/>
                  <a:pt x="1127006" y="1706178"/>
                </a:cubicBezTo>
                <a:cubicBezTo>
                  <a:pt x="509773" y="1706178"/>
                  <a:pt x="67799" y="1367104"/>
                  <a:pt x="9406" y="10827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19" name="Rectangle: Rounded Corners 9618">
            <a:extLst>
              <a:ext uri="{FF2B5EF4-FFF2-40B4-BE49-F238E27FC236}">
                <a16:creationId xmlns:a16="http://schemas.microsoft.com/office/drawing/2014/main" id="{1AC72B03-7427-1178-1A01-95DD46ECFAAA}"/>
              </a:ext>
            </a:extLst>
          </p:cNvPr>
          <p:cNvSpPr/>
          <p:nvPr/>
        </p:nvSpPr>
        <p:spPr>
          <a:xfrm rot="9362253" flipH="1">
            <a:off x="3472611" y="16019724"/>
            <a:ext cx="1563816" cy="8936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20" name="Group 9619">
            <a:extLst>
              <a:ext uri="{FF2B5EF4-FFF2-40B4-BE49-F238E27FC236}">
                <a16:creationId xmlns:a16="http://schemas.microsoft.com/office/drawing/2014/main" id="{7B106949-0A58-54D3-2E91-60DC20DE31FF}"/>
              </a:ext>
            </a:extLst>
          </p:cNvPr>
          <p:cNvGrpSpPr/>
          <p:nvPr/>
        </p:nvGrpSpPr>
        <p:grpSpPr>
          <a:xfrm rot="10800000">
            <a:off x="5522826" y="15873305"/>
            <a:ext cx="3438303" cy="1531669"/>
            <a:chOff x="1707364" y="2427646"/>
            <a:chExt cx="2455448" cy="1093834"/>
          </a:xfrm>
        </p:grpSpPr>
        <p:sp>
          <p:nvSpPr>
            <p:cNvPr id="9621" name="Free-form: Shape 9620">
              <a:extLst>
                <a:ext uri="{FF2B5EF4-FFF2-40B4-BE49-F238E27FC236}">
                  <a16:creationId xmlns:a16="http://schemas.microsoft.com/office/drawing/2014/main" id="{43EA4809-8435-80F5-29AD-F478180E0DEC}"/>
                </a:ext>
              </a:extLst>
            </p:cNvPr>
            <p:cNvSpPr/>
            <p:nvPr/>
          </p:nvSpPr>
          <p:spPr>
            <a:xfrm>
              <a:off x="1707364" y="2427646"/>
              <a:ext cx="1000133" cy="871373"/>
            </a:xfrm>
            <a:custGeom>
              <a:avLst/>
              <a:gdLst>
                <a:gd name="connsiteX0" fmla="*/ 88837 w 1000133"/>
                <a:gd name="connsiteY0" fmla="*/ 688548 h 871373"/>
                <a:gd name="connsiteX1" fmla="*/ 88837 w 1000133"/>
                <a:gd name="connsiteY1" fmla="*/ 688549 h 871373"/>
                <a:gd name="connsiteX2" fmla="*/ 88837 w 1000133"/>
                <a:gd name="connsiteY2" fmla="*/ 688549 h 871373"/>
                <a:gd name="connsiteX3" fmla="*/ 0 w 1000133"/>
                <a:gd name="connsiteY3" fmla="*/ 453515 h 871373"/>
                <a:gd name="connsiteX4" fmla="*/ 0 w 1000133"/>
                <a:gd name="connsiteY4" fmla="*/ 453516 h 871373"/>
                <a:gd name="connsiteX5" fmla="*/ 0 w 1000133"/>
                <a:gd name="connsiteY5" fmla="*/ 453516 h 871373"/>
                <a:gd name="connsiteX6" fmla="*/ 85142 w 1000133"/>
                <a:gd name="connsiteY6" fmla="*/ 216729 h 871373"/>
                <a:gd name="connsiteX7" fmla="*/ 85142 w 1000133"/>
                <a:gd name="connsiteY7" fmla="*/ 216730 h 871373"/>
                <a:gd name="connsiteX8" fmla="*/ 85142 w 1000133"/>
                <a:gd name="connsiteY8" fmla="*/ 216730 h 871373"/>
                <a:gd name="connsiteX9" fmla="*/ 272848 w 1000133"/>
                <a:gd name="connsiteY9" fmla="*/ 32003 h 871373"/>
                <a:gd name="connsiteX10" fmla="*/ 272848 w 1000133"/>
                <a:gd name="connsiteY10" fmla="*/ 32003 h 871373"/>
                <a:gd name="connsiteX11" fmla="*/ 272848 w 1000133"/>
                <a:gd name="connsiteY11" fmla="*/ 32004 h 871373"/>
                <a:gd name="connsiteX12" fmla="*/ 324297 w 1000133"/>
                <a:gd name="connsiteY12" fmla="*/ 23 h 871373"/>
                <a:gd name="connsiteX13" fmla="*/ 345484 w 1000133"/>
                <a:gd name="connsiteY13" fmla="*/ 4985 h 871373"/>
                <a:gd name="connsiteX14" fmla="*/ 715675 w 1000133"/>
                <a:gd name="connsiteY14" fmla="*/ 174444 h 871373"/>
                <a:gd name="connsiteX15" fmla="*/ 719148 w 1000133"/>
                <a:gd name="connsiteY15" fmla="*/ 173942 h 871373"/>
                <a:gd name="connsiteX16" fmla="*/ 1000133 w 1000133"/>
                <a:gd name="connsiteY16" fmla="*/ 442429 h 871373"/>
                <a:gd name="connsiteX17" fmla="*/ 917835 w 1000133"/>
                <a:gd name="connsiteY17" fmla="*/ 632278 h 871373"/>
                <a:gd name="connsiteX18" fmla="*/ 883242 w 1000133"/>
                <a:gd name="connsiteY18" fmla="*/ 659550 h 871373"/>
                <a:gd name="connsiteX19" fmla="*/ 889289 w 1000133"/>
                <a:gd name="connsiteY19" fmla="*/ 671475 h 871373"/>
                <a:gd name="connsiteX20" fmla="*/ 889288 w 1000133"/>
                <a:gd name="connsiteY20" fmla="*/ 671475 h 871373"/>
                <a:gd name="connsiteX21" fmla="*/ 837016 w 1000133"/>
                <a:gd name="connsiteY21" fmla="*/ 763783 h 871373"/>
                <a:gd name="connsiteX22" fmla="*/ 458360 w 1000133"/>
                <a:gd name="connsiteY22" fmla="*/ 868634 h 871373"/>
                <a:gd name="connsiteX23" fmla="*/ 379525 w 1000133"/>
                <a:gd name="connsiteY23" fmla="*/ 842927 h 871373"/>
                <a:gd name="connsiteX24" fmla="*/ 366053 w 1000133"/>
                <a:gd name="connsiteY24" fmla="*/ 816363 h 871373"/>
                <a:gd name="connsiteX25" fmla="*/ 363942 w 1000133"/>
                <a:gd name="connsiteY25" fmla="*/ 786651 h 871373"/>
                <a:gd name="connsiteX26" fmla="*/ 418325 w 1000133"/>
                <a:gd name="connsiteY26" fmla="*/ 724056 h 871373"/>
                <a:gd name="connsiteX27" fmla="*/ 586175 w 1000133"/>
                <a:gd name="connsiteY27" fmla="*/ 677577 h 871373"/>
                <a:gd name="connsiteX28" fmla="*/ 565650 w 1000133"/>
                <a:gd name="connsiteY28" fmla="*/ 666932 h 871373"/>
                <a:gd name="connsiteX29" fmla="*/ 562296 w 1000133"/>
                <a:gd name="connsiteY29" fmla="*/ 668353 h 871373"/>
                <a:gd name="connsiteX30" fmla="*/ 177347 w 1000133"/>
                <a:gd name="connsiteY30" fmla="*/ 747021 h 871373"/>
                <a:gd name="connsiteX31" fmla="*/ 100458 w 1000133"/>
                <a:gd name="connsiteY31" fmla="*/ 715974 h 871373"/>
                <a:gd name="connsiteX32" fmla="*/ 88837 w 1000133"/>
                <a:gd name="connsiteY32" fmla="*/ 688549 h 871373"/>
                <a:gd name="connsiteX33" fmla="*/ 88766 w 1000133"/>
                <a:gd name="connsiteY33" fmla="*/ 658763 h 871373"/>
                <a:gd name="connsiteX34" fmla="*/ 147309 w 1000133"/>
                <a:gd name="connsiteY34" fmla="*/ 600039 h 871373"/>
                <a:gd name="connsiteX35" fmla="*/ 458124 w 1000133"/>
                <a:gd name="connsiteY35" fmla="*/ 536521 h 871373"/>
                <a:gd name="connsiteX36" fmla="*/ 454832 w 1000133"/>
                <a:gd name="connsiteY36" fmla="*/ 528526 h 871373"/>
                <a:gd name="connsiteX37" fmla="*/ 75010 w 1000133"/>
                <a:gd name="connsiteY37" fmla="*/ 528525 h 871373"/>
                <a:gd name="connsiteX38" fmla="*/ 5895 w 1000133"/>
                <a:gd name="connsiteY38" fmla="*/ 482712 h 871373"/>
                <a:gd name="connsiteX39" fmla="*/ 0 w 1000133"/>
                <a:gd name="connsiteY39" fmla="*/ 453516 h 871373"/>
                <a:gd name="connsiteX40" fmla="*/ 5895 w 1000133"/>
                <a:gd name="connsiteY40" fmla="*/ 424319 h 871373"/>
                <a:gd name="connsiteX41" fmla="*/ 75010 w 1000133"/>
                <a:gd name="connsiteY41" fmla="*/ 378506 h 871373"/>
                <a:gd name="connsiteX42" fmla="*/ 447060 w 1000133"/>
                <a:gd name="connsiteY42" fmla="*/ 378506 h 871373"/>
                <a:gd name="connsiteX43" fmla="*/ 455972 w 1000133"/>
                <a:gd name="connsiteY43" fmla="*/ 351072 h 871373"/>
                <a:gd name="connsiteX44" fmla="*/ 127433 w 1000133"/>
                <a:gd name="connsiteY44" fmla="*/ 281672 h 871373"/>
                <a:gd name="connsiteX45" fmla="*/ 92838 w 1000133"/>
                <a:gd name="connsiteY45" fmla="*/ 257959 h 871373"/>
                <a:gd name="connsiteX46" fmla="*/ 85142 w 1000133"/>
                <a:gd name="connsiteY46" fmla="*/ 216730 h 871373"/>
                <a:gd name="connsiteX47" fmla="*/ 108855 w 1000133"/>
                <a:gd name="connsiteY47" fmla="*/ 182135 h 871373"/>
                <a:gd name="connsiteX48" fmla="*/ 150085 w 1000133"/>
                <a:gd name="connsiteY48" fmla="*/ 174439 h 871373"/>
                <a:gd name="connsiteX49" fmla="*/ 523449 w 1000133"/>
                <a:gd name="connsiteY49" fmla="*/ 253308 h 871373"/>
                <a:gd name="connsiteX50" fmla="*/ 558381 w 1000133"/>
                <a:gd name="connsiteY50" fmla="*/ 222978 h 871373"/>
                <a:gd name="connsiteX51" fmla="*/ 299867 w 1000133"/>
                <a:gd name="connsiteY51" fmla="*/ 104639 h 871373"/>
                <a:gd name="connsiteX52" fmla="*/ 267886 w 1000133"/>
                <a:gd name="connsiteY52" fmla="*/ 53190 h 871373"/>
                <a:gd name="connsiteX53" fmla="*/ 272848 w 1000133"/>
                <a:gd name="connsiteY53" fmla="*/ 32003 h 871373"/>
                <a:gd name="connsiteX54" fmla="*/ 285642 w 1000133"/>
                <a:gd name="connsiteY54" fmla="*/ 14401 h 871373"/>
                <a:gd name="connsiteX55" fmla="*/ 324297 w 1000133"/>
                <a:gd name="connsiteY55" fmla="*/ 23 h 87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00133" h="871373">
                  <a:moveTo>
                    <a:pt x="88837" y="688548"/>
                  </a:moveTo>
                  <a:lnTo>
                    <a:pt x="88837" y="688549"/>
                  </a:lnTo>
                  <a:lnTo>
                    <a:pt x="88837" y="688549"/>
                  </a:lnTo>
                  <a:close/>
                  <a:moveTo>
                    <a:pt x="0" y="453515"/>
                  </a:moveTo>
                  <a:lnTo>
                    <a:pt x="0" y="453516"/>
                  </a:lnTo>
                  <a:lnTo>
                    <a:pt x="0" y="453516"/>
                  </a:lnTo>
                  <a:close/>
                  <a:moveTo>
                    <a:pt x="85142" y="216729"/>
                  </a:moveTo>
                  <a:lnTo>
                    <a:pt x="85142" y="216730"/>
                  </a:lnTo>
                  <a:lnTo>
                    <a:pt x="85142" y="216730"/>
                  </a:lnTo>
                  <a:close/>
                  <a:moveTo>
                    <a:pt x="272848" y="32003"/>
                  </a:moveTo>
                  <a:lnTo>
                    <a:pt x="272848" y="32003"/>
                  </a:lnTo>
                  <a:lnTo>
                    <a:pt x="272848" y="32004"/>
                  </a:lnTo>
                  <a:close/>
                  <a:moveTo>
                    <a:pt x="324297" y="23"/>
                  </a:moveTo>
                  <a:cubicBezTo>
                    <a:pt x="331412" y="230"/>
                    <a:pt x="338605" y="1836"/>
                    <a:pt x="345484" y="4985"/>
                  </a:cubicBezTo>
                  <a:lnTo>
                    <a:pt x="715675" y="174444"/>
                  </a:lnTo>
                  <a:lnTo>
                    <a:pt x="719148" y="173942"/>
                  </a:lnTo>
                  <a:cubicBezTo>
                    <a:pt x="874332" y="173942"/>
                    <a:pt x="1000133" y="294148"/>
                    <a:pt x="1000133" y="442429"/>
                  </a:cubicBezTo>
                  <a:cubicBezTo>
                    <a:pt x="1000133" y="516570"/>
                    <a:pt x="968683" y="583691"/>
                    <a:pt x="917835" y="632278"/>
                  </a:cubicBezTo>
                  <a:lnTo>
                    <a:pt x="883242" y="659550"/>
                  </a:lnTo>
                  <a:lnTo>
                    <a:pt x="889289" y="671475"/>
                  </a:lnTo>
                  <a:lnTo>
                    <a:pt x="889288" y="671475"/>
                  </a:lnTo>
                  <a:cubicBezTo>
                    <a:pt x="900344" y="711400"/>
                    <a:pt x="876941" y="752727"/>
                    <a:pt x="837016" y="763783"/>
                  </a:cubicBezTo>
                  <a:lnTo>
                    <a:pt x="458360" y="868634"/>
                  </a:lnTo>
                  <a:cubicBezTo>
                    <a:pt x="428416" y="876926"/>
                    <a:pt x="397684" y="865834"/>
                    <a:pt x="379525" y="842927"/>
                  </a:cubicBezTo>
                  <a:lnTo>
                    <a:pt x="366053" y="816363"/>
                  </a:lnTo>
                  <a:lnTo>
                    <a:pt x="363942" y="786651"/>
                  </a:lnTo>
                  <a:cubicBezTo>
                    <a:pt x="367732" y="757667"/>
                    <a:pt x="388382" y="732347"/>
                    <a:pt x="418325" y="724056"/>
                  </a:cubicBezTo>
                  <a:lnTo>
                    <a:pt x="586175" y="677577"/>
                  </a:lnTo>
                  <a:lnTo>
                    <a:pt x="565650" y="666932"/>
                  </a:lnTo>
                  <a:lnTo>
                    <a:pt x="562296" y="668353"/>
                  </a:lnTo>
                  <a:lnTo>
                    <a:pt x="177347" y="747021"/>
                  </a:lnTo>
                  <a:cubicBezTo>
                    <a:pt x="146906" y="753242"/>
                    <a:pt x="117005" y="740071"/>
                    <a:pt x="100458" y="715974"/>
                  </a:cubicBezTo>
                  <a:lnTo>
                    <a:pt x="88837" y="688549"/>
                  </a:lnTo>
                  <a:lnTo>
                    <a:pt x="88766" y="658763"/>
                  </a:lnTo>
                  <a:cubicBezTo>
                    <a:pt x="94532" y="630106"/>
                    <a:pt x="116868" y="606260"/>
                    <a:pt x="147309" y="600039"/>
                  </a:cubicBezTo>
                  <a:lnTo>
                    <a:pt x="458124" y="536521"/>
                  </a:lnTo>
                  <a:lnTo>
                    <a:pt x="454832" y="528526"/>
                  </a:lnTo>
                  <a:lnTo>
                    <a:pt x="75010" y="528525"/>
                  </a:lnTo>
                  <a:cubicBezTo>
                    <a:pt x="43940" y="528525"/>
                    <a:pt x="17282" y="509635"/>
                    <a:pt x="5895" y="482712"/>
                  </a:cubicBezTo>
                  <a:lnTo>
                    <a:pt x="0" y="453516"/>
                  </a:lnTo>
                  <a:lnTo>
                    <a:pt x="5895" y="424319"/>
                  </a:lnTo>
                  <a:cubicBezTo>
                    <a:pt x="17282" y="397397"/>
                    <a:pt x="43940" y="378506"/>
                    <a:pt x="75010" y="378506"/>
                  </a:cubicBezTo>
                  <a:lnTo>
                    <a:pt x="447060" y="378506"/>
                  </a:lnTo>
                  <a:lnTo>
                    <a:pt x="455972" y="351072"/>
                  </a:lnTo>
                  <a:lnTo>
                    <a:pt x="127433" y="281672"/>
                  </a:lnTo>
                  <a:cubicBezTo>
                    <a:pt x="112627" y="278545"/>
                    <a:pt x="100491" y="269712"/>
                    <a:pt x="92838" y="257959"/>
                  </a:cubicBezTo>
                  <a:lnTo>
                    <a:pt x="85142" y="216730"/>
                  </a:lnTo>
                  <a:lnTo>
                    <a:pt x="108855" y="182135"/>
                  </a:lnTo>
                  <a:cubicBezTo>
                    <a:pt x="120607" y="174482"/>
                    <a:pt x="135279" y="171312"/>
                    <a:pt x="150085" y="174439"/>
                  </a:cubicBezTo>
                  <a:lnTo>
                    <a:pt x="523449" y="253308"/>
                  </a:lnTo>
                  <a:lnTo>
                    <a:pt x="558381" y="222978"/>
                  </a:lnTo>
                  <a:lnTo>
                    <a:pt x="299867" y="104639"/>
                  </a:lnTo>
                  <a:cubicBezTo>
                    <a:pt x="279227" y="95192"/>
                    <a:pt x="267263" y="74537"/>
                    <a:pt x="267886" y="53190"/>
                  </a:cubicBezTo>
                  <a:lnTo>
                    <a:pt x="272848" y="32003"/>
                  </a:lnTo>
                  <a:lnTo>
                    <a:pt x="285642" y="14401"/>
                  </a:lnTo>
                  <a:cubicBezTo>
                    <a:pt x="296142" y="4787"/>
                    <a:pt x="310066" y="-392"/>
                    <a:pt x="324297" y="23"/>
                  </a:cubicBezTo>
                  <a:close/>
                </a:path>
              </a:pathLst>
            </a:custGeom>
            <a:gradFill>
              <a:gsLst>
                <a:gs pos="100000">
                  <a:srgbClr val="61ADC8"/>
                </a:gs>
                <a:gs pos="0">
                  <a:schemeClr val="tx2">
                    <a:lumMod val="90000"/>
                    <a:lumOff val="1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622" name="Rectangle: Rounded Corners 9621">
              <a:extLst>
                <a:ext uri="{FF2B5EF4-FFF2-40B4-BE49-F238E27FC236}">
                  <a16:creationId xmlns:a16="http://schemas.microsoft.com/office/drawing/2014/main" id="{11498626-3C77-9181-9B8B-1BC6D2603198}"/>
                </a:ext>
              </a:extLst>
            </p:cNvPr>
            <p:cNvSpPr/>
            <p:nvPr/>
          </p:nvSpPr>
          <p:spPr>
            <a:xfrm rot="906660">
              <a:off x="3046020" y="2862948"/>
              <a:ext cx="1116792" cy="63818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23" name="Free-form: Shape 9622">
              <a:extLst>
                <a:ext uri="{FF2B5EF4-FFF2-40B4-BE49-F238E27FC236}">
                  <a16:creationId xmlns:a16="http://schemas.microsoft.com/office/drawing/2014/main" id="{95A64D08-A4BB-7132-09B6-137081E4546F}"/>
                </a:ext>
              </a:extLst>
            </p:cNvPr>
            <p:cNvSpPr/>
            <p:nvPr/>
          </p:nvSpPr>
          <p:spPr>
            <a:xfrm rot="20588786">
              <a:off x="2277646" y="2489567"/>
              <a:ext cx="1169033" cy="1007148"/>
            </a:xfrm>
            <a:custGeom>
              <a:avLst/>
              <a:gdLst>
                <a:gd name="connsiteX0" fmla="*/ 364446 w 1169033"/>
                <a:gd name="connsiteY0" fmla="*/ 12565 h 1007148"/>
                <a:gd name="connsiteX1" fmla="*/ 1041196 w 1169033"/>
                <a:gd name="connsiteY1" fmla="*/ 359605 h 1007148"/>
                <a:gd name="connsiteX2" fmla="*/ 1097605 w 1169033"/>
                <a:gd name="connsiteY2" fmla="*/ 426000 h 1007148"/>
                <a:gd name="connsiteX3" fmla="*/ 1098347 w 1169033"/>
                <a:gd name="connsiteY3" fmla="*/ 432189 h 1007148"/>
                <a:gd name="connsiteX4" fmla="*/ 1102999 w 1169033"/>
                <a:gd name="connsiteY4" fmla="*/ 437307 h 1007148"/>
                <a:gd name="connsiteX5" fmla="*/ 1152574 w 1169033"/>
                <a:gd name="connsiteY5" fmla="*/ 753510 h 1007148"/>
                <a:gd name="connsiteX6" fmla="*/ 749798 w 1169033"/>
                <a:gd name="connsiteY6" fmla="*/ 994712 h 1007148"/>
                <a:gd name="connsiteX7" fmla="*/ 640168 w 1169033"/>
                <a:gd name="connsiteY7" fmla="*/ 932957 h 1007148"/>
                <a:gd name="connsiteX8" fmla="*/ 620635 w 1169033"/>
                <a:gd name="connsiteY8" fmla="*/ 911467 h 1007148"/>
                <a:gd name="connsiteX9" fmla="*/ 52806 w 1169033"/>
                <a:gd name="connsiteY9" fmla="*/ 620282 h 1007148"/>
                <a:gd name="connsiteX10" fmla="*/ 17462 w 1169033"/>
                <a:gd name="connsiteY10" fmla="*/ 592105 h 1007148"/>
                <a:gd name="connsiteX11" fmla="*/ 0 w 1169033"/>
                <a:gd name="connsiteY11" fmla="*/ 560422 h 1007148"/>
                <a:gd name="connsiteX12" fmla="*/ 6729 w 1169033"/>
                <a:gd name="connsiteY12" fmla="*/ 562859 h 1007148"/>
                <a:gd name="connsiteX13" fmla="*/ 38270 w 1169033"/>
                <a:gd name="connsiteY13" fmla="*/ 563658 h 1007148"/>
                <a:gd name="connsiteX14" fmla="*/ 65450 w 1169033"/>
                <a:gd name="connsiteY14" fmla="*/ 557680 h 1007148"/>
                <a:gd name="connsiteX15" fmla="*/ 63842 w 1169033"/>
                <a:gd name="connsiteY15" fmla="*/ 547409 h 1007148"/>
                <a:gd name="connsiteX16" fmla="*/ 74023 w 1169033"/>
                <a:gd name="connsiteY16" fmla="*/ 510011 h 1007148"/>
                <a:gd name="connsiteX17" fmla="*/ 173884 w 1169033"/>
                <a:gd name="connsiteY17" fmla="*/ 461464 h 1007148"/>
                <a:gd name="connsiteX18" fmla="*/ 197780 w 1169033"/>
                <a:gd name="connsiteY18" fmla="*/ 468988 h 1007148"/>
                <a:gd name="connsiteX19" fmla="*/ 213746 w 1169033"/>
                <a:gd name="connsiteY19" fmla="*/ 454409 h 1007148"/>
                <a:gd name="connsiteX20" fmla="*/ 199269 w 1169033"/>
                <a:gd name="connsiteY20" fmla="*/ 440010 h 1007148"/>
                <a:gd name="connsiteX21" fmla="*/ 187535 w 1169033"/>
                <a:gd name="connsiteY21" fmla="*/ 394775 h 1007148"/>
                <a:gd name="connsiteX22" fmla="*/ 231499 w 1169033"/>
                <a:gd name="connsiteY22" fmla="*/ 378931 h 1007148"/>
                <a:gd name="connsiteX23" fmla="*/ 264200 w 1169033"/>
                <a:gd name="connsiteY23" fmla="*/ 385165 h 1007148"/>
                <a:gd name="connsiteX24" fmla="*/ 277870 w 1169033"/>
                <a:gd name="connsiteY24" fmla="*/ 366345 h 1007148"/>
                <a:gd name="connsiteX25" fmla="*/ 299231 w 1169033"/>
                <a:gd name="connsiteY25" fmla="*/ 319473 h 1007148"/>
                <a:gd name="connsiteX26" fmla="*/ 289122 w 1169033"/>
                <a:gd name="connsiteY26" fmla="*/ 306136 h 1007148"/>
                <a:gd name="connsiteX27" fmla="*/ 280673 w 1169033"/>
                <a:gd name="connsiteY27" fmla="*/ 268914 h 1007148"/>
                <a:gd name="connsiteX28" fmla="*/ 312162 w 1169033"/>
                <a:gd name="connsiteY28" fmla="*/ 201296 h 1007148"/>
                <a:gd name="connsiteX29" fmla="*/ 321936 w 1169033"/>
                <a:gd name="connsiteY29" fmla="*/ 195434 h 1007148"/>
                <a:gd name="connsiteX30" fmla="*/ 309949 w 1169033"/>
                <a:gd name="connsiteY30" fmla="*/ 189634 h 1007148"/>
                <a:gd name="connsiteX31" fmla="*/ 270825 w 1169033"/>
                <a:gd name="connsiteY31" fmla="*/ 123474 h 1007148"/>
                <a:gd name="connsiteX32" fmla="*/ 302314 w 1169033"/>
                <a:gd name="connsiteY32" fmla="*/ 62847 h 1007148"/>
                <a:gd name="connsiteX33" fmla="*/ 328077 w 1169033"/>
                <a:gd name="connsiteY33" fmla="*/ 48995 h 1007148"/>
                <a:gd name="connsiteX34" fmla="*/ 319793 w 1169033"/>
                <a:gd name="connsiteY34" fmla="*/ 34114 h 1007148"/>
                <a:gd name="connsiteX35" fmla="*/ 294112 w 1169033"/>
                <a:gd name="connsiteY35" fmla="*/ 11504 h 1007148"/>
                <a:gd name="connsiteX36" fmla="*/ 277580 w 1169033"/>
                <a:gd name="connsiteY36" fmla="*/ 5520 h 1007148"/>
                <a:gd name="connsiteX37" fmla="*/ 277611 w 1169033"/>
                <a:gd name="connsiteY37" fmla="*/ 5504 h 1007148"/>
                <a:gd name="connsiteX38" fmla="*/ 364446 w 1169033"/>
                <a:gd name="connsiteY38" fmla="*/ 12565 h 10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69033" h="1007148">
                  <a:moveTo>
                    <a:pt x="364446" y="12565"/>
                  </a:moveTo>
                  <a:lnTo>
                    <a:pt x="1041196" y="359605"/>
                  </a:lnTo>
                  <a:cubicBezTo>
                    <a:pt x="1069166" y="373948"/>
                    <a:pt x="1088675" y="398271"/>
                    <a:pt x="1097605" y="426000"/>
                  </a:cubicBezTo>
                  <a:lnTo>
                    <a:pt x="1098347" y="432189"/>
                  </a:lnTo>
                  <a:lnTo>
                    <a:pt x="1102999" y="437307"/>
                  </a:lnTo>
                  <a:cubicBezTo>
                    <a:pt x="1165219" y="521428"/>
                    <a:pt x="1187362" y="638674"/>
                    <a:pt x="1152574" y="753510"/>
                  </a:cubicBezTo>
                  <a:cubicBezTo>
                    <a:pt x="1096913" y="937249"/>
                    <a:pt x="916583" y="1045238"/>
                    <a:pt x="749798" y="994712"/>
                  </a:cubicBezTo>
                  <a:cubicBezTo>
                    <a:pt x="708101" y="982080"/>
                    <a:pt x="671198" y="960738"/>
                    <a:pt x="640168" y="932957"/>
                  </a:cubicBezTo>
                  <a:lnTo>
                    <a:pt x="620635" y="911467"/>
                  </a:lnTo>
                  <a:lnTo>
                    <a:pt x="52806" y="620282"/>
                  </a:lnTo>
                  <a:cubicBezTo>
                    <a:pt x="38821" y="613111"/>
                    <a:pt x="26951" y="603444"/>
                    <a:pt x="17462" y="592105"/>
                  </a:cubicBezTo>
                  <a:lnTo>
                    <a:pt x="0" y="560422"/>
                  </a:lnTo>
                  <a:lnTo>
                    <a:pt x="6729" y="562859"/>
                  </a:lnTo>
                  <a:cubicBezTo>
                    <a:pt x="16768" y="564554"/>
                    <a:pt x="27326" y="564793"/>
                    <a:pt x="38270" y="563658"/>
                  </a:cubicBezTo>
                  <a:lnTo>
                    <a:pt x="65450" y="557680"/>
                  </a:lnTo>
                  <a:lnTo>
                    <a:pt x="63842" y="547409"/>
                  </a:lnTo>
                  <a:cubicBezTo>
                    <a:pt x="64457" y="534587"/>
                    <a:pt x="67761" y="521878"/>
                    <a:pt x="74023" y="510011"/>
                  </a:cubicBezTo>
                  <a:cubicBezTo>
                    <a:pt x="92809" y="474411"/>
                    <a:pt x="132873" y="456503"/>
                    <a:pt x="173884" y="461464"/>
                  </a:cubicBezTo>
                  <a:lnTo>
                    <a:pt x="197780" y="468988"/>
                  </a:lnTo>
                  <a:lnTo>
                    <a:pt x="213746" y="454409"/>
                  </a:lnTo>
                  <a:lnTo>
                    <a:pt x="199269" y="440010"/>
                  </a:lnTo>
                  <a:cubicBezTo>
                    <a:pt x="186187" y="423115"/>
                    <a:pt x="181241" y="406701"/>
                    <a:pt x="187535" y="394775"/>
                  </a:cubicBezTo>
                  <a:cubicBezTo>
                    <a:pt x="193828" y="382849"/>
                    <a:pt x="210168" y="377667"/>
                    <a:pt x="231499" y="378931"/>
                  </a:cubicBezTo>
                  <a:lnTo>
                    <a:pt x="264200" y="385165"/>
                  </a:lnTo>
                  <a:lnTo>
                    <a:pt x="277870" y="366345"/>
                  </a:lnTo>
                  <a:lnTo>
                    <a:pt x="299231" y="319473"/>
                  </a:lnTo>
                  <a:lnTo>
                    <a:pt x="289122" y="306136"/>
                  </a:lnTo>
                  <a:cubicBezTo>
                    <a:pt x="283681" y="294695"/>
                    <a:pt x="280673" y="282117"/>
                    <a:pt x="280673" y="268914"/>
                  </a:cubicBezTo>
                  <a:cubicBezTo>
                    <a:pt x="280673" y="242508"/>
                    <a:pt x="292707" y="218601"/>
                    <a:pt x="312162" y="201296"/>
                  </a:cubicBezTo>
                  <a:lnTo>
                    <a:pt x="321936" y="195434"/>
                  </a:lnTo>
                  <a:lnTo>
                    <a:pt x="309949" y="189634"/>
                  </a:lnTo>
                  <a:cubicBezTo>
                    <a:pt x="286055" y="173908"/>
                    <a:pt x="270825" y="150109"/>
                    <a:pt x="270825" y="123474"/>
                  </a:cubicBezTo>
                  <a:cubicBezTo>
                    <a:pt x="270825" y="99798"/>
                    <a:pt x="282859" y="78363"/>
                    <a:pt x="302314" y="62847"/>
                  </a:cubicBezTo>
                  <a:lnTo>
                    <a:pt x="328077" y="48995"/>
                  </a:lnTo>
                  <a:lnTo>
                    <a:pt x="319793" y="34114"/>
                  </a:lnTo>
                  <a:cubicBezTo>
                    <a:pt x="312578" y="24987"/>
                    <a:pt x="304021" y="17371"/>
                    <a:pt x="294112" y="11504"/>
                  </a:cubicBezTo>
                  <a:lnTo>
                    <a:pt x="277580" y="5520"/>
                  </a:lnTo>
                  <a:lnTo>
                    <a:pt x="277611" y="5504"/>
                  </a:lnTo>
                  <a:cubicBezTo>
                    <a:pt x="305340" y="-3426"/>
                    <a:pt x="336476" y="-1778"/>
                    <a:pt x="364446" y="1256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9624" name="Group 9623">
              <a:extLst>
                <a:ext uri="{FF2B5EF4-FFF2-40B4-BE49-F238E27FC236}">
                  <a16:creationId xmlns:a16="http://schemas.microsoft.com/office/drawing/2014/main" id="{4BDE84B6-9416-2313-B9BD-FBBD70AC4625}"/>
                </a:ext>
              </a:extLst>
            </p:cNvPr>
            <p:cNvGrpSpPr/>
            <p:nvPr/>
          </p:nvGrpSpPr>
          <p:grpSpPr>
            <a:xfrm>
              <a:off x="2600325" y="2687054"/>
              <a:ext cx="1296806" cy="834426"/>
              <a:chOff x="2600325" y="2687054"/>
              <a:chExt cx="1296806" cy="834426"/>
            </a:xfrm>
          </p:grpSpPr>
          <p:cxnSp>
            <p:nvCxnSpPr>
              <p:cNvPr id="9625" name="Straight Connector 9624">
                <a:extLst>
                  <a:ext uri="{FF2B5EF4-FFF2-40B4-BE49-F238E27FC236}">
                    <a16:creationId xmlns:a16="http://schemas.microsoft.com/office/drawing/2014/main" id="{6E0D293E-AB56-B8DE-E7DD-6F68B7A128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3176588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6" name="Straight Connector 9625">
                <a:extLst>
                  <a:ext uri="{FF2B5EF4-FFF2-40B4-BE49-F238E27FC236}">
                    <a16:creationId xmlns:a16="http://schemas.microsoft.com/office/drawing/2014/main" id="{0EAE6F69-F39A-6905-A9EA-38272D4E0D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0325" y="286333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7" name="Straight Connector 9626">
                <a:extLst>
                  <a:ext uri="{FF2B5EF4-FFF2-40B4-BE49-F238E27FC236}">
                    <a16:creationId xmlns:a16="http://schemas.microsoft.com/office/drawing/2014/main" id="{B943415C-0938-76A0-5315-4A6523C9A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7670" y="30238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8" name="Straight Connector 9627">
                <a:extLst>
                  <a:ext uri="{FF2B5EF4-FFF2-40B4-BE49-F238E27FC236}">
                    <a16:creationId xmlns:a16="http://schemas.microsoft.com/office/drawing/2014/main" id="{B334CA2E-0C0A-6FA1-0FA9-3EE1261718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1321" y="2834757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9" name="Straight Connector 9628">
                <a:extLst>
                  <a:ext uri="{FF2B5EF4-FFF2-40B4-BE49-F238E27FC236}">
                    <a16:creationId xmlns:a16="http://schemas.microsoft.com/office/drawing/2014/main" id="{41F85071-6C29-A41F-B94D-CFBD1DA7E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2237" y="268705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0" name="Straight Connector 9629">
                <a:extLst>
                  <a:ext uri="{FF2B5EF4-FFF2-40B4-BE49-F238E27FC236}">
                    <a16:creationId xmlns:a16="http://schemas.microsoft.com/office/drawing/2014/main" id="{5E1D31AF-71FB-4551-1B7E-56876A666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62162" y="3200400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1" name="Straight Connector 9630">
                <a:extLst>
                  <a:ext uri="{FF2B5EF4-FFF2-40B4-BE49-F238E27FC236}">
                    <a16:creationId xmlns:a16="http://schemas.microsoft.com/office/drawing/2014/main" id="{6141C011-0658-BA9B-ED94-C4A4373CFA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568" y="3011303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2" name="Straight Connector 9631">
                <a:extLst>
                  <a:ext uri="{FF2B5EF4-FFF2-40B4-BE49-F238E27FC236}">
                    <a16:creationId xmlns:a16="http://schemas.microsoft.com/office/drawing/2014/main" id="{AC86DC55-1CED-143B-8295-5404F2D26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6068" y="2798334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3" name="Straight Connector 9632">
                <a:extLst>
                  <a:ext uri="{FF2B5EF4-FFF2-40B4-BE49-F238E27FC236}">
                    <a16:creationId xmlns:a16="http://schemas.microsoft.com/office/drawing/2014/main" id="{F52A2D0F-450D-4F02-AE8E-0C113FAA5F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5077" y="329901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4" name="Straight Connector 9633">
                <a:extLst>
                  <a:ext uri="{FF2B5EF4-FFF2-40B4-BE49-F238E27FC236}">
                    <a16:creationId xmlns:a16="http://schemas.microsoft.com/office/drawing/2014/main" id="{AB1F8C5B-2F59-B73E-B592-9E4592BADB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1224" y="315389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5" name="Straight Connector 9634">
                <a:extLst>
                  <a:ext uri="{FF2B5EF4-FFF2-40B4-BE49-F238E27FC236}">
                    <a16:creationId xmlns:a16="http://schemas.microsoft.com/office/drawing/2014/main" id="{0F286D48-D68A-555B-76F1-D613C0DA6E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4376" y="299619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6" name="Straight Connector 9635">
                <a:extLst>
                  <a:ext uri="{FF2B5EF4-FFF2-40B4-BE49-F238E27FC236}">
                    <a16:creationId xmlns:a16="http://schemas.microsoft.com/office/drawing/2014/main" id="{0C0D8A99-BAD7-642E-67E9-4B39DAED55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528" y="283850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7" name="Straight Connector 9636">
                <a:extLst>
                  <a:ext uri="{FF2B5EF4-FFF2-40B4-BE49-F238E27FC236}">
                    <a16:creationId xmlns:a16="http://schemas.microsoft.com/office/drawing/2014/main" id="{F827354A-8DE4-6153-D138-AC2F950EF2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5939" y="3148079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8" name="Straight Connector 9637">
                <a:extLst>
                  <a:ext uri="{FF2B5EF4-FFF2-40B4-BE49-F238E27FC236}">
                    <a16:creationId xmlns:a16="http://schemas.microsoft.com/office/drawing/2014/main" id="{AF94B6EA-5A40-C184-9DB6-16D04ABAB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3602" y="3321587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9" name="Straight Connector 9638">
                <a:extLst>
                  <a:ext uri="{FF2B5EF4-FFF2-40B4-BE49-F238E27FC236}">
                    <a16:creationId xmlns:a16="http://schemas.microsoft.com/office/drawing/2014/main" id="{943BFACE-7EE4-6127-CDC4-82DE9CE43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8910" y="3076665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0" name="Straight Connector 9639">
                <a:extLst>
                  <a:ext uri="{FF2B5EF4-FFF2-40B4-BE49-F238E27FC236}">
                    <a16:creationId xmlns:a16="http://schemas.microsoft.com/office/drawing/2014/main" id="{12C76941-0559-06E4-82C1-489819CC71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6409" y="3278178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1" name="Straight Connector 9640">
                <a:extLst>
                  <a:ext uri="{FF2B5EF4-FFF2-40B4-BE49-F238E27FC236}">
                    <a16:creationId xmlns:a16="http://schemas.microsoft.com/office/drawing/2014/main" id="{3C3A1A67-A3A4-ACF8-426F-442F2B34E6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3479691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2" name="Straight Connector 9641">
                <a:extLst>
                  <a:ext uri="{FF2B5EF4-FFF2-40B4-BE49-F238E27FC236}">
                    <a16:creationId xmlns:a16="http://schemas.microsoft.com/office/drawing/2014/main" id="{33678915-014D-C18C-930F-AF40CCECE9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233" y="3200400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3" name="Straight Connector 9642">
                <a:extLst>
                  <a:ext uri="{FF2B5EF4-FFF2-40B4-BE49-F238E27FC236}">
                    <a16:creationId xmlns:a16="http://schemas.microsoft.com/office/drawing/2014/main" id="{A12F3595-04E7-3E0D-0410-AE7F70EBF9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08" y="295800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44" name="Group 9643">
            <a:extLst>
              <a:ext uri="{FF2B5EF4-FFF2-40B4-BE49-F238E27FC236}">
                <a16:creationId xmlns:a16="http://schemas.microsoft.com/office/drawing/2014/main" id="{9E6BE327-D6D1-CAC4-BDEA-95CD5FE2E6EC}"/>
              </a:ext>
            </a:extLst>
          </p:cNvPr>
          <p:cNvGrpSpPr/>
          <p:nvPr/>
        </p:nvGrpSpPr>
        <p:grpSpPr>
          <a:xfrm>
            <a:off x="4394406" y="14332342"/>
            <a:ext cx="1994832" cy="3283773"/>
            <a:chOff x="3930125" y="1054259"/>
            <a:chExt cx="1424600" cy="2345091"/>
          </a:xfrm>
          <a:solidFill>
            <a:schemeClr val="bg1">
              <a:lumMod val="85000"/>
            </a:schemeClr>
          </a:solidFill>
        </p:grpSpPr>
        <p:sp>
          <p:nvSpPr>
            <p:cNvPr id="9645" name="Free-form: Shape 9644">
              <a:extLst>
                <a:ext uri="{FF2B5EF4-FFF2-40B4-BE49-F238E27FC236}">
                  <a16:creationId xmlns:a16="http://schemas.microsoft.com/office/drawing/2014/main" id="{6C3CC404-0AA0-D733-B2C3-ADB1BB9ABD50}"/>
                </a:ext>
              </a:extLst>
            </p:cNvPr>
            <p:cNvSpPr/>
            <p:nvPr/>
          </p:nvSpPr>
          <p:spPr>
            <a:xfrm>
              <a:off x="3930125" y="1054259"/>
              <a:ext cx="1424600" cy="2345091"/>
            </a:xfrm>
            <a:custGeom>
              <a:avLst/>
              <a:gdLst>
                <a:gd name="connsiteX0" fmla="*/ 552582 w 1424600"/>
                <a:gd name="connsiteY0" fmla="*/ 0 h 2345091"/>
                <a:gd name="connsiteX1" fmla="*/ 938345 w 1424600"/>
                <a:gd name="connsiteY1" fmla="*/ 434566 h 2345091"/>
                <a:gd name="connsiteX2" fmla="*/ 933944 w 1424600"/>
                <a:gd name="connsiteY2" fmla="*/ 483750 h 2345091"/>
                <a:gd name="connsiteX3" fmla="*/ 955422 w 1424600"/>
                <a:gd name="connsiteY3" fmla="*/ 481894 h 2345091"/>
                <a:gd name="connsiteX4" fmla="*/ 1054988 w 1424600"/>
                <a:gd name="connsiteY4" fmla="*/ 990411 h 2345091"/>
                <a:gd name="connsiteX5" fmla="*/ 1055562 w 1424600"/>
                <a:gd name="connsiteY5" fmla="*/ 992356 h 2345091"/>
                <a:gd name="connsiteX6" fmla="*/ 1062620 w 1424600"/>
                <a:gd name="connsiteY6" fmla="*/ 992430 h 2345091"/>
                <a:gd name="connsiteX7" fmla="*/ 1424570 w 1424600"/>
                <a:gd name="connsiteY7" fmla="*/ 2345091 h 2345091"/>
                <a:gd name="connsiteX8" fmla="*/ 8305 w 1424600"/>
                <a:gd name="connsiteY8" fmla="*/ 2335566 h 2345091"/>
                <a:gd name="connsiteX9" fmla="*/ 137748 w 1424600"/>
                <a:gd name="connsiteY9" fmla="*/ 1145346 h 2345091"/>
                <a:gd name="connsiteX10" fmla="*/ 143754 w 1424600"/>
                <a:gd name="connsiteY10" fmla="*/ 1102852 h 2345091"/>
                <a:gd name="connsiteX11" fmla="*/ 117222 w 1424600"/>
                <a:gd name="connsiteY11" fmla="*/ 1099790 h 2345091"/>
                <a:gd name="connsiteX12" fmla="*/ 197441 w 1424600"/>
                <a:gd name="connsiteY12" fmla="*/ 620206 h 2345091"/>
                <a:gd name="connsiteX13" fmla="*/ 188180 w 1424600"/>
                <a:gd name="connsiteY13" fmla="*/ 571224 h 2345091"/>
                <a:gd name="connsiteX14" fmla="*/ 174656 w 1424600"/>
                <a:gd name="connsiteY14" fmla="*/ 522146 h 2345091"/>
                <a:gd name="connsiteX15" fmla="*/ 166819 w 1424600"/>
                <a:gd name="connsiteY15" fmla="*/ 434566 h 2345091"/>
                <a:gd name="connsiteX16" fmla="*/ 552582 w 1424600"/>
                <a:gd name="connsiteY16" fmla="*/ 0 h 23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4600" h="2345091">
                  <a:moveTo>
                    <a:pt x="552582" y="0"/>
                  </a:moveTo>
                  <a:cubicBezTo>
                    <a:pt x="765633" y="0"/>
                    <a:pt x="938345" y="194562"/>
                    <a:pt x="938345" y="434566"/>
                  </a:cubicBezTo>
                  <a:lnTo>
                    <a:pt x="933944" y="483750"/>
                  </a:lnTo>
                  <a:lnTo>
                    <a:pt x="955422" y="481894"/>
                  </a:lnTo>
                  <a:cubicBezTo>
                    <a:pt x="893510" y="655418"/>
                    <a:pt x="986974" y="791437"/>
                    <a:pt x="1054988" y="990411"/>
                  </a:cubicBezTo>
                  <a:lnTo>
                    <a:pt x="1055562" y="992356"/>
                  </a:lnTo>
                  <a:lnTo>
                    <a:pt x="1062620" y="992430"/>
                  </a:lnTo>
                  <a:cubicBezTo>
                    <a:pt x="1183270" y="1443317"/>
                    <a:pt x="1427745" y="1551304"/>
                    <a:pt x="1424570" y="2345091"/>
                  </a:cubicBezTo>
                  <a:cubicBezTo>
                    <a:pt x="952482" y="2341916"/>
                    <a:pt x="670893" y="2253016"/>
                    <a:pt x="8305" y="2335566"/>
                  </a:cubicBezTo>
                  <a:cubicBezTo>
                    <a:pt x="-30589" y="1799356"/>
                    <a:pt x="76369" y="1511093"/>
                    <a:pt x="137748" y="1145346"/>
                  </a:cubicBezTo>
                  <a:lnTo>
                    <a:pt x="143754" y="1102852"/>
                  </a:lnTo>
                  <a:lnTo>
                    <a:pt x="117222" y="1099790"/>
                  </a:lnTo>
                  <a:cubicBezTo>
                    <a:pt x="136669" y="939017"/>
                    <a:pt x="214457" y="785537"/>
                    <a:pt x="197441" y="620206"/>
                  </a:cubicBezTo>
                  <a:lnTo>
                    <a:pt x="188180" y="571224"/>
                  </a:lnTo>
                  <a:lnTo>
                    <a:pt x="174656" y="522146"/>
                  </a:lnTo>
                  <a:cubicBezTo>
                    <a:pt x="169518" y="493857"/>
                    <a:pt x="166819" y="464566"/>
                    <a:pt x="166819" y="434566"/>
                  </a:cubicBezTo>
                  <a:cubicBezTo>
                    <a:pt x="166819" y="194562"/>
                    <a:pt x="339531" y="0"/>
                    <a:pt x="5525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646" name="Free-form: Shape 9645">
              <a:extLst>
                <a:ext uri="{FF2B5EF4-FFF2-40B4-BE49-F238E27FC236}">
                  <a16:creationId xmlns:a16="http://schemas.microsoft.com/office/drawing/2014/main" id="{8024D42E-70B4-A5D9-7721-9257DFF7CE51}"/>
                </a:ext>
              </a:extLst>
            </p:cNvPr>
            <p:cNvSpPr/>
            <p:nvPr/>
          </p:nvSpPr>
          <p:spPr>
            <a:xfrm rot="3252106">
              <a:off x="4037702" y="1917916"/>
              <a:ext cx="688725" cy="554295"/>
            </a:xfrm>
            <a:custGeom>
              <a:avLst/>
              <a:gdLst>
                <a:gd name="connsiteX0" fmla="*/ 0 w 688725"/>
                <a:gd name="connsiteY0" fmla="*/ 360009 h 554295"/>
                <a:gd name="connsiteX1" fmla="*/ 154140 w 688725"/>
                <a:gd name="connsiteY1" fmla="*/ 370636 h 554295"/>
                <a:gd name="connsiteX2" fmla="*/ 173196 w 688725"/>
                <a:gd name="connsiteY2" fmla="*/ 165739 h 554295"/>
                <a:gd name="connsiteX3" fmla="*/ 258336 w 688725"/>
                <a:gd name="connsiteY3" fmla="*/ 276445 h 554295"/>
                <a:gd name="connsiteX4" fmla="*/ 358220 w 688725"/>
                <a:gd name="connsiteY4" fmla="*/ 75497 h 554295"/>
                <a:gd name="connsiteX5" fmla="*/ 363187 w 688725"/>
                <a:gd name="connsiteY5" fmla="*/ 117698 h 554295"/>
                <a:gd name="connsiteX6" fmla="*/ 607793 w 688725"/>
                <a:gd name="connsiteY6" fmla="*/ 158237 h 554295"/>
                <a:gd name="connsiteX7" fmla="*/ 637170 w 688725"/>
                <a:gd name="connsiteY7" fmla="*/ 0 h 554295"/>
                <a:gd name="connsiteX8" fmla="*/ 688725 w 688725"/>
                <a:gd name="connsiteY8" fmla="*/ 173526 h 554295"/>
                <a:gd name="connsiteX9" fmla="*/ 633972 w 688725"/>
                <a:gd name="connsiteY9" fmla="*/ 173526 h 554295"/>
                <a:gd name="connsiteX10" fmla="*/ 374563 w 688725"/>
                <a:gd name="connsiteY10" fmla="*/ 214365 h 554295"/>
                <a:gd name="connsiteX11" fmla="*/ 377610 w 688725"/>
                <a:gd name="connsiteY11" fmla="*/ 240253 h 554295"/>
                <a:gd name="connsiteX12" fmla="*/ 605288 w 688725"/>
                <a:gd name="connsiteY12" fmla="*/ 421138 h 554295"/>
                <a:gd name="connsiteX13" fmla="*/ 396609 w 688725"/>
                <a:gd name="connsiteY13" fmla="*/ 401692 h 554295"/>
                <a:gd name="connsiteX14" fmla="*/ 398129 w 688725"/>
                <a:gd name="connsiteY14" fmla="*/ 414601 h 554295"/>
                <a:gd name="connsiteX15" fmla="*/ 363848 w 688725"/>
                <a:gd name="connsiteY15" fmla="*/ 406381 h 554295"/>
                <a:gd name="connsiteX16" fmla="*/ 414013 w 688725"/>
                <a:gd name="connsiteY16" fmla="*/ 534283 h 554295"/>
                <a:gd name="connsiteX17" fmla="*/ 300391 w 688725"/>
                <a:gd name="connsiteY17" fmla="*/ 424637 h 554295"/>
                <a:gd name="connsiteX18" fmla="*/ 167087 w 688725"/>
                <a:gd name="connsiteY18" fmla="*/ 468133 h 554295"/>
                <a:gd name="connsiteX19" fmla="*/ 126288 w 688725"/>
                <a:gd name="connsiteY19" fmla="*/ 554295 h 55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8725" h="554295">
                  <a:moveTo>
                    <a:pt x="0" y="360009"/>
                  </a:moveTo>
                  <a:lnTo>
                    <a:pt x="154140" y="370636"/>
                  </a:lnTo>
                  <a:lnTo>
                    <a:pt x="173196" y="165739"/>
                  </a:lnTo>
                  <a:lnTo>
                    <a:pt x="258336" y="276445"/>
                  </a:lnTo>
                  <a:lnTo>
                    <a:pt x="358220" y="75497"/>
                  </a:lnTo>
                  <a:lnTo>
                    <a:pt x="363187" y="117698"/>
                  </a:lnTo>
                  <a:lnTo>
                    <a:pt x="607793" y="158237"/>
                  </a:lnTo>
                  <a:lnTo>
                    <a:pt x="637170" y="0"/>
                  </a:lnTo>
                  <a:lnTo>
                    <a:pt x="688725" y="173526"/>
                  </a:lnTo>
                  <a:lnTo>
                    <a:pt x="633972" y="173526"/>
                  </a:lnTo>
                  <a:lnTo>
                    <a:pt x="374563" y="214365"/>
                  </a:lnTo>
                  <a:lnTo>
                    <a:pt x="377610" y="240253"/>
                  </a:lnTo>
                  <a:lnTo>
                    <a:pt x="605288" y="421138"/>
                  </a:lnTo>
                  <a:lnTo>
                    <a:pt x="396609" y="401692"/>
                  </a:lnTo>
                  <a:lnTo>
                    <a:pt x="398129" y="414601"/>
                  </a:lnTo>
                  <a:lnTo>
                    <a:pt x="363848" y="406381"/>
                  </a:lnTo>
                  <a:lnTo>
                    <a:pt x="414013" y="534283"/>
                  </a:lnTo>
                  <a:lnTo>
                    <a:pt x="300391" y="424637"/>
                  </a:lnTo>
                  <a:lnTo>
                    <a:pt x="167087" y="468133"/>
                  </a:lnTo>
                  <a:lnTo>
                    <a:pt x="126288" y="5542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9647" name="Group 9646">
            <a:extLst>
              <a:ext uri="{FF2B5EF4-FFF2-40B4-BE49-F238E27FC236}">
                <a16:creationId xmlns:a16="http://schemas.microsoft.com/office/drawing/2014/main" id="{5F6E6A57-3985-8F44-CABA-B62F269519F5}"/>
              </a:ext>
            </a:extLst>
          </p:cNvPr>
          <p:cNvGrpSpPr/>
          <p:nvPr/>
        </p:nvGrpSpPr>
        <p:grpSpPr>
          <a:xfrm>
            <a:off x="4786566" y="14544648"/>
            <a:ext cx="918172" cy="1068235"/>
            <a:chOff x="4210184" y="1205877"/>
            <a:chExt cx="655708" cy="762875"/>
          </a:xfrm>
        </p:grpSpPr>
        <p:sp>
          <p:nvSpPr>
            <p:cNvPr id="9648" name="Free-form: Shape 9647">
              <a:extLst>
                <a:ext uri="{FF2B5EF4-FFF2-40B4-BE49-F238E27FC236}">
                  <a16:creationId xmlns:a16="http://schemas.microsoft.com/office/drawing/2014/main" id="{BB3246B2-61C9-857D-6EC9-4B8188B61409}"/>
                </a:ext>
              </a:extLst>
            </p:cNvPr>
            <p:cNvSpPr/>
            <p:nvPr/>
          </p:nvSpPr>
          <p:spPr>
            <a:xfrm rot="3537790">
              <a:off x="4156600" y="1259461"/>
              <a:ext cx="762875" cy="655708"/>
            </a:xfrm>
            <a:custGeom>
              <a:avLst/>
              <a:gdLst>
                <a:gd name="connsiteX0" fmla="*/ 51588 w 762875"/>
                <a:gd name="connsiteY0" fmla="*/ 201227 h 655708"/>
                <a:gd name="connsiteX1" fmla="*/ 131703 w 762875"/>
                <a:gd name="connsiteY1" fmla="*/ 108371 h 655708"/>
                <a:gd name="connsiteX2" fmla="*/ 685794 w 762875"/>
                <a:gd name="connsiteY2" fmla="*/ 179266 h 655708"/>
                <a:gd name="connsiteX3" fmla="*/ 712928 w 762875"/>
                <a:gd name="connsiteY3" fmla="*/ 487657 h 655708"/>
                <a:gd name="connsiteX4" fmla="*/ 401639 w 762875"/>
                <a:gd name="connsiteY4" fmla="*/ 651492 h 655708"/>
                <a:gd name="connsiteX5" fmla="*/ 307901 w 762875"/>
                <a:gd name="connsiteY5" fmla="*/ 648334 h 655708"/>
                <a:gd name="connsiteX6" fmla="*/ 294172 w 762875"/>
                <a:gd name="connsiteY6" fmla="*/ 643407 h 655708"/>
                <a:gd name="connsiteX7" fmla="*/ 273710 w 762875"/>
                <a:gd name="connsiteY7" fmla="*/ 655440 h 655708"/>
                <a:gd name="connsiteX8" fmla="*/ 188181 w 762875"/>
                <a:gd name="connsiteY8" fmla="*/ 606414 h 655708"/>
                <a:gd name="connsiteX9" fmla="*/ 182829 w 762875"/>
                <a:gd name="connsiteY9" fmla="*/ 592394 h 655708"/>
                <a:gd name="connsiteX10" fmla="*/ 182191 w 762875"/>
                <a:gd name="connsiteY10" fmla="*/ 591952 h 655708"/>
                <a:gd name="connsiteX11" fmla="*/ 170344 w 762875"/>
                <a:gd name="connsiteY11" fmla="*/ 607523 h 655708"/>
                <a:gd name="connsiteX12" fmla="*/ 97373 w 762875"/>
                <a:gd name="connsiteY12" fmla="*/ 525240 h 655708"/>
                <a:gd name="connsiteX13" fmla="*/ 96311 w 762875"/>
                <a:gd name="connsiteY13" fmla="*/ 515231 h 655708"/>
                <a:gd name="connsiteX14" fmla="*/ 93675 w 762875"/>
                <a:gd name="connsiteY14" fmla="*/ 512181 h 655708"/>
                <a:gd name="connsiteX15" fmla="*/ 81186 w 762875"/>
                <a:gd name="connsiteY15" fmla="*/ 526185 h 655708"/>
                <a:gd name="connsiteX16" fmla="*/ 1249 w 762875"/>
                <a:gd name="connsiteY16" fmla="*/ 434693 h 655708"/>
                <a:gd name="connsiteX17" fmla="*/ 17391 w 762875"/>
                <a:gd name="connsiteY17" fmla="*/ 369514 h 655708"/>
                <a:gd name="connsiteX18" fmla="*/ 21741 w 762875"/>
                <a:gd name="connsiteY18" fmla="*/ 362571 h 655708"/>
                <a:gd name="connsiteX19" fmla="*/ 18860 w 762875"/>
                <a:gd name="connsiteY19" fmla="*/ 346665 h 655708"/>
                <a:gd name="connsiteX20" fmla="*/ 51588 w 762875"/>
                <a:gd name="connsiteY20" fmla="*/ 201227 h 65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2875" h="655708">
                  <a:moveTo>
                    <a:pt x="51588" y="201227"/>
                  </a:moveTo>
                  <a:cubicBezTo>
                    <a:pt x="69879" y="169255"/>
                    <a:pt x="96156" y="137987"/>
                    <a:pt x="131703" y="108371"/>
                  </a:cubicBezTo>
                  <a:cubicBezTo>
                    <a:pt x="416074" y="-128559"/>
                    <a:pt x="505759" y="82749"/>
                    <a:pt x="685794" y="179266"/>
                  </a:cubicBezTo>
                  <a:cubicBezTo>
                    <a:pt x="791204" y="242695"/>
                    <a:pt x="776654" y="342478"/>
                    <a:pt x="712928" y="487657"/>
                  </a:cubicBezTo>
                  <a:cubicBezTo>
                    <a:pt x="649202" y="632836"/>
                    <a:pt x="647103" y="615050"/>
                    <a:pt x="401639" y="651492"/>
                  </a:cubicBezTo>
                  <a:cubicBezTo>
                    <a:pt x="370956" y="656047"/>
                    <a:pt x="339282" y="654679"/>
                    <a:pt x="307901" y="648334"/>
                  </a:cubicBezTo>
                  <a:lnTo>
                    <a:pt x="294172" y="643407"/>
                  </a:lnTo>
                  <a:lnTo>
                    <a:pt x="273710" y="655440"/>
                  </a:lnTo>
                  <a:cubicBezTo>
                    <a:pt x="251677" y="658258"/>
                    <a:pt x="210034" y="638684"/>
                    <a:pt x="188181" y="606414"/>
                  </a:cubicBezTo>
                  <a:lnTo>
                    <a:pt x="182829" y="592394"/>
                  </a:lnTo>
                  <a:lnTo>
                    <a:pt x="182191" y="591952"/>
                  </a:lnTo>
                  <a:lnTo>
                    <a:pt x="170344" y="607523"/>
                  </a:lnTo>
                  <a:cubicBezTo>
                    <a:pt x="118822" y="657817"/>
                    <a:pt x="102146" y="564669"/>
                    <a:pt x="97373" y="525240"/>
                  </a:cubicBezTo>
                  <a:lnTo>
                    <a:pt x="96311" y="515231"/>
                  </a:lnTo>
                  <a:lnTo>
                    <a:pt x="93675" y="512181"/>
                  </a:lnTo>
                  <a:lnTo>
                    <a:pt x="81186" y="526185"/>
                  </a:lnTo>
                  <a:cubicBezTo>
                    <a:pt x="43861" y="549669"/>
                    <a:pt x="8077" y="453642"/>
                    <a:pt x="1249" y="434693"/>
                  </a:cubicBezTo>
                  <a:cubicBezTo>
                    <a:pt x="-3210" y="422318"/>
                    <a:pt x="4751" y="394870"/>
                    <a:pt x="17391" y="369514"/>
                  </a:cubicBezTo>
                  <a:lnTo>
                    <a:pt x="21741" y="362571"/>
                  </a:lnTo>
                  <a:lnTo>
                    <a:pt x="18860" y="346665"/>
                  </a:lnTo>
                  <a:cubicBezTo>
                    <a:pt x="14685" y="298731"/>
                    <a:pt x="24152" y="249186"/>
                    <a:pt x="51588" y="201227"/>
                  </a:cubicBezTo>
                  <a:close/>
                </a:path>
              </a:pathLst>
            </a:custGeom>
            <a:solidFill>
              <a:srgbClr val="61AD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649" name="Rectangle: Rounded Corners 9648">
              <a:extLst>
                <a:ext uri="{FF2B5EF4-FFF2-40B4-BE49-F238E27FC236}">
                  <a16:creationId xmlns:a16="http://schemas.microsoft.com/office/drawing/2014/main" id="{B4CE5ACB-EB39-C63B-7A96-E3C1F26D69A8}"/>
                </a:ext>
              </a:extLst>
            </p:cNvPr>
            <p:cNvSpPr/>
            <p:nvPr/>
          </p:nvSpPr>
          <p:spPr>
            <a:xfrm>
              <a:off x="4445630" y="1446082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50" name="Rectangle: Rounded Corners 9649">
              <a:extLst>
                <a:ext uri="{FF2B5EF4-FFF2-40B4-BE49-F238E27FC236}">
                  <a16:creationId xmlns:a16="http://schemas.microsoft.com/office/drawing/2014/main" id="{81BF1641-E95E-8AB3-0246-C067BE2BFE2D}"/>
                </a:ext>
              </a:extLst>
            </p:cNvPr>
            <p:cNvSpPr/>
            <p:nvPr/>
          </p:nvSpPr>
          <p:spPr>
            <a:xfrm>
              <a:off x="4710847" y="1444799"/>
              <a:ext cx="50269" cy="9716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51" name="Free-form: Shape 9650">
              <a:extLst>
                <a:ext uri="{FF2B5EF4-FFF2-40B4-BE49-F238E27FC236}">
                  <a16:creationId xmlns:a16="http://schemas.microsoft.com/office/drawing/2014/main" id="{4E46777E-10A6-F2B1-49EE-70AB67126A88}"/>
                </a:ext>
              </a:extLst>
            </p:cNvPr>
            <p:cNvSpPr/>
            <p:nvPr/>
          </p:nvSpPr>
          <p:spPr>
            <a:xfrm rot="11439194" flipH="1">
              <a:off x="4563904" y="1520776"/>
              <a:ext cx="91042" cy="125304"/>
            </a:xfrm>
            <a:custGeom>
              <a:avLst/>
              <a:gdLst>
                <a:gd name="connsiteX0" fmla="*/ 31478 w 91042"/>
                <a:gd name="connsiteY0" fmla="*/ 96718 h 125304"/>
                <a:gd name="connsiteX1" fmla="*/ 31476 w 91042"/>
                <a:gd name="connsiteY1" fmla="*/ 96633 h 125304"/>
                <a:gd name="connsiteX2" fmla="*/ 31524 w 91042"/>
                <a:gd name="connsiteY2" fmla="*/ 96637 h 125304"/>
                <a:gd name="connsiteX3" fmla="*/ 31523 w 91042"/>
                <a:gd name="connsiteY3" fmla="*/ 96639 h 125304"/>
                <a:gd name="connsiteX4" fmla="*/ 26979 w 91042"/>
                <a:gd name="connsiteY4" fmla="*/ 125290 h 125304"/>
                <a:gd name="connsiteX5" fmla="*/ 26978 w 91042"/>
                <a:gd name="connsiteY5" fmla="*/ 125289 h 125304"/>
                <a:gd name="connsiteX6" fmla="*/ 33089 w 91042"/>
                <a:gd name="connsiteY6" fmla="*/ 123088 h 125304"/>
                <a:gd name="connsiteX7" fmla="*/ 34032 w 91042"/>
                <a:gd name="connsiteY7" fmla="*/ 118573 h 125304"/>
                <a:gd name="connsiteX8" fmla="*/ 38878 w 91042"/>
                <a:gd name="connsiteY8" fmla="*/ 117068 h 125304"/>
                <a:gd name="connsiteX9" fmla="*/ 45816 w 91042"/>
                <a:gd name="connsiteY9" fmla="*/ 100928 h 125304"/>
                <a:gd name="connsiteX10" fmla="*/ 89046 w 91042"/>
                <a:gd name="connsiteY10" fmla="*/ 35950 h 125304"/>
                <a:gd name="connsiteX11" fmla="*/ 77250 w 91042"/>
                <a:gd name="connsiteY11" fmla="*/ 5850 h 125304"/>
                <a:gd name="connsiteX12" fmla="*/ 60862 w 91042"/>
                <a:gd name="connsiteY12" fmla="*/ 25841 h 125304"/>
                <a:gd name="connsiteX13" fmla="*/ 53731 w 91042"/>
                <a:gd name="connsiteY13" fmla="*/ 43050 h 125304"/>
                <a:gd name="connsiteX14" fmla="*/ 33339 w 91042"/>
                <a:gd name="connsiteY14" fmla="*/ 40981 h 125304"/>
                <a:gd name="connsiteX15" fmla="*/ 30314 w 91042"/>
                <a:gd name="connsiteY15" fmla="*/ 41284 h 125304"/>
                <a:gd name="connsiteX16" fmla="*/ 29964 w 91042"/>
                <a:gd name="connsiteY16" fmla="*/ 24593 h 125304"/>
                <a:gd name="connsiteX17" fmla="*/ 21960 w 91042"/>
                <a:gd name="connsiteY17" fmla="*/ 14 h 125304"/>
                <a:gd name="connsiteX18" fmla="*/ 33 w 91042"/>
                <a:gd name="connsiteY18" fmla="*/ 23770 h 125304"/>
                <a:gd name="connsiteX19" fmla="*/ 16698 w 91042"/>
                <a:gd name="connsiteY19" fmla="*/ 100014 h 125304"/>
                <a:gd name="connsiteX20" fmla="*/ 26979 w 91042"/>
                <a:gd name="connsiteY20" fmla="*/ 125290 h 12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042" h="125304">
                  <a:moveTo>
                    <a:pt x="31478" y="96718"/>
                  </a:moveTo>
                  <a:lnTo>
                    <a:pt x="31476" y="96633"/>
                  </a:lnTo>
                  <a:lnTo>
                    <a:pt x="31524" y="96637"/>
                  </a:lnTo>
                  <a:lnTo>
                    <a:pt x="31523" y="96639"/>
                  </a:lnTo>
                  <a:close/>
                  <a:moveTo>
                    <a:pt x="26979" y="125290"/>
                  </a:moveTo>
                  <a:lnTo>
                    <a:pt x="26978" y="125289"/>
                  </a:lnTo>
                  <a:cubicBezTo>
                    <a:pt x="30132" y="125163"/>
                    <a:pt x="32027" y="124383"/>
                    <a:pt x="33089" y="123088"/>
                  </a:cubicBezTo>
                  <a:lnTo>
                    <a:pt x="34032" y="118573"/>
                  </a:lnTo>
                  <a:lnTo>
                    <a:pt x="38878" y="117068"/>
                  </a:lnTo>
                  <a:cubicBezTo>
                    <a:pt x="41490" y="112929"/>
                    <a:pt x="43289" y="106712"/>
                    <a:pt x="45816" y="100928"/>
                  </a:cubicBezTo>
                  <a:cubicBezTo>
                    <a:pt x="56446" y="76597"/>
                    <a:pt x="83806" y="51796"/>
                    <a:pt x="89046" y="35950"/>
                  </a:cubicBezTo>
                  <a:cubicBezTo>
                    <a:pt x="94285" y="20105"/>
                    <a:pt x="88819" y="10905"/>
                    <a:pt x="77250" y="5850"/>
                  </a:cubicBezTo>
                  <a:cubicBezTo>
                    <a:pt x="65681" y="796"/>
                    <a:pt x="65916" y="14272"/>
                    <a:pt x="60862" y="25841"/>
                  </a:cubicBezTo>
                  <a:lnTo>
                    <a:pt x="53731" y="43050"/>
                  </a:lnTo>
                  <a:lnTo>
                    <a:pt x="33339" y="40981"/>
                  </a:lnTo>
                  <a:lnTo>
                    <a:pt x="30314" y="41284"/>
                  </a:lnTo>
                  <a:lnTo>
                    <a:pt x="29964" y="24593"/>
                  </a:lnTo>
                  <a:cubicBezTo>
                    <a:pt x="29459" y="11978"/>
                    <a:pt x="34575" y="-492"/>
                    <a:pt x="21960" y="14"/>
                  </a:cubicBezTo>
                  <a:cubicBezTo>
                    <a:pt x="9345" y="519"/>
                    <a:pt x="910" y="7104"/>
                    <a:pt x="33" y="23770"/>
                  </a:cubicBezTo>
                  <a:cubicBezTo>
                    <a:pt x="-844" y="40437"/>
                    <a:pt x="15635" y="73484"/>
                    <a:pt x="16698" y="100014"/>
                  </a:cubicBezTo>
                  <a:cubicBezTo>
                    <a:pt x="17204" y="112629"/>
                    <a:pt x="14364" y="125795"/>
                    <a:pt x="26979" y="1252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9652" name="Free-form: Shape 9651">
            <a:extLst>
              <a:ext uri="{FF2B5EF4-FFF2-40B4-BE49-F238E27FC236}">
                <a16:creationId xmlns:a16="http://schemas.microsoft.com/office/drawing/2014/main" id="{8D48932F-1277-53DC-3E38-923A1956D206}"/>
              </a:ext>
            </a:extLst>
          </p:cNvPr>
          <p:cNvSpPr/>
          <p:nvPr/>
        </p:nvSpPr>
        <p:spPr>
          <a:xfrm rot="19916648">
            <a:off x="5112294" y="14377965"/>
            <a:ext cx="448014" cy="489637"/>
          </a:xfrm>
          <a:custGeom>
            <a:avLst/>
            <a:gdLst>
              <a:gd name="connsiteX0" fmla="*/ 228846 w 319947"/>
              <a:gd name="connsiteY0" fmla="*/ 95711 h 349672"/>
              <a:gd name="connsiteX1" fmla="*/ 258867 w 319947"/>
              <a:gd name="connsiteY1" fmla="*/ 122632 h 349672"/>
              <a:gd name="connsiteX2" fmla="*/ 260990 w 319947"/>
              <a:gd name="connsiteY2" fmla="*/ 152849 h 349672"/>
              <a:gd name="connsiteX3" fmla="*/ 293436 w 319947"/>
              <a:gd name="connsiteY3" fmla="*/ 171700 h 349672"/>
              <a:gd name="connsiteX4" fmla="*/ 316243 w 319947"/>
              <a:gd name="connsiteY4" fmla="*/ 203277 h 349672"/>
              <a:gd name="connsiteX5" fmla="*/ 263985 w 319947"/>
              <a:gd name="connsiteY5" fmla="*/ 324753 h 349672"/>
              <a:gd name="connsiteX6" fmla="*/ 211696 w 319947"/>
              <a:gd name="connsiteY6" fmla="*/ 296948 h 349672"/>
              <a:gd name="connsiteX7" fmla="*/ 200073 w 319947"/>
              <a:gd name="connsiteY7" fmla="*/ 256253 h 349672"/>
              <a:gd name="connsiteX8" fmla="*/ 190710 w 319947"/>
              <a:gd name="connsiteY8" fmla="*/ 264076 h 349672"/>
              <a:gd name="connsiteX9" fmla="*/ 102838 w 319947"/>
              <a:gd name="connsiteY9" fmla="*/ 199796 h 349672"/>
              <a:gd name="connsiteX10" fmla="*/ 100623 w 319947"/>
              <a:gd name="connsiteY10" fmla="*/ 193411 h 349672"/>
              <a:gd name="connsiteX11" fmla="*/ 87037 w 319947"/>
              <a:gd name="connsiteY11" fmla="*/ 200353 h 349672"/>
              <a:gd name="connsiteX12" fmla="*/ 55538 w 319947"/>
              <a:gd name="connsiteY12" fmla="*/ 208137 h 349672"/>
              <a:gd name="connsiteX13" fmla="*/ 4738 w 319947"/>
              <a:gd name="connsiteY13" fmla="*/ 111841 h 349672"/>
              <a:gd name="connsiteX14" fmla="*/ 55538 w 319947"/>
              <a:gd name="connsiteY14" fmla="*/ 15545 h 349672"/>
              <a:gd name="connsiteX15" fmla="*/ 163621 w 319947"/>
              <a:gd name="connsiteY15" fmla="*/ 73530 h 349672"/>
              <a:gd name="connsiteX16" fmla="*/ 167860 w 319947"/>
              <a:gd name="connsiteY16" fmla="*/ 83960 h 349672"/>
              <a:gd name="connsiteX17" fmla="*/ 183584 w 319947"/>
              <a:gd name="connsiteY17" fmla="*/ 84056 h 349672"/>
              <a:gd name="connsiteX18" fmla="*/ 228846 w 319947"/>
              <a:gd name="connsiteY18" fmla="*/ 95711 h 34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9947" h="349672">
                <a:moveTo>
                  <a:pt x="228846" y="95711"/>
                </a:moveTo>
                <a:cubicBezTo>
                  <a:pt x="242212" y="101924"/>
                  <a:pt x="253038" y="110682"/>
                  <a:pt x="258867" y="122632"/>
                </a:cubicBezTo>
                <a:lnTo>
                  <a:pt x="260990" y="152849"/>
                </a:lnTo>
                <a:lnTo>
                  <a:pt x="293436" y="171700"/>
                </a:lnTo>
                <a:cubicBezTo>
                  <a:pt x="303604" y="180254"/>
                  <a:pt x="311831" y="190735"/>
                  <a:pt x="316243" y="203277"/>
                </a:cubicBezTo>
                <a:cubicBezTo>
                  <a:pt x="333892" y="253446"/>
                  <a:pt x="283827" y="317605"/>
                  <a:pt x="263985" y="324753"/>
                </a:cubicBezTo>
                <a:cubicBezTo>
                  <a:pt x="246623" y="331008"/>
                  <a:pt x="241699" y="391776"/>
                  <a:pt x="211696" y="296948"/>
                </a:cubicBezTo>
                <a:lnTo>
                  <a:pt x="200073" y="256253"/>
                </a:lnTo>
                <a:lnTo>
                  <a:pt x="190710" y="264076"/>
                </a:lnTo>
                <a:cubicBezTo>
                  <a:pt x="164705" y="276937"/>
                  <a:pt x="160242" y="360017"/>
                  <a:pt x="102838" y="199796"/>
                </a:cubicBezTo>
                <a:lnTo>
                  <a:pt x="100623" y="193411"/>
                </a:lnTo>
                <a:lnTo>
                  <a:pt x="87037" y="200353"/>
                </a:lnTo>
                <a:cubicBezTo>
                  <a:pt x="74121" y="205323"/>
                  <a:pt x="62791" y="208097"/>
                  <a:pt x="55538" y="208137"/>
                </a:cubicBezTo>
                <a:cubicBezTo>
                  <a:pt x="26527" y="208296"/>
                  <a:pt x="-13905" y="281011"/>
                  <a:pt x="4738" y="111841"/>
                </a:cubicBezTo>
                <a:cubicBezTo>
                  <a:pt x="23381" y="-57329"/>
                  <a:pt x="26527" y="15704"/>
                  <a:pt x="55538" y="15545"/>
                </a:cubicBezTo>
                <a:cubicBezTo>
                  <a:pt x="77297" y="15426"/>
                  <a:pt x="135753" y="39199"/>
                  <a:pt x="163621" y="73530"/>
                </a:cubicBezTo>
                <a:lnTo>
                  <a:pt x="167860" y="83960"/>
                </a:lnTo>
                <a:lnTo>
                  <a:pt x="183584" y="84056"/>
                </a:lnTo>
                <a:cubicBezTo>
                  <a:pt x="199574" y="85829"/>
                  <a:pt x="215481" y="89498"/>
                  <a:pt x="228846" y="9571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653" name="Oval 47">
            <a:extLst>
              <a:ext uri="{FF2B5EF4-FFF2-40B4-BE49-F238E27FC236}">
                <a16:creationId xmlns:a16="http://schemas.microsoft.com/office/drawing/2014/main" id="{EF75E98D-D58C-572A-71D4-CC5BFF9EB8F1}"/>
              </a:ext>
            </a:extLst>
          </p:cNvPr>
          <p:cNvSpPr/>
          <p:nvPr/>
        </p:nvSpPr>
        <p:spPr>
          <a:xfrm rot="1025301">
            <a:off x="5029323" y="15273135"/>
            <a:ext cx="484182" cy="138594"/>
          </a:xfrm>
          <a:custGeom>
            <a:avLst/>
            <a:gdLst>
              <a:gd name="connsiteX0" fmla="*/ 0 w 311285"/>
              <a:gd name="connsiteY0" fmla="*/ 37049 h 74097"/>
              <a:gd name="connsiteX1" fmla="*/ 155643 w 311285"/>
              <a:gd name="connsiteY1" fmla="*/ 0 h 74097"/>
              <a:gd name="connsiteX2" fmla="*/ 311286 w 311285"/>
              <a:gd name="connsiteY2" fmla="*/ 37049 h 74097"/>
              <a:gd name="connsiteX3" fmla="*/ 155643 w 311285"/>
              <a:gd name="connsiteY3" fmla="*/ 74098 h 74097"/>
              <a:gd name="connsiteX4" fmla="*/ 0 w 311285"/>
              <a:gd name="connsiteY4" fmla="*/ 37049 h 74097"/>
              <a:gd name="connsiteX0" fmla="*/ 6 w 311292"/>
              <a:gd name="connsiteY0" fmla="*/ 13074 h 50123"/>
              <a:gd name="connsiteX1" fmla="*/ 151266 w 311292"/>
              <a:gd name="connsiteY1" fmla="*/ 2286 h 50123"/>
              <a:gd name="connsiteX2" fmla="*/ 311292 w 311292"/>
              <a:gd name="connsiteY2" fmla="*/ 13074 h 50123"/>
              <a:gd name="connsiteX3" fmla="*/ 155649 w 311292"/>
              <a:gd name="connsiteY3" fmla="*/ 50123 h 50123"/>
              <a:gd name="connsiteX4" fmla="*/ 6 w 311292"/>
              <a:gd name="connsiteY4" fmla="*/ 13074 h 50123"/>
              <a:gd name="connsiteX0" fmla="*/ 3 w 325461"/>
              <a:gd name="connsiteY0" fmla="*/ 1382 h 77497"/>
              <a:gd name="connsiteX1" fmla="*/ 165435 w 325461"/>
              <a:gd name="connsiteY1" fmla="*/ 28588 h 77497"/>
              <a:gd name="connsiteX2" fmla="*/ 325461 w 325461"/>
              <a:gd name="connsiteY2" fmla="*/ 39376 h 77497"/>
              <a:gd name="connsiteX3" fmla="*/ 169818 w 325461"/>
              <a:gd name="connsiteY3" fmla="*/ 76425 h 77497"/>
              <a:gd name="connsiteX4" fmla="*/ 3 w 325461"/>
              <a:gd name="connsiteY4" fmla="*/ 1382 h 77497"/>
              <a:gd name="connsiteX0" fmla="*/ 3 w 345778"/>
              <a:gd name="connsiteY0" fmla="*/ 1209 h 76271"/>
              <a:gd name="connsiteX1" fmla="*/ 165435 w 345778"/>
              <a:gd name="connsiteY1" fmla="*/ 28415 h 76271"/>
              <a:gd name="connsiteX2" fmla="*/ 345778 w 345778"/>
              <a:gd name="connsiteY2" fmla="*/ 8046 h 76271"/>
              <a:gd name="connsiteX3" fmla="*/ 169818 w 345778"/>
              <a:gd name="connsiteY3" fmla="*/ 76252 h 76271"/>
              <a:gd name="connsiteX4" fmla="*/ 3 w 345778"/>
              <a:gd name="connsiteY4" fmla="*/ 1209 h 76271"/>
              <a:gd name="connsiteX0" fmla="*/ 1 w 345776"/>
              <a:gd name="connsiteY0" fmla="*/ 2213 h 98976"/>
              <a:gd name="connsiteX1" fmla="*/ 165433 w 345776"/>
              <a:gd name="connsiteY1" fmla="*/ 29419 h 98976"/>
              <a:gd name="connsiteX2" fmla="*/ 345776 w 345776"/>
              <a:gd name="connsiteY2" fmla="*/ 9050 h 98976"/>
              <a:gd name="connsiteX3" fmla="*/ 164034 w 345776"/>
              <a:gd name="connsiteY3" fmla="*/ 98963 h 98976"/>
              <a:gd name="connsiteX4" fmla="*/ 1 w 345776"/>
              <a:gd name="connsiteY4" fmla="*/ 2213 h 9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76" h="98976">
                <a:moveTo>
                  <a:pt x="1" y="2213"/>
                </a:moveTo>
                <a:cubicBezTo>
                  <a:pt x="234" y="-9378"/>
                  <a:pt x="107804" y="28280"/>
                  <a:pt x="165433" y="29419"/>
                </a:cubicBezTo>
                <a:cubicBezTo>
                  <a:pt x="223062" y="30558"/>
                  <a:pt x="345776" y="-11412"/>
                  <a:pt x="345776" y="9050"/>
                </a:cubicBezTo>
                <a:cubicBezTo>
                  <a:pt x="345776" y="29512"/>
                  <a:pt x="221663" y="100102"/>
                  <a:pt x="164034" y="98963"/>
                </a:cubicBezTo>
                <a:cubicBezTo>
                  <a:pt x="106405" y="97824"/>
                  <a:pt x="-232" y="13804"/>
                  <a:pt x="1" y="221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54" name="Oval 49">
            <a:extLst>
              <a:ext uri="{FF2B5EF4-FFF2-40B4-BE49-F238E27FC236}">
                <a16:creationId xmlns:a16="http://schemas.microsoft.com/office/drawing/2014/main" id="{2FCCFA3E-947F-7DA3-AB18-F21680270A61}"/>
              </a:ext>
            </a:extLst>
          </p:cNvPr>
          <p:cNvSpPr/>
          <p:nvPr/>
        </p:nvSpPr>
        <p:spPr>
          <a:xfrm>
            <a:off x="4522851" y="14893750"/>
            <a:ext cx="170610" cy="315433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55" name="Oval 49">
            <a:extLst>
              <a:ext uri="{FF2B5EF4-FFF2-40B4-BE49-F238E27FC236}">
                <a16:creationId xmlns:a16="http://schemas.microsoft.com/office/drawing/2014/main" id="{3855A4D8-E6B6-5999-5A18-FBD6C697F1B8}"/>
              </a:ext>
            </a:extLst>
          </p:cNvPr>
          <p:cNvSpPr/>
          <p:nvPr/>
        </p:nvSpPr>
        <p:spPr>
          <a:xfrm>
            <a:off x="4566017" y="14939113"/>
            <a:ext cx="106015" cy="196006"/>
          </a:xfrm>
          <a:custGeom>
            <a:avLst/>
            <a:gdLst>
              <a:gd name="connsiteX0" fmla="*/ 0 w 108811"/>
              <a:gd name="connsiteY0" fmla="*/ 87630 h 175259"/>
              <a:gd name="connsiteX1" fmla="*/ 54406 w 108811"/>
              <a:gd name="connsiteY1" fmla="*/ 0 h 175259"/>
              <a:gd name="connsiteX2" fmla="*/ 108812 w 108811"/>
              <a:gd name="connsiteY2" fmla="*/ 87630 h 175259"/>
              <a:gd name="connsiteX3" fmla="*/ 54406 w 108811"/>
              <a:gd name="connsiteY3" fmla="*/ 175260 h 175259"/>
              <a:gd name="connsiteX4" fmla="*/ 0 w 108811"/>
              <a:gd name="connsiteY4" fmla="*/ 87630 h 175259"/>
              <a:gd name="connsiteX0" fmla="*/ 0 w 80237"/>
              <a:gd name="connsiteY0" fmla="*/ 87630 h 175260"/>
              <a:gd name="connsiteX1" fmla="*/ 54406 w 80237"/>
              <a:gd name="connsiteY1" fmla="*/ 0 h 175260"/>
              <a:gd name="connsiteX2" fmla="*/ 80237 w 80237"/>
              <a:gd name="connsiteY2" fmla="*/ 87630 h 175260"/>
              <a:gd name="connsiteX3" fmla="*/ 54406 w 80237"/>
              <a:gd name="connsiteY3" fmla="*/ 175260 h 175260"/>
              <a:gd name="connsiteX4" fmla="*/ 0 w 80237"/>
              <a:gd name="connsiteY4" fmla="*/ 87630 h 175260"/>
              <a:gd name="connsiteX0" fmla="*/ 294 w 86744"/>
              <a:gd name="connsiteY0" fmla="*/ 111442 h 199072"/>
              <a:gd name="connsiteX1" fmla="*/ 80894 w 86744"/>
              <a:gd name="connsiteY1" fmla="*/ 0 h 199072"/>
              <a:gd name="connsiteX2" fmla="*/ 80531 w 86744"/>
              <a:gd name="connsiteY2" fmla="*/ 111442 h 199072"/>
              <a:gd name="connsiteX3" fmla="*/ 54700 w 86744"/>
              <a:gd name="connsiteY3" fmla="*/ 199072 h 199072"/>
              <a:gd name="connsiteX4" fmla="*/ 294 w 86744"/>
              <a:gd name="connsiteY4" fmla="*/ 111442 h 199072"/>
              <a:gd name="connsiteX0" fmla="*/ 301 w 116629"/>
              <a:gd name="connsiteY0" fmla="*/ 111442 h 225265"/>
              <a:gd name="connsiteX1" fmla="*/ 80901 w 116629"/>
              <a:gd name="connsiteY1" fmla="*/ 0 h 225265"/>
              <a:gd name="connsiteX2" fmla="*/ 80538 w 116629"/>
              <a:gd name="connsiteY2" fmla="*/ 111442 h 225265"/>
              <a:gd name="connsiteX3" fmla="*/ 114238 w 116629"/>
              <a:gd name="connsiteY3" fmla="*/ 225265 h 225265"/>
              <a:gd name="connsiteX4" fmla="*/ 301 w 116629"/>
              <a:gd name="connsiteY4" fmla="*/ 111442 h 225265"/>
              <a:gd name="connsiteX0" fmla="*/ 323 w 121840"/>
              <a:gd name="connsiteY0" fmla="*/ 111442 h 225265"/>
              <a:gd name="connsiteX1" fmla="*/ 80923 w 121840"/>
              <a:gd name="connsiteY1" fmla="*/ 0 h 225265"/>
              <a:gd name="connsiteX2" fmla="*/ 111516 w 121840"/>
              <a:gd name="connsiteY2" fmla="*/ 111442 h 225265"/>
              <a:gd name="connsiteX3" fmla="*/ 114260 w 121840"/>
              <a:gd name="connsiteY3" fmla="*/ 225265 h 225265"/>
              <a:gd name="connsiteX4" fmla="*/ 323 w 121840"/>
              <a:gd name="connsiteY4" fmla="*/ 111442 h 225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40" h="225265">
                <a:moveTo>
                  <a:pt x="323" y="111442"/>
                </a:moveTo>
                <a:cubicBezTo>
                  <a:pt x="-5233" y="73898"/>
                  <a:pt x="62391" y="0"/>
                  <a:pt x="80923" y="0"/>
                </a:cubicBezTo>
                <a:cubicBezTo>
                  <a:pt x="99455" y="0"/>
                  <a:pt x="111516" y="63045"/>
                  <a:pt x="111516" y="111442"/>
                </a:cubicBezTo>
                <a:cubicBezTo>
                  <a:pt x="111516" y="159839"/>
                  <a:pt x="132792" y="225265"/>
                  <a:pt x="114260" y="225265"/>
                </a:cubicBezTo>
                <a:cubicBezTo>
                  <a:pt x="95728" y="225265"/>
                  <a:pt x="5879" y="148986"/>
                  <a:pt x="323" y="111442"/>
                </a:cubicBezTo>
                <a:close/>
              </a:path>
            </a:pathLst>
          </a:custGeom>
          <a:solidFill>
            <a:srgbClr val="3E7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56" name="Group 9655">
            <a:extLst>
              <a:ext uri="{FF2B5EF4-FFF2-40B4-BE49-F238E27FC236}">
                <a16:creationId xmlns:a16="http://schemas.microsoft.com/office/drawing/2014/main" id="{4DF53969-7894-42A8-6CBD-A7DC64F6E699}"/>
              </a:ext>
            </a:extLst>
          </p:cNvPr>
          <p:cNvGrpSpPr/>
          <p:nvPr/>
        </p:nvGrpSpPr>
        <p:grpSpPr>
          <a:xfrm rot="11398639">
            <a:off x="5665257" y="14842822"/>
            <a:ext cx="170610" cy="315433"/>
            <a:chOff x="4174253" y="1607586"/>
            <a:chExt cx="121840" cy="225265"/>
          </a:xfrm>
        </p:grpSpPr>
        <p:sp>
          <p:nvSpPr>
            <p:cNvPr id="9657" name="Oval 49">
              <a:extLst>
                <a:ext uri="{FF2B5EF4-FFF2-40B4-BE49-F238E27FC236}">
                  <a16:creationId xmlns:a16="http://schemas.microsoft.com/office/drawing/2014/main" id="{511AF8B1-DFF5-BA34-EDE8-15D8574F17E3}"/>
                </a:ext>
              </a:extLst>
            </p:cNvPr>
            <p:cNvSpPr/>
            <p:nvPr/>
          </p:nvSpPr>
          <p:spPr>
            <a:xfrm rot="21355716">
              <a:off x="4174253" y="1607586"/>
              <a:ext cx="121840" cy="225265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58" name="Oval 49">
              <a:extLst>
                <a:ext uri="{FF2B5EF4-FFF2-40B4-BE49-F238E27FC236}">
                  <a16:creationId xmlns:a16="http://schemas.microsoft.com/office/drawing/2014/main" id="{848FDDCA-C0EA-92EA-B90A-9E619022D9E0}"/>
                </a:ext>
              </a:extLst>
            </p:cNvPr>
            <p:cNvSpPr/>
            <p:nvPr/>
          </p:nvSpPr>
          <p:spPr>
            <a:xfrm rot="21355716">
              <a:off x="4205080" y="1639982"/>
              <a:ext cx="75710" cy="139977"/>
            </a:xfrm>
            <a:custGeom>
              <a:avLst/>
              <a:gdLst>
                <a:gd name="connsiteX0" fmla="*/ 0 w 108811"/>
                <a:gd name="connsiteY0" fmla="*/ 87630 h 175259"/>
                <a:gd name="connsiteX1" fmla="*/ 54406 w 108811"/>
                <a:gd name="connsiteY1" fmla="*/ 0 h 175259"/>
                <a:gd name="connsiteX2" fmla="*/ 108812 w 108811"/>
                <a:gd name="connsiteY2" fmla="*/ 87630 h 175259"/>
                <a:gd name="connsiteX3" fmla="*/ 54406 w 108811"/>
                <a:gd name="connsiteY3" fmla="*/ 175260 h 175259"/>
                <a:gd name="connsiteX4" fmla="*/ 0 w 108811"/>
                <a:gd name="connsiteY4" fmla="*/ 87630 h 175259"/>
                <a:gd name="connsiteX0" fmla="*/ 0 w 80237"/>
                <a:gd name="connsiteY0" fmla="*/ 87630 h 175260"/>
                <a:gd name="connsiteX1" fmla="*/ 54406 w 80237"/>
                <a:gd name="connsiteY1" fmla="*/ 0 h 175260"/>
                <a:gd name="connsiteX2" fmla="*/ 80237 w 80237"/>
                <a:gd name="connsiteY2" fmla="*/ 87630 h 175260"/>
                <a:gd name="connsiteX3" fmla="*/ 54406 w 80237"/>
                <a:gd name="connsiteY3" fmla="*/ 175260 h 175260"/>
                <a:gd name="connsiteX4" fmla="*/ 0 w 80237"/>
                <a:gd name="connsiteY4" fmla="*/ 87630 h 175260"/>
                <a:gd name="connsiteX0" fmla="*/ 294 w 86744"/>
                <a:gd name="connsiteY0" fmla="*/ 111442 h 199072"/>
                <a:gd name="connsiteX1" fmla="*/ 80894 w 86744"/>
                <a:gd name="connsiteY1" fmla="*/ 0 h 199072"/>
                <a:gd name="connsiteX2" fmla="*/ 80531 w 86744"/>
                <a:gd name="connsiteY2" fmla="*/ 111442 h 199072"/>
                <a:gd name="connsiteX3" fmla="*/ 54700 w 86744"/>
                <a:gd name="connsiteY3" fmla="*/ 199072 h 199072"/>
                <a:gd name="connsiteX4" fmla="*/ 294 w 86744"/>
                <a:gd name="connsiteY4" fmla="*/ 111442 h 199072"/>
                <a:gd name="connsiteX0" fmla="*/ 301 w 116629"/>
                <a:gd name="connsiteY0" fmla="*/ 111442 h 225265"/>
                <a:gd name="connsiteX1" fmla="*/ 80901 w 116629"/>
                <a:gd name="connsiteY1" fmla="*/ 0 h 225265"/>
                <a:gd name="connsiteX2" fmla="*/ 80538 w 116629"/>
                <a:gd name="connsiteY2" fmla="*/ 111442 h 225265"/>
                <a:gd name="connsiteX3" fmla="*/ 114238 w 116629"/>
                <a:gd name="connsiteY3" fmla="*/ 225265 h 225265"/>
                <a:gd name="connsiteX4" fmla="*/ 301 w 116629"/>
                <a:gd name="connsiteY4" fmla="*/ 111442 h 225265"/>
                <a:gd name="connsiteX0" fmla="*/ 323 w 121840"/>
                <a:gd name="connsiteY0" fmla="*/ 111442 h 225265"/>
                <a:gd name="connsiteX1" fmla="*/ 80923 w 121840"/>
                <a:gd name="connsiteY1" fmla="*/ 0 h 225265"/>
                <a:gd name="connsiteX2" fmla="*/ 111516 w 121840"/>
                <a:gd name="connsiteY2" fmla="*/ 111442 h 225265"/>
                <a:gd name="connsiteX3" fmla="*/ 114260 w 121840"/>
                <a:gd name="connsiteY3" fmla="*/ 225265 h 225265"/>
                <a:gd name="connsiteX4" fmla="*/ 323 w 121840"/>
                <a:gd name="connsiteY4" fmla="*/ 111442 h 2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40" h="225265">
                  <a:moveTo>
                    <a:pt x="323" y="111442"/>
                  </a:moveTo>
                  <a:cubicBezTo>
                    <a:pt x="-5233" y="73898"/>
                    <a:pt x="62391" y="0"/>
                    <a:pt x="80923" y="0"/>
                  </a:cubicBezTo>
                  <a:cubicBezTo>
                    <a:pt x="99455" y="0"/>
                    <a:pt x="111516" y="63045"/>
                    <a:pt x="111516" y="111442"/>
                  </a:cubicBezTo>
                  <a:cubicBezTo>
                    <a:pt x="111516" y="159839"/>
                    <a:pt x="132792" y="225265"/>
                    <a:pt x="114260" y="225265"/>
                  </a:cubicBezTo>
                  <a:cubicBezTo>
                    <a:pt x="95728" y="225265"/>
                    <a:pt x="5879" y="148986"/>
                    <a:pt x="323" y="111442"/>
                  </a:cubicBezTo>
                  <a:close/>
                </a:path>
              </a:pathLst>
            </a:custGeom>
            <a:solidFill>
              <a:srgbClr val="3E7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59" name="Group 9658">
            <a:extLst>
              <a:ext uri="{FF2B5EF4-FFF2-40B4-BE49-F238E27FC236}">
                <a16:creationId xmlns:a16="http://schemas.microsoft.com/office/drawing/2014/main" id="{31C75DAD-078E-C643-4748-21A4AD980B50}"/>
              </a:ext>
            </a:extLst>
          </p:cNvPr>
          <p:cNvGrpSpPr/>
          <p:nvPr/>
        </p:nvGrpSpPr>
        <p:grpSpPr>
          <a:xfrm rot="2127699">
            <a:off x="3844539" y="15937572"/>
            <a:ext cx="798690" cy="968974"/>
            <a:chOff x="3635998" y="2315362"/>
            <a:chExt cx="570381" cy="691988"/>
          </a:xfrm>
        </p:grpSpPr>
        <p:cxnSp>
          <p:nvCxnSpPr>
            <p:cNvPr id="9660" name="Straight Connector 9659">
              <a:extLst>
                <a:ext uri="{FF2B5EF4-FFF2-40B4-BE49-F238E27FC236}">
                  <a16:creationId xmlns:a16="http://schemas.microsoft.com/office/drawing/2014/main" id="{C9E845AA-98C8-3780-6955-FD8081E57ABD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47656" y="29655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1" name="Straight Connector 9660">
              <a:extLst>
                <a:ext uri="{FF2B5EF4-FFF2-40B4-BE49-F238E27FC236}">
                  <a16:creationId xmlns:a16="http://schemas.microsoft.com/office/drawing/2014/main" id="{D36FB74B-EC98-E575-9887-18E6213D14C9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57620" y="278312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2" name="Straight Connector 9661">
              <a:extLst>
                <a:ext uri="{FF2B5EF4-FFF2-40B4-BE49-F238E27FC236}">
                  <a16:creationId xmlns:a16="http://schemas.microsoft.com/office/drawing/2014/main" id="{52D5B687-2DB2-873B-C7F1-C6E1BD9EECBB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635998" y="2594261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3" name="Straight Connector 9662">
              <a:extLst>
                <a:ext uri="{FF2B5EF4-FFF2-40B4-BE49-F238E27FC236}">
                  <a16:creationId xmlns:a16="http://schemas.microsoft.com/office/drawing/2014/main" id="{220EFDE4-7214-0510-4A52-D3C79A304BD0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68646" y="2741108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4" name="Straight Connector 9663">
              <a:extLst>
                <a:ext uri="{FF2B5EF4-FFF2-40B4-BE49-F238E27FC236}">
                  <a16:creationId xmlns:a16="http://schemas.microsoft.com/office/drawing/2014/main" id="{AADF6746-05C1-AFF3-5CEB-8C11BC08032A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832609" y="252823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5" name="Straight Connector 9664">
              <a:extLst>
                <a:ext uri="{FF2B5EF4-FFF2-40B4-BE49-F238E27FC236}">
                  <a16:creationId xmlns:a16="http://schemas.microsoft.com/office/drawing/2014/main" id="{37562E94-7CA2-38EC-DC5B-21C17336FDB1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796571" y="2315362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6" name="Straight Connector 9665">
              <a:extLst>
                <a:ext uri="{FF2B5EF4-FFF2-40B4-BE49-F238E27FC236}">
                  <a16:creationId xmlns:a16="http://schemas.microsoft.com/office/drawing/2014/main" id="{7CDE40DE-90B1-9EFD-3649-E57E02628B70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3972762" y="2535605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7" name="Straight Connector 9666">
              <a:extLst>
                <a:ext uri="{FF2B5EF4-FFF2-40B4-BE49-F238E27FC236}">
                  <a16:creationId xmlns:a16="http://schemas.microsoft.com/office/drawing/2014/main" id="{F8280016-6208-622C-F835-7D7801AFF06D}"/>
                </a:ext>
              </a:extLst>
            </p:cNvPr>
            <p:cNvCxnSpPr>
              <a:cxnSpLocks/>
            </p:cNvCxnSpPr>
            <p:nvPr/>
          </p:nvCxnSpPr>
          <p:spPr>
            <a:xfrm rot="8961328" flipH="1">
              <a:off x="4062481" y="2764194"/>
              <a:ext cx="143898" cy="41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68" name="Group 9667">
            <a:extLst>
              <a:ext uri="{FF2B5EF4-FFF2-40B4-BE49-F238E27FC236}">
                <a16:creationId xmlns:a16="http://schemas.microsoft.com/office/drawing/2014/main" id="{EF7F40C8-0F61-16AB-50CE-39C79F19517B}"/>
              </a:ext>
            </a:extLst>
          </p:cNvPr>
          <p:cNvGrpSpPr/>
          <p:nvPr/>
        </p:nvGrpSpPr>
        <p:grpSpPr>
          <a:xfrm rot="20247435" flipH="1">
            <a:off x="5729321" y="18524062"/>
            <a:ext cx="1439413" cy="1362272"/>
            <a:chOff x="3703031" y="4706139"/>
            <a:chExt cx="1027950" cy="972860"/>
          </a:xfrm>
        </p:grpSpPr>
        <p:sp>
          <p:nvSpPr>
            <p:cNvPr id="9669" name="Free-form: Shape 9668">
              <a:extLst>
                <a:ext uri="{FF2B5EF4-FFF2-40B4-BE49-F238E27FC236}">
                  <a16:creationId xmlns:a16="http://schemas.microsoft.com/office/drawing/2014/main" id="{7A61BCBA-FC08-4F7A-8795-BF9754651DE2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670" name="Rectangle: Rounded Corners 1069">
              <a:extLst>
                <a:ext uri="{FF2B5EF4-FFF2-40B4-BE49-F238E27FC236}">
                  <a16:creationId xmlns:a16="http://schemas.microsoft.com/office/drawing/2014/main" id="{63223467-2C31-1E04-6FA0-FC37E6949BA6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1" name="Rectangle: Rounded Corners 1069">
              <a:extLst>
                <a:ext uri="{FF2B5EF4-FFF2-40B4-BE49-F238E27FC236}">
                  <a16:creationId xmlns:a16="http://schemas.microsoft.com/office/drawing/2014/main" id="{11337EEF-7FEE-E513-6BF8-0AD0CC8275A0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2" name="Rectangle: Rounded Corners 1069">
              <a:extLst>
                <a:ext uri="{FF2B5EF4-FFF2-40B4-BE49-F238E27FC236}">
                  <a16:creationId xmlns:a16="http://schemas.microsoft.com/office/drawing/2014/main" id="{0FD5894F-AA44-E22A-6AF1-903C22A1800B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3" name="Rectangle: Rounded Corners 1069">
              <a:extLst>
                <a:ext uri="{FF2B5EF4-FFF2-40B4-BE49-F238E27FC236}">
                  <a16:creationId xmlns:a16="http://schemas.microsoft.com/office/drawing/2014/main" id="{CF07FC88-65DC-1BA1-EA76-F600AAA22BC6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4" name="Rectangle: Rounded Corners 1069">
              <a:extLst>
                <a:ext uri="{FF2B5EF4-FFF2-40B4-BE49-F238E27FC236}">
                  <a16:creationId xmlns:a16="http://schemas.microsoft.com/office/drawing/2014/main" id="{6ABAA8BD-579D-D497-DCCB-28689AA16290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675" name="Group 9674">
              <a:extLst>
                <a:ext uri="{FF2B5EF4-FFF2-40B4-BE49-F238E27FC236}">
                  <a16:creationId xmlns:a16="http://schemas.microsoft.com/office/drawing/2014/main" id="{53504461-FFB9-E50C-A784-51C426B25D50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9676" name="Ink 9675">
                    <a:extLst>
                      <a:ext uri="{FF2B5EF4-FFF2-40B4-BE49-F238E27FC236}">
                        <a16:creationId xmlns:a16="http://schemas.microsoft.com/office/drawing/2014/main" id="{B6105CAB-60E4-034D-C4A1-88A6F1C300CA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9676" name="Ink 9675">
                    <a:extLst>
                      <a:ext uri="{FF2B5EF4-FFF2-40B4-BE49-F238E27FC236}">
                        <a16:creationId xmlns:a16="http://schemas.microsoft.com/office/drawing/2014/main" id="{B6105CAB-60E4-034D-C4A1-88A6F1C300CA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352045" y="5388497"/>
                    <a:ext cx="150139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9677" name="Ink 9676">
                    <a:extLst>
                      <a:ext uri="{FF2B5EF4-FFF2-40B4-BE49-F238E27FC236}">
                        <a16:creationId xmlns:a16="http://schemas.microsoft.com/office/drawing/2014/main" id="{1C6DB727-1DA5-74A5-777C-AEE4A9C5E063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9677" name="Ink 9676">
                    <a:extLst>
                      <a:ext uri="{FF2B5EF4-FFF2-40B4-BE49-F238E27FC236}">
                        <a16:creationId xmlns:a16="http://schemas.microsoft.com/office/drawing/2014/main" id="{1C6DB727-1DA5-74A5-777C-AEE4A9C5E063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447814" y="5347102"/>
                    <a:ext cx="156600" cy="907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9678" name="Ink 9677">
                    <a:extLst>
                      <a:ext uri="{FF2B5EF4-FFF2-40B4-BE49-F238E27FC236}">
                        <a16:creationId xmlns:a16="http://schemas.microsoft.com/office/drawing/2014/main" id="{0A15F74A-E5E1-D222-B2B2-F769E671085F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9678" name="Ink 9677">
                    <a:extLst>
                      <a:ext uri="{FF2B5EF4-FFF2-40B4-BE49-F238E27FC236}">
                        <a16:creationId xmlns:a16="http://schemas.microsoft.com/office/drawing/2014/main" id="{0A15F74A-E5E1-D222-B2B2-F769E671085F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4513312" y="5300627"/>
                    <a:ext cx="117403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9679" name="Group 9678">
            <a:extLst>
              <a:ext uri="{FF2B5EF4-FFF2-40B4-BE49-F238E27FC236}">
                <a16:creationId xmlns:a16="http://schemas.microsoft.com/office/drawing/2014/main" id="{83862D74-5E60-7AB9-87E4-A249CF259AC6}"/>
              </a:ext>
            </a:extLst>
          </p:cNvPr>
          <p:cNvGrpSpPr/>
          <p:nvPr/>
        </p:nvGrpSpPr>
        <p:grpSpPr>
          <a:xfrm>
            <a:off x="7284477" y="18232189"/>
            <a:ext cx="1439413" cy="1362272"/>
            <a:chOff x="3703031" y="4706139"/>
            <a:chExt cx="1027950" cy="972860"/>
          </a:xfrm>
        </p:grpSpPr>
        <p:sp>
          <p:nvSpPr>
            <p:cNvPr id="9680" name="Free-form: Shape 9679">
              <a:extLst>
                <a:ext uri="{FF2B5EF4-FFF2-40B4-BE49-F238E27FC236}">
                  <a16:creationId xmlns:a16="http://schemas.microsoft.com/office/drawing/2014/main" id="{72EBB7C8-E0FF-18D7-9117-1DDD863EF78B}"/>
                </a:ext>
              </a:extLst>
            </p:cNvPr>
            <p:cNvSpPr/>
            <p:nvPr/>
          </p:nvSpPr>
          <p:spPr>
            <a:xfrm rot="21167241">
              <a:off x="3703031" y="4706139"/>
              <a:ext cx="1027950" cy="972860"/>
            </a:xfrm>
            <a:custGeom>
              <a:avLst/>
              <a:gdLst>
                <a:gd name="connsiteX0" fmla="*/ 739800 w 1027950"/>
                <a:gd name="connsiteY0" fmla="*/ 698277 h 972860"/>
                <a:gd name="connsiteX1" fmla="*/ 734010 w 1027950"/>
                <a:gd name="connsiteY1" fmla="*/ 703714 h 972860"/>
                <a:gd name="connsiteX2" fmla="*/ 746232 w 1027950"/>
                <a:gd name="connsiteY2" fmla="*/ 709096 h 972860"/>
                <a:gd name="connsiteX3" fmla="*/ 740252 w 1027950"/>
                <a:gd name="connsiteY3" fmla="*/ 699167 h 972860"/>
                <a:gd name="connsiteX4" fmla="*/ 379539 w 1027950"/>
                <a:gd name="connsiteY4" fmla="*/ 12 h 972860"/>
                <a:gd name="connsiteX5" fmla="*/ 556296 w 1027950"/>
                <a:gd name="connsiteY5" fmla="*/ 207735 h 972860"/>
                <a:gd name="connsiteX6" fmla="*/ 876262 w 1027950"/>
                <a:gd name="connsiteY6" fmla="*/ 465539 h 972860"/>
                <a:gd name="connsiteX7" fmla="*/ 892150 w 1027950"/>
                <a:gd name="connsiteY7" fmla="*/ 489277 h 972860"/>
                <a:gd name="connsiteX8" fmla="*/ 892457 w 1027950"/>
                <a:gd name="connsiteY8" fmla="*/ 510882 h 972860"/>
                <a:gd name="connsiteX9" fmla="*/ 960829 w 1027950"/>
                <a:gd name="connsiteY9" fmla="*/ 510590 h 972860"/>
                <a:gd name="connsiteX10" fmla="*/ 983354 w 1027950"/>
                <a:gd name="connsiteY10" fmla="*/ 510779 h 972860"/>
                <a:gd name="connsiteX11" fmla="*/ 997081 w 1027950"/>
                <a:gd name="connsiteY11" fmla="*/ 513164 h 972860"/>
                <a:gd name="connsiteX12" fmla="*/ 1022291 w 1027950"/>
                <a:gd name="connsiteY12" fmla="*/ 528656 h 972860"/>
                <a:gd name="connsiteX13" fmla="*/ 1004738 w 1027950"/>
                <a:gd name="connsiteY13" fmla="*/ 567898 h 972860"/>
                <a:gd name="connsiteX14" fmla="*/ 978640 w 1027950"/>
                <a:gd name="connsiteY14" fmla="*/ 589433 h 972860"/>
                <a:gd name="connsiteX15" fmla="*/ 959894 w 1027950"/>
                <a:gd name="connsiteY15" fmla="*/ 592099 h 972860"/>
                <a:gd name="connsiteX16" fmla="*/ 953850 w 1027950"/>
                <a:gd name="connsiteY16" fmla="*/ 592852 h 972860"/>
                <a:gd name="connsiteX17" fmla="*/ 955895 w 1027950"/>
                <a:gd name="connsiteY17" fmla="*/ 593410 h 972860"/>
                <a:gd name="connsiteX18" fmla="*/ 1001253 w 1027950"/>
                <a:gd name="connsiteY18" fmla="*/ 609540 h 972860"/>
                <a:gd name="connsiteX19" fmla="*/ 1027941 w 1027950"/>
                <a:gd name="connsiteY19" fmla="*/ 638245 h 972860"/>
                <a:gd name="connsiteX20" fmla="*/ 991634 w 1027950"/>
                <a:gd name="connsiteY20" fmla="*/ 682112 h 972860"/>
                <a:gd name="connsiteX21" fmla="*/ 950694 w 1027950"/>
                <a:gd name="connsiteY21" fmla="*/ 700352 h 972860"/>
                <a:gd name="connsiteX22" fmla="*/ 890837 w 1027950"/>
                <a:gd name="connsiteY22" fmla="*/ 690815 h 972860"/>
                <a:gd name="connsiteX23" fmla="*/ 890643 w 1027950"/>
                <a:gd name="connsiteY23" fmla="*/ 690764 h 972860"/>
                <a:gd name="connsiteX24" fmla="*/ 908024 w 1027950"/>
                <a:gd name="connsiteY24" fmla="*/ 702949 h 972860"/>
                <a:gd name="connsiteX25" fmla="*/ 921208 w 1027950"/>
                <a:gd name="connsiteY25" fmla="*/ 715863 h 972860"/>
                <a:gd name="connsiteX26" fmla="*/ 937074 w 1027950"/>
                <a:gd name="connsiteY26" fmla="*/ 751704 h 972860"/>
                <a:gd name="connsiteX27" fmla="*/ 888444 w 1027950"/>
                <a:gd name="connsiteY27" fmla="*/ 781329 h 972860"/>
                <a:gd name="connsiteX28" fmla="*/ 876580 w 1027950"/>
                <a:gd name="connsiteY28" fmla="*/ 782785 h 972860"/>
                <a:gd name="connsiteX29" fmla="*/ 880937 w 1027950"/>
                <a:gd name="connsiteY29" fmla="*/ 802424 h 972860"/>
                <a:gd name="connsiteX30" fmla="*/ 826233 w 1027950"/>
                <a:gd name="connsiteY30" fmla="*/ 850986 h 972860"/>
                <a:gd name="connsiteX31" fmla="*/ 770327 w 1027950"/>
                <a:gd name="connsiteY31" fmla="*/ 866106 h 972860"/>
                <a:gd name="connsiteX32" fmla="*/ 750640 w 1027950"/>
                <a:gd name="connsiteY32" fmla="*/ 860451 h 972860"/>
                <a:gd name="connsiteX33" fmla="*/ 745476 w 1027950"/>
                <a:gd name="connsiteY33" fmla="*/ 880341 h 972860"/>
                <a:gd name="connsiteX34" fmla="*/ 696153 w 1027950"/>
                <a:gd name="connsiteY34" fmla="*/ 939759 h 972860"/>
                <a:gd name="connsiteX35" fmla="*/ 624901 w 1027950"/>
                <a:gd name="connsiteY35" fmla="*/ 972860 h 972860"/>
                <a:gd name="connsiteX36" fmla="*/ 470501 w 1027950"/>
                <a:gd name="connsiteY36" fmla="*/ 921220 h 972860"/>
                <a:gd name="connsiteX37" fmla="*/ 416285 w 1027950"/>
                <a:gd name="connsiteY37" fmla="*/ 855074 h 972860"/>
                <a:gd name="connsiteX38" fmla="*/ 409621 w 1027950"/>
                <a:gd name="connsiteY38" fmla="*/ 844382 h 972860"/>
                <a:gd name="connsiteX39" fmla="*/ 403262 w 1027950"/>
                <a:gd name="connsiteY39" fmla="*/ 842121 h 972860"/>
                <a:gd name="connsiteX40" fmla="*/ 45694 w 1027950"/>
                <a:gd name="connsiteY40" fmla="*/ 451545 h 972860"/>
                <a:gd name="connsiteX41" fmla="*/ 9591 w 1027950"/>
                <a:gd name="connsiteY41" fmla="*/ 304943 h 972860"/>
                <a:gd name="connsiteX42" fmla="*/ 192987 w 1027950"/>
                <a:gd name="connsiteY42" fmla="*/ 59597 h 972860"/>
                <a:gd name="connsiteX43" fmla="*/ 379539 w 1027950"/>
                <a:gd name="connsiteY43" fmla="*/ 12 h 9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7950" h="972860">
                  <a:moveTo>
                    <a:pt x="739800" y="698277"/>
                  </a:moveTo>
                  <a:lnTo>
                    <a:pt x="734010" y="703714"/>
                  </a:lnTo>
                  <a:lnTo>
                    <a:pt x="746232" y="709096"/>
                  </a:lnTo>
                  <a:lnTo>
                    <a:pt x="740252" y="699167"/>
                  </a:lnTo>
                  <a:close/>
                  <a:moveTo>
                    <a:pt x="379539" y="12"/>
                  </a:moveTo>
                  <a:cubicBezTo>
                    <a:pt x="465790" y="870"/>
                    <a:pt x="550409" y="46279"/>
                    <a:pt x="556296" y="207735"/>
                  </a:cubicBezTo>
                  <a:cubicBezTo>
                    <a:pt x="722681" y="378036"/>
                    <a:pt x="722000" y="351177"/>
                    <a:pt x="876262" y="465539"/>
                  </a:cubicBezTo>
                  <a:cubicBezTo>
                    <a:pt x="884637" y="471747"/>
                    <a:pt x="889682" y="479946"/>
                    <a:pt x="892150" y="489277"/>
                  </a:cubicBezTo>
                  <a:lnTo>
                    <a:pt x="892457" y="510882"/>
                  </a:lnTo>
                  <a:lnTo>
                    <a:pt x="960829" y="510590"/>
                  </a:lnTo>
                  <a:cubicBezTo>
                    <a:pt x="969653" y="510606"/>
                    <a:pt x="977237" y="510510"/>
                    <a:pt x="983354" y="510779"/>
                  </a:cubicBezTo>
                  <a:cubicBezTo>
                    <a:pt x="989471" y="511049"/>
                    <a:pt x="994122" y="511685"/>
                    <a:pt x="997081" y="513164"/>
                  </a:cubicBezTo>
                  <a:cubicBezTo>
                    <a:pt x="1015063" y="516972"/>
                    <a:pt x="1018882" y="519438"/>
                    <a:pt x="1022291" y="528656"/>
                  </a:cubicBezTo>
                  <a:cubicBezTo>
                    <a:pt x="1026705" y="543306"/>
                    <a:pt x="1016968" y="549044"/>
                    <a:pt x="1004738" y="567898"/>
                  </a:cubicBezTo>
                  <a:cubicBezTo>
                    <a:pt x="1004738" y="574279"/>
                    <a:pt x="985161" y="579397"/>
                    <a:pt x="978640" y="589433"/>
                  </a:cubicBezTo>
                  <a:cubicBezTo>
                    <a:pt x="970820" y="590514"/>
                    <a:pt x="964895" y="591391"/>
                    <a:pt x="959894" y="592099"/>
                  </a:cubicBezTo>
                  <a:lnTo>
                    <a:pt x="953850" y="592852"/>
                  </a:lnTo>
                  <a:lnTo>
                    <a:pt x="955895" y="593410"/>
                  </a:lnTo>
                  <a:cubicBezTo>
                    <a:pt x="978409" y="599704"/>
                    <a:pt x="994749" y="603667"/>
                    <a:pt x="1001253" y="609540"/>
                  </a:cubicBezTo>
                  <a:cubicBezTo>
                    <a:pt x="1022855" y="620771"/>
                    <a:pt x="1026856" y="625271"/>
                    <a:pt x="1027941" y="638245"/>
                  </a:cubicBezTo>
                  <a:cubicBezTo>
                    <a:pt x="1028385" y="658507"/>
                    <a:pt x="1013923" y="662381"/>
                    <a:pt x="991634" y="682112"/>
                  </a:cubicBezTo>
                  <a:cubicBezTo>
                    <a:pt x="989373" y="690257"/>
                    <a:pt x="962572" y="689853"/>
                    <a:pt x="950694" y="700352"/>
                  </a:cubicBezTo>
                  <a:cubicBezTo>
                    <a:pt x="919598" y="696179"/>
                    <a:pt x="910942" y="695709"/>
                    <a:pt x="890837" y="690815"/>
                  </a:cubicBezTo>
                  <a:lnTo>
                    <a:pt x="890643" y="690764"/>
                  </a:lnTo>
                  <a:lnTo>
                    <a:pt x="908024" y="702949"/>
                  </a:lnTo>
                  <a:cubicBezTo>
                    <a:pt x="914496" y="707839"/>
                    <a:pt x="919092" y="712026"/>
                    <a:pt x="921208" y="715863"/>
                  </a:cubicBezTo>
                  <a:cubicBezTo>
                    <a:pt x="937966" y="733526"/>
                    <a:pt x="940280" y="739085"/>
                    <a:pt x="937074" y="751704"/>
                  </a:cubicBezTo>
                  <a:cubicBezTo>
                    <a:pt x="930885" y="771002"/>
                    <a:pt x="915949" y="769947"/>
                    <a:pt x="888444" y="781329"/>
                  </a:cubicBezTo>
                  <a:lnTo>
                    <a:pt x="876580" y="782785"/>
                  </a:lnTo>
                  <a:lnTo>
                    <a:pt x="880937" y="802424"/>
                  </a:lnTo>
                  <a:cubicBezTo>
                    <a:pt x="877757" y="828233"/>
                    <a:pt x="858484" y="830313"/>
                    <a:pt x="826233" y="850986"/>
                  </a:cubicBezTo>
                  <a:cubicBezTo>
                    <a:pt x="821824" y="860882"/>
                    <a:pt x="787510" y="855108"/>
                    <a:pt x="770327" y="866106"/>
                  </a:cubicBezTo>
                  <a:lnTo>
                    <a:pt x="750640" y="860451"/>
                  </a:lnTo>
                  <a:lnTo>
                    <a:pt x="745476" y="880341"/>
                  </a:lnTo>
                  <a:cubicBezTo>
                    <a:pt x="737673" y="901240"/>
                    <a:pt x="724566" y="913367"/>
                    <a:pt x="696153" y="939759"/>
                  </a:cubicBezTo>
                  <a:cubicBezTo>
                    <a:pt x="689309" y="955123"/>
                    <a:pt x="648278" y="954315"/>
                    <a:pt x="624901" y="972860"/>
                  </a:cubicBezTo>
                  <a:cubicBezTo>
                    <a:pt x="559748" y="956316"/>
                    <a:pt x="534159" y="949577"/>
                    <a:pt x="470501" y="921220"/>
                  </a:cubicBezTo>
                  <a:cubicBezTo>
                    <a:pt x="462819" y="917798"/>
                    <a:pt x="438164" y="886968"/>
                    <a:pt x="416285" y="855074"/>
                  </a:cubicBezTo>
                  <a:lnTo>
                    <a:pt x="409621" y="844382"/>
                  </a:lnTo>
                  <a:lnTo>
                    <a:pt x="403262" y="842121"/>
                  </a:lnTo>
                  <a:cubicBezTo>
                    <a:pt x="317591" y="683102"/>
                    <a:pt x="158198" y="575557"/>
                    <a:pt x="45694" y="451545"/>
                  </a:cubicBezTo>
                  <a:cubicBezTo>
                    <a:pt x="12198" y="426713"/>
                    <a:pt x="-15241" y="338439"/>
                    <a:pt x="9591" y="304943"/>
                  </a:cubicBezTo>
                  <a:cubicBezTo>
                    <a:pt x="75215" y="204527"/>
                    <a:pt x="119548" y="120620"/>
                    <a:pt x="192987" y="59597"/>
                  </a:cubicBezTo>
                  <a:cubicBezTo>
                    <a:pt x="205403" y="42849"/>
                    <a:pt x="293287" y="-845"/>
                    <a:pt x="379539" y="12"/>
                  </a:cubicBezTo>
                  <a:close/>
                </a:path>
              </a:pathLst>
            </a:custGeom>
            <a:gradFill>
              <a:gsLst>
                <a:gs pos="18000">
                  <a:schemeClr val="tx2">
                    <a:lumMod val="10000"/>
                    <a:lumOff val="90000"/>
                  </a:schemeClr>
                </a:gs>
                <a:gs pos="52000">
                  <a:srgbClr val="61ADC8"/>
                </a:gs>
                <a:gs pos="100000">
                  <a:srgbClr val="3E7999"/>
                </a:gs>
              </a:gsLst>
              <a:lin ang="7800000" scaled="0"/>
            </a:gradFill>
            <a:ln>
              <a:solidFill>
                <a:srgbClr val="3E7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681" name="Rectangle: Rounded Corners 1069">
              <a:extLst>
                <a:ext uri="{FF2B5EF4-FFF2-40B4-BE49-F238E27FC236}">
                  <a16:creationId xmlns:a16="http://schemas.microsoft.com/office/drawing/2014/main" id="{563CDCBF-15FF-F2AB-5F3E-A0CC271342CA}"/>
                </a:ext>
              </a:extLst>
            </p:cNvPr>
            <p:cNvSpPr/>
            <p:nvPr/>
          </p:nvSpPr>
          <p:spPr>
            <a:xfrm rot="18473449">
              <a:off x="4334993" y="5527736"/>
              <a:ext cx="140235" cy="102638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2" name="Rectangle: Rounded Corners 1069">
              <a:extLst>
                <a:ext uri="{FF2B5EF4-FFF2-40B4-BE49-F238E27FC236}">
                  <a16:creationId xmlns:a16="http://schemas.microsoft.com/office/drawing/2014/main" id="{E9EE3AA9-7BE7-CF64-9D48-5F5040F0750B}"/>
                </a:ext>
              </a:extLst>
            </p:cNvPr>
            <p:cNvSpPr/>
            <p:nvPr/>
          </p:nvSpPr>
          <p:spPr>
            <a:xfrm rot="18473449">
              <a:off x="4482622" y="5416435"/>
              <a:ext cx="104844" cy="76735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3" name="Rectangle: Rounded Corners 1069">
              <a:extLst>
                <a:ext uri="{FF2B5EF4-FFF2-40B4-BE49-F238E27FC236}">
                  <a16:creationId xmlns:a16="http://schemas.microsoft.com/office/drawing/2014/main" id="{30076587-DCCD-A0C8-BE3A-0EC86994C26D}"/>
                </a:ext>
              </a:extLst>
            </p:cNvPr>
            <p:cNvSpPr/>
            <p:nvPr/>
          </p:nvSpPr>
          <p:spPr>
            <a:xfrm rot="17493716">
              <a:off x="4582035" y="5367008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4" name="Rectangle: Rounded Corners 1069">
              <a:extLst>
                <a:ext uri="{FF2B5EF4-FFF2-40B4-BE49-F238E27FC236}">
                  <a16:creationId xmlns:a16="http://schemas.microsoft.com/office/drawing/2014/main" id="{4B700B7F-B580-DE01-F921-AA849BE41367}"/>
                </a:ext>
              </a:extLst>
            </p:cNvPr>
            <p:cNvSpPr/>
            <p:nvPr/>
          </p:nvSpPr>
          <p:spPr>
            <a:xfrm rot="16200000">
              <a:off x="4660840" y="5270677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5" name="Rectangle: Rounded Corners 1069">
              <a:extLst>
                <a:ext uri="{FF2B5EF4-FFF2-40B4-BE49-F238E27FC236}">
                  <a16:creationId xmlns:a16="http://schemas.microsoft.com/office/drawing/2014/main" id="{784F39B9-71D3-5B53-C588-3F4648B2A3B0}"/>
                </a:ext>
              </a:extLst>
            </p:cNvPr>
            <p:cNvSpPr/>
            <p:nvPr/>
          </p:nvSpPr>
          <p:spPr>
            <a:xfrm rot="16200000">
              <a:off x="4656755" y="5169709"/>
              <a:ext cx="62466" cy="45719"/>
            </a:xfrm>
            <a:custGeom>
              <a:avLst/>
              <a:gdLst>
                <a:gd name="connsiteX0" fmla="*/ 0 w 155265"/>
                <a:gd name="connsiteY0" fmla="*/ 12700 h 76200"/>
                <a:gd name="connsiteX1" fmla="*/ 12700 w 155265"/>
                <a:gd name="connsiteY1" fmla="*/ 0 h 76200"/>
                <a:gd name="connsiteX2" fmla="*/ 142565 w 155265"/>
                <a:gd name="connsiteY2" fmla="*/ 0 h 76200"/>
                <a:gd name="connsiteX3" fmla="*/ 155265 w 155265"/>
                <a:gd name="connsiteY3" fmla="*/ 12700 h 76200"/>
                <a:gd name="connsiteX4" fmla="*/ 155265 w 155265"/>
                <a:gd name="connsiteY4" fmla="*/ 63500 h 76200"/>
                <a:gd name="connsiteX5" fmla="*/ 142565 w 155265"/>
                <a:gd name="connsiteY5" fmla="*/ 76200 h 76200"/>
                <a:gd name="connsiteX6" fmla="*/ 12700 w 155265"/>
                <a:gd name="connsiteY6" fmla="*/ 76200 h 76200"/>
                <a:gd name="connsiteX7" fmla="*/ 0 w 155265"/>
                <a:gd name="connsiteY7" fmla="*/ 63500 h 76200"/>
                <a:gd name="connsiteX8" fmla="*/ 0 w 155265"/>
                <a:gd name="connsiteY8" fmla="*/ 12700 h 76200"/>
                <a:gd name="connsiteX0" fmla="*/ 0 w 157663"/>
                <a:gd name="connsiteY0" fmla="*/ 12700 h 91234"/>
                <a:gd name="connsiteX1" fmla="*/ 12700 w 157663"/>
                <a:gd name="connsiteY1" fmla="*/ 0 h 91234"/>
                <a:gd name="connsiteX2" fmla="*/ 142565 w 157663"/>
                <a:gd name="connsiteY2" fmla="*/ 0 h 91234"/>
                <a:gd name="connsiteX3" fmla="*/ 155265 w 157663"/>
                <a:gd name="connsiteY3" fmla="*/ 12700 h 91234"/>
                <a:gd name="connsiteX4" fmla="*/ 155265 w 157663"/>
                <a:gd name="connsiteY4" fmla="*/ 63500 h 91234"/>
                <a:gd name="connsiteX5" fmla="*/ 154264 w 157663"/>
                <a:gd name="connsiteY5" fmla="*/ 91234 h 91234"/>
                <a:gd name="connsiteX6" fmla="*/ 12700 w 157663"/>
                <a:gd name="connsiteY6" fmla="*/ 76200 h 91234"/>
                <a:gd name="connsiteX7" fmla="*/ 0 w 157663"/>
                <a:gd name="connsiteY7" fmla="*/ 63500 h 91234"/>
                <a:gd name="connsiteX8" fmla="*/ 0 w 157663"/>
                <a:gd name="connsiteY8" fmla="*/ 12700 h 91234"/>
                <a:gd name="connsiteX0" fmla="*/ 0 w 157663"/>
                <a:gd name="connsiteY0" fmla="*/ 12700 h 99564"/>
                <a:gd name="connsiteX1" fmla="*/ 12700 w 157663"/>
                <a:gd name="connsiteY1" fmla="*/ 0 h 99564"/>
                <a:gd name="connsiteX2" fmla="*/ 142565 w 157663"/>
                <a:gd name="connsiteY2" fmla="*/ 0 h 99564"/>
                <a:gd name="connsiteX3" fmla="*/ 155265 w 157663"/>
                <a:gd name="connsiteY3" fmla="*/ 12700 h 99564"/>
                <a:gd name="connsiteX4" fmla="*/ 155265 w 157663"/>
                <a:gd name="connsiteY4" fmla="*/ 63500 h 99564"/>
                <a:gd name="connsiteX5" fmla="*/ 154264 w 157663"/>
                <a:gd name="connsiteY5" fmla="*/ 91234 h 99564"/>
                <a:gd name="connsiteX6" fmla="*/ 12700 w 157663"/>
                <a:gd name="connsiteY6" fmla="*/ 76200 h 99564"/>
                <a:gd name="connsiteX7" fmla="*/ 0 w 157663"/>
                <a:gd name="connsiteY7" fmla="*/ 63500 h 99564"/>
                <a:gd name="connsiteX8" fmla="*/ 0 w 157663"/>
                <a:gd name="connsiteY8" fmla="*/ 12700 h 99564"/>
                <a:gd name="connsiteX0" fmla="*/ 0 w 157663"/>
                <a:gd name="connsiteY0" fmla="*/ 19124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0 w 157663"/>
                <a:gd name="connsiteY8" fmla="*/ 19124 h 105988"/>
                <a:gd name="connsiteX0" fmla="*/ 23842 w 157663"/>
                <a:gd name="connsiteY0" fmla="*/ 25757 h 105988"/>
                <a:gd name="connsiteX1" fmla="*/ 32854 w 157663"/>
                <a:gd name="connsiteY1" fmla="*/ 0 h 105988"/>
                <a:gd name="connsiteX2" fmla="*/ 142565 w 157663"/>
                <a:gd name="connsiteY2" fmla="*/ 6424 h 105988"/>
                <a:gd name="connsiteX3" fmla="*/ 155265 w 157663"/>
                <a:gd name="connsiteY3" fmla="*/ 19124 h 105988"/>
                <a:gd name="connsiteX4" fmla="*/ 155265 w 157663"/>
                <a:gd name="connsiteY4" fmla="*/ 69924 h 105988"/>
                <a:gd name="connsiteX5" fmla="*/ 154264 w 157663"/>
                <a:gd name="connsiteY5" fmla="*/ 97658 h 105988"/>
                <a:gd name="connsiteX6" fmla="*/ 12700 w 157663"/>
                <a:gd name="connsiteY6" fmla="*/ 82624 h 105988"/>
                <a:gd name="connsiteX7" fmla="*/ 0 w 157663"/>
                <a:gd name="connsiteY7" fmla="*/ 69924 h 105988"/>
                <a:gd name="connsiteX8" fmla="*/ 23842 w 157663"/>
                <a:gd name="connsiteY8" fmla="*/ 25757 h 105988"/>
                <a:gd name="connsiteX0" fmla="*/ 14414 w 148235"/>
                <a:gd name="connsiteY0" fmla="*/ 25757 h 105988"/>
                <a:gd name="connsiteX1" fmla="*/ 23426 w 148235"/>
                <a:gd name="connsiteY1" fmla="*/ 0 h 105988"/>
                <a:gd name="connsiteX2" fmla="*/ 133137 w 148235"/>
                <a:gd name="connsiteY2" fmla="*/ 6424 h 105988"/>
                <a:gd name="connsiteX3" fmla="*/ 145837 w 148235"/>
                <a:gd name="connsiteY3" fmla="*/ 19124 h 105988"/>
                <a:gd name="connsiteX4" fmla="*/ 145837 w 148235"/>
                <a:gd name="connsiteY4" fmla="*/ 69924 h 105988"/>
                <a:gd name="connsiteX5" fmla="*/ 144836 w 148235"/>
                <a:gd name="connsiteY5" fmla="*/ 97658 h 105988"/>
                <a:gd name="connsiteX6" fmla="*/ 3272 w 148235"/>
                <a:gd name="connsiteY6" fmla="*/ 82624 h 105988"/>
                <a:gd name="connsiteX7" fmla="*/ 2705 w 148235"/>
                <a:gd name="connsiteY7" fmla="*/ 57083 h 105988"/>
                <a:gd name="connsiteX8" fmla="*/ 14414 w 148235"/>
                <a:gd name="connsiteY8" fmla="*/ 25757 h 105988"/>
                <a:gd name="connsiteX0" fmla="*/ 11709 w 145530"/>
                <a:gd name="connsiteY0" fmla="*/ 25757 h 108781"/>
                <a:gd name="connsiteX1" fmla="*/ 20721 w 145530"/>
                <a:gd name="connsiteY1" fmla="*/ 0 h 108781"/>
                <a:gd name="connsiteX2" fmla="*/ 130432 w 145530"/>
                <a:gd name="connsiteY2" fmla="*/ 6424 h 108781"/>
                <a:gd name="connsiteX3" fmla="*/ 143132 w 145530"/>
                <a:gd name="connsiteY3" fmla="*/ 19124 h 108781"/>
                <a:gd name="connsiteX4" fmla="*/ 143132 w 145530"/>
                <a:gd name="connsiteY4" fmla="*/ 69924 h 108781"/>
                <a:gd name="connsiteX5" fmla="*/ 142131 w 145530"/>
                <a:gd name="connsiteY5" fmla="*/ 97658 h 108781"/>
                <a:gd name="connsiteX6" fmla="*/ 30479 w 145530"/>
                <a:gd name="connsiteY6" fmla="*/ 97225 h 108781"/>
                <a:gd name="connsiteX7" fmla="*/ 0 w 145530"/>
                <a:gd name="connsiteY7" fmla="*/ 57083 h 108781"/>
                <a:gd name="connsiteX8" fmla="*/ 11709 w 145530"/>
                <a:gd name="connsiteY8" fmla="*/ 25757 h 10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30" h="108781">
                  <a:moveTo>
                    <a:pt x="11709" y="25757"/>
                  </a:moveTo>
                  <a:cubicBezTo>
                    <a:pt x="11709" y="18743"/>
                    <a:pt x="13707" y="0"/>
                    <a:pt x="20721" y="0"/>
                  </a:cubicBezTo>
                  <a:lnTo>
                    <a:pt x="130432" y="6424"/>
                  </a:lnTo>
                  <a:cubicBezTo>
                    <a:pt x="137446" y="6424"/>
                    <a:pt x="143132" y="12110"/>
                    <a:pt x="143132" y="19124"/>
                  </a:cubicBezTo>
                  <a:lnTo>
                    <a:pt x="143132" y="69924"/>
                  </a:lnTo>
                  <a:cubicBezTo>
                    <a:pt x="143132" y="76938"/>
                    <a:pt x="149145" y="97658"/>
                    <a:pt x="142131" y="97658"/>
                  </a:cubicBezTo>
                  <a:cubicBezTo>
                    <a:pt x="70238" y="122937"/>
                    <a:pt x="73767" y="97225"/>
                    <a:pt x="30479" y="97225"/>
                  </a:cubicBezTo>
                  <a:cubicBezTo>
                    <a:pt x="23465" y="97225"/>
                    <a:pt x="0" y="64097"/>
                    <a:pt x="0" y="57083"/>
                  </a:cubicBezTo>
                  <a:lnTo>
                    <a:pt x="11709" y="257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686" name="Group 9685">
              <a:extLst>
                <a:ext uri="{FF2B5EF4-FFF2-40B4-BE49-F238E27FC236}">
                  <a16:creationId xmlns:a16="http://schemas.microsoft.com/office/drawing/2014/main" id="{DE200FC4-5274-D269-21E9-9ED7C07A0CDE}"/>
                </a:ext>
              </a:extLst>
            </p:cNvPr>
            <p:cNvGrpSpPr/>
            <p:nvPr/>
          </p:nvGrpSpPr>
          <p:grpSpPr>
            <a:xfrm>
              <a:off x="4358483" y="5307086"/>
              <a:ext cx="266040" cy="217440"/>
              <a:chOff x="4358483" y="5307086"/>
              <a:chExt cx="266040" cy="21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9687" name="Ink 9686">
                    <a:extLst>
                      <a:ext uri="{FF2B5EF4-FFF2-40B4-BE49-F238E27FC236}">
                        <a16:creationId xmlns:a16="http://schemas.microsoft.com/office/drawing/2014/main" id="{4D255919-6526-E143-7C37-5D70791239B2}"/>
                      </a:ext>
                    </a:extLst>
                  </p14:cNvPr>
                  <p14:cNvContentPartPr/>
                  <p14:nvPr/>
                </p14:nvContentPartPr>
                <p14:xfrm>
                  <a:off x="4358483" y="5394926"/>
                  <a:ext cx="137520" cy="129600"/>
                </p14:xfrm>
              </p:contentPart>
            </mc:Choice>
            <mc:Fallback xmlns="">
              <p:pic>
                <p:nvPicPr>
                  <p:cNvPr id="9687" name="Ink 9686">
                    <a:extLst>
                      <a:ext uri="{FF2B5EF4-FFF2-40B4-BE49-F238E27FC236}">
                        <a16:creationId xmlns:a16="http://schemas.microsoft.com/office/drawing/2014/main" id="{4D255919-6526-E143-7C37-5D70791239B2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352057" y="5388497"/>
                    <a:ext cx="150115" cy="14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9688" name="Ink 9687">
                    <a:extLst>
                      <a:ext uri="{FF2B5EF4-FFF2-40B4-BE49-F238E27FC236}">
                        <a16:creationId xmlns:a16="http://schemas.microsoft.com/office/drawing/2014/main" id="{EA0A5427-5FCC-16B6-3AB6-1DC79C9EC10E}"/>
                      </a:ext>
                    </a:extLst>
                  </p14:cNvPr>
                  <p14:cNvContentPartPr/>
                  <p14:nvPr/>
                </p14:nvContentPartPr>
                <p14:xfrm>
                  <a:off x="4454243" y="5353526"/>
                  <a:ext cx="144000" cy="78120"/>
                </p14:xfrm>
              </p:contentPart>
            </mc:Choice>
            <mc:Fallback xmlns="">
              <p:pic>
                <p:nvPicPr>
                  <p:cNvPr id="9688" name="Ink 9687">
                    <a:extLst>
                      <a:ext uri="{FF2B5EF4-FFF2-40B4-BE49-F238E27FC236}">
                        <a16:creationId xmlns:a16="http://schemas.microsoft.com/office/drawing/2014/main" id="{EA0A5427-5FCC-16B6-3AB6-1DC79C9EC10E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4447814" y="5347102"/>
                    <a:ext cx="156600" cy="907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9689" name="Ink 9688">
                    <a:extLst>
                      <a:ext uri="{FF2B5EF4-FFF2-40B4-BE49-F238E27FC236}">
                        <a16:creationId xmlns:a16="http://schemas.microsoft.com/office/drawing/2014/main" id="{219CB1D3-D256-68AF-8FF9-B59B5CA1A26A}"/>
                      </a:ext>
                    </a:extLst>
                  </p14:cNvPr>
                  <p14:cNvContentPartPr/>
                  <p14:nvPr/>
                </p14:nvContentPartPr>
                <p14:xfrm>
                  <a:off x="4519763" y="5307086"/>
                  <a:ext cx="104760" cy="43920"/>
                </p14:xfrm>
              </p:contentPart>
            </mc:Choice>
            <mc:Fallback xmlns="">
              <p:pic>
                <p:nvPicPr>
                  <p:cNvPr id="9689" name="Ink 9688">
                    <a:extLst>
                      <a:ext uri="{FF2B5EF4-FFF2-40B4-BE49-F238E27FC236}">
                        <a16:creationId xmlns:a16="http://schemas.microsoft.com/office/drawing/2014/main" id="{219CB1D3-D256-68AF-8FF9-B59B5CA1A26A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4513328" y="5300627"/>
                    <a:ext cx="117372" cy="5657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9690" name="Group 9689">
            <a:extLst>
              <a:ext uri="{FF2B5EF4-FFF2-40B4-BE49-F238E27FC236}">
                <a16:creationId xmlns:a16="http://schemas.microsoft.com/office/drawing/2014/main" id="{F484587C-7825-1B70-A582-8BE8E52B3515}"/>
              </a:ext>
            </a:extLst>
          </p:cNvPr>
          <p:cNvGrpSpPr/>
          <p:nvPr/>
        </p:nvGrpSpPr>
        <p:grpSpPr>
          <a:xfrm>
            <a:off x="5388319" y="16492575"/>
            <a:ext cx="2801508" cy="1782494"/>
            <a:chOff x="4639923" y="2596980"/>
            <a:chExt cx="2000684" cy="1272960"/>
          </a:xfrm>
        </p:grpSpPr>
        <p:sp>
          <p:nvSpPr>
            <p:cNvPr id="9691" name="Rectangle: Rounded Corners 1056">
              <a:extLst>
                <a:ext uri="{FF2B5EF4-FFF2-40B4-BE49-F238E27FC236}">
                  <a16:creationId xmlns:a16="http://schemas.microsoft.com/office/drawing/2014/main" id="{6C6BB7CB-3219-9C11-CC77-3D952FB152A8}"/>
                </a:ext>
              </a:extLst>
            </p:cNvPr>
            <p:cNvSpPr/>
            <p:nvPr/>
          </p:nvSpPr>
          <p:spPr>
            <a:xfrm rot="19019816">
              <a:off x="4639923" y="2598415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692" name="Group 9691">
              <a:extLst>
                <a:ext uri="{FF2B5EF4-FFF2-40B4-BE49-F238E27FC236}">
                  <a16:creationId xmlns:a16="http://schemas.microsoft.com/office/drawing/2014/main" id="{C1FF18BB-08CF-0C7A-C58C-8CD3991C2CED}"/>
                </a:ext>
              </a:extLst>
            </p:cNvPr>
            <p:cNvGrpSpPr/>
            <p:nvPr/>
          </p:nvGrpSpPr>
          <p:grpSpPr>
            <a:xfrm>
              <a:off x="5035200" y="2596980"/>
              <a:ext cx="832320" cy="1272960"/>
              <a:chOff x="5035200" y="2596980"/>
              <a:chExt cx="832320" cy="1272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9693" name="Ink 9692">
                    <a:extLst>
                      <a:ext uri="{FF2B5EF4-FFF2-40B4-BE49-F238E27FC236}">
                        <a16:creationId xmlns:a16="http://schemas.microsoft.com/office/drawing/2014/main" id="{8DC3C9CD-B31A-E588-7F88-5E461BD492AC}"/>
                      </a:ext>
                    </a:extLst>
                  </p14:cNvPr>
                  <p14:cNvContentPartPr/>
                  <p14:nvPr/>
                </p14:nvContentPartPr>
                <p14:xfrm>
                  <a:off x="5742240" y="2596980"/>
                  <a:ext cx="74880" cy="99720"/>
                </p14:xfrm>
              </p:contentPart>
            </mc:Choice>
            <mc:Fallback xmlns="">
              <p:pic>
                <p:nvPicPr>
                  <p:cNvPr id="9693" name="Ink 9692">
                    <a:extLst>
                      <a:ext uri="{FF2B5EF4-FFF2-40B4-BE49-F238E27FC236}">
                        <a16:creationId xmlns:a16="http://schemas.microsoft.com/office/drawing/2014/main" id="{8DC3C9CD-B31A-E588-7F88-5E461BD492AC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5735807" y="2590555"/>
                    <a:ext cx="87489" cy="11231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9694" name="Ink 9693">
                    <a:extLst>
                      <a:ext uri="{FF2B5EF4-FFF2-40B4-BE49-F238E27FC236}">
                        <a16:creationId xmlns:a16="http://schemas.microsoft.com/office/drawing/2014/main" id="{964A3E45-7D14-6F94-1BCA-5E59B2FAF1D1}"/>
                      </a:ext>
                    </a:extLst>
                  </p14:cNvPr>
                  <p14:cNvContentPartPr/>
                  <p14:nvPr/>
                </p14:nvContentPartPr>
                <p14:xfrm>
                  <a:off x="5777520" y="2857260"/>
                  <a:ext cx="90000" cy="150840"/>
                </p14:xfrm>
              </p:contentPart>
            </mc:Choice>
            <mc:Fallback xmlns="">
              <p:pic>
                <p:nvPicPr>
                  <p:cNvPr id="9694" name="Ink 9693">
                    <a:extLst>
                      <a:ext uri="{FF2B5EF4-FFF2-40B4-BE49-F238E27FC236}">
                        <a16:creationId xmlns:a16="http://schemas.microsoft.com/office/drawing/2014/main" id="{964A3E45-7D14-6F94-1BCA-5E59B2FAF1D1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5771091" y="2850836"/>
                    <a:ext cx="102600" cy="163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9695" name="Ink 9694">
                    <a:extLst>
                      <a:ext uri="{FF2B5EF4-FFF2-40B4-BE49-F238E27FC236}">
                        <a16:creationId xmlns:a16="http://schemas.microsoft.com/office/drawing/2014/main" id="{E20FF802-5A27-6035-6FD0-E4BD650F19AF}"/>
                      </a:ext>
                    </a:extLst>
                  </p14:cNvPr>
                  <p14:cNvContentPartPr/>
                  <p14:nvPr/>
                </p14:nvContentPartPr>
                <p14:xfrm>
                  <a:off x="5788680" y="3320580"/>
                  <a:ext cx="15120" cy="69480"/>
                </p14:xfrm>
              </p:contentPart>
            </mc:Choice>
            <mc:Fallback xmlns="">
              <p:pic>
                <p:nvPicPr>
                  <p:cNvPr id="9695" name="Ink 9694">
                    <a:extLst>
                      <a:ext uri="{FF2B5EF4-FFF2-40B4-BE49-F238E27FC236}">
                        <a16:creationId xmlns:a16="http://schemas.microsoft.com/office/drawing/2014/main" id="{E20FF802-5A27-6035-6FD0-E4BD650F19AF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5782273" y="3314147"/>
                    <a:ext cx="27677" cy="8208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9696" name="Ink 9695">
                    <a:extLst>
                      <a:ext uri="{FF2B5EF4-FFF2-40B4-BE49-F238E27FC236}">
                        <a16:creationId xmlns:a16="http://schemas.microsoft.com/office/drawing/2014/main" id="{5B207A5D-C8B9-F355-7FF9-E7932F367111}"/>
                      </a:ext>
                    </a:extLst>
                  </p14:cNvPr>
                  <p14:cNvContentPartPr/>
                  <p14:nvPr/>
                </p14:nvContentPartPr>
                <p14:xfrm>
                  <a:off x="5623440" y="3612900"/>
                  <a:ext cx="98280" cy="56880"/>
                </p14:xfrm>
              </p:contentPart>
            </mc:Choice>
            <mc:Fallback xmlns="">
              <p:pic>
                <p:nvPicPr>
                  <p:cNvPr id="9696" name="Ink 9695">
                    <a:extLst>
                      <a:ext uri="{FF2B5EF4-FFF2-40B4-BE49-F238E27FC236}">
                        <a16:creationId xmlns:a16="http://schemas.microsoft.com/office/drawing/2014/main" id="{5B207A5D-C8B9-F355-7FF9-E7932F367111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5617008" y="3606495"/>
                    <a:ext cx="110887" cy="694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9697" name="Ink 9696">
                    <a:extLst>
                      <a:ext uri="{FF2B5EF4-FFF2-40B4-BE49-F238E27FC236}">
                        <a16:creationId xmlns:a16="http://schemas.microsoft.com/office/drawing/2014/main" id="{3F0EA8CB-4C7A-B0FD-C67A-E72F8121A3A2}"/>
                      </a:ext>
                    </a:extLst>
                  </p14:cNvPr>
                  <p14:cNvContentPartPr/>
                  <p14:nvPr/>
                </p14:nvContentPartPr>
                <p14:xfrm>
                  <a:off x="5478720" y="3257220"/>
                  <a:ext cx="109800" cy="111960"/>
                </p14:xfrm>
              </p:contentPart>
            </mc:Choice>
            <mc:Fallback xmlns="">
              <p:pic>
                <p:nvPicPr>
                  <p:cNvPr id="9697" name="Ink 9696">
                    <a:extLst>
                      <a:ext uri="{FF2B5EF4-FFF2-40B4-BE49-F238E27FC236}">
                        <a16:creationId xmlns:a16="http://schemas.microsoft.com/office/drawing/2014/main" id="{3F0EA8CB-4C7A-B0FD-C67A-E72F8121A3A2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472291" y="3250786"/>
                    <a:ext cx="122400" cy="12457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9698" name="Ink 9697">
                    <a:extLst>
                      <a:ext uri="{FF2B5EF4-FFF2-40B4-BE49-F238E27FC236}">
                        <a16:creationId xmlns:a16="http://schemas.microsoft.com/office/drawing/2014/main" id="{E447B168-20F2-59A4-EDC7-031C5AC7C091}"/>
                      </a:ext>
                    </a:extLst>
                  </p14:cNvPr>
                  <p14:cNvContentPartPr/>
                  <p14:nvPr/>
                </p14:nvContentPartPr>
                <p14:xfrm>
                  <a:off x="5333640" y="2838180"/>
                  <a:ext cx="127800" cy="106920"/>
                </p14:xfrm>
              </p:contentPart>
            </mc:Choice>
            <mc:Fallback xmlns="">
              <p:pic>
                <p:nvPicPr>
                  <p:cNvPr id="9698" name="Ink 9697">
                    <a:extLst>
                      <a:ext uri="{FF2B5EF4-FFF2-40B4-BE49-F238E27FC236}">
                        <a16:creationId xmlns:a16="http://schemas.microsoft.com/office/drawing/2014/main" id="{E447B168-20F2-59A4-EDC7-031C5AC7C091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5327211" y="2831739"/>
                    <a:ext cx="140400" cy="11954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9699" name="Ink 9698">
                    <a:extLst>
                      <a:ext uri="{FF2B5EF4-FFF2-40B4-BE49-F238E27FC236}">
                        <a16:creationId xmlns:a16="http://schemas.microsoft.com/office/drawing/2014/main" id="{144E0F80-A3A5-9DE3-F8FE-2D884BB56C97}"/>
                      </a:ext>
                    </a:extLst>
                  </p14:cNvPr>
                  <p14:cNvContentPartPr/>
                  <p14:nvPr/>
                </p14:nvContentPartPr>
                <p14:xfrm>
                  <a:off x="5611200" y="2882460"/>
                  <a:ext cx="53280" cy="115200"/>
                </p14:xfrm>
              </p:contentPart>
            </mc:Choice>
            <mc:Fallback xmlns="">
              <p:pic>
                <p:nvPicPr>
                  <p:cNvPr id="9699" name="Ink 9698">
                    <a:extLst>
                      <a:ext uri="{FF2B5EF4-FFF2-40B4-BE49-F238E27FC236}">
                        <a16:creationId xmlns:a16="http://schemas.microsoft.com/office/drawing/2014/main" id="{144E0F80-A3A5-9DE3-F8FE-2D884BB56C97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5604765" y="2876031"/>
                    <a:ext cx="65892" cy="127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9700" name="Ink 9699">
                    <a:extLst>
                      <a:ext uri="{FF2B5EF4-FFF2-40B4-BE49-F238E27FC236}">
                        <a16:creationId xmlns:a16="http://schemas.microsoft.com/office/drawing/2014/main" id="{A2416B1B-942F-D9F7-6FAE-4C5674357333}"/>
                      </a:ext>
                    </a:extLst>
                  </p14:cNvPr>
                  <p14:cNvContentPartPr/>
                  <p14:nvPr/>
                </p14:nvContentPartPr>
                <p14:xfrm>
                  <a:off x="5253000" y="3111060"/>
                  <a:ext cx="131760" cy="141840"/>
                </p14:xfrm>
              </p:contentPart>
            </mc:Choice>
            <mc:Fallback xmlns="">
              <p:pic>
                <p:nvPicPr>
                  <p:cNvPr id="9700" name="Ink 9699">
                    <a:extLst>
                      <a:ext uri="{FF2B5EF4-FFF2-40B4-BE49-F238E27FC236}">
                        <a16:creationId xmlns:a16="http://schemas.microsoft.com/office/drawing/2014/main" id="{A2416B1B-942F-D9F7-6FAE-4C5674357333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5246566" y="3104636"/>
                    <a:ext cx="144370" cy="1544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9701" name="Ink 9700">
                    <a:extLst>
                      <a:ext uri="{FF2B5EF4-FFF2-40B4-BE49-F238E27FC236}">
                        <a16:creationId xmlns:a16="http://schemas.microsoft.com/office/drawing/2014/main" id="{2F57B643-7C36-D0CE-5C1B-A9C34EEEF467}"/>
                      </a:ext>
                    </a:extLst>
                  </p14:cNvPr>
                  <p14:cNvContentPartPr/>
                  <p14:nvPr/>
                </p14:nvContentPartPr>
                <p14:xfrm>
                  <a:off x="5051760" y="3066780"/>
                  <a:ext cx="136080" cy="124200"/>
                </p14:xfrm>
              </p:contentPart>
            </mc:Choice>
            <mc:Fallback xmlns="">
              <p:pic>
                <p:nvPicPr>
                  <p:cNvPr id="9701" name="Ink 9700">
                    <a:extLst>
                      <a:ext uri="{FF2B5EF4-FFF2-40B4-BE49-F238E27FC236}">
                        <a16:creationId xmlns:a16="http://schemas.microsoft.com/office/drawing/2014/main" id="{2F57B643-7C36-D0CE-5C1B-A9C34EEEF467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5045329" y="3060351"/>
                    <a:ext cx="148685" cy="136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9702" name="Ink 9701">
                    <a:extLst>
                      <a:ext uri="{FF2B5EF4-FFF2-40B4-BE49-F238E27FC236}">
                        <a16:creationId xmlns:a16="http://schemas.microsoft.com/office/drawing/2014/main" id="{72E91E7E-B357-FA5D-597D-6AEBE3F18CCF}"/>
                      </a:ext>
                    </a:extLst>
                  </p14:cNvPr>
                  <p14:cNvContentPartPr/>
                  <p14:nvPr/>
                </p14:nvContentPartPr>
                <p14:xfrm>
                  <a:off x="5035200" y="3396900"/>
                  <a:ext cx="70560" cy="88200"/>
                </p14:xfrm>
              </p:contentPart>
            </mc:Choice>
            <mc:Fallback xmlns="">
              <p:pic>
                <p:nvPicPr>
                  <p:cNvPr id="9702" name="Ink 9701">
                    <a:extLst>
                      <a:ext uri="{FF2B5EF4-FFF2-40B4-BE49-F238E27FC236}">
                        <a16:creationId xmlns:a16="http://schemas.microsoft.com/office/drawing/2014/main" id="{72E91E7E-B357-FA5D-597D-6AEBE3F18CCF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5028762" y="3390490"/>
                    <a:ext cx="83178" cy="1007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9703" name="Ink 9702">
                    <a:extLst>
                      <a:ext uri="{FF2B5EF4-FFF2-40B4-BE49-F238E27FC236}">
                        <a16:creationId xmlns:a16="http://schemas.microsoft.com/office/drawing/2014/main" id="{9FB6C200-2C80-9238-62C7-1D5BBD3A988B}"/>
                      </a:ext>
                    </a:extLst>
                  </p14:cNvPr>
                  <p14:cNvContentPartPr/>
                  <p14:nvPr/>
                </p14:nvContentPartPr>
                <p14:xfrm>
                  <a:off x="5139600" y="3606420"/>
                  <a:ext cx="105480" cy="152280"/>
                </p14:xfrm>
              </p:contentPart>
            </mc:Choice>
            <mc:Fallback xmlns="">
              <p:pic>
                <p:nvPicPr>
                  <p:cNvPr id="9703" name="Ink 9702">
                    <a:extLst>
                      <a:ext uri="{FF2B5EF4-FFF2-40B4-BE49-F238E27FC236}">
                        <a16:creationId xmlns:a16="http://schemas.microsoft.com/office/drawing/2014/main" id="{9FB6C200-2C80-9238-62C7-1D5BBD3A988B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5133168" y="3600000"/>
                    <a:ext cx="118086" cy="1648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9704" name="Ink 9703">
                    <a:extLst>
                      <a:ext uri="{FF2B5EF4-FFF2-40B4-BE49-F238E27FC236}">
                        <a16:creationId xmlns:a16="http://schemas.microsoft.com/office/drawing/2014/main" id="{61669C16-46F3-44E4-B2CA-FC80DAE78421}"/>
                      </a:ext>
                    </a:extLst>
                  </p14:cNvPr>
                  <p14:cNvContentPartPr/>
                  <p14:nvPr/>
                </p14:nvContentPartPr>
                <p14:xfrm>
                  <a:off x="5298720" y="3809820"/>
                  <a:ext cx="48240" cy="59760"/>
                </p14:xfrm>
              </p:contentPart>
            </mc:Choice>
            <mc:Fallback xmlns="">
              <p:pic>
                <p:nvPicPr>
                  <p:cNvPr id="9704" name="Ink 9703">
                    <a:extLst>
                      <a:ext uri="{FF2B5EF4-FFF2-40B4-BE49-F238E27FC236}">
                        <a16:creationId xmlns:a16="http://schemas.microsoft.com/office/drawing/2014/main" id="{61669C16-46F3-44E4-B2CA-FC80DAE78421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5292271" y="3803380"/>
                    <a:ext cx="60880" cy="723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9705" name="Ink 9704">
                    <a:extLst>
                      <a:ext uri="{FF2B5EF4-FFF2-40B4-BE49-F238E27FC236}">
                        <a16:creationId xmlns:a16="http://schemas.microsoft.com/office/drawing/2014/main" id="{1B6D0325-3029-B2EC-DB74-7E031A2019AC}"/>
                      </a:ext>
                    </a:extLst>
                  </p14:cNvPr>
                  <p14:cNvContentPartPr/>
                  <p14:nvPr/>
                </p14:nvContentPartPr>
                <p14:xfrm>
                  <a:off x="5442000" y="3523980"/>
                  <a:ext cx="25560" cy="60480"/>
                </p14:xfrm>
              </p:contentPart>
            </mc:Choice>
            <mc:Fallback xmlns="">
              <p:pic>
                <p:nvPicPr>
                  <p:cNvPr id="9705" name="Ink 9704">
                    <a:extLst>
                      <a:ext uri="{FF2B5EF4-FFF2-40B4-BE49-F238E27FC236}">
                        <a16:creationId xmlns:a16="http://schemas.microsoft.com/office/drawing/2014/main" id="{1B6D0325-3029-B2EC-DB74-7E031A2019AC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5435545" y="3517546"/>
                    <a:ext cx="38211" cy="730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9706" name="Ink 9705">
                    <a:extLst>
                      <a:ext uri="{FF2B5EF4-FFF2-40B4-BE49-F238E27FC236}">
                        <a16:creationId xmlns:a16="http://schemas.microsoft.com/office/drawing/2014/main" id="{7C5DB3B4-3244-4CBC-AFA6-937BAB0B7425}"/>
                      </a:ext>
                    </a:extLst>
                  </p14:cNvPr>
                  <p14:cNvContentPartPr/>
                  <p14:nvPr/>
                </p14:nvContentPartPr>
                <p14:xfrm>
                  <a:off x="5496000" y="3777780"/>
                  <a:ext cx="54000" cy="92160"/>
                </p14:xfrm>
              </p:contentPart>
            </mc:Choice>
            <mc:Fallback xmlns="">
              <p:pic>
                <p:nvPicPr>
                  <p:cNvPr id="9706" name="Ink 9705">
                    <a:extLst>
                      <a:ext uri="{FF2B5EF4-FFF2-40B4-BE49-F238E27FC236}">
                        <a16:creationId xmlns:a16="http://schemas.microsoft.com/office/drawing/2014/main" id="{7C5DB3B4-3244-4CBC-AFA6-937BAB0B7425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5489571" y="3771362"/>
                    <a:ext cx="66600" cy="10473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9707" name="Group 9706">
            <a:extLst>
              <a:ext uri="{FF2B5EF4-FFF2-40B4-BE49-F238E27FC236}">
                <a16:creationId xmlns:a16="http://schemas.microsoft.com/office/drawing/2014/main" id="{E5128B77-1046-CFF5-58A7-B3FC56ED4CFF}"/>
              </a:ext>
            </a:extLst>
          </p:cNvPr>
          <p:cNvGrpSpPr/>
          <p:nvPr/>
        </p:nvGrpSpPr>
        <p:grpSpPr>
          <a:xfrm>
            <a:off x="4177436" y="16662994"/>
            <a:ext cx="2801508" cy="1790526"/>
            <a:chOff x="3775177" y="2718684"/>
            <a:chExt cx="2000684" cy="1278696"/>
          </a:xfrm>
        </p:grpSpPr>
        <p:sp>
          <p:nvSpPr>
            <p:cNvPr id="9708" name="Rectangle: Rounded Corners 1056">
              <a:extLst>
                <a:ext uri="{FF2B5EF4-FFF2-40B4-BE49-F238E27FC236}">
                  <a16:creationId xmlns:a16="http://schemas.microsoft.com/office/drawing/2014/main" id="{03F84D3D-1424-BD81-4DBB-569BBFDCAEBD}"/>
                </a:ext>
              </a:extLst>
            </p:cNvPr>
            <p:cNvSpPr/>
            <p:nvPr/>
          </p:nvSpPr>
          <p:spPr>
            <a:xfrm rot="19019816">
              <a:off x="3775177" y="2718684"/>
              <a:ext cx="2000684" cy="1085712"/>
            </a:xfrm>
            <a:custGeom>
              <a:avLst/>
              <a:gdLst>
                <a:gd name="connsiteX0" fmla="*/ 0 w 1797706"/>
                <a:gd name="connsiteY0" fmla="*/ 277695 h 823069"/>
                <a:gd name="connsiteX1" fmla="*/ 277695 w 1797706"/>
                <a:gd name="connsiteY1" fmla="*/ 0 h 823069"/>
                <a:gd name="connsiteX2" fmla="*/ 1520011 w 1797706"/>
                <a:gd name="connsiteY2" fmla="*/ 0 h 823069"/>
                <a:gd name="connsiteX3" fmla="*/ 1797706 w 1797706"/>
                <a:gd name="connsiteY3" fmla="*/ 277695 h 823069"/>
                <a:gd name="connsiteX4" fmla="*/ 1797706 w 1797706"/>
                <a:gd name="connsiteY4" fmla="*/ 545374 h 823069"/>
                <a:gd name="connsiteX5" fmla="*/ 1520011 w 1797706"/>
                <a:gd name="connsiteY5" fmla="*/ 823069 h 823069"/>
                <a:gd name="connsiteX6" fmla="*/ 277695 w 1797706"/>
                <a:gd name="connsiteY6" fmla="*/ 823069 h 823069"/>
                <a:gd name="connsiteX7" fmla="*/ 0 w 1797706"/>
                <a:gd name="connsiteY7" fmla="*/ 545374 h 823069"/>
                <a:gd name="connsiteX8" fmla="*/ 0 w 1797706"/>
                <a:gd name="connsiteY8" fmla="*/ 277695 h 823069"/>
                <a:gd name="connsiteX0" fmla="*/ 0 w 1797706"/>
                <a:gd name="connsiteY0" fmla="*/ 405483 h 950857"/>
                <a:gd name="connsiteX1" fmla="*/ 205847 w 1797706"/>
                <a:gd name="connsiteY1" fmla="*/ 0 h 950857"/>
                <a:gd name="connsiteX2" fmla="*/ 1520011 w 1797706"/>
                <a:gd name="connsiteY2" fmla="*/ 127788 h 950857"/>
                <a:gd name="connsiteX3" fmla="*/ 1797706 w 1797706"/>
                <a:gd name="connsiteY3" fmla="*/ 405483 h 950857"/>
                <a:gd name="connsiteX4" fmla="*/ 1797706 w 1797706"/>
                <a:gd name="connsiteY4" fmla="*/ 673162 h 950857"/>
                <a:gd name="connsiteX5" fmla="*/ 1520011 w 1797706"/>
                <a:gd name="connsiteY5" fmla="*/ 950857 h 950857"/>
                <a:gd name="connsiteX6" fmla="*/ 277695 w 1797706"/>
                <a:gd name="connsiteY6" fmla="*/ 950857 h 950857"/>
                <a:gd name="connsiteX7" fmla="*/ 0 w 1797706"/>
                <a:gd name="connsiteY7" fmla="*/ 673162 h 950857"/>
                <a:gd name="connsiteX8" fmla="*/ 0 w 1797706"/>
                <a:gd name="connsiteY8" fmla="*/ 405483 h 950857"/>
                <a:gd name="connsiteX0" fmla="*/ 202978 w 2000684"/>
                <a:gd name="connsiteY0" fmla="*/ 405483 h 950857"/>
                <a:gd name="connsiteX1" fmla="*/ 408825 w 2000684"/>
                <a:gd name="connsiteY1" fmla="*/ 0 h 950857"/>
                <a:gd name="connsiteX2" fmla="*/ 1722989 w 2000684"/>
                <a:gd name="connsiteY2" fmla="*/ 127788 h 950857"/>
                <a:gd name="connsiteX3" fmla="*/ 2000684 w 2000684"/>
                <a:gd name="connsiteY3" fmla="*/ 405483 h 950857"/>
                <a:gd name="connsiteX4" fmla="*/ 2000684 w 2000684"/>
                <a:gd name="connsiteY4" fmla="*/ 673162 h 950857"/>
                <a:gd name="connsiteX5" fmla="*/ 1722989 w 2000684"/>
                <a:gd name="connsiteY5" fmla="*/ 950857 h 950857"/>
                <a:gd name="connsiteX6" fmla="*/ 480673 w 2000684"/>
                <a:gd name="connsiteY6" fmla="*/ 950857 h 950857"/>
                <a:gd name="connsiteX7" fmla="*/ 0 w 2000684"/>
                <a:gd name="connsiteY7" fmla="*/ 779082 h 950857"/>
                <a:gd name="connsiteX8" fmla="*/ 202978 w 2000684"/>
                <a:gd name="connsiteY8" fmla="*/ 405483 h 950857"/>
                <a:gd name="connsiteX0" fmla="*/ 202978 w 2000684"/>
                <a:gd name="connsiteY0" fmla="*/ 405483 h 976314"/>
                <a:gd name="connsiteX1" fmla="*/ 408825 w 2000684"/>
                <a:gd name="connsiteY1" fmla="*/ 0 h 976314"/>
                <a:gd name="connsiteX2" fmla="*/ 1722989 w 2000684"/>
                <a:gd name="connsiteY2" fmla="*/ 127788 h 976314"/>
                <a:gd name="connsiteX3" fmla="*/ 2000684 w 2000684"/>
                <a:gd name="connsiteY3" fmla="*/ 405483 h 976314"/>
                <a:gd name="connsiteX4" fmla="*/ 2000684 w 2000684"/>
                <a:gd name="connsiteY4" fmla="*/ 673162 h 976314"/>
                <a:gd name="connsiteX5" fmla="*/ 1722989 w 2000684"/>
                <a:gd name="connsiteY5" fmla="*/ 950857 h 976314"/>
                <a:gd name="connsiteX6" fmla="*/ 480673 w 2000684"/>
                <a:gd name="connsiteY6" fmla="*/ 950857 h 976314"/>
                <a:gd name="connsiteX7" fmla="*/ 0 w 2000684"/>
                <a:gd name="connsiteY7" fmla="*/ 779082 h 976314"/>
                <a:gd name="connsiteX8" fmla="*/ 202978 w 2000684"/>
                <a:gd name="connsiteY8" fmla="*/ 405483 h 976314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722989 w 2000684"/>
                <a:gd name="connsiteY5" fmla="*/ 950857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65072 w 2000684"/>
                <a:gd name="connsiteY5" fmla="*/ 83606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  <a:gd name="connsiteX0" fmla="*/ 202978 w 2000684"/>
                <a:gd name="connsiteY0" fmla="*/ 405483 h 1085712"/>
                <a:gd name="connsiteX1" fmla="*/ 408825 w 2000684"/>
                <a:gd name="connsiteY1" fmla="*/ 0 h 1085712"/>
                <a:gd name="connsiteX2" fmla="*/ 1722989 w 2000684"/>
                <a:gd name="connsiteY2" fmla="*/ 127788 h 1085712"/>
                <a:gd name="connsiteX3" fmla="*/ 2000684 w 2000684"/>
                <a:gd name="connsiteY3" fmla="*/ 405483 h 1085712"/>
                <a:gd name="connsiteX4" fmla="*/ 2000684 w 2000684"/>
                <a:gd name="connsiteY4" fmla="*/ 673162 h 1085712"/>
                <a:gd name="connsiteX5" fmla="*/ 1670967 w 2000684"/>
                <a:gd name="connsiteY5" fmla="*/ 876292 h 1085712"/>
                <a:gd name="connsiteX6" fmla="*/ 516309 w 2000684"/>
                <a:gd name="connsiteY6" fmla="*/ 1070921 h 1085712"/>
                <a:gd name="connsiteX7" fmla="*/ 0 w 2000684"/>
                <a:gd name="connsiteY7" fmla="*/ 779082 h 1085712"/>
                <a:gd name="connsiteX8" fmla="*/ 202978 w 2000684"/>
                <a:gd name="connsiteY8" fmla="*/ 405483 h 108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684" h="1085712">
                  <a:moveTo>
                    <a:pt x="202978" y="405483"/>
                  </a:moveTo>
                  <a:cubicBezTo>
                    <a:pt x="202978" y="252116"/>
                    <a:pt x="255458" y="0"/>
                    <a:pt x="408825" y="0"/>
                  </a:cubicBezTo>
                  <a:cubicBezTo>
                    <a:pt x="822930" y="0"/>
                    <a:pt x="1308884" y="127788"/>
                    <a:pt x="1722989" y="127788"/>
                  </a:cubicBezTo>
                  <a:cubicBezTo>
                    <a:pt x="1876356" y="127788"/>
                    <a:pt x="2000684" y="252116"/>
                    <a:pt x="2000684" y="405483"/>
                  </a:cubicBezTo>
                  <a:lnTo>
                    <a:pt x="2000684" y="673162"/>
                  </a:lnTo>
                  <a:cubicBezTo>
                    <a:pt x="2000684" y="826529"/>
                    <a:pt x="1876931" y="838515"/>
                    <a:pt x="1670967" y="876292"/>
                  </a:cubicBezTo>
                  <a:cubicBezTo>
                    <a:pt x="1285800" y="1019054"/>
                    <a:pt x="938939" y="971781"/>
                    <a:pt x="516309" y="1070921"/>
                  </a:cubicBezTo>
                  <a:cubicBezTo>
                    <a:pt x="338521" y="1143658"/>
                    <a:pt x="0" y="932449"/>
                    <a:pt x="0" y="779082"/>
                  </a:cubicBezTo>
                  <a:lnTo>
                    <a:pt x="202978" y="4054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9709" name="Ink 9708">
                  <a:extLst>
                    <a:ext uri="{FF2B5EF4-FFF2-40B4-BE49-F238E27FC236}">
                      <a16:creationId xmlns:a16="http://schemas.microsoft.com/office/drawing/2014/main" id="{BF5F7A1A-CB22-3F01-EF82-A7DB61D62DAD}"/>
                    </a:ext>
                  </a:extLst>
                </p14:cNvPr>
                <p14:cNvContentPartPr/>
                <p14:nvPr/>
              </p14:nvContentPartPr>
              <p14:xfrm>
                <a:off x="4816320" y="3447660"/>
                <a:ext cx="79920" cy="111960"/>
              </p14:xfrm>
            </p:contentPart>
          </mc:Choice>
          <mc:Fallback xmlns="">
            <p:pic>
              <p:nvPicPr>
                <p:cNvPr id="9709" name="Ink 9708">
                  <a:extLst>
                    <a:ext uri="{FF2B5EF4-FFF2-40B4-BE49-F238E27FC236}">
                      <a16:creationId xmlns:a16="http://schemas.microsoft.com/office/drawing/2014/main" id="{BF5F7A1A-CB22-3F01-EF82-A7DB61D62DA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09875" y="3441226"/>
                  <a:ext cx="92553" cy="1245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9710" name="Ink 9709">
                  <a:extLst>
                    <a:ext uri="{FF2B5EF4-FFF2-40B4-BE49-F238E27FC236}">
                      <a16:creationId xmlns:a16="http://schemas.microsoft.com/office/drawing/2014/main" id="{5EDDB8A5-BF3A-BB8A-0498-3D5F6252324C}"/>
                    </a:ext>
                  </a:extLst>
                </p14:cNvPr>
                <p14:cNvContentPartPr/>
                <p14:nvPr/>
              </p14:nvContentPartPr>
              <p14:xfrm>
                <a:off x="4669080" y="3276300"/>
                <a:ext cx="68040" cy="64800"/>
              </p14:xfrm>
            </p:contentPart>
          </mc:Choice>
          <mc:Fallback xmlns="">
            <p:pic>
              <p:nvPicPr>
                <p:cNvPr id="9710" name="Ink 9709">
                  <a:extLst>
                    <a:ext uri="{FF2B5EF4-FFF2-40B4-BE49-F238E27FC236}">
                      <a16:creationId xmlns:a16="http://schemas.microsoft.com/office/drawing/2014/main" id="{5EDDB8A5-BF3A-BB8A-0498-3D5F6252324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62637" y="3269871"/>
                  <a:ext cx="80669" cy="774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9711" name="Group 9710">
              <a:extLst>
                <a:ext uri="{FF2B5EF4-FFF2-40B4-BE49-F238E27FC236}">
                  <a16:creationId xmlns:a16="http://schemas.microsoft.com/office/drawing/2014/main" id="{90B690A2-E6FC-74B6-21F9-CA62E3166A6D}"/>
                </a:ext>
              </a:extLst>
            </p:cNvPr>
            <p:cNvGrpSpPr/>
            <p:nvPr/>
          </p:nvGrpSpPr>
          <p:grpSpPr>
            <a:xfrm>
              <a:off x="4439040" y="2749260"/>
              <a:ext cx="533520" cy="442080"/>
              <a:chOff x="4439040" y="2749260"/>
              <a:chExt cx="533520" cy="442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9722" name="Ink 9721">
                    <a:extLst>
                      <a:ext uri="{FF2B5EF4-FFF2-40B4-BE49-F238E27FC236}">
                        <a16:creationId xmlns:a16="http://schemas.microsoft.com/office/drawing/2014/main" id="{D2A700B5-EF02-EAA9-E038-F4FA56933E51}"/>
                      </a:ext>
                    </a:extLst>
                  </p14:cNvPr>
                  <p14:cNvContentPartPr/>
                  <p14:nvPr/>
                </p14:nvContentPartPr>
                <p14:xfrm>
                  <a:off x="4662600" y="2749260"/>
                  <a:ext cx="195120" cy="91440"/>
                </p14:xfrm>
              </p:contentPart>
            </mc:Choice>
            <mc:Fallback xmlns="">
              <p:pic>
                <p:nvPicPr>
                  <p:cNvPr id="9722" name="Ink 9721">
                    <a:extLst>
                      <a:ext uri="{FF2B5EF4-FFF2-40B4-BE49-F238E27FC236}">
                        <a16:creationId xmlns:a16="http://schemas.microsoft.com/office/drawing/2014/main" id="{D2A700B5-EF02-EAA9-E038-F4FA56933E51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4656173" y="2742839"/>
                    <a:ext cx="207717" cy="1040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9723" name="Ink 9722">
                    <a:extLst>
                      <a:ext uri="{FF2B5EF4-FFF2-40B4-BE49-F238E27FC236}">
                        <a16:creationId xmlns:a16="http://schemas.microsoft.com/office/drawing/2014/main" id="{E3A09D79-2B32-BAEF-932F-99B778581E4C}"/>
                      </a:ext>
                    </a:extLst>
                  </p14:cNvPr>
                  <p14:cNvContentPartPr/>
                  <p14:nvPr/>
                </p14:nvContentPartPr>
                <p14:xfrm>
                  <a:off x="4745400" y="2863380"/>
                  <a:ext cx="106200" cy="181080"/>
                </p14:xfrm>
              </p:contentPart>
            </mc:Choice>
            <mc:Fallback xmlns="">
              <p:pic>
                <p:nvPicPr>
                  <p:cNvPr id="9723" name="Ink 9722">
                    <a:extLst>
                      <a:ext uri="{FF2B5EF4-FFF2-40B4-BE49-F238E27FC236}">
                        <a16:creationId xmlns:a16="http://schemas.microsoft.com/office/drawing/2014/main" id="{E3A09D79-2B32-BAEF-932F-99B778581E4C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4738971" y="2856950"/>
                    <a:ext cx="118800" cy="1936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9724" name="Ink 9723">
                    <a:extLst>
                      <a:ext uri="{FF2B5EF4-FFF2-40B4-BE49-F238E27FC236}">
                        <a16:creationId xmlns:a16="http://schemas.microsoft.com/office/drawing/2014/main" id="{861E14E0-A34F-B9C5-AA83-38E35F84B108}"/>
                      </a:ext>
                    </a:extLst>
                  </p14:cNvPr>
                  <p14:cNvContentPartPr/>
                  <p14:nvPr/>
                </p14:nvContentPartPr>
                <p14:xfrm>
                  <a:off x="4940160" y="3098460"/>
                  <a:ext cx="32400" cy="72720"/>
                </p14:xfrm>
              </p:contentPart>
            </mc:Choice>
            <mc:Fallback xmlns="">
              <p:pic>
                <p:nvPicPr>
                  <p:cNvPr id="9724" name="Ink 9723">
                    <a:extLst>
                      <a:ext uri="{FF2B5EF4-FFF2-40B4-BE49-F238E27FC236}">
                        <a16:creationId xmlns:a16="http://schemas.microsoft.com/office/drawing/2014/main" id="{861E14E0-A34F-B9C5-AA83-38E35F84B108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4933680" y="3092036"/>
                    <a:ext cx="45101" cy="853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9725" name="Ink 9724">
                    <a:extLst>
                      <a:ext uri="{FF2B5EF4-FFF2-40B4-BE49-F238E27FC236}">
                        <a16:creationId xmlns:a16="http://schemas.microsoft.com/office/drawing/2014/main" id="{8B9D70FB-0ED8-A3F1-1490-8B84701D25D3}"/>
                      </a:ext>
                    </a:extLst>
                  </p14:cNvPr>
                  <p14:cNvContentPartPr/>
                  <p14:nvPr/>
                </p14:nvContentPartPr>
                <p14:xfrm>
                  <a:off x="4439040" y="3085860"/>
                  <a:ext cx="183960" cy="105480"/>
                </p14:xfrm>
              </p:contentPart>
            </mc:Choice>
            <mc:Fallback xmlns="">
              <p:pic>
                <p:nvPicPr>
                  <p:cNvPr id="9725" name="Ink 9724">
                    <a:extLst>
                      <a:ext uri="{FF2B5EF4-FFF2-40B4-BE49-F238E27FC236}">
                        <a16:creationId xmlns:a16="http://schemas.microsoft.com/office/drawing/2014/main" id="{8B9D70FB-0ED8-A3F1-1490-8B84701D25D3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4432608" y="3079428"/>
                    <a:ext cx="196567" cy="118086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712" name="Ink 9711">
                  <a:extLst>
                    <a:ext uri="{FF2B5EF4-FFF2-40B4-BE49-F238E27FC236}">
                      <a16:creationId xmlns:a16="http://schemas.microsoft.com/office/drawing/2014/main" id="{37E8A2AB-F5B7-A790-413C-2542B1BEA120}"/>
                    </a:ext>
                  </a:extLst>
                </p14:cNvPr>
                <p14:cNvContentPartPr/>
                <p14:nvPr/>
              </p14:nvContentPartPr>
              <p14:xfrm>
                <a:off x="4224120" y="3231660"/>
                <a:ext cx="30600" cy="43200"/>
              </p14:xfrm>
            </p:contentPart>
          </mc:Choice>
          <mc:Fallback xmlns="">
            <p:pic>
              <p:nvPicPr>
                <p:cNvPr id="9712" name="Ink 9711">
                  <a:extLst>
                    <a:ext uri="{FF2B5EF4-FFF2-40B4-BE49-F238E27FC236}">
                      <a16:creationId xmlns:a16="http://schemas.microsoft.com/office/drawing/2014/main" id="{37E8A2AB-F5B7-A790-413C-2542B1BEA12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217691" y="3225231"/>
                  <a:ext cx="432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713" name="Ink 9712">
                  <a:extLst>
                    <a:ext uri="{FF2B5EF4-FFF2-40B4-BE49-F238E27FC236}">
                      <a16:creationId xmlns:a16="http://schemas.microsoft.com/office/drawing/2014/main" id="{2A1E89B4-33B0-820C-BCC2-89362F6BB3A1}"/>
                    </a:ext>
                  </a:extLst>
                </p14:cNvPr>
                <p14:cNvContentPartPr/>
                <p14:nvPr/>
              </p14:nvContentPartPr>
              <p14:xfrm>
                <a:off x="4277760" y="3479340"/>
                <a:ext cx="116640" cy="98280"/>
              </p14:xfrm>
            </p:contentPart>
          </mc:Choice>
          <mc:Fallback xmlns="">
            <p:pic>
              <p:nvPicPr>
                <p:cNvPr id="9713" name="Ink 9712">
                  <a:extLst>
                    <a:ext uri="{FF2B5EF4-FFF2-40B4-BE49-F238E27FC236}">
                      <a16:creationId xmlns:a16="http://schemas.microsoft.com/office/drawing/2014/main" id="{2A1E89B4-33B0-820C-BCC2-89362F6BB3A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271323" y="3472908"/>
                  <a:ext cx="129257" cy="1108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714" name="Ink 9713">
                  <a:extLst>
                    <a:ext uri="{FF2B5EF4-FFF2-40B4-BE49-F238E27FC236}">
                      <a16:creationId xmlns:a16="http://schemas.microsoft.com/office/drawing/2014/main" id="{41CCFC83-1F1C-3289-BE96-834F338E1CD0}"/>
                    </a:ext>
                  </a:extLst>
                </p14:cNvPr>
                <p14:cNvContentPartPr/>
                <p14:nvPr/>
              </p14:nvContentPartPr>
              <p14:xfrm>
                <a:off x="4498080" y="3669780"/>
                <a:ext cx="36360" cy="74520"/>
              </p14:xfrm>
            </p:contentPart>
          </mc:Choice>
          <mc:Fallback xmlns="">
            <p:pic>
              <p:nvPicPr>
                <p:cNvPr id="9714" name="Ink 9713">
                  <a:extLst>
                    <a:ext uri="{FF2B5EF4-FFF2-40B4-BE49-F238E27FC236}">
                      <a16:creationId xmlns:a16="http://schemas.microsoft.com/office/drawing/2014/main" id="{41CCFC83-1F1C-3289-BE96-834F338E1CD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491633" y="3663334"/>
                  <a:ext cx="48996" cy="871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715" name="Ink 9714">
                  <a:extLst>
                    <a:ext uri="{FF2B5EF4-FFF2-40B4-BE49-F238E27FC236}">
                      <a16:creationId xmlns:a16="http://schemas.microsoft.com/office/drawing/2014/main" id="{9BAE3D71-56DA-DCE0-0A09-76FFC4562E80}"/>
                    </a:ext>
                  </a:extLst>
                </p14:cNvPr>
                <p14:cNvContentPartPr/>
                <p14:nvPr/>
              </p14:nvContentPartPr>
              <p14:xfrm>
                <a:off x="4543080" y="3879660"/>
                <a:ext cx="137160" cy="106560"/>
              </p14:xfrm>
            </p:contentPart>
          </mc:Choice>
          <mc:Fallback xmlns="">
            <p:pic>
              <p:nvPicPr>
                <p:cNvPr id="9715" name="Ink 9714">
                  <a:extLst>
                    <a:ext uri="{FF2B5EF4-FFF2-40B4-BE49-F238E27FC236}">
                      <a16:creationId xmlns:a16="http://schemas.microsoft.com/office/drawing/2014/main" id="{9BAE3D71-56DA-DCE0-0A09-76FFC4562E8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36647" y="3873225"/>
                  <a:ext cx="149769" cy="1191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716" name="Ink 9715">
                  <a:extLst>
                    <a:ext uri="{FF2B5EF4-FFF2-40B4-BE49-F238E27FC236}">
                      <a16:creationId xmlns:a16="http://schemas.microsoft.com/office/drawing/2014/main" id="{8F7AA699-40E1-E692-7C01-BF1914CA5961}"/>
                    </a:ext>
                  </a:extLst>
                </p14:cNvPr>
                <p14:cNvContentPartPr/>
                <p14:nvPr/>
              </p14:nvContentPartPr>
              <p14:xfrm>
                <a:off x="4245000" y="3987300"/>
                <a:ext cx="79920" cy="10080"/>
              </p14:xfrm>
            </p:contentPart>
          </mc:Choice>
          <mc:Fallback xmlns="">
            <p:pic>
              <p:nvPicPr>
                <p:cNvPr id="9716" name="Ink 9715">
                  <a:extLst>
                    <a:ext uri="{FF2B5EF4-FFF2-40B4-BE49-F238E27FC236}">
                      <a16:creationId xmlns:a16="http://schemas.microsoft.com/office/drawing/2014/main" id="{8F7AA699-40E1-E692-7C01-BF1914CA596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38555" y="3981000"/>
                  <a:ext cx="92553" cy="224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717" name="Ink 9716">
                  <a:extLst>
                    <a:ext uri="{FF2B5EF4-FFF2-40B4-BE49-F238E27FC236}">
                      <a16:creationId xmlns:a16="http://schemas.microsoft.com/office/drawing/2014/main" id="{7CA3825E-45FC-BEE7-F6EB-3A500FDC627C}"/>
                    </a:ext>
                  </a:extLst>
                </p14:cNvPr>
                <p14:cNvContentPartPr/>
                <p14:nvPr/>
              </p14:nvContentPartPr>
              <p14:xfrm>
                <a:off x="4693920" y="3746100"/>
                <a:ext cx="47160" cy="50400"/>
              </p14:xfrm>
            </p:contentPart>
          </mc:Choice>
          <mc:Fallback xmlns="">
            <p:pic>
              <p:nvPicPr>
                <p:cNvPr id="9717" name="Ink 9716">
                  <a:extLst>
                    <a:ext uri="{FF2B5EF4-FFF2-40B4-BE49-F238E27FC236}">
                      <a16:creationId xmlns:a16="http://schemas.microsoft.com/office/drawing/2014/main" id="{7CA3825E-45FC-BEE7-F6EB-3A500FDC627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87477" y="3739671"/>
                  <a:ext cx="59788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718" name="Ink 9717">
                  <a:extLst>
                    <a:ext uri="{FF2B5EF4-FFF2-40B4-BE49-F238E27FC236}">
                      <a16:creationId xmlns:a16="http://schemas.microsoft.com/office/drawing/2014/main" id="{68BCC9DA-C86F-4663-7752-9947C32A5CC2}"/>
                    </a:ext>
                  </a:extLst>
                </p14:cNvPr>
                <p14:cNvContentPartPr/>
                <p14:nvPr/>
              </p14:nvContentPartPr>
              <p14:xfrm>
                <a:off x="4992360" y="3485820"/>
                <a:ext cx="36720" cy="64080"/>
              </p14:xfrm>
            </p:contentPart>
          </mc:Choice>
          <mc:Fallback xmlns="">
            <p:pic>
              <p:nvPicPr>
                <p:cNvPr id="9718" name="Ink 9717">
                  <a:extLst>
                    <a:ext uri="{FF2B5EF4-FFF2-40B4-BE49-F238E27FC236}">
                      <a16:creationId xmlns:a16="http://schemas.microsoft.com/office/drawing/2014/main" id="{68BCC9DA-C86F-4663-7752-9947C32A5CC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985940" y="3479386"/>
                  <a:ext cx="49302" cy="766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719" name="Ink 9718">
                  <a:extLst>
                    <a:ext uri="{FF2B5EF4-FFF2-40B4-BE49-F238E27FC236}">
                      <a16:creationId xmlns:a16="http://schemas.microsoft.com/office/drawing/2014/main" id="{AE01E6D5-F8C3-B533-8EE8-2DECAEDD5A24}"/>
                    </a:ext>
                  </a:extLst>
                </p14:cNvPr>
                <p14:cNvContentPartPr/>
                <p14:nvPr/>
              </p14:nvContentPartPr>
              <p14:xfrm>
                <a:off x="4969320" y="3288900"/>
                <a:ext cx="15840" cy="31680"/>
              </p14:xfrm>
            </p:contentPart>
          </mc:Choice>
          <mc:Fallback xmlns="">
            <p:pic>
              <p:nvPicPr>
                <p:cNvPr id="9719" name="Ink 9718">
                  <a:extLst>
                    <a:ext uri="{FF2B5EF4-FFF2-40B4-BE49-F238E27FC236}">
                      <a16:creationId xmlns:a16="http://schemas.microsoft.com/office/drawing/2014/main" id="{AE01E6D5-F8C3-B533-8EE8-2DECAEDD5A2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962828" y="3282461"/>
                  <a:ext cx="28564" cy="443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720" name="Ink 9719">
                  <a:extLst>
                    <a:ext uri="{FF2B5EF4-FFF2-40B4-BE49-F238E27FC236}">
                      <a16:creationId xmlns:a16="http://schemas.microsoft.com/office/drawing/2014/main" id="{BEDE4730-9AD5-D861-A30C-53D6C8ADDEC6}"/>
                    </a:ext>
                  </a:extLst>
                </p14:cNvPr>
                <p14:cNvContentPartPr/>
                <p14:nvPr/>
              </p14:nvContentPartPr>
              <p14:xfrm>
                <a:off x="4094160" y="3441180"/>
                <a:ext cx="109800" cy="52920"/>
              </p14:xfrm>
            </p:contentPart>
          </mc:Choice>
          <mc:Fallback xmlns="">
            <p:pic>
              <p:nvPicPr>
                <p:cNvPr id="9720" name="Ink 9719">
                  <a:extLst>
                    <a:ext uri="{FF2B5EF4-FFF2-40B4-BE49-F238E27FC236}">
                      <a16:creationId xmlns:a16="http://schemas.microsoft.com/office/drawing/2014/main" id="{BEDE4730-9AD5-D861-A30C-53D6C8ADDEC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087716" y="3434758"/>
                  <a:ext cx="122430" cy="655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721" name="Ink 9720">
                  <a:extLst>
                    <a:ext uri="{FF2B5EF4-FFF2-40B4-BE49-F238E27FC236}">
                      <a16:creationId xmlns:a16="http://schemas.microsoft.com/office/drawing/2014/main" id="{B703F975-CA29-C198-AEE6-C39383316E5E}"/>
                    </a:ext>
                  </a:extLst>
                </p14:cNvPr>
                <p14:cNvContentPartPr/>
                <p14:nvPr/>
              </p14:nvContentPartPr>
              <p14:xfrm>
                <a:off x="4326720" y="3752580"/>
                <a:ext cx="36000" cy="32040"/>
              </p14:xfrm>
            </p:contentPart>
          </mc:Choice>
          <mc:Fallback xmlns="">
            <p:pic>
              <p:nvPicPr>
                <p:cNvPr id="9721" name="Ink 9720">
                  <a:extLst>
                    <a:ext uri="{FF2B5EF4-FFF2-40B4-BE49-F238E27FC236}">
                      <a16:creationId xmlns:a16="http://schemas.microsoft.com/office/drawing/2014/main" id="{B703F975-CA29-C198-AEE6-C39383316E5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20245" y="3746172"/>
                  <a:ext cx="48691" cy="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26" name="Group 9725">
            <a:extLst>
              <a:ext uri="{FF2B5EF4-FFF2-40B4-BE49-F238E27FC236}">
                <a16:creationId xmlns:a16="http://schemas.microsoft.com/office/drawing/2014/main" id="{B04000A6-1E01-8701-4642-8E82E1FA255C}"/>
              </a:ext>
            </a:extLst>
          </p:cNvPr>
          <p:cNvGrpSpPr/>
          <p:nvPr/>
        </p:nvGrpSpPr>
        <p:grpSpPr>
          <a:xfrm>
            <a:off x="5805645" y="16176171"/>
            <a:ext cx="1243188" cy="2623746"/>
            <a:chOff x="4937955" y="2371021"/>
            <a:chExt cx="887817" cy="1873736"/>
          </a:xfrm>
        </p:grpSpPr>
        <p:sp>
          <p:nvSpPr>
            <p:cNvPr id="9727" name="Free-form: Shape 9726">
              <a:extLst>
                <a:ext uri="{FF2B5EF4-FFF2-40B4-BE49-F238E27FC236}">
                  <a16:creationId xmlns:a16="http://schemas.microsoft.com/office/drawing/2014/main" id="{3CE4F652-47E9-B714-B7F3-E7F709E96215}"/>
                </a:ext>
              </a:extLst>
            </p:cNvPr>
            <p:cNvSpPr/>
            <p:nvPr/>
          </p:nvSpPr>
          <p:spPr>
            <a:xfrm rot="20264805">
              <a:off x="4937955" y="2371021"/>
              <a:ext cx="887817" cy="1873736"/>
            </a:xfrm>
            <a:custGeom>
              <a:avLst/>
              <a:gdLst>
                <a:gd name="connsiteX0" fmla="*/ 632096 w 887817"/>
                <a:gd name="connsiteY0" fmla="*/ 18924 h 1873736"/>
                <a:gd name="connsiteX1" fmla="*/ 747143 w 887817"/>
                <a:gd name="connsiteY1" fmla="*/ 119921 h 1873736"/>
                <a:gd name="connsiteX2" fmla="*/ 885333 w 887817"/>
                <a:gd name="connsiteY2" fmla="*/ 507584 h 1873736"/>
                <a:gd name="connsiteX3" fmla="*/ 576081 w 887817"/>
                <a:gd name="connsiteY3" fmla="*/ 1433148 h 1873736"/>
                <a:gd name="connsiteX4" fmla="*/ 469585 w 887817"/>
                <a:gd name="connsiteY4" fmla="*/ 1723581 h 1873736"/>
                <a:gd name="connsiteX5" fmla="*/ 471309 w 887817"/>
                <a:gd name="connsiteY5" fmla="*/ 1734090 h 1873736"/>
                <a:gd name="connsiteX6" fmla="*/ 396301 w 887817"/>
                <a:gd name="connsiteY6" fmla="*/ 1873736 h 1873736"/>
                <a:gd name="connsiteX7" fmla="*/ 343262 w 887817"/>
                <a:gd name="connsiteY7" fmla="*/ 1832834 h 1873736"/>
                <a:gd name="connsiteX8" fmla="*/ 333597 w 887817"/>
                <a:gd name="connsiteY8" fmla="*/ 1806147 h 1873736"/>
                <a:gd name="connsiteX9" fmla="*/ 320650 w 887817"/>
                <a:gd name="connsiteY9" fmla="*/ 1825178 h 1873736"/>
                <a:gd name="connsiteX10" fmla="*/ 259142 w 887817"/>
                <a:gd name="connsiteY10" fmla="*/ 1851689 h 1873736"/>
                <a:gd name="connsiteX11" fmla="*/ 217869 w 887817"/>
                <a:gd name="connsiteY11" fmla="*/ 1798939 h 1873736"/>
                <a:gd name="connsiteX12" fmla="*/ 217536 w 887817"/>
                <a:gd name="connsiteY12" fmla="*/ 1795529 h 1873736"/>
                <a:gd name="connsiteX13" fmla="*/ 191790 w 887817"/>
                <a:gd name="connsiteY13" fmla="*/ 1815026 h 1873736"/>
                <a:gd name="connsiteX14" fmla="*/ 160786 w 887817"/>
                <a:gd name="connsiteY14" fmla="*/ 1818437 h 1873736"/>
                <a:gd name="connsiteX15" fmla="*/ 119513 w 887817"/>
                <a:gd name="connsiteY15" fmla="*/ 1765687 h 1873736"/>
                <a:gd name="connsiteX16" fmla="*/ 117070 w 887817"/>
                <a:gd name="connsiteY16" fmla="*/ 1740706 h 1873736"/>
                <a:gd name="connsiteX17" fmla="*/ 90697 w 887817"/>
                <a:gd name="connsiteY17" fmla="*/ 1761790 h 1873736"/>
                <a:gd name="connsiteX18" fmla="*/ 24109 w 887817"/>
                <a:gd name="connsiteY18" fmla="*/ 1769008 h 1873736"/>
                <a:gd name="connsiteX19" fmla="*/ 32985 w 887817"/>
                <a:gd name="connsiteY19" fmla="*/ 1610741 h 1873736"/>
                <a:gd name="connsiteX20" fmla="*/ 40462 w 887817"/>
                <a:gd name="connsiteY20" fmla="*/ 1601046 h 1873736"/>
                <a:gd name="connsiteX21" fmla="*/ 40765 w 887817"/>
                <a:gd name="connsiteY21" fmla="*/ 1589681 h 1873736"/>
                <a:gd name="connsiteX22" fmla="*/ 307414 w 887817"/>
                <a:gd name="connsiteY22" fmla="*/ 250529 h 1873736"/>
                <a:gd name="connsiteX23" fmla="*/ 419922 w 887817"/>
                <a:gd name="connsiteY23" fmla="*/ 13475 h 1873736"/>
                <a:gd name="connsiteX24" fmla="*/ 632096 w 887817"/>
                <a:gd name="connsiteY24" fmla="*/ 18924 h 187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87817" h="1873736">
                  <a:moveTo>
                    <a:pt x="632096" y="18924"/>
                  </a:moveTo>
                  <a:cubicBezTo>
                    <a:pt x="663057" y="36059"/>
                    <a:pt x="700175" y="66970"/>
                    <a:pt x="747143" y="119921"/>
                  </a:cubicBezTo>
                  <a:cubicBezTo>
                    <a:pt x="796676" y="140189"/>
                    <a:pt x="905601" y="458050"/>
                    <a:pt x="885333" y="507584"/>
                  </a:cubicBezTo>
                  <a:cubicBezTo>
                    <a:pt x="764443" y="803030"/>
                    <a:pt x="679165" y="1124626"/>
                    <a:pt x="576081" y="1433148"/>
                  </a:cubicBezTo>
                  <a:lnTo>
                    <a:pt x="469585" y="1723581"/>
                  </a:lnTo>
                  <a:lnTo>
                    <a:pt x="471309" y="1734090"/>
                  </a:lnTo>
                  <a:cubicBezTo>
                    <a:pt x="471309" y="1811214"/>
                    <a:pt x="437727" y="1873736"/>
                    <a:pt x="396301" y="1873736"/>
                  </a:cubicBezTo>
                  <a:cubicBezTo>
                    <a:pt x="375588" y="1873736"/>
                    <a:pt x="356836" y="1858105"/>
                    <a:pt x="343262" y="1832834"/>
                  </a:cubicBezTo>
                  <a:lnTo>
                    <a:pt x="333597" y="1806147"/>
                  </a:lnTo>
                  <a:lnTo>
                    <a:pt x="320650" y="1825178"/>
                  </a:lnTo>
                  <a:cubicBezTo>
                    <a:pt x="301247" y="1846306"/>
                    <a:pt x="279212" y="1856812"/>
                    <a:pt x="259142" y="1851689"/>
                  </a:cubicBezTo>
                  <a:cubicBezTo>
                    <a:pt x="239073" y="1846566"/>
                    <a:pt x="224770" y="1826782"/>
                    <a:pt x="217869" y="1798939"/>
                  </a:cubicBezTo>
                  <a:lnTo>
                    <a:pt x="217536" y="1795529"/>
                  </a:lnTo>
                  <a:lnTo>
                    <a:pt x="191790" y="1815026"/>
                  </a:lnTo>
                  <a:cubicBezTo>
                    <a:pt x="181347" y="1819653"/>
                    <a:pt x="170821" y="1820999"/>
                    <a:pt x="160786" y="1818437"/>
                  </a:cubicBezTo>
                  <a:cubicBezTo>
                    <a:pt x="140717" y="1813313"/>
                    <a:pt x="126414" y="1793530"/>
                    <a:pt x="119513" y="1765687"/>
                  </a:cubicBezTo>
                  <a:lnTo>
                    <a:pt x="117070" y="1740706"/>
                  </a:lnTo>
                  <a:lnTo>
                    <a:pt x="90697" y="1761790"/>
                  </a:lnTo>
                  <a:cubicBezTo>
                    <a:pt x="65932" y="1776266"/>
                    <a:pt x="41780" y="1779816"/>
                    <a:pt x="24109" y="1769008"/>
                  </a:cubicBezTo>
                  <a:cubicBezTo>
                    <a:pt x="-11231" y="1747393"/>
                    <a:pt x="-7256" y="1676534"/>
                    <a:pt x="32985" y="1610741"/>
                  </a:cubicBezTo>
                  <a:lnTo>
                    <a:pt x="40462" y="1601046"/>
                  </a:lnTo>
                  <a:lnTo>
                    <a:pt x="40765" y="1589681"/>
                  </a:lnTo>
                  <a:cubicBezTo>
                    <a:pt x="69454" y="1100371"/>
                    <a:pt x="203660" y="688541"/>
                    <a:pt x="307414" y="250529"/>
                  </a:cubicBezTo>
                  <a:cubicBezTo>
                    <a:pt x="327682" y="200996"/>
                    <a:pt x="370389" y="-6794"/>
                    <a:pt x="419922" y="13475"/>
                  </a:cubicBezTo>
                  <a:cubicBezTo>
                    <a:pt x="501728" y="40086"/>
                    <a:pt x="539210" y="-32483"/>
                    <a:pt x="632096" y="18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728" name="Ink 9727">
                  <a:extLst>
                    <a:ext uri="{FF2B5EF4-FFF2-40B4-BE49-F238E27FC236}">
                      <a16:creationId xmlns:a16="http://schemas.microsoft.com/office/drawing/2014/main" id="{ABFFAD5E-7F02-06C6-97D6-A5D4BF19E0E3}"/>
                    </a:ext>
                  </a:extLst>
                </p14:cNvPr>
                <p14:cNvContentPartPr/>
                <p14:nvPr/>
              </p14:nvContentPartPr>
              <p14:xfrm>
                <a:off x="5121180" y="2612670"/>
                <a:ext cx="3600" cy="108360"/>
              </p14:xfrm>
            </p:contentPart>
          </mc:Choice>
          <mc:Fallback xmlns="">
            <p:pic>
              <p:nvPicPr>
                <p:cNvPr id="9728" name="Ink 9727">
                  <a:extLst>
                    <a:ext uri="{FF2B5EF4-FFF2-40B4-BE49-F238E27FC236}">
                      <a16:creationId xmlns:a16="http://schemas.microsoft.com/office/drawing/2014/main" id="{ABFFAD5E-7F02-06C6-97D6-A5D4BF19E0E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14751" y="2606235"/>
                  <a:ext cx="16200" cy="1209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729" name="Ink 9728">
                  <a:extLst>
                    <a:ext uri="{FF2B5EF4-FFF2-40B4-BE49-F238E27FC236}">
                      <a16:creationId xmlns:a16="http://schemas.microsoft.com/office/drawing/2014/main" id="{022E7C8C-807A-0AD4-D551-A22DCFEE8CCD}"/>
                    </a:ext>
                  </a:extLst>
                </p14:cNvPr>
                <p14:cNvContentPartPr/>
                <p14:nvPr/>
              </p14:nvContentPartPr>
              <p14:xfrm>
                <a:off x="5257620" y="2682510"/>
                <a:ext cx="13320" cy="95760"/>
              </p14:xfrm>
            </p:contentPart>
          </mc:Choice>
          <mc:Fallback xmlns="">
            <p:pic>
              <p:nvPicPr>
                <p:cNvPr id="9729" name="Ink 9728">
                  <a:extLst>
                    <a:ext uri="{FF2B5EF4-FFF2-40B4-BE49-F238E27FC236}">
                      <a16:creationId xmlns:a16="http://schemas.microsoft.com/office/drawing/2014/main" id="{022E7C8C-807A-0AD4-D551-A22DCFEE8CC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51091" y="2676092"/>
                  <a:ext cx="26118" cy="1083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730" name="Ink 9729">
                  <a:extLst>
                    <a:ext uri="{FF2B5EF4-FFF2-40B4-BE49-F238E27FC236}">
                      <a16:creationId xmlns:a16="http://schemas.microsoft.com/office/drawing/2014/main" id="{0094D49F-EAF7-8C30-AE36-440B1A9D02ED}"/>
                    </a:ext>
                  </a:extLst>
                </p14:cNvPr>
                <p14:cNvContentPartPr/>
                <p14:nvPr/>
              </p14:nvContentPartPr>
              <p14:xfrm>
                <a:off x="5225940" y="2961870"/>
                <a:ext cx="45360" cy="103320"/>
              </p14:xfrm>
            </p:contentPart>
          </mc:Choice>
          <mc:Fallback xmlns="">
            <p:pic>
              <p:nvPicPr>
                <p:cNvPr id="9730" name="Ink 9729">
                  <a:extLst>
                    <a:ext uri="{FF2B5EF4-FFF2-40B4-BE49-F238E27FC236}">
                      <a16:creationId xmlns:a16="http://schemas.microsoft.com/office/drawing/2014/main" id="{0094D49F-EAF7-8C30-AE36-440B1A9D02E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219497" y="2955445"/>
                  <a:ext cx="57989" cy="1159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731" name="Ink 9730">
                  <a:extLst>
                    <a:ext uri="{FF2B5EF4-FFF2-40B4-BE49-F238E27FC236}">
                      <a16:creationId xmlns:a16="http://schemas.microsoft.com/office/drawing/2014/main" id="{658DBA63-0816-3AB6-7795-D2DE05DB4034}"/>
                    </a:ext>
                  </a:extLst>
                </p14:cNvPr>
                <p14:cNvContentPartPr/>
                <p14:nvPr/>
              </p14:nvContentPartPr>
              <p14:xfrm>
                <a:off x="5448060" y="3054030"/>
                <a:ext cx="360" cy="55800"/>
              </p14:xfrm>
            </p:contentPart>
          </mc:Choice>
          <mc:Fallback xmlns="">
            <p:pic>
              <p:nvPicPr>
                <p:cNvPr id="9731" name="Ink 9730">
                  <a:extLst>
                    <a:ext uri="{FF2B5EF4-FFF2-40B4-BE49-F238E27FC236}">
                      <a16:creationId xmlns:a16="http://schemas.microsoft.com/office/drawing/2014/main" id="{658DBA63-0816-3AB6-7795-D2DE05DB403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439060" y="3047601"/>
                  <a:ext cx="18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732" name="Ink 9731">
                  <a:extLst>
                    <a:ext uri="{FF2B5EF4-FFF2-40B4-BE49-F238E27FC236}">
                      <a16:creationId xmlns:a16="http://schemas.microsoft.com/office/drawing/2014/main" id="{C198D4FA-329E-764A-B06F-EAC847A9F958}"/>
                    </a:ext>
                  </a:extLst>
                </p14:cNvPr>
                <p14:cNvContentPartPr/>
                <p14:nvPr/>
              </p14:nvContentPartPr>
              <p14:xfrm>
                <a:off x="5502060" y="2835150"/>
                <a:ext cx="11520" cy="52560"/>
              </p14:xfrm>
            </p:contentPart>
          </mc:Choice>
          <mc:Fallback xmlns="">
            <p:pic>
              <p:nvPicPr>
                <p:cNvPr id="9732" name="Ink 9731">
                  <a:extLst>
                    <a:ext uri="{FF2B5EF4-FFF2-40B4-BE49-F238E27FC236}">
                      <a16:creationId xmlns:a16="http://schemas.microsoft.com/office/drawing/2014/main" id="{C198D4FA-329E-764A-B06F-EAC847A9F95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495660" y="2828709"/>
                  <a:ext cx="24064" cy="6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733" name="Ink 9732">
                  <a:extLst>
                    <a:ext uri="{FF2B5EF4-FFF2-40B4-BE49-F238E27FC236}">
                      <a16:creationId xmlns:a16="http://schemas.microsoft.com/office/drawing/2014/main" id="{F6E83B32-AB2C-5D64-9426-62354F217191}"/>
                    </a:ext>
                  </a:extLst>
                </p14:cNvPr>
                <p14:cNvContentPartPr/>
                <p14:nvPr/>
              </p14:nvContentPartPr>
              <p14:xfrm>
                <a:off x="5550660" y="3314310"/>
                <a:ext cx="37440" cy="62280"/>
              </p14:xfrm>
            </p:contentPart>
          </mc:Choice>
          <mc:Fallback xmlns="">
            <p:pic>
              <p:nvPicPr>
                <p:cNvPr id="9733" name="Ink 9732">
                  <a:extLst>
                    <a:ext uri="{FF2B5EF4-FFF2-40B4-BE49-F238E27FC236}">
                      <a16:creationId xmlns:a16="http://schemas.microsoft.com/office/drawing/2014/main" id="{F6E83B32-AB2C-5D64-9426-62354F21719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44205" y="3307876"/>
                  <a:ext cx="50092" cy="74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734" name="Ink 9733">
                  <a:extLst>
                    <a:ext uri="{FF2B5EF4-FFF2-40B4-BE49-F238E27FC236}">
                      <a16:creationId xmlns:a16="http://schemas.microsoft.com/office/drawing/2014/main" id="{731C1AC3-CBC2-672F-9BCD-C8032D60B995}"/>
                    </a:ext>
                  </a:extLst>
                </p14:cNvPr>
                <p14:cNvContentPartPr/>
                <p14:nvPr/>
              </p14:nvContentPartPr>
              <p14:xfrm>
                <a:off x="5349420" y="3381270"/>
                <a:ext cx="6840" cy="104040"/>
              </p14:xfrm>
            </p:contentPart>
          </mc:Choice>
          <mc:Fallback xmlns="">
            <p:pic>
              <p:nvPicPr>
                <p:cNvPr id="9734" name="Ink 9733">
                  <a:extLst>
                    <a:ext uri="{FF2B5EF4-FFF2-40B4-BE49-F238E27FC236}">
                      <a16:creationId xmlns:a16="http://schemas.microsoft.com/office/drawing/2014/main" id="{731C1AC3-CBC2-672F-9BCD-C8032D60B99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342843" y="3374832"/>
                  <a:ext cx="19731" cy="1166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735" name="Ink 9734">
                  <a:extLst>
                    <a:ext uri="{FF2B5EF4-FFF2-40B4-BE49-F238E27FC236}">
                      <a16:creationId xmlns:a16="http://schemas.microsoft.com/office/drawing/2014/main" id="{0FEAF067-058F-0502-526A-AF925CA5ED98}"/>
                    </a:ext>
                  </a:extLst>
                </p14:cNvPr>
                <p14:cNvContentPartPr/>
                <p14:nvPr/>
              </p14:nvContentPartPr>
              <p14:xfrm>
                <a:off x="5176260" y="3250950"/>
                <a:ext cx="2520" cy="59760"/>
              </p14:xfrm>
            </p:contentPart>
          </mc:Choice>
          <mc:Fallback xmlns="">
            <p:pic>
              <p:nvPicPr>
                <p:cNvPr id="9735" name="Ink 9734">
                  <a:extLst>
                    <a:ext uri="{FF2B5EF4-FFF2-40B4-BE49-F238E27FC236}">
                      <a16:creationId xmlns:a16="http://schemas.microsoft.com/office/drawing/2014/main" id="{0FEAF067-058F-0502-526A-AF925CA5ED9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69260" y="3244482"/>
                  <a:ext cx="16240" cy="72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736" name="Ink 9735">
                  <a:extLst>
                    <a:ext uri="{FF2B5EF4-FFF2-40B4-BE49-F238E27FC236}">
                      <a16:creationId xmlns:a16="http://schemas.microsoft.com/office/drawing/2014/main" id="{5EB21E0D-C9C3-8470-39E0-C7EEF3465771}"/>
                    </a:ext>
                  </a:extLst>
                </p14:cNvPr>
                <p14:cNvContentPartPr/>
                <p14:nvPr/>
              </p14:nvContentPartPr>
              <p14:xfrm>
                <a:off x="5299020" y="3609870"/>
                <a:ext cx="19440" cy="28080"/>
              </p14:xfrm>
            </p:contentPart>
          </mc:Choice>
          <mc:Fallback xmlns="">
            <p:pic>
              <p:nvPicPr>
                <p:cNvPr id="9736" name="Ink 9735">
                  <a:extLst>
                    <a:ext uri="{FF2B5EF4-FFF2-40B4-BE49-F238E27FC236}">
                      <a16:creationId xmlns:a16="http://schemas.microsoft.com/office/drawing/2014/main" id="{5EB21E0D-C9C3-8470-39E0-C7EEF346577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292540" y="3603370"/>
                  <a:ext cx="32141" cy="408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9737" name="Group 9736">
              <a:extLst>
                <a:ext uri="{FF2B5EF4-FFF2-40B4-BE49-F238E27FC236}">
                  <a16:creationId xmlns:a16="http://schemas.microsoft.com/office/drawing/2014/main" id="{4B022C64-294A-29B7-A806-6D440308ECC8}"/>
                </a:ext>
              </a:extLst>
            </p:cNvPr>
            <p:cNvGrpSpPr/>
            <p:nvPr/>
          </p:nvGrpSpPr>
          <p:grpSpPr>
            <a:xfrm>
              <a:off x="5463900" y="3806430"/>
              <a:ext cx="127440" cy="102240"/>
              <a:chOff x="5463900" y="3806430"/>
              <a:chExt cx="127440" cy="10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9745" name="Ink 9744">
                    <a:extLst>
                      <a:ext uri="{FF2B5EF4-FFF2-40B4-BE49-F238E27FC236}">
                        <a16:creationId xmlns:a16="http://schemas.microsoft.com/office/drawing/2014/main" id="{EF3F00AE-8D8C-0B8E-10B9-656D3D7DC1AA}"/>
                      </a:ext>
                    </a:extLst>
                  </p14:cNvPr>
                  <p14:cNvContentPartPr/>
                  <p14:nvPr/>
                </p14:nvContentPartPr>
                <p14:xfrm>
                  <a:off x="5463900" y="3806430"/>
                  <a:ext cx="30960" cy="92880"/>
                </p14:xfrm>
              </p:contentPart>
            </mc:Choice>
            <mc:Fallback xmlns="">
              <p:pic>
                <p:nvPicPr>
                  <p:cNvPr id="9745" name="Ink 9744">
                    <a:extLst>
                      <a:ext uri="{FF2B5EF4-FFF2-40B4-BE49-F238E27FC236}">
                        <a16:creationId xmlns:a16="http://schemas.microsoft.com/office/drawing/2014/main" id="{EF3F00AE-8D8C-0B8E-10B9-656D3D7DC1AA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5457450" y="3799998"/>
                    <a:ext cx="43602" cy="1054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9746" name="Ink 9745">
                    <a:extLst>
                      <a:ext uri="{FF2B5EF4-FFF2-40B4-BE49-F238E27FC236}">
                        <a16:creationId xmlns:a16="http://schemas.microsoft.com/office/drawing/2014/main" id="{FED530B4-22DA-3447-26EB-653B2B7B4638}"/>
                      </a:ext>
                    </a:extLst>
                  </p14:cNvPr>
                  <p14:cNvContentPartPr/>
                  <p14:nvPr/>
                </p14:nvContentPartPr>
                <p14:xfrm>
                  <a:off x="5579820" y="3812910"/>
                  <a:ext cx="11520" cy="95760"/>
                </p14:xfrm>
              </p:contentPart>
            </mc:Choice>
            <mc:Fallback xmlns="">
              <p:pic>
                <p:nvPicPr>
                  <p:cNvPr id="9746" name="Ink 9745">
                    <a:extLst>
                      <a:ext uri="{FF2B5EF4-FFF2-40B4-BE49-F238E27FC236}">
                        <a16:creationId xmlns:a16="http://schemas.microsoft.com/office/drawing/2014/main" id="{FED530B4-22DA-3447-26EB-653B2B7B4638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5573420" y="3806475"/>
                    <a:ext cx="24064" cy="10837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738" name="Ink 9737">
                  <a:extLst>
                    <a:ext uri="{FF2B5EF4-FFF2-40B4-BE49-F238E27FC236}">
                      <a16:creationId xmlns:a16="http://schemas.microsoft.com/office/drawing/2014/main" id="{2637D6AE-8CE7-65CE-6AF6-35B09850F595}"/>
                    </a:ext>
                  </a:extLst>
                </p14:cNvPr>
                <p14:cNvContentPartPr/>
                <p14:nvPr/>
              </p14:nvContentPartPr>
              <p14:xfrm>
                <a:off x="5353020" y="3974910"/>
                <a:ext cx="2160" cy="63000"/>
              </p14:xfrm>
            </p:contentPart>
          </mc:Choice>
          <mc:Fallback xmlns="">
            <p:pic>
              <p:nvPicPr>
                <p:cNvPr id="9738" name="Ink 9737">
                  <a:extLst>
                    <a:ext uri="{FF2B5EF4-FFF2-40B4-BE49-F238E27FC236}">
                      <a16:creationId xmlns:a16="http://schemas.microsoft.com/office/drawing/2014/main" id="{2637D6AE-8CE7-65CE-6AF6-35B09850F59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47020" y="3968481"/>
                  <a:ext cx="139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739" name="Ink 9738">
                  <a:extLst>
                    <a:ext uri="{FF2B5EF4-FFF2-40B4-BE49-F238E27FC236}">
                      <a16:creationId xmlns:a16="http://schemas.microsoft.com/office/drawing/2014/main" id="{565373D7-F009-AAD9-357C-EB7B1A93C529}"/>
                    </a:ext>
                  </a:extLst>
                </p14:cNvPr>
                <p14:cNvContentPartPr/>
                <p14:nvPr/>
              </p14:nvContentPartPr>
              <p14:xfrm>
                <a:off x="5517900" y="4076430"/>
                <a:ext cx="360" cy="9360"/>
              </p14:xfrm>
            </p:contentPart>
          </mc:Choice>
          <mc:Fallback xmlns="">
            <p:pic>
              <p:nvPicPr>
                <p:cNvPr id="9739" name="Ink 9738">
                  <a:extLst>
                    <a:ext uri="{FF2B5EF4-FFF2-40B4-BE49-F238E27FC236}">
                      <a16:creationId xmlns:a16="http://schemas.microsoft.com/office/drawing/2014/main" id="{565373D7-F009-AAD9-357C-EB7B1A93C52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508900" y="4070106"/>
                  <a:ext cx="18000" cy="217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740" name="Ink 9739">
                  <a:extLst>
                    <a:ext uri="{FF2B5EF4-FFF2-40B4-BE49-F238E27FC236}">
                      <a16:creationId xmlns:a16="http://schemas.microsoft.com/office/drawing/2014/main" id="{53E5B26F-73D8-12DB-ED6C-1F68BCC9C2FC}"/>
                    </a:ext>
                  </a:extLst>
                </p14:cNvPr>
                <p14:cNvContentPartPr/>
                <p14:nvPr/>
              </p14:nvContentPartPr>
              <p14:xfrm>
                <a:off x="5552820" y="3641550"/>
                <a:ext cx="13680" cy="42840"/>
              </p14:xfrm>
            </p:contentPart>
          </mc:Choice>
          <mc:Fallback xmlns="">
            <p:pic>
              <p:nvPicPr>
                <p:cNvPr id="9740" name="Ink 9739">
                  <a:extLst>
                    <a:ext uri="{FF2B5EF4-FFF2-40B4-BE49-F238E27FC236}">
                      <a16:creationId xmlns:a16="http://schemas.microsoft.com/office/drawing/2014/main" id="{53E5B26F-73D8-12DB-ED6C-1F68BCC9C2F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546367" y="3635059"/>
                  <a:ext cx="26328" cy="555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741" name="Ink 9740">
                  <a:extLst>
                    <a:ext uri="{FF2B5EF4-FFF2-40B4-BE49-F238E27FC236}">
                      <a16:creationId xmlns:a16="http://schemas.microsoft.com/office/drawing/2014/main" id="{79F184A0-F77E-8057-602D-F52E9B142DEA}"/>
                    </a:ext>
                  </a:extLst>
                </p14:cNvPr>
                <p14:cNvContentPartPr/>
                <p14:nvPr/>
              </p14:nvContentPartPr>
              <p14:xfrm>
                <a:off x="5302260" y="3793830"/>
                <a:ext cx="24120" cy="54360"/>
              </p14:xfrm>
            </p:contentPart>
          </mc:Choice>
          <mc:Fallback xmlns="">
            <p:pic>
              <p:nvPicPr>
                <p:cNvPr id="9741" name="Ink 9740">
                  <a:extLst>
                    <a:ext uri="{FF2B5EF4-FFF2-40B4-BE49-F238E27FC236}">
                      <a16:creationId xmlns:a16="http://schemas.microsoft.com/office/drawing/2014/main" id="{79F184A0-F77E-8057-602D-F52E9B142DE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295776" y="3787389"/>
                  <a:ext cx="36828" cy="669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742" name="Ink 9741">
                  <a:extLst>
                    <a:ext uri="{FF2B5EF4-FFF2-40B4-BE49-F238E27FC236}">
                      <a16:creationId xmlns:a16="http://schemas.microsoft.com/office/drawing/2014/main" id="{F7C13AEF-F656-9AC6-15B3-37DB11BD363A}"/>
                    </a:ext>
                  </a:extLst>
                </p14:cNvPr>
                <p14:cNvContentPartPr/>
                <p14:nvPr/>
              </p14:nvContentPartPr>
              <p14:xfrm>
                <a:off x="5417460" y="2819310"/>
                <a:ext cx="5400" cy="19800"/>
              </p14:xfrm>
            </p:contentPart>
          </mc:Choice>
          <mc:Fallback xmlns="">
            <p:pic>
              <p:nvPicPr>
                <p:cNvPr id="9742" name="Ink 9741">
                  <a:extLst>
                    <a:ext uri="{FF2B5EF4-FFF2-40B4-BE49-F238E27FC236}">
                      <a16:creationId xmlns:a16="http://schemas.microsoft.com/office/drawing/2014/main" id="{F7C13AEF-F656-9AC6-15B3-37DB11BD363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411031" y="2812797"/>
                  <a:ext cx="18000" cy="325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743" name="Ink 9742">
                  <a:extLst>
                    <a:ext uri="{FF2B5EF4-FFF2-40B4-BE49-F238E27FC236}">
                      <a16:creationId xmlns:a16="http://schemas.microsoft.com/office/drawing/2014/main" id="{B31100CA-8466-FC1D-7D3D-FF5455BAEC5F}"/>
                    </a:ext>
                  </a:extLst>
                </p14:cNvPr>
                <p14:cNvContentPartPr/>
                <p14:nvPr/>
              </p14:nvContentPartPr>
              <p14:xfrm>
                <a:off x="5302260" y="2549310"/>
                <a:ext cx="113040" cy="109440"/>
              </p14:xfrm>
            </p:contentPart>
          </mc:Choice>
          <mc:Fallback xmlns="">
            <p:pic>
              <p:nvPicPr>
                <p:cNvPr id="9743" name="Ink 9742">
                  <a:extLst>
                    <a:ext uri="{FF2B5EF4-FFF2-40B4-BE49-F238E27FC236}">
                      <a16:creationId xmlns:a16="http://schemas.microsoft.com/office/drawing/2014/main" id="{B31100CA-8466-FC1D-7D3D-FF5455BAEC5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95837" y="2542872"/>
                  <a:ext cx="125629" cy="1220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744" name="Ink 9743">
                  <a:extLst>
                    <a:ext uri="{FF2B5EF4-FFF2-40B4-BE49-F238E27FC236}">
                      <a16:creationId xmlns:a16="http://schemas.microsoft.com/office/drawing/2014/main" id="{9F55A611-9FA4-4129-65ED-9A2AC2FED1EE}"/>
                    </a:ext>
                  </a:extLst>
                </p14:cNvPr>
                <p14:cNvContentPartPr/>
                <p14:nvPr/>
              </p14:nvContentPartPr>
              <p14:xfrm>
                <a:off x="5129100" y="2838030"/>
                <a:ext cx="7920" cy="62280"/>
              </p14:xfrm>
            </p:contentPart>
          </mc:Choice>
          <mc:Fallback xmlns="">
            <p:pic>
              <p:nvPicPr>
                <p:cNvPr id="9744" name="Ink 9743">
                  <a:extLst>
                    <a:ext uri="{FF2B5EF4-FFF2-40B4-BE49-F238E27FC236}">
                      <a16:creationId xmlns:a16="http://schemas.microsoft.com/office/drawing/2014/main" id="{9F55A611-9FA4-4129-65ED-9A2AC2FED1E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122713" y="2831623"/>
                  <a:ext cx="20439" cy="7483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47" name="Group 9746">
            <a:extLst>
              <a:ext uri="{FF2B5EF4-FFF2-40B4-BE49-F238E27FC236}">
                <a16:creationId xmlns:a16="http://schemas.microsoft.com/office/drawing/2014/main" id="{B5B817E0-0944-F628-48F6-17227DBFC54E}"/>
              </a:ext>
            </a:extLst>
          </p:cNvPr>
          <p:cNvGrpSpPr/>
          <p:nvPr/>
        </p:nvGrpSpPr>
        <p:grpSpPr>
          <a:xfrm>
            <a:off x="6875481" y="16056159"/>
            <a:ext cx="1449397" cy="2578604"/>
            <a:chOff x="5701973" y="2285315"/>
            <a:chExt cx="1035080" cy="1841498"/>
          </a:xfrm>
        </p:grpSpPr>
        <p:sp>
          <p:nvSpPr>
            <p:cNvPr id="9748" name="Free-form: Shape 9747">
              <a:extLst>
                <a:ext uri="{FF2B5EF4-FFF2-40B4-BE49-F238E27FC236}">
                  <a16:creationId xmlns:a16="http://schemas.microsoft.com/office/drawing/2014/main" id="{3A75E3FA-0A5C-0A47-0C76-8F87A382636F}"/>
                </a:ext>
              </a:extLst>
            </p:cNvPr>
            <p:cNvSpPr/>
            <p:nvPr/>
          </p:nvSpPr>
          <p:spPr>
            <a:xfrm rot="20027156">
              <a:off x="5701973" y="2285315"/>
              <a:ext cx="1035080" cy="1841498"/>
            </a:xfrm>
            <a:custGeom>
              <a:avLst/>
              <a:gdLst>
                <a:gd name="connsiteX0" fmla="*/ 806354 w 1035080"/>
                <a:gd name="connsiteY0" fmla="*/ 15308 h 1841498"/>
                <a:gd name="connsiteX1" fmla="*/ 945800 w 1035080"/>
                <a:gd name="connsiteY1" fmla="*/ 153483 h 1841498"/>
                <a:gd name="connsiteX2" fmla="*/ 1028641 w 1035080"/>
                <a:gd name="connsiteY2" fmla="*/ 556616 h 1841498"/>
                <a:gd name="connsiteX3" fmla="*/ 593472 w 1035080"/>
                <a:gd name="connsiteY3" fmla="*/ 1430076 h 1841498"/>
                <a:gd name="connsiteX4" fmla="*/ 475992 w 1035080"/>
                <a:gd name="connsiteY4" fmla="*/ 1649686 h 1841498"/>
                <a:gd name="connsiteX5" fmla="*/ 483247 w 1035080"/>
                <a:gd name="connsiteY5" fmla="*/ 1661426 h 1841498"/>
                <a:gd name="connsiteX6" fmla="*/ 493285 w 1035080"/>
                <a:gd name="connsiteY6" fmla="*/ 1726001 h 1841498"/>
                <a:gd name="connsiteX7" fmla="*/ 434511 w 1035080"/>
                <a:gd name="connsiteY7" fmla="*/ 1841498 h 1841498"/>
                <a:gd name="connsiteX8" fmla="*/ 380356 w 1035080"/>
                <a:gd name="connsiteY8" fmla="*/ 1770958 h 1841498"/>
                <a:gd name="connsiteX9" fmla="*/ 378894 w 1035080"/>
                <a:gd name="connsiteY9" fmla="*/ 1756732 h 1841498"/>
                <a:gd name="connsiteX10" fmla="*/ 377738 w 1035080"/>
                <a:gd name="connsiteY10" fmla="*/ 1757198 h 1841498"/>
                <a:gd name="connsiteX11" fmla="*/ 377657 w 1035080"/>
                <a:gd name="connsiteY11" fmla="*/ 1757427 h 1841498"/>
                <a:gd name="connsiteX12" fmla="*/ 308459 w 1035080"/>
                <a:gd name="connsiteY12" fmla="*/ 1813287 h 1841498"/>
                <a:gd name="connsiteX13" fmla="*/ 275999 w 1035080"/>
                <a:gd name="connsiteY13" fmla="*/ 1770650 h 1841498"/>
                <a:gd name="connsiteX14" fmla="*/ 273855 w 1035080"/>
                <a:gd name="connsiteY14" fmla="*/ 1747818 h 1841498"/>
                <a:gd name="connsiteX15" fmla="*/ 272963 w 1035080"/>
                <a:gd name="connsiteY15" fmla="*/ 1747613 h 1841498"/>
                <a:gd name="connsiteX16" fmla="*/ 254503 w 1035080"/>
                <a:gd name="connsiteY16" fmla="*/ 1771818 h 1841498"/>
                <a:gd name="connsiteX17" fmla="*/ 194738 w 1035080"/>
                <a:gd name="connsiteY17" fmla="*/ 1792189 h 1841498"/>
                <a:gd name="connsiteX18" fmla="*/ 143760 w 1035080"/>
                <a:gd name="connsiteY18" fmla="*/ 1707314 h 1841498"/>
                <a:gd name="connsiteX19" fmla="*/ 144981 w 1035080"/>
                <a:gd name="connsiteY19" fmla="*/ 1695818 h 1841498"/>
                <a:gd name="connsiteX20" fmla="*/ 136777 w 1035080"/>
                <a:gd name="connsiteY20" fmla="*/ 1688045 h 1841498"/>
                <a:gd name="connsiteX21" fmla="*/ 135344 w 1035080"/>
                <a:gd name="connsiteY21" fmla="*/ 1686345 h 1841498"/>
                <a:gd name="connsiteX22" fmla="*/ 133770 w 1035080"/>
                <a:gd name="connsiteY22" fmla="*/ 1690537 h 1841498"/>
                <a:gd name="connsiteX23" fmla="*/ 102254 w 1035080"/>
                <a:gd name="connsiteY23" fmla="*/ 1717728 h 1841498"/>
                <a:gd name="connsiteX24" fmla="*/ 86618 w 1035080"/>
                <a:gd name="connsiteY24" fmla="*/ 1679153 h 1841498"/>
                <a:gd name="connsiteX25" fmla="*/ 91741 w 1035080"/>
                <a:gd name="connsiteY25" fmla="*/ 1634606 h 1841498"/>
                <a:gd name="connsiteX26" fmla="*/ 84344 w 1035080"/>
                <a:gd name="connsiteY26" fmla="*/ 1625829 h 1841498"/>
                <a:gd name="connsiteX27" fmla="*/ 74108 w 1035080"/>
                <a:gd name="connsiteY27" fmla="*/ 1610408 h 1841498"/>
                <a:gd name="connsiteX28" fmla="*/ 44982 w 1035080"/>
                <a:gd name="connsiteY28" fmla="*/ 1641884 h 1841498"/>
                <a:gd name="connsiteX29" fmla="*/ 5530 w 1035080"/>
                <a:gd name="connsiteY29" fmla="*/ 1655156 h 1841498"/>
                <a:gd name="connsiteX30" fmla="*/ 5624 w 1035080"/>
                <a:gd name="connsiteY30" fmla="*/ 1613532 h 1841498"/>
                <a:gd name="connsiteX31" fmla="*/ 42097 w 1035080"/>
                <a:gd name="connsiteY31" fmla="*/ 1547065 h 1841498"/>
                <a:gd name="connsiteX32" fmla="*/ 37966 w 1035080"/>
                <a:gd name="connsiteY32" fmla="*/ 1531968 h 1841498"/>
                <a:gd name="connsiteX33" fmla="*/ 41570 w 1035080"/>
                <a:gd name="connsiteY33" fmla="*/ 1510513 h 1841498"/>
                <a:gd name="connsiteX34" fmla="*/ 492165 w 1035080"/>
                <a:gd name="connsiteY34" fmla="*/ 221563 h 1841498"/>
                <a:gd name="connsiteX35" fmla="*/ 636599 w 1035080"/>
                <a:gd name="connsiteY35" fmla="*/ 2492 h 1841498"/>
                <a:gd name="connsiteX36" fmla="*/ 806354 w 1035080"/>
                <a:gd name="connsiteY36" fmla="*/ 15308 h 184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5080" h="1841498">
                  <a:moveTo>
                    <a:pt x="806354" y="15308"/>
                  </a:moveTo>
                  <a:cubicBezTo>
                    <a:pt x="843438" y="28745"/>
                    <a:pt x="887101" y="65017"/>
                    <a:pt x="945800" y="153483"/>
                  </a:cubicBezTo>
                  <a:cubicBezTo>
                    <a:pt x="992028" y="180454"/>
                    <a:pt x="1055612" y="510388"/>
                    <a:pt x="1028641" y="556616"/>
                  </a:cubicBezTo>
                  <a:cubicBezTo>
                    <a:pt x="867774" y="832342"/>
                    <a:pt x="738528" y="1138923"/>
                    <a:pt x="593472" y="1430076"/>
                  </a:cubicBezTo>
                  <a:lnTo>
                    <a:pt x="475992" y="1649686"/>
                  </a:lnTo>
                  <a:lnTo>
                    <a:pt x="483247" y="1661426"/>
                  </a:lnTo>
                  <a:cubicBezTo>
                    <a:pt x="489585" y="1679859"/>
                    <a:pt x="493285" y="1702081"/>
                    <a:pt x="493285" y="1726001"/>
                  </a:cubicBezTo>
                  <a:cubicBezTo>
                    <a:pt x="493285" y="1789788"/>
                    <a:pt x="466971" y="1841498"/>
                    <a:pt x="434511" y="1841498"/>
                  </a:cubicBezTo>
                  <a:cubicBezTo>
                    <a:pt x="410166" y="1841498"/>
                    <a:pt x="389278" y="1812411"/>
                    <a:pt x="380356" y="1770958"/>
                  </a:cubicBezTo>
                  <a:lnTo>
                    <a:pt x="378894" y="1756732"/>
                  </a:lnTo>
                  <a:lnTo>
                    <a:pt x="377738" y="1757198"/>
                  </a:lnTo>
                  <a:lnTo>
                    <a:pt x="377657" y="1757427"/>
                  </a:lnTo>
                  <a:cubicBezTo>
                    <a:pt x="359254" y="1795628"/>
                    <a:pt x="332123" y="1819001"/>
                    <a:pt x="308459" y="1813287"/>
                  </a:cubicBezTo>
                  <a:cubicBezTo>
                    <a:pt x="292682" y="1809478"/>
                    <a:pt x="281433" y="1793463"/>
                    <a:pt x="275999" y="1770650"/>
                  </a:cubicBezTo>
                  <a:lnTo>
                    <a:pt x="273855" y="1747818"/>
                  </a:lnTo>
                  <a:lnTo>
                    <a:pt x="272963" y="1747613"/>
                  </a:lnTo>
                  <a:lnTo>
                    <a:pt x="254503" y="1771818"/>
                  </a:lnTo>
                  <a:cubicBezTo>
                    <a:pt x="236335" y="1788933"/>
                    <a:pt x="214978" y="1797076"/>
                    <a:pt x="194738" y="1792189"/>
                  </a:cubicBezTo>
                  <a:cubicBezTo>
                    <a:pt x="164379" y="1784859"/>
                    <a:pt x="145158" y="1750296"/>
                    <a:pt x="143760" y="1707314"/>
                  </a:cubicBezTo>
                  <a:lnTo>
                    <a:pt x="144981" y="1695818"/>
                  </a:lnTo>
                  <a:lnTo>
                    <a:pt x="136777" y="1688045"/>
                  </a:lnTo>
                  <a:lnTo>
                    <a:pt x="135344" y="1686345"/>
                  </a:lnTo>
                  <a:lnTo>
                    <a:pt x="133770" y="1690537"/>
                  </a:lnTo>
                  <a:cubicBezTo>
                    <a:pt x="122831" y="1709397"/>
                    <a:pt x="111461" y="1719951"/>
                    <a:pt x="102254" y="1717728"/>
                  </a:cubicBezTo>
                  <a:cubicBezTo>
                    <a:pt x="93047" y="1715505"/>
                    <a:pt x="87746" y="1700926"/>
                    <a:pt x="86618" y="1679153"/>
                  </a:cubicBezTo>
                  <a:lnTo>
                    <a:pt x="91741" y="1634606"/>
                  </a:lnTo>
                  <a:lnTo>
                    <a:pt x="84344" y="1625829"/>
                  </a:lnTo>
                  <a:lnTo>
                    <a:pt x="74108" y="1610408"/>
                  </a:lnTo>
                  <a:lnTo>
                    <a:pt x="44982" y="1641884"/>
                  </a:lnTo>
                  <a:cubicBezTo>
                    <a:pt x="27729" y="1655215"/>
                    <a:pt x="13216" y="1660692"/>
                    <a:pt x="5530" y="1655156"/>
                  </a:cubicBezTo>
                  <a:cubicBezTo>
                    <a:pt x="-2155" y="1649620"/>
                    <a:pt x="-1556" y="1634119"/>
                    <a:pt x="5624" y="1613532"/>
                  </a:cubicBezTo>
                  <a:lnTo>
                    <a:pt x="42097" y="1547065"/>
                  </a:lnTo>
                  <a:lnTo>
                    <a:pt x="37966" y="1531968"/>
                  </a:lnTo>
                  <a:cubicBezTo>
                    <a:pt x="37142" y="1523581"/>
                    <a:pt x="38199" y="1516291"/>
                    <a:pt x="41570" y="1510513"/>
                  </a:cubicBezTo>
                  <a:cubicBezTo>
                    <a:pt x="138141" y="1029970"/>
                    <a:pt x="328407" y="640851"/>
                    <a:pt x="492165" y="221563"/>
                  </a:cubicBezTo>
                  <a:cubicBezTo>
                    <a:pt x="519136" y="175335"/>
                    <a:pt x="590371" y="-24479"/>
                    <a:pt x="636599" y="2492"/>
                  </a:cubicBezTo>
                  <a:cubicBezTo>
                    <a:pt x="701016" y="33948"/>
                    <a:pt x="744548" y="-7087"/>
                    <a:pt x="806354" y="153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749" name="Ink 9748">
                  <a:extLst>
                    <a:ext uri="{FF2B5EF4-FFF2-40B4-BE49-F238E27FC236}">
                      <a16:creationId xmlns:a16="http://schemas.microsoft.com/office/drawing/2014/main" id="{340449FB-0744-AFEB-D815-321174E6707A}"/>
                    </a:ext>
                  </a:extLst>
                </p14:cNvPr>
                <p14:cNvContentPartPr/>
                <p14:nvPr/>
              </p14:nvContentPartPr>
              <p14:xfrm>
                <a:off x="5966460" y="2450670"/>
                <a:ext cx="9000" cy="18720"/>
              </p14:xfrm>
            </p:contentPart>
          </mc:Choice>
          <mc:Fallback xmlns="">
            <p:pic>
              <p:nvPicPr>
                <p:cNvPr id="9749" name="Ink 9748">
                  <a:extLst>
                    <a:ext uri="{FF2B5EF4-FFF2-40B4-BE49-F238E27FC236}">
                      <a16:creationId xmlns:a16="http://schemas.microsoft.com/office/drawing/2014/main" id="{340449FB-0744-AFEB-D815-321174E6707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960031" y="2444170"/>
                  <a:ext cx="21600" cy="314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9750" name="Ink 9749">
                  <a:extLst>
                    <a:ext uri="{FF2B5EF4-FFF2-40B4-BE49-F238E27FC236}">
                      <a16:creationId xmlns:a16="http://schemas.microsoft.com/office/drawing/2014/main" id="{F0AEC7AC-4874-A1DF-860E-FF72D1342EA3}"/>
                    </a:ext>
                  </a:extLst>
                </p14:cNvPr>
                <p14:cNvContentPartPr/>
                <p14:nvPr/>
              </p14:nvContentPartPr>
              <p14:xfrm>
                <a:off x="6041700" y="2577750"/>
                <a:ext cx="360" cy="163440"/>
              </p14:xfrm>
            </p:contentPart>
          </mc:Choice>
          <mc:Fallback xmlns="">
            <p:pic>
              <p:nvPicPr>
                <p:cNvPr id="9750" name="Ink 9749">
                  <a:extLst>
                    <a:ext uri="{FF2B5EF4-FFF2-40B4-BE49-F238E27FC236}">
                      <a16:creationId xmlns:a16="http://schemas.microsoft.com/office/drawing/2014/main" id="{F0AEC7AC-4874-A1DF-860E-FF72D1342EA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032700" y="2571325"/>
                  <a:ext cx="18000" cy="17603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751" name="Ink 9750">
                  <a:extLst>
                    <a:ext uri="{FF2B5EF4-FFF2-40B4-BE49-F238E27FC236}">
                      <a16:creationId xmlns:a16="http://schemas.microsoft.com/office/drawing/2014/main" id="{F70368D3-5D7A-F649-BC01-602436B14EAC}"/>
                    </a:ext>
                  </a:extLst>
                </p14:cNvPr>
                <p14:cNvContentPartPr/>
                <p14:nvPr/>
              </p14:nvContentPartPr>
              <p14:xfrm>
                <a:off x="6130620" y="2514390"/>
                <a:ext cx="80280" cy="109800"/>
              </p14:xfrm>
            </p:contentPart>
          </mc:Choice>
          <mc:Fallback xmlns="">
            <p:pic>
              <p:nvPicPr>
                <p:cNvPr id="9751" name="Ink 9750">
                  <a:extLst>
                    <a:ext uri="{FF2B5EF4-FFF2-40B4-BE49-F238E27FC236}">
                      <a16:creationId xmlns:a16="http://schemas.microsoft.com/office/drawing/2014/main" id="{F70368D3-5D7A-F649-BC01-602436B14EA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124167" y="2507961"/>
                  <a:ext cx="92929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9752" name="Ink 9751">
                  <a:extLst>
                    <a:ext uri="{FF2B5EF4-FFF2-40B4-BE49-F238E27FC236}">
                      <a16:creationId xmlns:a16="http://schemas.microsoft.com/office/drawing/2014/main" id="{FAA0D7C6-2AF9-13D2-A4D4-67678A7BF71D}"/>
                    </a:ext>
                  </a:extLst>
                </p14:cNvPr>
                <p14:cNvContentPartPr/>
                <p14:nvPr/>
              </p14:nvContentPartPr>
              <p14:xfrm>
                <a:off x="6289380" y="2762070"/>
                <a:ext cx="26640" cy="74880"/>
              </p14:xfrm>
            </p:contentPart>
          </mc:Choice>
          <mc:Fallback xmlns="">
            <p:pic>
              <p:nvPicPr>
                <p:cNvPr id="9752" name="Ink 9751">
                  <a:extLst>
                    <a:ext uri="{FF2B5EF4-FFF2-40B4-BE49-F238E27FC236}">
                      <a16:creationId xmlns:a16="http://schemas.microsoft.com/office/drawing/2014/main" id="{FAA0D7C6-2AF9-13D2-A4D4-67678A7BF71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282914" y="2755637"/>
                  <a:ext cx="39313" cy="874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753" name="Ink 9752">
                  <a:extLst>
                    <a:ext uri="{FF2B5EF4-FFF2-40B4-BE49-F238E27FC236}">
                      <a16:creationId xmlns:a16="http://schemas.microsoft.com/office/drawing/2014/main" id="{45404566-0767-520D-20BA-C967F3A1078A}"/>
                    </a:ext>
                  </a:extLst>
                </p14:cNvPr>
                <p14:cNvContentPartPr/>
                <p14:nvPr/>
              </p14:nvContentPartPr>
              <p14:xfrm>
                <a:off x="6388020" y="3088950"/>
                <a:ext cx="6840" cy="67320"/>
              </p14:xfrm>
            </p:contentPart>
          </mc:Choice>
          <mc:Fallback xmlns="">
            <p:pic>
              <p:nvPicPr>
                <p:cNvPr id="9753" name="Ink 9752">
                  <a:extLst>
                    <a:ext uri="{FF2B5EF4-FFF2-40B4-BE49-F238E27FC236}">
                      <a16:creationId xmlns:a16="http://schemas.microsoft.com/office/drawing/2014/main" id="{45404566-0767-520D-20BA-C967F3A1078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381443" y="3082526"/>
                  <a:ext cx="19731" cy="799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9754" name="Ink 9753">
                  <a:extLst>
                    <a:ext uri="{FF2B5EF4-FFF2-40B4-BE49-F238E27FC236}">
                      <a16:creationId xmlns:a16="http://schemas.microsoft.com/office/drawing/2014/main" id="{3F024289-359D-7C46-ECD3-512989685D36}"/>
                    </a:ext>
                  </a:extLst>
                </p14:cNvPr>
                <p14:cNvContentPartPr/>
                <p14:nvPr/>
              </p14:nvContentPartPr>
              <p14:xfrm>
                <a:off x="6257700" y="3343110"/>
                <a:ext cx="10080" cy="172800"/>
              </p14:xfrm>
            </p:contentPart>
          </mc:Choice>
          <mc:Fallback xmlns="">
            <p:pic>
              <p:nvPicPr>
                <p:cNvPr id="9754" name="Ink 9753">
                  <a:extLst>
                    <a:ext uri="{FF2B5EF4-FFF2-40B4-BE49-F238E27FC236}">
                      <a16:creationId xmlns:a16="http://schemas.microsoft.com/office/drawing/2014/main" id="{3F024289-359D-7C46-ECD3-512989685D3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251238" y="3336672"/>
                  <a:ext cx="22745" cy="1854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9755" name="Ink 9754">
                  <a:extLst>
                    <a:ext uri="{FF2B5EF4-FFF2-40B4-BE49-F238E27FC236}">
                      <a16:creationId xmlns:a16="http://schemas.microsoft.com/office/drawing/2014/main" id="{D18009BB-0B3C-4577-845C-B77458B9A362}"/>
                    </a:ext>
                  </a:extLst>
                </p14:cNvPr>
                <p14:cNvContentPartPr/>
                <p14:nvPr/>
              </p14:nvContentPartPr>
              <p14:xfrm>
                <a:off x="6097860" y="3076350"/>
                <a:ext cx="7920" cy="30240"/>
              </p14:xfrm>
            </p:contentPart>
          </mc:Choice>
          <mc:Fallback xmlns="">
            <p:pic>
              <p:nvPicPr>
                <p:cNvPr id="9755" name="Ink 9754">
                  <a:extLst>
                    <a:ext uri="{FF2B5EF4-FFF2-40B4-BE49-F238E27FC236}">
                      <a16:creationId xmlns:a16="http://schemas.microsoft.com/office/drawing/2014/main" id="{D18009BB-0B3C-4577-845C-B77458B9A36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091260" y="3069888"/>
                  <a:ext cx="20856" cy="429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9756" name="Ink 9755">
                  <a:extLst>
                    <a:ext uri="{FF2B5EF4-FFF2-40B4-BE49-F238E27FC236}">
                      <a16:creationId xmlns:a16="http://schemas.microsoft.com/office/drawing/2014/main" id="{F2426074-51F0-1AC9-CDB9-AF55051E4EBE}"/>
                    </a:ext>
                  </a:extLst>
                </p14:cNvPr>
                <p14:cNvContentPartPr/>
                <p14:nvPr/>
              </p14:nvContentPartPr>
              <p14:xfrm>
                <a:off x="5990940" y="3009750"/>
                <a:ext cx="8280" cy="73440"/>
              </p14:xfrm>
            </p:contentPart>
          </mc:Choice>
          <mc:Fallback xmlns="">
            <p:pic>
              <p:nvPicPr>
                <p:cNvPr id="9756" name="Ink 9755">
                  <a:extLst>
                    <a:ext uri="{FF2B5EF4-FFF2-40B4-BE49-F238E27FC236}">
                      <a16:creationId xmlns:a16="http://schemas.microsoft.com/office/drawing/2014/main" id="{F2426074-51F0-1AC9-CDB9-AF55051E4EB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984471" y="3003308"/>
                  <a:ext cx="20959" cy="860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757" name="Ink 9756">
                  <a:extLst>
                    <a:ext uri="{FF2B5EF4-FFF2-40B4-BE49-F238E27FC236}">
                      <a16:creationId xmlns:a16="http://schemas.microsoft.com/office/drawing/2014/main" id="{CEF97AD9-239D-D53F-A5C5-5246C12DF539}"/>
                    </a:ext>
                  </a:extLst>
                </p14:cNvPr>
                <p14:cNvContentPartPr/>
                <p14:nvPr/>
              </p14:nvContentPartPr>
              <p14:xfrm>
                <a:off x="6108660" y="3352470"/>
                <a:ext cx="9360" cy="207000"/>
              </p14:xfrm>
            </p:contentPart>
          </mc:Choice>
          <mc:Fallback xmlns="">
            <p:pic>
              <p:nvPicPr>
                <p:cNvPr id="9757" name="Ink 9756">
                  <a:extLst>
                    <a:ext uri="{FF2B5EF4-FFF2-40B4-BE49-F238E27FC236}">
                      <a16:creationId xmlns:a16="http://schemas.microsoft.com/office/drawing/2014/main" id="{CEF97AD9-239D-D53F-A5C5-5246C12DF53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102160" y="3346041"/>
                  <a:ext cx="221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758" name="Ink 9757">
                  <a:extLst>
                    <a:ext uri="{FF2B5EF4-FFF2-40B4-BE49-F238E27FC236}">
                      <a16:creationId xmlns:a16="http://schemas.microsoft.com/office/drawing/2014/main" id="{52E44CE7-9663-82A9-5FDD-1B45D5505B70}"/>
                    </a:ext>
                  </a:extLst>
                </p14:cNvPr>
                <p14:cNvContentPartPr/>
                <p14:nvPr/>
              </p14:nvContentPartPr>
              <p14:xfrm>
                <a:off x="6254460" y="3682590"/>
                <a:ext cx="27360" cy="79560"/>
              </p14:xfrm>
            </p:contentPart>
          </mc:Choice>
          <mc:Fallback xmlns="">
            <p:pic>
              <p:nvPicPr>
                <p:cNvPr id="9758" name="Ink 9757">
                  <a:extLst>
                    <a:ext uri="{FF2B5EF4-FFF2-40B4-BE49-F238E27FC236}">
                      <a16:creationId xmlns:a16="http://schemas.microsoft.com/office/drawing/2014/main" id="{52E44CE7-9663-82A9-5FDD-1B45D5505B7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248007" y="3676174"/>
                  <a:ext cx="40008" cy="921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9759" name="Ink 9758">
                  <a:extLst>
                    <a:ext uri="{FF2B5EF4-FFF2-40B4-BE49-F238E27FC236}">
                      <a16:creationId xmlns:a16="http://schemas.microsoft.com/office/drawing/2014/main" id="{2DB47570-1330-327B-C43B-7B043D4AE966}"/>
                    </a:ext>
                  </a:extLst>
                </p14:cNvPr>
                <p14:cNvContentPartPr/>
                <p14:nvPr/>
              </p14:nvContentPartPr>
              <p14:xfrm>
                <a:off x="6423660" y="3641550"/>
                <a:ext cx="5760" cy="120600"/>
              </p14:xfrm>
            </p:contentPart>
          </mc:Choice>
          <mc:Fallback xmlns="">
            <p:pic>
              <p:nvPicPr>
                <p:cNvPr id="9759" name="Ink 9758">
                  <a:extLst>
                    <a:ext uri="{FF2B5EF4-FFF2-40B4-BE49-F238E27FC236}">
                      <a16:creationId xmlns:a16="http://schemas.microsoft.com/office/drawing/2014/main" id="{2DB47570-1330-327B-C43B-7B043D4AE96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417115" y="3635108"/>
                  <a:ext cx="18589" cy="1332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760" name="Ink 9759">
                  <a:extLst>
                    <a:ext uri="{FF2B5EF4-FFF2-40B4-BE49-F238E27FC236}">
                      <a16:creationId xmlns:a16="http://schemas.microsoft.com/office/drawing/2014/main" id="{F6273AC7-F098-9BC6-ADFB-1591A063DC30}"/>
                    </a:ext>
                  </a:extLst>
                </p14:cNvPr>
                <p14:cNvContentPartPr/>
                <p14:nvPr/>
              </p14:nvContentPartPr>
              <p14:xfrm>
                <a:off x="6137460" y="3863670"/>
                <a:ext cx="12600" cy="52920"/>
              </p14:xfrm>
            </p:contentPart>
          </mc:Choice>
          <mc:Fallback xmlns="">
            <p:pic>
              <p:nvPicPr>
                <p:cNvPr id="9760" name="Ink 9759">
                  <a:extLst>
                    <a:ext uri="{FF2B5EF4-FFF2-40B4-BE49-F238E27FC236}">
                      <a16:creationId xmlns:a16="http://schemas.microsoft.com/office/drawing/2014/main" id="{F6273AC7-F098-9BC6-ADFB-1591A063DC3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31031" y="3857248"/>
                  <a:ext cx="25200" cy="655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9761" name="Ink 9760">
                  <a:extLst>
                    <a:ext uri="{FF2B5EF4-FFF2-40B4-BE49-F238E27FC236}">
                      <a16:creationId xmlns:a16="http://schemas.microsoft.com/office/drawing/2014/main" id="{2B74C37B-AC47-ED88-5005-B78FA8E24210}"/>
                    </a:ext>
                  </a:extLst>
                </p14:cNvPr>
                <p14:cNvContentPartPr/>
                <p14:nvPr/>
              </p14:nvContentPartPr>
              <p14:xfrm>
                <a:off x="6359220" y="3943230"/>
                <a:ext cx="17280" cy="32400"/>
              </p14:xfrm>
            </p:contentPart>
          </mc:Choice>
          <mc:Fallback xmlns="">
            <p:pic>
              <p:nvPicPr>
                <p:cNvPr id="9761" name="Ink 9760">
                  <a:extLst>
                    <a:ext uri="{FF2B5EF4-FFF2-40B4-BE49-F238E27FC236}">
                      <a16:creationId xmlns:a16="http://schemas.microsoft.com/office/drawing/2014/main" id="{2B74C37B-AC47-ED88-5005-B78FA8E2421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352772" y="3936750"/>
                  <a:ext cx="29918" cy="451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762" name="Ink 9761">
                  <a:extLst>
                    <a:ext uri="{FF2B5EF4-FFF2-40B4-BE49-F238E27FC236}">
                      <a16:creationId xmlns:a16="http://schemas.microsoft.com/office/drawing/2014/main" id="{8A0439E1-E4C3-9DEB-2562-4BB8D4F3F7B3}"/>
                    </a:ext>
                  </a:extLst>
                </p14:cNvPr>
                <p14:cNvContentPartPr/>
                <p14:nvPr/>
              </p14:nvContentPartPr>
              <p14:xfrm>
                <a:off x="6226020" y="2924070"/>
                <a:ext cx="56160" cy="186120"/>
              </p14:xfrm>
            </p:contentPart>
          </mc:Choice>
          <mc:Fallback xmlns="">
            <p:pic>
              <p:nvPicPr>
                <p:cNvPr id="9762" name="Ink 9761">
                  <a:extLst>
                    <a:ext uri="{FF2B5EF4-FFF2-40B4-BE49-F238E27FC236}">
                      <a16:creationId xmlns:a16="http://schemas.microsoft.com/office/drawing/2014/main" id="{8A0439E1-E4C3-9DEB-2562-4BB8D4F3F7B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219580" y="2917634"/>
                  <a:ext cx="68783" cy="198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763" name="Ink 9762">
                  <a:extLst>
                    <a:ext uri="{FF2B5EF4-FFF2-40B4-BE49-F238E27FC236}">
                      <a16:creationId xmlns:a16="http://schemas.microsoft.com/office/drawing/2014/main" id="{94212566-ABC6-7EA4-66BE-F1398FB970C6}"/>
                    </a:ext>
                  </a:extLst>
                </p14:cNvPr>
                <p14:cNvContentPartPr/>
                <p14:nvPr/>
              </p14:nvContentPartPr>
              <p14:xfrm>
                <a:off x="6318180" y="2603310"/>
                <a:ext cx="32040" cy="39960"/>
              </p14:xfrm>
            </p:contentPart>
          </mc:Choice>
          <mc:Fallback xmlns="">
            <p:pic>
              <p:nvPicPr>
                <p:cNvPr id="9763" name="Ink 9762">
                  <a:extLst>
                    <a:ext uri="{FF2B5EF4-FFF2-40B4-BE49-F238E27FC236}">
                      <a16:creationId xmlns:a16="http://schemas.microsoft.com/office/drawing/2014/main" id="{94212566-ABC6-7EA4-66BE-F1398FB970C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311772" y="2596865"/>
                  <a:ext cx="44600" cy="525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764" name="Ink 9763">
                  <a:extLst>
                    <a:ext uri="{FF2B5EF4-FFF2-40B4-BE49-F238E27FC236}">
                      <a16:creationId xmlns:a16="http://schemas.microsoft.com/office/drawing/2014/main" id="{28A3CE12-5E8F-E348-CF65-2D0E94544DBC}"/>
                    </a:ext>
                  </a:extLst>
                </p14:cNvPr>
                <p14:cNvContentPartPr/>
                <p14:nvPr/>
              </p14:nvContentPartPr>
              <p14:xfrm>
                <a:off x="6146460" y="2393790"/>
                <a:ext cx="109440" cy="48600"/>
              </p14:xfrm>
            </p:contentPart>
          </mc:Choice>
          <mc:Fallback xmlns="">
            <p:pic>
              <p:nvPicPr>
                <p:cNvPr id="9764" name="Ink 9763">
                  <a:extLst>
                    <a:ext uri="{FF2B5EF4-FFF2-40B4-BE49-F238E27FC236}">
                      <a16:creationId xmlns:a16="http://schemas.microsoft.com/office/drawing/2014/main" id="{28A3CE12-5E8F-E348-CF65-2D0E94544DB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140022" y="2387327"/>
                  <a:ext cx="122058" cy="612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765" name="Ink 9764">
                  <a:extLst>
                    <a:ext uri="{FF2B5EF4-FFF2-40B4-BE49-F238E27FC236}">
                      <a16:creationId xmlns:a16="http://schemas.microsoft.com/office/drawing/2014/main" id="{F459712C-E5FE-AD44-3E77-65FEB5038646}"/>
                    </a:ext>
                  </a:extLst>
                </p14:cNvPr>
                <p14:cNvContentPartPr/>
                <p14:nvPr/>
              </p14:nvContentPartPr>
              <p14:xfrm>
                <a:off x="6461100" y="2660550"/>
                <a:ext cx="3600" cy="87120"/>
              </p14:xfrm>
            </p:contentPart>
          </mc:Choice>
          <mc:Fallback xmlns="">
            <p:pic>
              <p:nvPicPr>
                <p:cNvPr id="9765" name="Ink 9764">
                  <a:extLst>
                    <a:ext uri="{FF2B5EF4-FFF2-40B4-BE49-F238E27FC236}">
                      <a16:creationId xmlns:a16="http://schemas.microsoft.com/office/drawing/2014/main" id="{F459712C-E5FE-AD44-3E77-65FEB503864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54671" y="2654087"/>
                  <a:ext cx="16200" cy="99787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66" name="Group 9765">
            <a:extLst>
              <a:ext uri="{FF2B5EF4-FFF2-40B4-BE49-F238E27FC236}">
                <a16:creationId xmlns:a16="http://schemas.microsoft.com/office/drawing/2014/main" id="{3EEE6862-05B4-BBB8-73DE-32CA6DB069F5}"/>
              </a:ext>
            </a:extLst>
          </p:cNvPr>
          <p:cNvGrpSpPr/>
          <p:nvPr/>
        </p:nvGrpSpPr>
        <p:grpSpPr>
          <a:xfrm rot="16003330">
            <a:off x="3301577" y="15702507"/>
            <a:ext cx="2214835" cy="1977519"/>
            <a:chOff x="2335275" y="2712506"/>
            <a:chExt cx="1581714" cy="1412236"/>
          </a:xfrm>
        </p:grpSpPr>
        <p:grpSp>
          <p:nvGrpSpPr>
            <p:cNvPr id="9767" name="Group 9766">
              <a:extLst>
                <a:ext uri="{FF2B5EF4-FFF2-40B4-BE49-F238E27FC236}">
                  <a16:creationId xmlns:a16="http://schemas.microsoft.com/office/drawing/2014/main" id="{8F653F79-6C55-500C-1713-FE6621C288D7}"/>
                </a:ext>
              </a:extLst>
            </p:cNvPr>
            <p:cNvGrpSpPr/>
            <p:nvPr/>
          </p:nvGrpSpPr>
          <p:grpSpPr>
            <a:xfrm rot="19852177">
              <a:off x="2335275" y="2740077"/>
              <a:ext cx="1581714" cy="1384665"/>
              <a:chOff x="2335275" y="2740077"/>
              <a:chExt cx="1581714" cy="1384665"/>
            </a:xfrm>
          </p:grpSpPr>
          <p:sp>
            <p:nvSpPr>
              <p:cNvPr id="9779" name="Free-form: Shape 9778">
                <a:extLst>
                  <a:ext uri="{FF2B5EF4-FFF2-40B4-BE49-F238E27FC236}">
                    <a16:creationId xmlns:a16="http://schemas.microsoft.com/office/drawing/2014/main" id="{DFA8EDBC-32E0-3061-3B3D-4E9DFA8AE9D8}"/>
                  </a:ext>
                </a:extLst>
              </p:cNvPr>
              <p:cNvSpPr/>
              <p:nvPr/>
            </p:nvSpPr>
            <p:spPr>
              <a:xfrm rot="8961328" flipH="1">
                <a:off x="2335275" y="3253369"/>
                <a:ext cx="1000133" cy="871373"/>
              </a:xfrm>
              <a:custGeom>
                <a:avLst/>
                <a:gdLst>
                  <a:gd name="connsiteX0" fmla="*/ 88837 w 1000133"/>
                  <a:gd name="connsiteY0" fmla="*/ 688548 h 871373"/>
                  <a:gd name="connsiteX1" fmla="*/ 88837 w 1000133"/>
                  <a:gd name="connsiteY1" fmla="*/ 688549 h 871373"/>
                  <a:gd name="connsiteX2" fmla="*/ 88837 w 1000133"/>
                  <a:gd name="connsiteY2" fmla="*/ 688549 h 871373"/>
                  <a:gd name="connsiteX3" fmla="*/ 0 w 1000133"/>
                  <a:gd name="connsiteY3" fmla="*/ 453515 h 871373"/>
                  <a:gd name="connsiteX4" fmla="*/ 0 w 1000133"/>
                  <a:gd name="connsiteY4" fmla="*/ 453516 h 871373"/>
                  <a:gd name="connsiteX5" fmla="*/ 0 w 1000133"/>
                  <a:gd name="connsiteY5" fmla="*/ 453516 h 871373"/>
                  <a:gd name="connsiteX6" fmla="*/ 85142 w 1000133"/>
                  <a:gd name="connsiteY6" fmla="*/ 216729 h 871373"/>
                  <a:gd name="connsiteX7" fmla="*/ 85142 w 1000133"/>
                  <a:gd name="connsiteY7" fmla="*/ 216730 h 871373"/>
                  <a:gd name="connsiteX8" fmla="*/ 85142 w 1000133"/>
                  <a:gd name="connsiteY8" fmla="*/ 216730 h 871373"/>
                  <a:gd name="connsiteX9" fmla="*/ 272848 w 1000133"/>
                  <a:gd name="connsiteY9" fmla="*/ 32003 h 871373"/>
                  <a:gd name="connsiteX10" fmla="*/ 272848 w 1000133"/>
                  <a:gd name="connsiteY10" fmla="*/ 32003 h 871373"/>
                  <a:gd name="connsiteX11" fmla="*/ 272848 w 1000133"/>
                  <a:gd name="connsiteY11" fmla="*/ 32004 h 871373"/>
                  <a:gd name="connsiteX12" fmla="*/ 324297 w 1000133"/>
                  <a:gd name="connsiteY12" fmla="*/ 23 h 871373"/>
                  <a:gd name="connsiteX13" fmla="*/ 345484 w 1000133"/>
                  <a:gd name="connsiteY13" fmla="*/ 4985 h 871373"/>
                  <a:gd name="connsiteX14" fmla="*/ 715675 w 1000133"/>
                  <a:gd name="connsiteY14" fmla="*/ 174444 h 871373"/>
                  <a:gd name="connsiteX15" fmla="*/ 719148 w 1000133"/>
                  <a:gd name="connsiteY15" fmla="*/ 173942 h 871373"/>
                  <a:gd name="connsiteX16" fmla="*/ 1000133 w 1000133"/>
                  <a:gd name="connsiteY16" fmla="*/ 442429 h 871373"/>
                  <a:gd name="connsiteX17" fmla="*/ 917835 w 1000133"/>
                  <a:gd name="connsiteY17" fmla="*/ 632278 h 871373"/>
                  <a:gd name="connsiteX18" fmla="*/ 883242 w 1000133"/>
                  <a:gd name="connsiteY18" fmla="*/ 659550 h 871373"/>
                  <a:gd name="connsiteX19" fmla="*/ 889289 w 1000133"/>
                  <a:gd name="connsiteY19" fmla="*/ 671475 h 871373"/>
                  <a:gd name="connsiteX20" fmla="*/ 889288 w 1000133"/>
                  <a:gd name="connsiteY20" fmla="*/ 671475 h 871373"/>
                  <a:gd name="connsiteX21" fmla="*/ 837016 w 1000133"/>
                  <a:gd name="connsiteY21" fmla="*/ 763783 h 871373"/>
                  <a:gd name="connsiteX22" fmla="*/ 458360 w 1000133"/>
                  <a:gd name="connsiteY22" fmla="*/ 868634 h 871373"/>
                  <a:gd name="connsiteX23" fmla="*/ 379525 w 1000133"/>
                  <a:gd name="connsiteY23" fmla="*/ 842927 h 871373"/>
                  <a:gd name="connsiteX24" fmla="*/ 366053 w 1000133"/>
                  <a:gd name="connsiteY24" fmla="*/ 816363 h 871373"/>
                  <a:gd name="connsiteX25" fmla="*/ 363942 w 1000133"/>
                  <a:gd name="connsiteY25" fmla="*/ 786651 h 871373"/>
                  <a:gd name="connsiteX26" fmla="*/ 418325 w 1000133"/>
                  <a:gd name="connsiteY26" fmla="*/ 724056 h 871373"/>
                  <a:gd name="connsiteX27" fmla="*/ 586175 w 1000133"/>
                  <a:gd name="connsiteY27" fmla="*/ 677577 h 871373"/>
                  <a:gd name="connsiteX28" fmla="*/ 565650 w 1000133"/>
                  <a:gd name="connsiteY28" fmla="*/ 666932 h 871373"/>
                  <a:gd name="connsiteX29" fmla="*/ 562296 w 1000133"/>
                  <a:gd name="connsiteY29" fmla="*/ 668353 h 871373"/>
                  <a:gd name="connsiteX30" fmla="*/ 177347 w 1000133"/>
                  <a:gd name="connsiteY30" fmla="*/ 747021 h 871373"/>
                  <a:gd name="connsiteX31" fmla="*/ 100458 w 1000133"/>
                  <a:gd name="connsiteY31" fmla="*/ 715974 h 871373"/>
                  <a:gd name="connsiteX32" fmla="*/ 88837 w 1000133"/>
                  <a:gd name="connsiteY32" fmla="*/ 688549 h 871373"/>
                  <a:gd name="connsiteX33" fmla="*/ 88766 w 1000133"/>
                  <a:gd name="connsiteY33" fmla="*/ 658763 h 871373"/>
                  <a:gd name="connsiteX34" fmla="*/ 147309 w 1000133"/>
                  <a:gd name="connsiteY34" fmla="*/ 600039 h 871373"/>
                  <a:gd name="connsiteX35" fmla="*/ 458124 w 1000133"/>
                  <a:gd name="connsiteY35" fmla="*/ 536521 h 871373"/>
                  <a:gd name="connsiteX36" fmla="*/ 454832 w 1000133"/>
                  <a:gd name="connsiteY36" fmla="*/ 528526 h 871373"/>
                  <a:gd name="connsiteX37" fmla="*/ 75010 w 1000133"/>
                  <a:gd name="connsiteY37" fmla="*/ 528525 h 871373"/>
                  <a:gd name="connsiteX38" fmla="*/ 5895 w 1000133"/>
                  <a:gd name="connsiteY38" fmla="*/ 482712 h 871373"/>
                  <a:gd name="connsiteX39" fmla="*/ 0 w 1000133"/>
                  <a:gd name="connsiteY39" fmla="*/ 453516 h 871373"/>
                  <a:gd name="connsiteX40" fmla="*/ 5895 w 1000133"/>
                  <a:gd name="connsiteY40" fmla="*/ 424319 h 871373"/>
                  <a:gd name="connsiteX41" fmla="*/ 75010 w 1000133"/>
                  <a:gd name="connsiteY41" fmla="*/ 378506 h 871373"/>
                  <a:gd name="connsiteX42" fmla="*/ 447060 w 1000133"/>
                  <a:gd name="connsiteY42" fmla="*/ 378506 h 871373"/>
                  <a:gd name="connsiteX43" fmla="*/ 455972 w 1000133"/>
                  <a:gd name="connsiteY43" fmla="*/ 351072 h 871373"/>
                  <a:gd name="connsiteX44" fmla="*/ 127433 w 1000133"/>
                  <a:gd name="connsiteY44" fmla="*/ 281672 h 871373"/>
                  <a:gd name="connsiteX45" fmla="*/ 92838 w 1000133"/>
                  <a:gd name="connsiteY45" fmla="*/ 257959 h 871373"/>
                  <a:gd name="connsiteX46" fmla="*/ 85142 w 1000133"/>
                  <a:gd name="connsiteY46" fmla="*/ 216730 h 871373"/>
                  <a:gd name="connsiteX47" fmla="*/ 108855 w 1000133"/>
                  <a:gd name="connsiteY47" fmla="*/ 182135 h 871373"/>
                  <a:gd name="connsiteX48" fmla="*/ 150085 w 1000133"/>
                  <a:gd name="connsiteY48" fmla="*/ 174439 h 871373"/>
                  <a:gd name="connsiteX49" fmla="*/ 523449 w 1000133"/>
                  <a:gd name="connsiteY49" fmla="*/ 253308 h 871373"/>
                  <a:gd name="connsiteX50" fmla="*/ 558381 w 1000133"/>
                  <a:gd name="connsiteY50" fmla="*/ 222978 h 871373"/>
                  <a:gd name="connsiteX51" fmla="*/ 299867 w 1000133"/>
                  <a:gd name="connsiteY51" fmla="*/ 104639 h 871373"/>
                  <a:gd name="connsiteX52" fmla="*/ 267886 w 1000133"/>
                  <a:gd name="connsiteY52" fmla="*/ 53190 h 871373"/>
                  <a:gd name="connsiteX53" fmla="*/ 272848 w 1000133"/>
                  <a:gd name="connsiteY53" fmla="*/ 32003 h 871373"/>
                  <a:gd name="connsiteX54" fmla="*/ 285642 w 1000133"/>
                  <a:gd name="connsiteY54" fmla="*/ 14401 h 871373"/>
                  <a:gd name="connsiteX55" fmla="*/ 324297 w 1000133"/>
                  <a:gd name="connsiteY55" fmla="*/ 23 h 871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000133" h="871373">
                    <a:moveTo>
                      <a:pt x="88837" y="688548"/>
                    </a:moveTo>
                    <a:lnTo>
                      <a:pt x="88837" y="688549"/>
                    </a:lnTo>
                    <a:lnTo>
                      <a:pt x="88837" y="688549"/>
                    </a:lnTo>
                    <a:close/>
                    <a:moveTo>
                      <a:pt x="0" y="453515"/>
                    </a:moveTo>
                    <a:lnTo>
                      <a:pt x="0" y="453516"/>
                    </a:lnTo>
                    <a:lnTo>
                      <a:pt x="0" y="453516"/>
                    </a:lnTo>
                    <a:close/>
                    <a:moveTo>
                      <a:pt x="85142" y="216729"/>
                    </a:moveTo>
                    <a:lnTo>
                      <a:pt x="85142" y="216730"/>
                    </a:lnTo>
                    <a:lnTo>
                      <a:pt x="85142" y="216730"/>
                    </a:lnTo>
                    <a:close/>
                    <a:moveTo>
                      <a:pt x="272848" y="32003"/>
                    </a:moveTo>
                    <a:lnTo>
                      <a:pt x="272848" y="32003"/>
                    </a:lnTo>
                    <a:lnTo>
                      <a:pt x="272848" y="32004"/>
                    </a:lnTo>
                    <a:close/>
                    <a:moveTo>
                      <a:pt x="324297" y="23"/>
                    </a:moveTo>
                    <a:cubicBezTo>
                      <a:pt x="331412" y="230"/>
                      <a:pt x="338605" y="1836"/>
                      <a:pt x="345484" y="4985"/>
                    </a:cubicBezTo>
                    <a:lnTo>
                      <a:pt x="715675" y="174444"/>
                    </a:lnTo>
                    <a:lnTo>
                      <a:pt x="719148" y="173942"/>
                    </a:lnTo>
                    <a:cubicBezTo>
                      <a:pt x="874332" y="173942"/>
                      <a:pt x="1000133" y="294148"/>
                      <a:pt x="1000133" y="442429"/>
                    </a:cubicBezTo>
                    <a:cubicBezTo>
                      <a:pt x="1000133" y="516570"/>
                      <a:pt x="968683" y="583691"/>
                      <a:pt x="917835" y="632278"/>
                    </a:cubicBezTo>
                    <a:lnTo>
                      <a:pt x="883242" y="659550"/>
                    </a:lnTo>
                    <a:lnTo>
                      <a:pt x="889289" y="671475"/>
                    </a:lnTo>
                    <a:lnTo>
                      <a:pt x="889288" y="671475"/>
                    </a:lnTo>
                    <a:cubicBezTo>
                      <a:pt x="900344" y="711400"/>
                      <a:pt x="876941" y="752727"/>
                      <a:pt x="837016" y="763783"/>
                    </a:cubicBezTo>
                    <a:lnTo>
                      <a:pt x="458360" y="868634"/>
                    </a:lnTo>
                    <a:cubicBezTo>
                      <a:pt x="428416" y="876926"/>
                      <a:pt x="397684" y="865834"/>
                      <a:pt x="379525" y="842927"/>
                    </a:cubicBezTo>
                    <a:lnTo>
                      <a:pt x="366053" y="816363"/>
                    </a:lnTo>
                    <a:lnTo>
                      <a:pt x="363942" y="786651"/>
                    </a:lnTo>
                    <a:cubicBezTo>
                      <a:pt x="367732" y="757667"/>
                      <a:pt x="388382" y="732347"/>
                      <a:pt x="418325" y="724056"/>
                    </a:cubicBezTo>
                    <a:lnTo>
                      <a:pt x="586175" y="677577"/>
                    </a:lnTo>
                    <a:lnTo>
                      <a:pt x="565650" y="666932"/>
                    </a:lnTo>
                    <a:lnTo>
                      <a:pt x="562296" y="668353"/>
                    </a:lnTo>
                    <a:lnTo>
                      <a:pt x="177347" y="747021"/>
                    </a:lnTo>
                    <a:cubicBezTo>
                      <a:pt x="146906" y="753242"/>
                      <a:pt x="117005" y="740071"/>
                      <a:pt x="100458" y="715974"/>
                    </a:cubicBezTo>
                    <a:lnTo>
                      <a:pt x="88837" y="688549"/>
                    </a:lnTo>
                    <a:lnTo>
                      <a:pt x="88766" y="658763"/>
                    </a:lnTo>
                    <a:cubicBezTo>
                      <a:pt x="94532" y="630106"/>
                      <a:pt x="116868" y="606260"/>
                      <a:pt x="147309" y="600039"/>
                    </a:cubicBezTo>
                    <a:lnTo>
                      <a:pt x="458124" y="536521"/>
                    </a:lnTo>
                    <a:lnTo>
                      <a:pt x="454832" y="528526"/>
                    </a:lnTo>
                    <a:lnTo>
                      <a:pt x="75010" y="528525"/>
                    </a:lnTo>
                    <a:cubicBezTo>
                      <a:pt x="43940" y="528525"/>
                      <a:pt x="17282" y="509635"/>
                      <a:pt x="5895" y="482712"/>
                    </a:cubicBezTo>
                    <a:lnTo>
                      <a:pt x="0" y="453516"/>
                    </a:lnTo>
                    <a:lnTo>
                      <a:pt x="5895" y="424319"/>
                    </a:lnTo>
                    <a:cubicBezTo>
                      <a:pt x="17282" y="397397"/>
                      <a:pt x="43940" y="378506"/>
                      <a:pt x="75010" y="378506"/>
                    </a:cubicBezTo>
                    <a:lnTo>
                      <a:pt x="447060" y="378506"/>
                    </a:lnTo>
                    <a:lnTo>
                      <a:pt x="455972" y="351072"/>
                    </a:lnTo>
                    <a:lnTo>
                      <a:pt x="127433" y="281672"/>
                    </a:lnTo>
                    <a:cubicBezTo>
                      <a:pt x="112627" y="278545"/>
                      <a:pt x="100491" y="269712"/>
                      <a:pt x="92838" y="257959"/>
                    </a:cubicBezTo>
                    <a:lnTo>
                      <a:pt x="85142" y="216730"/>
                    </a:lnTo>
                    <a:lnTo>
                      <a:pt x="108855" y="182135"/>
                    </a:lnTo>
                    <a:cubicBezTo>
                      <a:pt x="120607" y="174482"/>
                      <a:pt x="135279" y="171312"/>
                      <a:pt x="150085" y="174439"/>
                    </a:cubicBezTo>
                    <a:lnTo>
                      <a:pt x="523449" y="253308"/>
                    </a:lnTo>
                    <a:lnTo>
                      <a:pt x="558381" y="222978"/>
                    </a:lnTo>
                    <a:lnTo>
                      <a:pt x="299867" y="104639"/>
                    </a:lnTo>
                    <a:cubicBezTo>
                      <a:pt x="279227" y="95192"/>
                      <a:pt x="267263" y="74537"/>
                      <a:pt x="267886" y="53190"/>
                    </a:cubicBezTo>
                    <a:lnTo>
                      <a:pt x="272848" y="32003"/>
                    </a:lnTo>
                    <a:lnTo>
                      <a:pt x="285642" y="14401"/>
                    </a:lnTo>
                    <a:cubicBezTo>
                      <a:pt x="296142" y="4787"/>
                      <a:pt x="310066" y="-392"/>
                      <a:pt x="324297" y="2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1ADC8"/>
                  </a:gs>
                  <a:gs pos="0">
                    <a:schemeClr val="tx2">
                      <a:lumMod val="90000"/>
                      <a:lumOff val="10000"/>
                    </a:schemeClr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9780" name="Free-form: Shape 9779">
                <a:extLst>
                  <a:ext uri="{FF2B5EF4-FFF2-40B4-BE49-F238E27FC236}">
                    <a16:creationId xmlns:a16="http://schemas.microsoft.com/office/drawing/2014/main" id="{9DA1C0E0-401A-0676-6FC4-D25F29FD8232}"/>
                  </a:ext>
                </a:extLst>
              </p:cNvPr>
              <p:cNvSpPr/>
              <p:nvPr/>
            </p:nvSpPr>
            <p:spPr>
              <a:xfrm rot="9972542" flipH="1">
                <a:off x="2747956" y="2740077"/>
                <a:ext cx="1169033" cy="1007148"/>
              </a:xfrm>
              <a:custGeom>
                <a:avLst/>
                <a:gdLst>
                  <a:gd name="connsiteX0" fmla="*/ 364446 w 1169033"/>
                  <a:gd name="connsiteY0" fmla="*/ 12565 h 1007148"/>
                  <a:gd name="connsiteX1" fmla="*/ 1041196 w 1169033"/>
                  <a:gd name="connsiteY1" fmla="*/ 359605 h 1007148"/>
                  <a:gd name="connsiteX2" fmla="*/ 1097605 w 1169033"/>
                  <a:gd name="connsiteY2" fmla="*/ 426000 h 1007148"/>
                  <a:gd name="connsiteX3" fmla="*/ 1098347 w 1169033"/>
                  <a:gd name="connsiteY3" fmla="*/ 432189 h 1007148"/>
                  <a:gd name="connsiteX4" fmla="*/ 1102999 w 1169033"/>
                  <a:gd name="connsiteY4" fmla="*/ 437307 h 1007148"/>
                  <a:gd name="connsiteX5" fmla="*/ 1152574 w 1169033"/>
                  <a:gd name="connsiteY5" fmla="*/ 753510 h 1007148"/>
                  <a:gd name="connsiteX6" fmla="*/ 749798 w 1169033"/>
                  <a:gd name="connsiteY6" fmla="*/ 994712 h 1007148"/>
                  <a:gd name="connsiteX7" fmla="*/ 640168 w 1169033"/>
                  <a:gd name="connsiteY7" fmla="*/ 932957 h 1007148"/>
                  <a:gd name="connsiteX8" fmla="*/ 620635 w 1169033"/>
                  <a:gd name="connsiteY8" fmla="*/ 911467 h 1007148"/>
                  <a:gd name="connsiteX9" fmla="*/ 52806 w 1169033"/>
                  <a:gd name="connsiteY9" fmla="*/ 620282 h 1007148"/>
                  <a:gd name="connsiteX10" fmla="*/ 17462 w 1169033"/>
                  <a:gd name="connsiteY10" fmla="*/ 592105 h 1007148"/>
                  <a:gd name="connsiteX11" fmla="*/ 0 w 1169033"/>
                  <a:gd name="connsiteY11" fmla="*/ 560422 h 1007148"/>
                  <a:gd name="connsiteX12" fmla="*/ 6729 w 1169033"/>
                  <a:gd name="connsiteY12" fmla="*/ 562859 h 1007148"/>
                  <a:gd name="connsiteX13" fmla="*/ 38270 w 1169033"/>
                  <a:gd name="connsiteY13" fmla="*/ 563658 h 1007148"/>
                  <a:gd name="connsiteX14" fmla="*/ 65450 w 1169033"/>
                  <a:gd name="connsiteY14" fmla="*/ 557680 h 1007148"/>
                  <a:gd name="connsiteX15" fmla="*/ 63842 w 1169033"/>
                  <a:gd name="connsiteY15" fmla="*/ 547409 h 1007148"/>
                  <a:gd name="connsiteX16" fmla="*/ 74023 w 1169033"/>
                  <a:gd name="connsiteY16" fmla="*/ 510011 h 1007148"/>
                  <a:gd name="connsiteX17" fmla="*/ 173884 w 1169033"/>
                  <a:gd name="connsiteY17" fmla="*/ 461464 h 1007148"/>
                  <a:gd name="connsiteX18" fmla="*/ 197780 w 1169033"/>
                  <a:gd name="connsiteY18" fmla="*/ 468988 h 1007148"/>
                  <a:gd name="connsiteX19" fmla="*/ 213746 w 1169033"/>
                  <a:gd name="connsiteY19" fmla="*/ 454409 h 1007148"/>
                  <a:gd name="connsiteX20" fmla="*/ 199269 w 1169033"/>
                  <a:gd name="connsiteY20" fmla="*/ 440010 h 1007148"/>
                  <a:gd name="connsiteX21" fmla="*/ 187535 w 1169033"/>
                  <a:gd name="connsiteY21" fmla="*/ 394775 h 1007148"/>
                  <a:gd name="connsiteX22" fmla="*/ 231499 w 1169033"/>
                  <a:gd name="connsiteY22" fmla="*/ 378931 h 1007148"/>
                  <a:gd name="connsiteX23" fmla="*/ 264200 w 1169033"/>
                  <a:gd name="connsiteY23" fmla="*/ 385165 h 1007148"/>
                  <a:gd name="connsiteX24" fmla="*/ 277870 w 1169033"/>
                  <a:gd name="connsiteY24" fmla="*/ 366345 h 1007148"/>
                  <a:gd name="connsiteX25" fmla="*/ 299231 w 1169033"/>
                  <a:gd name="connsiteY25" fmla="*/ 319473 h 1007148"/>
                  <a:gd name="connsiteX26" fmla="*/ 289122 w 1169033"/>
                  <a:gd name="connsiteY26" fmla="*/ 306136 h 1007148"/>
                  <a:gd name="connsiteX27" fmla="*/ 280673 w 1169033"/>
                  <a:gd name="connsiteY27" fmla="*/ 268914 h 1007148"/>
                  <a:gd name="connsiteX28" fmla="*/ 312162 w 1169033"/>
                  <a:gd name="connsiteY28" fmla="*/ 201296 h 1007148"/>
                  <a:gd name="connsiteX29" fmla="*/ 321936 w 1169033"/>
                  <a:gd name="connsiteY29" fmla="*/ 195434 h 1007148"/>
                  <a:gd name="connsiteX30" fmla="*/ 309949 w 1169033"/>
                  <a:gd name="connsiteY30" fmla="*/ 189634 h 1007148"/>
                  <a:gd name="connsiteX31" fmla="*/ 270825 w 1169033"/>
                  <a:gd name="connsiteY31" fmla="*/ 123474 h 1007148"/>
                  <a:gd name="connsiteX32" fmla="*/ 302314 w 1169033"/>
                  <a:gd name="connsiteY32" fmla="*/ 62847 h 1007148"/>
                  <a:gd name="connsiteX33" fmla="*/ 328077 w 1169033"/>
                  <a:gd name="connsiteY33" fmla="*/ 48995 h 1007148"/>
                  <a:gd name="connsiteX34" fmla="*/ 319793 w 1169033"/>
                  <a:gd name="connsiteY34" fmla="*/ 34114 h 1007148"/>
                  <a:gd name="connsiteX35" fmla="*/ 294112 w 1169033"/>
                  <a:gd name="connsiteY35" fmla="*/ 11504 h 1007148"/>
                  <a:gd name="connsiteX36" fmla="*/ 277580 w 1169033"/>
                  <a:gd name="connsiteY36" fmla="*/ 5520 h 1007148"/>
                  <a:gd name="connsiteX37" fmla="*/ 277611 w 1169033"/>
                  <a:gd name="connsiteY37" fmla="*/ 5504 h 1007148"/>
                  <a:gd name="connsiteX38" fmla="*/ 364446 w 1169033"/>
                  <a:gd name="connsiteY38" fmla="*/ 12565 h 1007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169033" h="1007148">
                    <a:moveTo>
                      <a:pt x="364446" y="12565"/>
                    </a:moveTo>
                    <a:lnTo>
                      <a:pt x="1041196" y="359605"/>
                    </a:lnTo>
                    <a:cubicBezTo>
                      <a:pt x="1069166" y="373948"/>
                      <a:pt x="1088675" y="398271"/>
                      <a:pt x="1097605" y="426000"/>
                    </a:cubicBezTo>
                    <a:lnTo>
                      <a:pt x="1098347" y="432189"/>
                    </a:lnTo>
                    <a:lnTo>
                      <a:pt x="1102999" y="437307"/>
                    </a:lnTo>
                    <a:cubicBezTo>
                      <a:pt x="1165219" y="521428"/>
                      <a:pt x="1187362" y="638674"/>
                      <a:pt x="1152574" y="753510"/>
                    </a:cubicBezTo>
                    <a:cubicBezTo>
                      <a:pt x="1096913" y="937249"/>
                      <a:pt x="916583" y="1045238"/>
                      <a:pt x="749798" y="994712"/>
                    </a:cubicBezTo>
                    <a:cubicBezTo>
                      <a:pt x="708101" y="982080"/>
                      <a:pt x="671198" y="960738"/>
                      <a:pt x="640168" y="932957"/>
                    </a:cubicBezTo>
                    <a:lnTo>
                      <a:pt x="620635" y="911467"/>
                    </a:lnTo>
                    <a:lnTo>
                      <a:pt x="52806" y="620282"/>
                    </a:lnTo>
                    <a:cubicBezTo>
                      <a:pt x="38821" y="613111"/>
                      <a:pt x="26951" y="603444"/>
                      <a:pt x="17462" y="592105"/>
                    </a:cubicBezTo>
                    <a:lnTo>
                      <a:pt x="0" y="560422"/>
                    </a:lnTo>
                    <a:lnTo>
                      <a:pt x="6729" y="562859"/>
                    </a:lnTo>
                    <a:cubicBezTo>
                      <a:pt x="16768" y="564554"/>
                      <a:pt x="27326" y="564793"/>
                      <a:pt x="38270" y="563658"/>
                    </a:cubicBezTo>
                    <a:lnTo>
                      <a:pt x="65450" y="557680"/>
                    </a:lnTo>
                    <a:lnTo>
                      <a:pt x="63842" y="547409"/>
                    </a:lnTo>
                    <a:cubicBezTo>
                      <a:pt x="64457" y="534587"/>
                      <a:pt x="67761" y="521878"/>
                      <a:pt x="74023" y="510011"/>
                    </a:cubicBezTo>
                    <a:cubicBezTo>
                      <a:pt x="92809" y="474411"/>
                      <a:pt x="132873" y="456503"/>
                      <a:pt x="173884" y="461464"/>
                    </a:cubicBezTo>
                    <a:lnTo>
                      <a:pt x="197780" y="468988"/>
                    </a:lnTo>
                    <a:lnTo>
                      <a:pt x="213746" y="454409"/>
                    </a:lnTo>
                    <a:lnTo>
                      <a:pt x="199269" y="440010"/>
                    </a:lnTo>
                    <a:cubicBezTo>
                      <a:pt x="186187" y="423115"/>
                      <a:pt x="181241" y="406701"/>
                      <a:pt x="187535" y="394775"/>
                    </a:cubicBezTo>
                    <a:cubicBezTo>
                      <a:pt x="193828" y="382849"/>
                      <a:pt x="210168" y="377667"/>
                      <a:pt x="231499" y="378931"/>
                    </a:cubicBezTo>
                    <a:lnTo>
                      <a:pt x="264200" y="385165"/>
                    </a:lnTo>
                    <a:lnTo>
                      <a:pt x="277870" y="366345"/>
                    </a:lnTo>
                    <a:lnTo>
                      <a:pt x="299231" y="319473"/>
                    </a:lnTo>
                    <a:lnTo>
                      <a:pt x="289122" y="306136"/>
                    </a:lnTo>
                    <a:cubicBezTo>
                      <a:pt x="283681" y="294695"/>
                      <a:pt x="280673" y="282117"/>
                      <a:pt x="280673" y="268914"/>
                    </a:cubicBezTo>
                    <a:cubicBezTo>
                      <a:pt x="280673" y="242508"/>
                      <a:pt x="292707" y="218601"/>
                      <a:pt x="312162" y="201296"/>
                    </a:cubicBezTo>
                    <a:lnTo>
                      <a:pt x="321936" y="195434"/>
                    </a:lnTo>
                    <a:lnTo>
                      <a:pt x="309949" y="189634"/>
                    </a:lnTo>
                    <a:cubicBezTo>
                      <a:pt x="286055" y="173908"/>
                      <a:pt x="270825" y="150109"/>
                      <a:pt x="270825" y="123474"/>
                    </a:cubicBezTo>
                    <a:cubicBezTo>
                      <a:pt x="270825" y="99798"/>
                      <a:pt x="282859" y="78363"/>
                      <a:pt x="302314" y="62847"/>
                    </a:cubicBezTo>
                    <a:lnTo>
                      <a:pt x="328077" y="48995"/>
                    </a:lnTo>
                    <a:lnTo>
                      <a:pt x="319793" y="34114"/>
                    </a:lnTo>
                    <a:cubicBezTo>
                      <a:pt x="312578" y="24987"/>
                      <a:pt x="304021" y="17371"/>
                      <a:pt x="294112" y="11504"/>
                    </a:cubicBezTo>
                    <a:lnTo>
                      <a:pt x="277580" y="5520"/>
                    </a:lnTo>
                    <a:lnTo>
                      <a:pt x="277611" y="5504"/>
                    </a:lnTo>
                    <a:cubicBezTo>
                      <a:pt x="305340" y="-3426"/>
                      <a:pt x="336476" y="-1778"/>
                      <a:pt x="364446" y="125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768" name="Group 9767">
              <a:extLst>
                <a:ext uri="{FF2B5EF4-FFF2-40B4-BE49-F238E27FC236}">
                  <a16:creationId xmlns:a16="http://schemas.microsoft.com/office/drawing/2014/main" id="{22F65F1F-57FA-0847-9385-B8C75FEC4B3F}"/>
                </a:ext>
              </a:extLst>
            </p:cNvPr>
            <p:cNvGrpSpPr/>
            <p:nvPr/>
          </p:nvGrpSpPr>
          <p:grpSpPr>
            <a:xfrm rot="20299029">
              <a:off x="2859503" y="2712506"/>
              <a:ext cx="697651" cy="793584"/>
              <a:chOff x="2994076" y="2791324"/>
              <a:chExt cx="697651" cy="793584"/>
            </a:xfrm>
          </p:grpSpPr>
          <p:cxnSp>
            <p:nvCxnSpPr>
              <p:cNvPr id="9769" name="Straight Connector 9768">
                <a:extLst>
                  <a:ext uri="{FF2B5EF4-FFF2-40B4-BE49-F238E27FC236}">
                    <a16:creationId xmlns:a16="http://schemas.microsoft.com/office/drawing/2014/main" id="{96A1415E-BD68-10EE-BC21-A05F78FC4C82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2994076" y="3147672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0" name="Straight Connector 9769">
                <a:extLst>
                  <a:ext uri="{FF2B5EF4-FFF2-40B4-BE49-F238E27FC236}">
                    <a16:creationId xmlns:a16="http://schemas.microsoft.com/office/drawing/2014/main" id="{0E32B0BC-2248-92D3-3BE7-E05192D78CCE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153746" y="3417180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1" name="Straight Connector 9770">
                <a:extLst>
                  <a:ext uri="{FF2B5EF4-FFF2-40B4-BE49-F238E27FC236}">
                    <a16:creationId xmlns:a16="http://schemas.microsoft.com/office/drawing/2014/main" id="{799DF5F6-9A19-E9D6-8DC3-0B9E5EA4F7E1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33108" y="318358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2" name="Straight Connector 9771">
                <a:extLst>
                  <a:ext uri="{FF2B5EF4-FFF2-40B4-BE49-F238E27FC236}">
                    <a16:creationId xmlns:a16="http://schemas.microsoft.com/office/drawing/2014/main" id="{4AF9E2BE-BB38-1FFE-E4FE-FA4BB6B18B3A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67048" y="3324024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3" name="Straight Connector 9772">
                <a:extLst>
                  <a:ext uri="{FF2B5EF4-FFF2-40B4-BE49-F238E27FC236}">
                    <a16:creationId xmlns:a16="http://schemas.microsoft.com/office/drawing/2014/main" id="{57D49DC4-FA31-8CFA-2A63-1B4D38F5A35D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96863" y="3537283"/>
                <a:ext cx="107172" cy="476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4" name="Straight Connector 9773">
                <a:extLst>
                  <a:ext uri="{FF2B5EF4-FFF2-40B4-BE49-F238E27FC236}">
                    <a16:creationId xmlns:a16="http://schemas.microsoft.com/office/drawing/2014/main" id="{BE0D7A58-2463-C97D-7EBF-C54C787F6BC6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207015" y="2993014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5" name="Straight Connector 9774">
                <a:extLst>
                  <a:ext uri="{FF2B5EF4-FFF2-40B4-BE49-F238E27FC236}">
                    <a16:creationId xmlns:a16="http://schemas.microsoft.com/office/drawing/2014/main" id="{CBC47365-C33E-381B-2D8C-3760E7A7EA67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74297" y="3113699"/>
                <a:ext cx="140509" cy="39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6" name="Straight Connector 9775">
                <a:extLst>
                  <a:ext uri="{FF2B5EF4-FFF2-40B4-BE49-F238E27FC236}">
                    <a16:creationId xmlns:a16="http://schemas.microsoft.com/office/drawing/2014/main" id="{0255F643-CA4B-C4A8-C515-3F665CED6663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500312" y="3245692"/>
                <a:ext cx="191415" cy="631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7" name="Straight Connector 9776">
                <a:extLst>
                  <a:ext uri="{FF2B5EF4-FFF2-40B4-BE49-F238E27FC236}">
                    <a16:creationId xmlns:a16="http://schemas.microsoft.com/office/drawing/2014/main" id="{C673E337-8CE3-7532-D364-F4ADCC1A4BD5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347649" y="2791324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8" name="Straight Connector 9777">
                <a:extLst>
                  <a:ext uri="{FF2B5EF4-FFF2-40B4-BE49-F238E27FC236}">
                    <a16:creationId xmlns:a16="http://schemas.microsoft.com/office/drawing/2014/main" id="{118282DC-669E-E00F-CC06-C144138EBF4C}"/>
                  </a:ext>
                </a:extLst>
              </p:cNvPr>
              <p:cNvCxnSpPr>
                <a:cxnSpLocks/>
              </p:cNvCxnSpPr>
              <p:nvPr/>
            </p:nvCxnSpPr>
            <p:spPr>
              <a:xfrm rot="8961328" flipH="1">
                <a:off x="3469927" y="2887563"/>
                <a:ext cx="143898" cy="41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81" name="Angry elf">
            <a:extLst>
              <a:ext uri="{FF2B5EF4-FFF2-40B4-BE49-F238E27FC236}">
                <a16:creationId xmlns:a16="http://schemas.microsoft.com/office/drawing/2014/main" id="{474419F9-C4CD-CD94-5909-C39C6D447F41}"/>
              </a:ext>
            </a:extLst>
          </p:cNvPr>
          <p:cNvGrpSpPr/>
          <p:nvPr/>
        </p:nvGrpSpPr>
        <p:grpSpPr>
          <a:xfrm>
            <a:off x="1426283" y="18113958"/>
            <a:ext cx="1330246" cy="2402646"/>
            <a:chOff x="-2496382" y="2547365"/>
            <a:chExt cx="1330246" cy="2402646"/>
          </a:xfrm>
        </p:grpSpPr>
        <p:grpSp>
          <p:nvGrpSpPr>
            <p:cNvPr id="9782" name="Group 9781">
              <a:extLst>
                <a:ext uri="{FF2B5EF4-FFF2-40B4-BE49-F238E27FC236}">
                  <a16:creationId xmlns:a16="http://schemas.microsoft.com/office/drawing/2014/main" id="{779F1234-6A5A-956A-16D5-5F5D1E5E7004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9806" name="Rectangle: Rounded Corners 9805">
                <a:extLst>
                  <a:ext uri="{FF2B5EF4-FFF2-40B4-BE49-F238E27FC236}">
                    <a16:creationId xmlns:a16="http://schemas.microsoft.com/office/drawing/2014/main" id="{7EC44319-9EC2-9AE6-3829-73B0B9D46480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07" name="Rectangle: Rounded Corners 40">
                <a:extLst>
                  <a:ext uri="{FF2B5EF4-FFF2-40B4-BE49-F238E27FC236}">
                    <a16:creationId xmlns:a16="http://schemas.microsoft.com/office/drawing/2014/main" id="{65B81960-6204-E1E5-AEF1-076210A37586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08" name="Oval 9807">
                <a:extLst>
                  <a:ext uri="{FF2B5EF4-FFF2-40B4-BE49-F238E27FC236}">
                    <a16:creationId xmlns:a16="http://schemas.microsoft.com/office/drawing/2014/main" id="{2FF71698-BE60-BF03-F9AC-346E5CA49B2E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783" name="Group 9782">
              <a:extLst>
                <a:ext uri="{FF2B5EF4-FFF2-40B4-BE49-F238E27FC236}">
                  <a16:creationId xmlns:a16="http://schemas.microsoft.com/office/drawing/2014/main" id="{9106743E-D0DE-6697-FCAF-DC12B0F04D43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9784" name="Rectangle: Rounded Corners 9783">
                <a:extLst>
                  <a:ext uri="{FF2B5EF4-FFF2-40B4-BE49-F238E27FC236}">
                    <a16:creationId xmlns:a16="http://schemas.microsoft.com/office/drawing/2014/main" id="{EC1C73A5-DA11-3AFF-5939-60932B5513CE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85" name="Rectangle: Rounded Corners 9784">
                <a:extLst>
                  <a:ext uri="{FF2B5EF4-FFF2-40B4-BE49-F238E27FC236}">
                    <a16:creationId xmlns:a16="http://schemas.microsoft.com/office/drawing/2014/main" id="{31AA68F5-22E0-6285-FD1F-88800F0D48F2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86" name="Flowchart: Manual Operation 9785">
                <a:extLst>
                  <a:ext uri="{FF2B5EF4-FFF2-40B4-BE49-F238E27FC236}">
                    <a16:creationId xmlns:a16="http://schemas.microsoft.com/office/drawing/2014/main" id="{69F0868E-8790-C336-22EE-8567A8C719E3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787" name="Isosceles Triangle 9786">
                <a:extLst>
                  <a:ext uri="{FF2B5EF4-FFF2-40B4-BE49-F238E27FC236}">
                    <a16:creationId xmlns:a16="http://schemas.microsoft.com/office/drawing/2014/main" id="{0F25DEF3-0ADC-E247-315D-DBC8D2ED8688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88" name="Oval 9787">
                <a:extLst>
                  <a:ext uri="{FF2B5EF4-FFF2-40B4-BE49-F238E27FC236}">
                    <a16:creationId xmlns:a16="http://schemas.microsoft.com/office/drawing/2014/main" id="{1F6931BF-0403-C0A1-083B-29399E32ABFB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89" name="Oval 9788">
                <a:extLst>
                  <a:ext uri="{FF2B5EF4-FFF2-40B4-BE49-F238E27FC236}">
                    <a16:creationId xmlns:a16="http://schemas.microsoft.com/office/drawing/2014/main" id="{01B90D3D-01EE-08F8-72E1-6204B3C1C4DC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0" name="Oval 9789">
                <a:extLst>
                  <a:ext uri="{FF2B5EF4-FFF2-40B4-BE49-F238E27FC236}">
                    <a16:creationId xmlns:a16="http://schemas.microsoft.com/office/drawing/2014/main" id="{3030D1D4-9738-40B5-D255-C071E72F5F84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791" name="Oval 9790">
                <a:extLst>
                  <a:ext uri="{FF2B5EF4-FFF2-40B4-BE49-F238E27FC236}">
                    <a16:creationId xmlns:a16="http://schemas.microsoft.com/office/drawing/2014/main" id="{8A9ACBC9-82A7-F58D-3A55-85BB10DCBC73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2" name="Oval 9791">
                <a:extLst>
                  <a:ext uri="{FF2B5EF4-FFF2-40B4-BE49-F238E27FC236}">
                    <a16:creationId xmlns:a16="http://schemas.microsoft.com/office/drawing/2014/main" id="{5C631CD2-3DE0-CD50-8726-AE44B7099B9A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3" name="Oval 9792">
                <a:extLst>
                  <a:ext uri="{FF2B5EF4-FFF2-40B4-BE49-F238E27FC236}">
                    <a16:creationId xmlns:a16="http://schemas.microsoft.com/office/drawing/2014/main" id="{A1C738E3-A6AC-4BB8-6F95-BFC517AB97FB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4" name="Oval 9793">
                <a:extLst>
                  <a:ext uri="{FF2B5EF4-FFF2-40B4-BE49-F238E27FC236}">
                    <a16:creationId xmlns:a16="http://schemas.microsoft.com/office/drawing/2014/main" id="{CABA5B20-D124-0B17-47FF-36A59A33D8A5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5" name="Rectangle: Rounded Corners 9794">
                <a:extLst>
                  <a:ext uri="{FF2B5EF4-FFF2-40B4-BE49-F238E27FC236}">
                    <a16:creationId xmlns:a16="http://schemas.microsoft.com/office/drawing/2014/main" id="{EB9270FD-D8D0-3400-16E3-BC53411688C9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6" name="Rectangle: Rounded Corners 38">
                <a:extLst>
                  <a:ext uri="{FF2B5EF4-FFF2-40B4-BE49-F238E27FC236}">
                    <a16:creationId xmlns:a16="http://schemas.microsoft.com/office/drawing/2014/main" id="{447F52A4-EA9F-79A5-D094-1F9E72E7DC0C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7" name="Isosceles Triangle 9796">
                <a:extLst>
                  <a:ext uri="{FF2B5EF4-FFF2-40B4-BE49-F238E27FC236}">
                    <a16:creationId xmlns:a16="http://schemas.microsoft.com/office/drawing/2014/main" id="{3A0C73C4-67D6-9EFD-B829-0C6CB904775B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98" name="Rectangle 9797">
                <a:extLst>
                  <a:ext uri="{FF2B5EF4-FFF2-40B4-BE49-F238E27FC236}">
                    <a16:creationId xmlns:a16="http://schemas.microsoft.com/office/drawing/2014/main" id="{D4F05A4C-CA02-D885-32C8-16E2E8434763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799" name="Group 9798">
                <a:extLst>
                  <a:ext uri="{FF2B5EF4-FFF2-40B4-BE49-F238E27FC236}">
                    <a16:creationId xmlns:a16="http://schemas.microsoft.com/office/drawing/2014/main" id="{DFCED6B4-36CA-9BB4-C12B-0AF900380BDE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9804" name="Isosceles Triangle 9803">
                  <a:extLst>
                    <a:ext uri="{FF2B5EF4-FFF2-40B4-BE49-F238E27FC236}">
                      <a16:creationId xmlns:a16="http://schemas.microsoft.com/office/drawing/2014/main" id="{8A590756-11B9-B019-6174-CDED6BD059D7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05" name="Rectangle 9804">
                  <a:extLst>
                    <a:ext uri="{FF2B5EF4-FFF2-40B4-BE49-F238E27FC236}">
                      <a16:creationId xmlns:a16="http://schemas.microsoft.com/office/drawing/2014/main" id="{EE4A2FEC-FF08-A2AC-5B45-BEA89BE7ADFE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800" name="Oval 9799">
                <a:extLst>
                  <a:ext uri="{FF2B5EF4-FFF2-40B4-BE49-F238E27FC236}">
                    <a16:creationId xmlns:a16="http://schemas.microsoft.com/office/drawing/2014/main" id="{F2DAF55D-BFC4-D481-22AE-9DAC2B70AF1F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01" name="Oval 1068">
                <a:extLst>
                  <a:ext uri="{FF2B5EF4-FFF2-40B4-BE49-F238E27FC236}">
                    <a16:creationId xmlns:a16="http://schemas.microsoft.com/office/drawing/2014/main" id="{1893F116-53BA-CE6E-959E-E2296281012D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802" name="Straight Connector 9801">
                <a:extLst>
                  <a:ext uri="{FF2B5EF4-FFF2-40B4-BE49-F238E27FC236}">
                    <a16:creationId xmlns:a16="http://schemas.microsoft.com/office/drawing/2014/main" id="{312E9959-6B6B-D7CC-F9C9-3D902D4F90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03" name="Straight Connector 9802">
                <a:extLst>
                  <a:ext uri="{FF2B5EF4-FFF2-40B4-BE49-F238E27FC236}">
                    <a16:creationId xmlns:a16="http://schemas.microsoft.com/office/drawing/2014/main" id="{F70FCC0B-D4B8-BE5E-01C9-9310C55119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09" name="Angry elf">
            <a:extLst>
              <a:ext uri="{FF2B5EF4-FFF2-40B4-BE49-F238E27FC236}">
                <a16:creationId xmlns:a16="http://schemas.microsoft.com/office/drawing/2014/main" id="{A3BA27E7-0E74-7B60-A525-52FC600748BE}"/>
              </a:ext>
            </a:extLst>
          </p:cNvPr>
          <p:cNvGrpSpPr/>
          <p:nvPr/>
        </p:nvGrpSpPr>
        <p:grpSpPr>
          <a:xfrm>
            <a:off x="564027" y="16419557"/>
            <a:ext cx="1330246" cy="2402646"/>
            <a:chOff x="-2496382" y="2547365"/>
            <a:chExt cx="1330246" cy="2402646"/>
          </a:xfrm>
        </p:grpSpPr>
        <p:grpSp>
          <p:nvGrpSpPr>
            <p:cNvPr id="9810" name="Group 9809">
              <a:extLst>
                <a:ext uri="{FF2B5EF4-FFF2-40B4-BE49-F238E27FC236}">
                  <a16:creationId xmlns:a16="http://schemas.microsoft.com/office/drawing/2014/main" id="{BAA5358F-80C0-045A-D383-BADA59320197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9834" name="Rectangle: Rounded Corners 9833">
                <a:extLst>
                  <a:ext uri="{FF2B5EF4-FFF2-40B4-BE49-F238E27FC236}">
                    <a16:creationId xmlns:a16="http://schemas.microsoft.com/office/drawing/2014/main" id="{DFCE0306-51FC-91BA-EADA-F50936A85A49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35" name="Rectangle: Rounded Corners 40">
                <a:extLst>
                  <a:ext uri="{FF2B5EF4-FFF2-40B4-BE49-F238E27FC236}">
                    <a16:creationId xmlns:a16="http://schemas.microsoft.com/office/drawing/2014/main" id="{AD8E4250-9365-CD5C-59BD-6ABF8BEA79E2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36" name="Oval 9835">
                <a:extLst>
                  <a:ext uri="{FF2B5EF4-FFF2-40B4-BE49-F238E27FC236}">
                    <a16:creationId xmlns:a16="http://schemas.microsoft.com/office/drawing/2014/main" id="{E1C9222F-93D3-87B6-0466-19424104095A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811" name="Group 9810">
              <a:extLst>
                <a:ext uri="{FF2B5EF4-FFF2-40B4-BE49-F238E27FC236}">
                  <a16:creationId xmlns:a16="http://schemas.microsoft.com/office/drawing/2014/main" id="{DF5FC972-316D-9D4A-AA39-9EB77AA5E897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9812" name="Rectangle: Rounded Corners 9811">
                <a:extLst>
                  <a:ext uri="{FF2B5EF4-FFF2-40B4-BE49-F238E27FC236}">
                    <a16:creationId xmlns:a16="http://schemas.microsoft.com/office/drawing/2014/main" id="{EC1FBA47-099B-D76A-7AA5-1CCF63030B31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13" name="Rectangle: Rounded Corners 9812">
                <a:extLst>
                  <a:ext uri="{FF2B5EF4-FFF2-40B4-BE49-F238E27FC236}">
                    <a16:creationId xmlns:a16="http://schemas.microsoft.com/office/drawing/2014/main" id="{66EA167E-D88C-F8E4-052A-B551A1A729D6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14" name="Flowchart: Manual Operation 9813">
                <a:extLst>
                  <a:ext uri="{FF2B5EF4-FFF2-40B4-BE49-F238E27FC236}">
                    <a16:creationId xmlns:a16="http://schemas.microsoft.com/office/drawing/2014/main" id="{4D2319C3-784A-5030-9E60-155004D11BDB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15" name="Isosceles Triangle 9814">
                <a:extLst>
                  <a:ext uri="{FF2B5EF4-FFF2-40B4-BE49-F238E27FC236}">
                    <a16:creationId xmlns:a16="http://schemas.microsoft.com/office/drawing/2014/main" id="{9BB3A10C-4BBA-FAE0-F799-A986D622402B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16" name="Oval 9815">
                <a:extLst>
                  <a:ext uri="{FF2B5EF4-FFF2-40B4-BE49-F238E27FC236}">
                    <a16:creationId xmlns:a16="http://schemas.microsoft.com/office/drawing/2014/main" id="{DA4FEF6D-BB67-05CE-C40E-B673B1FD5F38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17" name="Oval 9816">
                <a:extLst>
                  <a:ext uri="{FF2B5EF4-FFF2-40B4-BE49-F238E27FC236}">
                    <a16:creationId xmlns:a16="http://schemas.microsoft.com/office/drawing/2014/main" id="{0C9DA541-20BD-4ECC-ED0D-2CE06FFC838C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18" name="Oval 9817">
                <a:extLst>
                  <a:ext uri="{FF2B5EF4-FFF2-40B4-BE49-F238E27FC236}">
                    <a16:creationId xmlns:a16="http://schemas.microsoft.com/office/drawing/2014/main" id="{CEEE1322-F97F-9960-4C76-704EEA20863B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19" name="Oval 9818">
                <a:extLst>
                  <a:ext uri="{FF2B5EF4-FFF2-40B4-BE49-F238E27FC236}">
                    <a16:creationId xmlns:a16="http://schemas.microsoft.com/office/drawing/2014/main" id="{D47382E2-59FD-B6E3-6CBC-E607F1D866AE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0" name="Oval 9819">
                <a:extLst>
                  <a:ext uri="{FF2B5EF4-FFF2-40B4-BE49-F238E27FC236}">
                    <a16:creationId xmlns:a16="http://schemas.microsoft.com/office/drawing/2014/main" id="{AA4819C8-D4D7-E90C-4973-F91F818CB2BD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1" name="Oval 9820">
                <a:extLst>
                  <a:ext uri="{FF2B5EF4-FFF2-40B4-BE49-F238E27FC236}">
                    <a16:creationId xmlns:a16="http://schemas.microsoft.com/office/drawing/2014/main" id="{5D625DED-D49D-CBBC-32E3-D4283EB3E544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2" name="Oval 9821">
                <a:extLst>
                  <a:ext uri="{FF2B5EF4-FFF2-40B4-BE49-F238E27FC236}">
                    <a16:creationId xmlns:a16="http://schemas.microsoft.com/office/drawing/2014/main" id="{8555FAFF-157F-D47A-91AD-EC5385FBB54D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3" name="Rectangle: Rounded Corners 9822">
                <a:extLst>
                  <a:ext uri="{FF2B5EF4-FFF2-40B4-BE49-F238E27FC236}">
                    <a16:creationId xmlns:a16="http://schemas.microsoft.com/office/drawing/2014/main" id="{C1DFAC8B-CD4D-4498-A7DF-52A09F95E28C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4" name="Rectangle: Rounded Corners 38">
                <a:extLst>
                  <a:ext uri="{FF2B5EF4-FFF2-40B4-BE49-F238E27FC236}">
                    <a16:creationId xmlns:a16="http://schemas.microsoft.com/office/drawing/2014/main" id="{136AE27E-C8E4-1CBD-D671-2A0807B027C9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5" name="Isosceles Triangle 9824">
                <a:extLst>
                  <a:ext uri="{FF2B5EF4-FFF2-40B4-BE49-F238E27FC236}">
                    <a16:creationId xmlns:a16="http://schemas.microsoft.com/office/drawing/2014/main" id="{0C4E6953-D1EE-C000-211A-E71B8476919B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6" name="Rectangle 9825">
                <a:extLst>
                  <a:ext uri="{FF2B5EF4-FFF2-40B4-BE49-F238E27FC236}">
                    <a16:creationId xmlns:a16="http://schemas.microsoft.com/office/drawing/2014/main" id="{0931C4D7-4057-4EB3-EC0C-DECF668E3BE4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827" name="Group 9826">
                <a:extLst>
                  <a:ext uri="{FF2B5EF4-FFF2-40B4-BE49-F238E27FC236}">
                    <a16:creationId xmlns:a16="http://schemas.microsoft.com/office/drawing/2014/main" id="{BC37B623-4DA5-17F6-7223-7CD61A7D51BE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9832" name="Isosceles Triangle 9831">
                  <a:extLst>
                    <a:ext uri="{FF2B5EF4-FFF2-40B4-BE49-F238E27FC236}">
                      <a16:creationId xmlns:a16="http://schemas.microsoft.com/office/drawing/2014/main" id="{70A0746E-8285-4751-8A14-253CFBEE1688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33" name="Rectangle 9832">
                  <a:extLst>
                    <a:ext uri="{FF2B5EF4-FFF2-40B4-BE49-F238E27FC236}">
                      <a16:creationId xmlns:a16="http://schemas.microsoft.com/office/drawing/2014/main" id="{28F35051-5644-99A8-BA32-01EB45A72636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828" name="Oval 9827">
                <a:extLst>
                  <a:ext uri="{FF2B5EF4-FFF2-40B4-BE49-F238E27FC236}">
                    <a16:creationId xmlns:a16="http://schemas.microsoft.com/office/drawing/2014/main" id="{CF9AC7B3-87AE-7D6C-C981-28EA3D9E0A8F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29" name="Oval 1068">
                <a:extLst>
                  <a:ext uri="{FF2B5EF4-FFF2-40B4-BE49-F238E27FC236}">
                    <a16:creationId xmlns:a16="http://schemas.microsoft.com/office/drawing/2014/main" id="{49F6C42C-1616-8BA1-F0E6-19F573979940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830" name="Straight Connector 9829">
                <a:extLst>
                  <a:ext uri="{FF2B5EF4-FFF2-40B4-BE49-F238E27FC236}">
                    <a16:creationId xmlns:a16="http://schemas.microsoft.com/office/drawing/2014/main" id="{B4090E6E-321D-E384-11D2-0C63737E4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31" name="Straight Connector 9830">
                <a:extLst>
                  <a:ext uri="{FF2B5EF4-FFF2-40B4-BE49-F238E27FC236}">
                    <a16:creationId xmlns:a16="http://schemas.microsoft.com/office/drawing/2014/main" id="{958EEC92-21A8-82CB-8F22-B6CC6BE816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37" name="Angry elf 2">
            <a:extLst>
              <a:ext uri="{FF2B5EF4-FFF2-40B4-BE49-F238E27FC236}">
                <a16:creationId xmlns:a16="http://schemas.microsoft.com/office/drawing/2014/main" id="{C5606039-14F9-89DD-60BB-236A77C96D5E}"/>
              </a:ext>
            </a:extLst>
          </p:cNvPr>
          <p:cNvGrpSpPr/>
          <p:nvPr/>
        </p:nvGrpSpPr>
        <p:grpSpPr>
          <a:xfrm flipH="1">
            <a:off x="10842705" y="18459617"/>
            <a:ext cx="1330246" cy="2402646"/>
            <a:chOff x="-2496382" y="2547365"/>
            <a:chExt cx="1330246" cy="2402646"/>
          </a:xfrm>
        </p:grpSpPr>
        <p:grpSp>
          <p:nvGrpSpPr>
            <p:cNvPr id="9838" name="Group 9837">
              <a:extLst>
                <a:ext uri="{FF2B5EF4-FFF2-40B4-BE49-F238E27FC236}">
                  <a16:creationId xmlns:a16="http://schemas.microsoft.com/office/drawing/2014/main" id="{C6C346C5-BB18-50CD-DF07-30593C9A89AF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9862" name="Rectangle: Rounded Corners 9861">
                <a:extLst>
                  <a:ext uri="{FF2B5EF4-FFF2-40B4-BE49-F238E27FC236}">
                    <a16:creationId xmlns:a16="http://schemas.microsoft.com/office/drawing/2014/main" id="{BD45FAD7-B6C5-B973-8CF5-588FCA77C716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63" name="Rectangle: Rounded Corners 40">
                <a:extLst>
                  <a:ext uri="{FF2B5EF4-FFF2-40B4-BE49-F238E27FC236}">
                    <a16:creationId xmlns:a16="http://schemas.microsoft.com/office/drawing/2014/main" id="{705A71B1-0B26-6662-1054-E0E77C7AA05D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64" name="Oval 9863">
                <a:extLst>
                  <a:ext uri="{FF2B5EF4-FFF2-40B4-BE49-F238E27FC236}">
                    <a16:creationId xmlns:a16="http://schemas.microsoft.com/office/drawing/2014/main" id="{26880AC4-38DA-DB48-F280-5A0E69318D9A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839" name="Group 9838">
              <a:extLst>
                <a:ext uri="{FF2B5EF4-FFF2-40B4-BE49-F238E27FC236}">
                  <a16:creationId xmlns:a16="http://schemas.microsoft.com/office/drawing/2014/main" id="{5C7DDD82-F09F-E108-1A80-B82EEC29D5B7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9840" name="Rectangle: Rounded Corners 9839">
                <a:extLst>
                  <a:ext uri="{FF2B5EF4-FFF2-40B4-BE49-F238E27FC236}">
                    <a16:creationId xmlns:a16="http://schemas.microsoft.com/office/drawing/2014/main" id="{EEB07855-80B2-1A04-B51C-5DDE2A086E64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1" name="Rectangle: Rounded Corners 9840">
                <a:extLst>
                  <a:ext uri="{FF2B5EF4-FFF2-40B4-BE49-F238E27FC236}">
                    <a16:creationId xmlns:a16="http://schemas.microsoft.com/office/drawing/2014/main" id="{5CA0F781-6392-F2AC-A110-52F2D1C73740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2" name="Flowchart: Manual Operation 9841">
                <a:extLst>
                  <a:ext uri="{FF2B5EF4-FFF2-40B4-BE49-F238E27FC236}">
                    <a16:creationId xmlns:a16="http://schemas.microsoft.com/office/drawing/2014/main" id="{9B2991D4-EBA8-2ABE-60F7-5373C863C590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43" name="Isosceles Triangle 9842">
                <a:extLst>
                  <a:ext uri="{FF2B5EF4-FFF2-40B4-BE49-F238E27FC236}">
                    <a16:creationId xmlns:a16="http://schemas.microsoft.com/office/drawing/2014/main" id="{FF79272C-522C-2A19-2424-3FB437520BEE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4" name="Oval 9843">
                <a:extLst>
                  <a:ext uri="{FF2B5EF4-FFF2-40B4-BE49-F238E27FC236}">
                    <a16:creationId xmlns:a16="http://schemas.microsoft.com/office/drawing/2014/main" id="{41235672-5278-B947-0E3B-2D92C771A5E0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5" name="Oval 9844">
                <a:extLst>
                  <a:ext uri="{FF2B5EF4-FFF2-40B4-BE49-F238E27FC236}">
                    <a16:creationId xmlns:a16="http://schemas.microsoft.com/office/drawing/2014/main" id="{B0A28438-B093-E548-5F55-D5C49C5C1E68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6" name="Oval 9845">
                <a:extLst>
                  <a:ext uri="{FF2B5EF4-FFF2-40B4-BE49-F238E27FC236}">
                    <a16:creationId xmlns:a16="http://schemas.microsoft.com/office/drawing/2014/main" id="{78DB1BE5-D088-6E43-82B6-61D9104A7B3D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47" name="Oval 9846">
                <a:extLst>
                  <a:ext uri="{FF2B5EF4-FFF2-40B4-BE49-F238E27FC236}">
                    <a16:creationId xmlns:a16="http://schemas.microsoft.com/office/drawing/2014/main" id="{09EEE106-2E26-B199-A61D-57524B24EEE0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8" name="Oval 9847">
                <a:extLst>
                  <a:ext uri="{FF2B5EF4-FFF2-40B4-BE49-F238E27FC236}">
                    <a16:creationId xmlns:a16="http://schemas.microsoft.com/office/drawing/2014/main" id="{4BB84AF9-15CC-E03F-F37A-D254AD0B649B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49" name="Oval 9848">
                <a:extLst>
                  <a:ext uri="{FF2B5EF4-FFF2-40B4-BE49-F238E27FC236}">
                    <a16:creationId xmlns:a16="http://schemas.microsoft.com/office/drawing/2014/main" id="{E5FEFBFF-E55A-5364-AA65-06A15165363F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0" name="Oval 9849">
                <a:extLst>
                  <a:ext uri="{FF2B5EF4-FFF2-40B4-BE49-F238E27FC236}">
                    <a16:creationId xmlns:a16="http://schemas.microsoft.com/office/drawing/2014/main" id="{99ADC64E-FF4A-079E-6BB3-4687543BD477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1" name="Rectangle: Rounded Corners 9850">
                <a:extLst>
                  <a:ext uri="{FF2B5EF4-FFF2-40B4-BE49-F238E27FC236}">
                    <a16:creationId xmlns:a16="http://schemas.microsoft.com/office/drawing/2014/main" id="{C1F7117F-835B-FE11-CB14-C2C3C9E30BB7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2" name="Rectangle: Rounded Corners 38">
                <a:extLst>
                  <a:ext uri="{FF2B5EF4-FFF2-40B4-BE49-F238E27FC236}">
                    <a16:creationId xmlns:a16="http://schemas.microsoft.com/office/drawing/2014/main" id="{E1A3C64B-C337-96F5-28AE-29F386015230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3" name="Isosceles Triangle 9852">
                <a:extLst>
                  <a:ext uri="{FF2B5EF4-FFF2-40B4-BE49-F238E27FC236}">
                    <a16:creationId xmlns:a16="http://schemas.microsoft.com/office/drawing/2014/main" id="{10704936-7B10-473B-AAB3-47D1676C39B8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4" name="Rectangle 9853">
                <a:extLst>
                  <a:ext uri="{FF2B5EF4-FFF2-40B4-BE49-F238E27FC236}">
                    <a16:creationId xmlns:a16="http://schemas.microsoft.com/office/drawing/2014/main" id="{BAF45A25-82D0-5072-A3D3-E295D31C4271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855" name="Group 9854">
                <a:extLst>
                  <a:ext uri="{FF2B5EF4-FFF2-40B4-BE49-F238E27FC236}">
                    <a16:creationId xmlns:a16="http://schemas.microsoft.com/office/drawing/2014/main" id="{2689B22C-EAE8-2660-EF1A-1C5FCF8C69C5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9860" name="Isosceles Triangle 9859">
                  <a:extLst>
                    <a:ext uri="{FF2B5EF4-FFF2-40B4-BE49-F238E27FC236}">
                      <a16:creationId xmlns:a16="http://schemas.microsoft.com/office/drawing/2014/main" id="{7BD2DFCA-74CB-8E5B-8886-88C950D94E7D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61" name="Rectangle 9860">
                  <a:extLst>
                    <a:ext uri="{FF2B5EF4-FFF2-40B4-BE49-F238E27FC236}">
                      <a16:creationId xmlns:a16="http://schemas.microsoft.com/office/drawing/2014/main" id="{24569635-8523-F059-32DD-3E4FAF3736C1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856" name="Oval 9855">
                <a:extLst>
                  <a:ext uri="{FF2B5EF4-FFF2-40B4-BE49-F238E27FC236}">
                    <a16:creationId xmlns:a16="http://schemas.microsoft.com/office/drawing/2014/main" id="{796567B7-175C-CB0C-ACA9-3A825459EFDC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57" name="Oval 1068">
                <a:extLst>
                  <a:ext uri="{FF2B5EF4-FFF2-40B4-BE49-F238E27FC236}">
                    <a16:creationId xmlns:a16="http://schemas.microsoft.com/office/drawing/2014/main" id="{840A0155-0C19-9F37-C306-FE08CB4ECAF2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858" name="Straight Connector 9857">
                <a:extLst>
                  <a:ext uri="{FF2B5EF4-FFF2-40B4-BE49-F238E27FC236}">
                    <a16:creationId xmlns:a16="http://schemas.microsoft.com/office/drawing/2014/main" id="{9A14C0E1-A4BE-241D-333E-9D1F0B6288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59" name="Straight Connector 9858">
                <a:extLst>
                  <a:ext uri="{FF2B5EF4-FFF2-40B4-BE49-F238E27FC236}">
                    <a16:creationId xmlns:a16="http://schemas.microsoft.com/office/drawing/2014/main" id="{C342C8B6-C42E-76C2-CB9A-8EDD49CA12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65" name="Angry elf 2">
            <a:extLst>
              <a:ext uri="{FF2B5EF4-FFF2-40B4-BE49-F238E27FC236}">
                <a16:creationId xmlns:a16="http://schemas.microsoft.com/office/drawing/2014/main" id="{E8103359-0124-E42E-5D79-930963B55648}"/>
              </a:ext>
            </a:extLst>
          </p:cNvPr>
          <p:cNvGrpSpPr/>
          <p:nvPr/>
        </p:nvGrpSpPr>
        <p:grpSpPr>
          <a:xfrm flipH="1">
            <a:off x="9426425" y="16477034"/>
            <a:ext cx="1330246" cy="2402646"/>
            <a:chOff x="-2496382" y="2547365"/>
            <a:chExt cx="1330246" cy="2402646"/>
          </a:xfrm>
        </p:grpSpPr>
        <p:grpSp>
          <p:nvGrpSpPr>
            <p:cNvPr id="9866" name="Group 9865">
              <a:extLst>
                <a:ext uri="{FF2B5EF4-FFF2-40B4-BE49-F238E27FC236}">
                  <a16:creationId xmlns:a16="http://schemas.microsoft.com/office/drawing/2014/main" id="{670A6DA0-57A0-98F3-E53E-BD4A88FA5D38}"/>
                </a:ext>
              </a:extLst>
            </p:cNvPr>
            <p:cNvGrpSpPr/>
            <p:nvPr/>
          </p:nvGrpSpPr>
          <p:grpSpPr>
            <a:xfrm>
              <a:off x="-1445458" y="3331399"/>
              <a:ext cx="279322" cy="709933"/>
              <a:chOff x="-1445458" y="3331399"/>
              <a:chExt cx="279322" cy="709933"/>
            </a:xfrm>
          </p:grpSpPr>
          <p:sp>
            <p:nvSpPr>
              <p:cNvPr id="9890" name="Rectangle: Rounded Corners 9889">
                <a:extLst>
                  <a:ext uri="{FF2B5EF4-FFF2-40B4-BE49-F238E27FC236}">
                    <a16:creationId xmlns:a16="http://schemas.microsoft.com/office/drawing/2014/main" id="{F879D689-8486-7219-3F2E-2A5B7D5AABB2}"/>
                  </a:ext>
                </a:extLst>
              </p:cNvPr>
              <p:cNvSpPr/>
              <p:nvPr/>
            </p:nvSpPr>
            <p:spPr>
              <a:xfrm rot="12958303">
                <a:off x="-1445458" y="3641453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91" name="Rectangle: Rounded Corners 40">
                <a:extLst>
                  <a:ext uri="{FF2B5EF4-FFF2-40B4-BE49-F238E27FC236}">
                    <a16:creationId xmlns:a16="http://schemas.microsoft.com/office/drawing/2014/main" id="{DF134E96-4729-4958-1BCF-D8BCA66E53EE}"/>
                  </a:ext>
                </a:extLst>
              </p:cNvPr>
              <p:cNvSpPr/>
              <p:nvPr/>
            </p:nvSpPr>
            <p:spPr>
              <a:xfrm rot="11526293">
                <a:off x="-1335372" y="3439695"/>
                <a:ext cx="135114" cy="312376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530 w 101604"/>
                  <a:gd name="connsiteY0" fmla="*/ 26568 h 305077"/>
                  <a:gd name="connsiteX1" fmla="*/ 6638 w 101604"/>
                  <a:gd name="connsiteY1" fmla="*/ 0 h 305077"/>
                  <a:gd name="connsiteX2" fmla="*/ 84758 w 101604"/>
                  <a:gd name="connsiteY2" fmla="*/ 9722 h 305077"/>
                  <a:gd name="connsiteX3" fmla="*/ 101604 w 101604"/>
                  <a:gd name="connsiteY3" fmla="*/ 26568 h 305077"/>
                  <a:gd name="connsiteX4" fmla="*/ 101604 w 101604"/>
                  <a:gd name="connsiteY4" fmla="*/ 288231 h 305077"/>
                  <a:gd name="connsiteX5" fmla="*/ 84758 w 101604"/>
                  <a:gd name="connsiteY5" fmla="*/ 305077 h 305077"/>
                  <a:gd name="connsiteX6" fmla="*/ 17376 w 101604"/>
                  <a:gd name="connsiteY6" fmla="*/ 305077 h 305077"/>
                  <a:gd name="connsiteX7" fmla="*/ 530 w 101604"/>
                  <a:gd name="connsiteY7" fmla="*/ 288231 h 305077"/>
                  <a:gd name="connsiteX8" fmla="*/ 530 w 101604"/>
                  <a:gd name="connsiteY8" fmla="*/ 26568 h 305077"/>
                  <a:gd name="connsiteX0" fmla="*/ 0 w 135114"/>
                  <a:gd name="connsiteY0" fmla="*/ 44332 h 305077"/>
                  <a:gd name="connsiteX1" fmla="*/ 40148 w 135114"/>
                  <a:gd name="connsiteY1" fmla="*/ 0 h 305077"/>
                  <a:gd name="connsiteX2" fmla="*/ 118268 w 135114"/>
                  <a:gd name="connsiteY2" fmla="*/ 9722 h 305077"/>
                  <a:gd name="connsiteX3" fmla="*/ 135114 w 135114"/>
                  <a:gd name="connsiteY3" fmla="*/ 26568 h 305077"/>
                  <a:gd name="connsiteX4" fmla="*/ 135114 w 135114"/>
                  <a:gd name="connsiteY4" fmla="*/ 288231 h 305077"/>
                  <a:gd name="connsiteX5" fmla="*/ 118268 w 135114"/>
                  <a:gd name="connsiteY5" fmla="*/ 305077 h 305077"/>
                  <a:gd name="connsiteX6" fmla="*/ 50886 w 135114"/>
                  <a:gd name="connsiteY6" fmla="*/ 305077 h 305077"/>
                  <a:gd name="connsiteX7" fmla="*/ 34040 w 135114"/>
                  <a:gd name="connsiteY7" fmla="*/ 288231 h 305077"/>
                  <a:gd name="connsiteX8" fmla="*/ 0 w 135114"/>
                  <a:gd name="connsiteY8" fmla="*/ 44332 h 305077"/>
                  <a:gd name="connsiteX0" fmla="*/ 0 w 135114"/>
                  <a:gd name="connsiteY0" fmla="*/ 51631 h 312376"/>
                  <a:gd name="connsiteX1" fmla="*/ 40148 w 135114"/>
                  <a:gd name="connsiteY1" fmla="*/ 72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5151 w 135114"/>
                  <a:gd name="connsiteY1" fmla="*/ 23899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30872 w 135114"/>
                  <a:gd name="connsiteY1" fmla="*/ 43790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  <a:gd name="connsiteX0" fmla="*/ 0 w 135114"/>
                  <a:gd name="connsiteY0" fmla="*/ 51631 h 312376"/>
                  <a:gd name="connsiteX1" fmla="*/ 26716 w 135114"/>
                  <a:gd name="connsiteY1" fmla="*/ 32633 h 312376"/>
                  <a:gd name="connsiteX2" fmla="*/ 109386 w 135114"/>
                  <a:gd name="connsiteY2" fmla="*/ 0 h 312376"/>
                  <a:gd name="connsiteX3" fmla="*/ 135114 w 135114"/>
                  <a:gd name="connsiteY3" fmla="*/ 33867 h 312376"/>
                  <a:gd name="connsiteX4" fmla="*/ 135114 w 135114"/>
                  <a:gd name="connsiteY4" fmla="*/ 295530 h 312376"/>
                  <a:gd name="connsiteX5" fmla="*/ 118268 w 135114"/>
                  <a:gd name="connsiteY5" fmla="*/ 312376 h 312376"/>
                  <a:gd name="connsiteX6" fmla="*/ 50886 w 135114"/>
                  <a:gd name="connsiteY6" fmla="*/ 312376 h 312376"/>
                  <a:gd name="connsiteX7" fmla="*/ 34040 w 135114"/>
                  <a:gd name="connsiteY7" fmla="*/ 295530 h 312376"/>
                  <a:gd name="connsiteX8" fmla="*/ 0 w 135114"/>
                  <a:gd name="connsiteY8" fmla="*/ 51631 h 312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114" h="312376">
                    <a:moveTo>
                      <a:pt x="0" y="51631"/>
                    </a:moveTo>
                    <a:cubicBezTo>
                      <a:pt x="0" y="42327"/>
                      <a:pt x="17412" y="32633"/>
                      <a:pt x="26716" y="32633"/>
                    </a:cubicBezTo>
                    <a:cubicBezTo>
                      <a:pt x="47296" y="300"/>
                      <a:pt x="86925" y="0"/>
                      <a:pt x="109386" y="0"/>
                    </a:cubicBezTo>
                    <a:cubicBezTo>
                      <a:pt x="118690" y="0"/>
                      <a:pt x="135114" y="24563"/>
                      <a:pt x="135114" y="33867"/>
                    </a:cubicBezTo>
                    <a:lnTo>
                      <a:pt x="135114" y="295530"/>
                    </a:lnTo>
                    <a:cubicBezTo>
                      <a:pt x="135114" y="304834"/>
                      <a:pt x="127572" y="312376"/>
                      <a:pt x="118268" y="312376"/>
                    </a:cubicBezTo>
                    <a:lnTo>
                      <a:pt x="50886" y="312376"/>
                    </a:lnTo>
                    <a:cubicBezTo>
                      <a:pt x="41582" y="312376"/>
                      <a:pt x="34040" y="304834"/>
                      <a:pt x="34040" y="295530"/>
                    </a:cubicBezTo>
                    <a:lnTo>
                      <a:pt x="0" y="51631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92" name="Oval 9891">
                <a:extLst>
                  <a:ext uri="{FF2B5EF4-FFF2-40B4-BE49-F238E27FC236}">
                    <a16:creationId xmlns:a16="http://schemas.microsoft.com/office/drawing/2014/main" id="{1B928A1D-DFE0-F812-49C2-3096A6053F43}"/>
                  </a:ext>
                </a:extLst>
              </p:cNvPr>
              <p:cNvSpPr/>
              <p:nvPr/>
            </p:nvSpPr>
            <p:spPr>
              <a:xfrm>
                <a:off x="-1319713" y="3331399"/>
                <a:ext cx="153577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867" name="Group 9866">
              <a:extLst>
                <a:ext uri="{FF2B5EF4-FFF2-40B4-BE49-F238E27FC236}">
                  <a16:creationId xmlns:a16="http://schemas.microsoft.com/office/drawing/2014/main" id="{09316D8C-25A3-FE9A-19F7-68FAB6786208}"/>
                </a:ext>
              </a:extLst>
            </p:cNvPr>
            <p:cNvGrpSpPr/>
            <p:nvPr/>
          </p:nvGrpSpPr>
          <p:grpSpPr>
            <a:xfrm>
              <a:off x="-2496382" y="2547365"/>
              <a:ext cx="1183210" cy="2402646"/>
              <a:chOff x="-2496382" y="2547365"/>
              <a:chExt cx="1183210" cy="2402646"/>
            </a:xfrm>
          </p:grpSpPr>
          <p:sp>
            <p:nvSpPr>
              <p:cNvPr id="9868" name="Rectangle: Rounded Corners 9867">
                <a:extLst>
                  <a:ext uri="{FF2B5EF4-FFF2-40B4-BE49-F238E27FC236}">
                    <a16:creationId xmlns:a16="http://schemas.microsoft.com/office/drawing/2014/main" id="{8166C78E-C769-D32A-C473-F6B7F78BE82C}"/>
                  </a:ext>
                </a:extLst>
              </p:cNvPr>
              <p:cNvSpPr/>
              <p:nvPr/>
            </p:nvSpPr>
            <p:spPr>
              <a:xfrm rot="10307499">
                <a:off x="-1665133" y="441127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69" name="Rectangle: Rounded Corners 9868">
                <a:extLst>
                  <a:ext uri="{FF2B5EF4-FFF2-40B4-BE49-F238E27FC236}">
                    <a16:creationId xmlns:a16="http://schemas.microsoft.com/office/drawing/2014/main" id="{D93C9827-6805-0050-BDE4-A4A2F5F63F58}"/>
                  </a:ext>
                </a:extLst>
              </p:cNvPr>
              <p:cNvSpPr/>
              <p:nvPr/>
            </p:nvSpPr>
            <p:spPr>
              <a:xfrm rot="11458649">
                <a:off x="-2012061" y="4418151"/>
                <a:ext cx="124297" cy="466187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0" name="Flowchart: Manual Operation 9869">
                <a:extLst>
                  <a:ext uri="{FF2B5EF4-FFF2-40B4-BE49-F238E27FC236}">
                    <a16:creationId xmlns:a16="http://schemas.microsoft.com/office/drawing/2014/main" id="{52C199DE-59CD-EFDF-D225-9395EB364008}"/>
                  </a:ext>
                </a:extLst>
              </p:cNvPr>
              <p:cNvSpPr/>
              <p:nvPr/>
            </p:nvSpPr>
            <p:spPr>
              <a:xfrm rot="10800000">
                <a:off x="-2259732" y="3745067"/>
                <a:ext cx="898277" cy="747887"/>
              </a:xfrm>
              <a:prstGeom prst="flowChartManualOperation">
                <a:avLst/>
              </a:prstGeom>
              <a:solidFill>
                <a:srgbClr val="4C93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71" name="Isosceles Triangle 9870">
                <a:extLst>
                  <a:ext uri="{FF2B5EF4-FFF2-40B4-BE49-F238E27FC236}">
                    <a16:creationId xmlns:a16="http://schemas.microsoft.com/office/drawing/2014/main" id="{6C3C3B12-4E30-F9CC-166B-83D3DDEF90D7}"/>
                  </a:ext>
                </a:extLst>
              </p:cNvPr>
              <p:cNvSpPr/>
              <p:nvPr/>
            </p:nvSpPr>
            <p:spPr>
              <a:xfrm rot="19994567">
                <a:off x="-2496382" y="2547365"/>
                <a:ext cx="838530" cy="913796"/>
              </a:xfrm>
              <a:prstGeom prst="triangle">
                <a:avLst>
                  <a:gd name="adj" fmla="val 31520"/>
                </a:avLst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2" name="Oval 9871">
                <a:extLst>
                  <a:ext uri="{FF2B5EF4-FFF2-40B4-BE49-F238E27FC236}">
                    <a16:creationId xmlns:a16="http://schemas.microsoft.com/office/drawing/2014/main" id="{8A2B0A3A-C24E-7F06-37AD-356110978701}"/>
                  </a:ext>
                </a:extLst>
              </p:cNvPr>
              <p:cNvSpPr/>
              <p:nvPr/>
            </p:nvSpPr>
            <p:spPr>
              <a:xfrm>
                <a:off x="-2280016" y="3108318"/>
                <a:ext cx="898278" cy="683850"/>
              </a:xfrm>
              <a:prstGeom prst="ellipse">
                <a:avLst/>
              </a:prstGeom>
              <a:solidFill>
                <a:srgbClr val="C353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3" name="Oval 9872">
                <a:extLst>
                  <a:ext uri="{FF2B5EF4-FFF2-40B4-BE49-F238E27FC236}">
                    <a16:creationId xmlns:a16="http://schemas.microsoft.com/office/drawing/2014/main" id="{C7AD0A5F-FBC8-B305-B7FF-6A748B7A13C1}"/>
                  </a:ext>
                </a:extLst>
              </p:cNvPr>
              <p:cNvSpPr/>
              <p:nvPr/>
            </p:nvSpPr>
            <p:spPr>
              <a:xfrm>
                <a:off x="-2198881" y="3186186"/>
                <a:ext cx="776575" cy="683850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4" name="Oval 9873">
                <a:extLst>
                  <a:ext uri="{FF2B5EF4-FFF2-40B4-BE49-F238E27FC236}">
                    <a16:creationId xmlns:a16="http://schemas.microsoft.com/office/drawing/2014/main" id="{8E2CD718-7A5F-AD61-202A-523F839C949D}"/>
                  </a:ext>
                </a:extLst>
              </p:cNvPr>
              <p:cNvSpPr/>
              <p:nvPr/>
            </p:nvSpPr>
            <p:spPr>
              <a:xfrm>
                <a:off x="-1839617" y="3410802"/>
                <a:ext cx="104316" cy="191320"/>
              </a:xfrm>
              <a:prstGeom prst="ellipse">
                <a:avLst/>
              </a:prstGeom>
              <a:solidFill>
                <a:srgbClr val="C851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75" name="Oval 9874">
                <a:extLst>
                  <a:ext uri="{FF2B5EF4-FFF2-40B4-BE49-F238E27FC236}">
                    <a16:creationId xmlns:a16="http://schemas.microsoft.com/office/drawing/2014/main" id="{AA074132-5042-22C6-1B0C-693C9662CC25}"/>
                  </a:ext>
                </a:extLst>
              </p:cNvPr>
              <p:cNvSpPr/>
              <p:nvPr/>
            </p:nvSpPr>
            <p:spPr>
              <a:xfrm>
                <a:off x="-2067935" y="3562061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6" name="Oval 9875">
                <a:extLst>
                  <a:ext uri="{FF2B5EF4-FFF2-40B4-BE49-F238E27FC236}">
                    <a16:creationId xmlns:a16="http://schemas.microsoft.com/office/drawing/2014/main" id="{BC696B67-4D52-9CAC-C07A-91A1D41F4C12}"/>
                  </a:ext>
                </a:extLst>
              </p:cNvPr>
              <p:cNvSpPr/>
              <p:nvPr/>
            </p:nvSpPr>
            <p:spPr>
              <a:xfrm>
                <a:off x="-1635583" y="3509530"/>
                <a:ext cx="139687" cy="144072"/>
              </a:xfrm>
              <a:prstGeom prst="ellipse">
                <a:avLst/>
              </a:prstGeom>
              <a:solidFill>
                <a:srgbClr val="F5BC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7" name="Oval 9876">
                <a:extLst>
                  <a:ext uri="{FF2B5EF4-FFF2-40B4-BE49-F238E27FC236}">
                    <a16:creationId xmlns:a16="http://schemas.microsoft.com/office/drawing/2014/main" id="{03C71ACC-8B42-90BE-04D5-AE7B986AE04C}"/>
                  </a:ext>
                </a:extLst>
              </p:cNvPr>
              <p:cNvSpPr/>
              <p:nvPr/>
            </p:nvSpPr>
            <p:spPr>
              <a:xfrm>
                <a:off x="-1942787" y="3429084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8" name="Oval 9877">
                <a:extLst>
                  <a:ext uri="{FF2B5EF4-FFF2-40B4-BE49-F238E27FC236}">
                    <a16:creationId xmlns:a16="http://schemas.microsoft.com/office/drawing/2014/main" id="{4FC7A377-A033-BAA1-2B65-D47DDCAFE421}"/>
                  </a:ext>
                </a:extLst>
              </p:cNvPr>
              <p:cNvSpPr/>
              <p:nvPr/>
            </p:nvSpPr>
            <p:spPr>
              <a:xfrm>
                <a:off x="-1640580" y="3405081"/>
                <a:ext cx="45064" cy="9902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79" name="Rectangle: Rounded Corners 9878">
                <a:extLst>
                  <a:ext uri="{FF2B5EF4-FFF2-40B4-BE49-F238E27FC236}">
                    <a16:creationId xmlns:a16="http://schemas.microsoft.com/office/drawing/2014/main" id="{AC5DD94D-4AD8-E0FE-50DB-0E86A309007D}"/>
                  </a:ext>
                </a:extLst>
              </p:cNvPr>
              <p:cNvSpPr/>
              <p:nvPr/>
            </p:nvSpPr>
            <p:spPr>
              <a:xfrm rot="3396850">
                <a:off x="-2280274" y="3745311"/>
                <a:ext cx="107214" cy="399879"/>
              </a:xfrm>
              <a:prstGeom prst="roundRect">
                <a:avLst/>
              </a:pr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80" name="Rectangle: Rounded Corners 38">
                <a:extLst>
                  <a:ext uri="{FF2B5EF4-FFF2-40B4-BE49-F238E27FC236}">
                    <a16:creationId xmlns:a16="http://schemas.microsoft.com/office/drawing/2014/main" id="{92B8A0E4-2122-A3FA-FC71-AF23094F76F5}"/>
                  </a:ext>
                </a:extLst>
              </p:cNvPr>
              <p:cNvSpPr/>
              <p:nvPr/>
            </p:nvSpPr>
            <p:spPr>
              <a:xfrm rot="7956267">
                <a:off x="-2340928" y="3939237"/>
                <a:ext cx="116708" cy="322414"/>
              </a:xfrm>
              <a:custGeom>
                <a:avLst/>
                <a:gdLst>
                  <a:gd name="connsiteX0" fmla="*/ 0 w 101074"/>
                  <a:gd name="connsiteY0" fmla="*/ 16846 h 295355"/>
                  <a:gd name="connsiteX1" fmla="*/ 16846 w 101074"/>
                  <a:gd name="connsiteY1" fmla="*/ 0 h 295355"/>
                  <a:gd name="connsiteX2" fmla="*/ 84228 w 101074"/>
                  <a:gd name="connsiteY2" fmla="*/ 0 h 295355"/>
                  <a:gd name="connsiteX3" fmla="*/ 101074 w 101074"/>
                  <a:gd name="connsiteY3" fmla="*/ 16846 h 295355"/>
                  <a:gd name="connsiteX4" fmla="*/ 101074 w 101074"/>
                  <a:gd name="connsiteY4" fmla="*/ 278509 h 295355"/>
                  <a:gd name="connsiteX5" fmla="*/ 84228 w 101074"/>
                  <a:gd name="connsiteY5" fmla="*/ 295355 h 295355"/>
                  <a:gd name="connsiteX6" fmla="*/ 16846 w 101074"/>
                  <a:gd name="connsiteY6" fmla="*/ 295355 h 295355"/>
                  <a:gd name="connsiteX7" fmla="*/ 0 w 101074"/>
                  <a:gd name="connsiteY7" fmla="*/ 278509 h 295355"/>
                  <a:gd name="connsiteX8" fmla="*/ 0 w 101074"/>
                  <a:gd name="connsiteY8" fmla="*/ 16846 h 295355"/>
                  <a:gd name="connsiteX0" fmla="*/ 0 w 116708"/>
                  <a:gd name="connsiteY0" fmla="*/ 16846 h 295355"/>
                  <a:gd name="connsiteX1" fmla="*/ 16846 w 116708"/>
                  <a:gd name="connsiteY1" fmla="*/ 0 h 295355"/>
                  <a:gd name="connsiteX2" fmla="*/ 84228 w 116708"/>
                  <a:gd name="connsiteY2" fmla="*/ 0 h 295355"/>
                  <a:gd name="connsiteX3" fmla="*/ 101074 w 116708"/>
                  <a:gd name="connsiteY3" fmla="*/ 16846 h 295355"/>
                  <a:gd name="connsiteX4" fmla="*/ 116708 w 116708"/>
                  <a:gd name="connsiteY4" fmla="*/ 267366 h 295355"/>
                  <a:gd name="connsiteX5" fmla="*/ 84228 w 116708"/>
                  <a:gd name="connsiteY5" fmla="*/ 295355 h 295355"/>
                  <a:gd name="connsiteX6" fmla="*/ 16846 w 116708"/>
                  <a:gd name="connsiteY6" fmla="*/ 295355 h 295355"/>
                  <a:gd name="connsiteX7" fmla="*/ 0 w 116708"/>
                  <a:gd name="connsiteY7" fmla="*/ 278509 h 295355"/>
                  <a:gd name="connsiteX8" fmla="*/ 0 w 116708"/>
                  <a:gd name="connsiteY8" fmla="*/ 16846 h 295355"/>
                  <a:gd name="connsiteX0" fmla="*/ 0 w 116708"/>
                  <a:gd name="connsiteY0" fmla="*/ 16846 h 322414"/>
                  <a:gd name="connsiteX1" fmla="*/ 16846 w 116708"/>
                  <a:gd name="connsiteY1" fmla="*/ 0 h 322414"/>
                  <a:gd name="connsiteX2" fmla="*/ 84228 w 116708"/>
                  <a:gd name="connsiteY2" fmla="*/ 0 h 322414"/>
                  <a:gd name="connsiteX3" fmla="*/ 101074 w 116708"/>
                  <a:gd name="connsiteY3" fmla="*/ 16846 h 322414"/>
                  <a:gd name="connsiteX4" fmla="*/ 116708 w 116708"/>
                  <a:gd name="connsiteY4" fmla="*/ 267366 h 322414"/>
                  <a:gd name="connsiteX5" fmla="*/ 86467 w 116708"/>
                  <a:gd name="connsiteY5" fmla="*/ 322414 h 322414"/>
                  <a:gd name="connsiteX6" fmla="*/ 16846 w 116708"/>
                  <a:gd name="connsiteY6" fmla="*/ 295355 h 322414"/>
                  <a:gd name="connsiteX7" fmla="*/ 0 w 116708"/>
                  <a:gd name="connsiteY7" fmla="*/ 278509 h 322414"/>
                  <a:gd name="connsiteX8" fmla="*/ 0 w 116708"/>
                  <a:gd name="connsiteY8" fmla="*/ 16846 h 32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708" h="322414">
                    <a:moveTo>
                      <a:pt x="0" y="16846"/>
                    </a:moveTo>
                    <a:cubicBezTo>
                      <a:pt x="0" y="7542"/>
                      <a:pt x="7542" y="0"/>
                      <a:pt x="16846" y="0"/>
                    </a:cubicBezTo>
                    <a:lnTo>
                      <a:pt x="84228" y="0"/>
                    </a:lnTo>
                    <a:cubicBezTo>
                      <a:pt x="93532" y="0"/>
                      <a:pt x="101074" y="7542"/>
                      <a:pt x="101074" y="16846"/>
                    </a:cubicBezTo>
                    <a:cubicBezTo>
                      <a:pt x="101074" y="104067"/>
                      <a:pt x="116708" y="180145"/>
                      <a:pt x="116708" y="267366"/>
                    </a:cubicBezTo>
                    <a:cubicBezTo>
                      <a:pt x="116708" y="276670"/>
                      <a:pt x="95771" y="322414"/>
                      <a:pt x="86467" y="322414"/>
                    </a:cubicBezTo>
                    <a:lnTo>
                      <a:pt x="16846" y="295355"/>
                    </a:lnTo>
                    <a:cubicBezTo>
                      <a:pt x="7542" y="295355"/>
                      <a:pt x="0" y="287813"/>
                      <a:pt x="0" y="278509"/>
                    </a:cubicBezTo>
                    <a:lnTo>
                      <a:pt x="0" y="16846"/>
                    </a:lnTo>
                    <a:close/>
                  </a:path>
                </a:pathLst>
              </a:custGeom>
              <a:solidFill>
                <a:srgbClr val="2354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81" name="Isosceles Triangle 9880">
                <a:extLst>
                  <a:ext uri="{FF2B5EF4-FFF2-40B4-BE49-F238E27FC236}">
                    <a16:creationId xmlns:a16="http://schemas.microsoft.com/office/drawing/2014/main" id="{2D20E222-4B48-93EA-B46C-5E97E29135AF}"/>
                  </a:ext>
                </a:extLst>
              </p:cNvPr>
              <p:cNvSpPr/>
              <p:nvPr/>
            </p:nvSpPr>
            <p:spPr>
              <a:xfrm rot="17583990">
                <a:off x="-2243917" y="4753666"/>
                <a:ext cx="137898" cy="192238"/>
              </a:xfrm>
              <a:prstGeom prst="triangle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82" name="Rectangle 9881">
                <a:extLst>
                  <a:ext uri="{FF2B5EF4-FFF2-40B4-BE49-F238E27FC236}">
                    <a16:creationId xmlns:a16="http://schemas.microsoft.com/office/drawing/2014/main" id="{7B92F0CC-752D-C5E9-23D9-305BA70A8ABA}"/>
                  </a:ext>
                </a:extLst>
              </p:cNvPr>
              <p:cNvSpPr/>
              <p:nvPr/>
            </p:nvSpPr>
            <p:spPr>
              <a:xfrm>
                <a:off x="-2125589" y="4820311"/>
                <a:ext cx="197341" cy="129700"/>
              </a:xfrm>
              <a:prstGeom prst="rect">
                <a:avLst/>
              </a:prstGeom>
              <a:solidFill>
                <a:srgbClr val="BC55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883" name="Group 9882">
                <a:extLst>
                  <a:ext uri="{FF2B5EF4-FFF2-40B4-BE49-F238E27FC236}">
                    <a16:creationId xmlns:a16="http://schemas.microsoft.com/office/drawing/2014/main" id="{A530D1BF-C511-8DFD-2A1E-D4F9DE10A273}"/>
                  </a:ext>
                </a:extLst>
              </p:cNvPr>
              <p:cNvGrpSpPr/>
              <p:nvPr/>
            </p:nvGrpSpPr>
            <p:grpSpPr>
              <a:xfrm flipH="1">
                <a:off x="-1656011" y="4780836"/>
                <a:ext cx="342839" cy="169175"/>
                <a:chOff x="7410966" y="5488441"/>
                <a:chExt cx="751303" cy="370733"/>
              </a:xfrm>
            </p:grpSpPr>
            <p:sp>
              <p:nvSpPr>
                <p:cNvPr id="9888" name="Isosceles Triangle 9887">
                  <a:extLst>
                    <a:ext uri="{FF2B5EF4-FFF2-40B4-BE49-F238E27FC236}">
                      <a16:creationId xmlns:a16="http://schemas.microsoft.com/office/drawing/2014/main" id="{456C01B3-99BA-AEA7-4D7C-B7B3CEA822B5}"/>
                    </a:ext>
                  </a:extLst>
                </p:cNvPr>
                <p:cNvSpPr/>
                <p:nvPr/>
              </p:nvSpPr>
              <p:spPr>
                <a:xfrm rot="17583990">
                  <a:off x="7470507" y="5428900"/>
                  <a:ext cx="302192" cy="421273"/>
                </a:xfrm>
                <a:prstGeom prst="triangle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89" name="Rectangle 9888">
                  <a:extLst>
                    <a:ext uri="{FF2B5EF4-FFF2-40B4-BE49-F238E27FC236}">
                      <a16:creationId xmlns:a16="http://schemas.microsoft.com/office/drawing/2014/main" id="{C1413879-0D58-0739-2AC6-023CFF34B0B7}"/>
                    </a:ext>
                  </a:extLst>
                </p:cNvPr>
                <p:cNvSpPr/>
                <p:nvPr/>
              </p:nvSpPr>
              <p:spPr>
                <a:xfrm>
                  <a:off x="7729812" y="5574947"/>
                  <a:ext cx="432457" cy="284227"/>
                </a:xfrm>
                <a:prstGeom prst="rect">
                  <a:avLst/>
                </a:prstGeom>
                <a:solidFill>
                  <a:srgbClr val="BC55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9884" name="Oval 9883">
                <a:extLst>
                  <a:ext uri="{FF2B5EF4-FFF2-40B4-BE49-F238E27FC236}">
                    <a16:creationId xmlns:a16="http://schemas.microsoft.com/office/drawing/2014/main" id="{C5CE290D-AFDD-D9C8-A4E0-FECE3FC36C73}"/>
                  </a:ext>
                </a:extLst>
              </p:cNvPr>
              <p:cNvSpPr/>
              <p:nvPr/>
            </p:nvSpPr>
            <p:spPr>
              <a:xfrm>
                <a:off x="-2218389" y="4132044"/>
                <a:ext cx="153578" cy="146004"/>
              </a:xfrm>
              <a:prstGeom prst="ellipse">
                <a:avLst/>
              </a:prstGeom>
              <a:solidFill>
                <a:srgbClr val="F2968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85" name="Oval 1068">
                <a:extLst>
                  <a:ext uri="{FF2B5EF4-FFF2-40B4-BE49-F238E27FC236}">
                    <a16:creationId xmlns:a16="http://schemas.microsoft.com/office/drawing/2014/main" id="{A34F587C-E668-BCCD-6B55-4194C6868A4F}"/>
                  </a:ext>
                </a:extLst>
              </p:cNvPr>
              <p:cNvSpPr/>
              <p:nvPr/>
            </p:nvSpPr>
            <p:spPr>
              <a:xfrm>
                <a:off x="-1879440" y="3661374"/>
                <a:ext cx="222238" cy="153045"/>
              </a:xfrm>
              <a:custGeom>
                <a:avLst/>
                <a:gdLst>
                  <a:gd name="connsiteX0" fmla="*/ 0 w 139687"/>
                  <a:gd name="connsiteY0" fmla="*/ 76355 h 152709"/>
                  <a:gd name="connsiteX1" fmla="*/ 69844 w 139687"/>
                  <a:gd name="connsiteY1" fmla="*/ 0 h 152709"/>
                  <a:gd name="connsiteX2" fmla="*/ 139688 w 139687"/>
                  <a:gd name="connsiteY2" fmla="*/ 76355 h 152709"/>
                  <a:gd name="connsiteX3" fmla="*/ 69844 w 139687"/>
                  <a:gd name="connsiteY3" fmla="*/ 152710 h 152709"/>
                  <a:gd name="connsiteX4" fmla="*/ 0 w 139687"/>
                  <a:gd name="connsiteY4" fmla="*/ 76355 h 152709"/>
                  <a:gd name="connsiteX0" fmla="*/ 0 w 187313"/>
                  <a:gd name="connsiteY0" fmla="*/ 76378 h 152761"/>
                  <a:gd name="connsiteX1" fmla="*/ 69844 w 187313"/>
                  <a:gd name="connsiteY1" fmla="*/ 23 h 152761"/>
                  <a:gd name="connsiteX2" fmla="*/ 187313 w 187313"/>
                  <a:gd name="connsiteY2" fmla="*/ 82728 h 152761"/>
                  <a:gd name="connsiteX3" fmla="*/ 69844 w 187313"/>
                  <a:gd name="connsiteY3" fmla="*/ 152733 h 152761"/>
                  <a:gd name="connsiteX4" fmla="*/ 0 w 187313"/>
                  <a:gd name="connsiteY4" fmla="*/ 76378 h 152761"/>
                  <a:gd name="connsiteX0" fmla="*/ 0 w 222238"/>
                  <a:gd name="connsiteY0" fmla="*/ 67006 h 153045"/>
                  <a:gd name="connsiteX1" fmla="*/ 104769 w 222238"/>
                  <a:gd name="connsiteY1" fmla="*/ 176 h 153045"/>
                  <a:gd name="connsiteX2" fmla="*/ 222238 w 222238"/>
                  <a:gd name="connsiteY2" fmla="*/ 82881 h 153045"/>
                  <a:gd name="connsiteX3" fmla="*/ 104769 w 222238"/>
                  <a:gd name="connsiteY3" fmla="*/ 152886 h 153045"/>
                  <a:gd name="connsiteX4" fmla="*/ 0 w 222238"/>
                  <a:gd name="connsiteY4" fmla="*/ 67006 h 15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38" h="153045">
                    <a:moveTo>
                      <a:pt x="0" y="67006"/>
                    </a:moveTo>
                    <a:cubicBezTo>
                      <a:pt x="0" y="24836"/>
                      <a:pt x="67729" y="-2470"/>
                      <a:pt x="104769" y="176"/>
                    </a:cubicBezTo>
                    <a:cubicBezTo>
                      <a:pt x="141809" y="2822"/>
                      <a:pt x="222238" y="40711"/>
                      <a:pt x="222238" y="82881"/>
                    </a:cubicBezTo>
                    <a:cubicBezTo>
                      <a:pt x="222238" y="125051"/>
                      <a:pt x="141809" y="155532"/>
                      <a:pt x="104769" y="152886"/>
                    </a:cubicBezTo>
                    <a:cubicBezTo>
                      <a:pt x="67729" y="150240"/>
                      <a:pt x="0" y="109176"/>
                      <a:pt x="0" y="67006"/>
                    </a:cubicBezTo>
                    <a:close/>
                  </a:path>
                </a:pathLst>
              </a:custGeom>
              <a:solidFill>
                <a:srgbClr val="BC555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886" name="Straight Connector 9885">
                <a:extLst>
                  <a:ext uri="{FF2B5EF4-FFF2-40B4-BE49-F238E27FC236}">
                    <a16:creationId xmlns:a16="http://schemas.microsoft.com/office/drawing/2014/main" id="{42127C11-D9D6-16D4-736B-0458EB8C60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1965683" y="3317743"/>
                <a:ext cx="121169" cy="532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87" name="Straight Connector 9886">
                <a:extLst>
                  <a:ext uri="{FF2B5EF4-FFF2-40B4-BE49-F238E27FC236}">
                    <a16:creationId xmlns:a16="http://schemas.microsoft.com/office/drawing/2014/main" id="{DC88AECB-FADE-58FB-6A93-E5C9F20DA6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665452" y="3285183"/>
                <a:ext cx="104547" cy="841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68495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00156 -0.9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479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57 -0.44306 L -0.04257 -0.4426 C -0.08059 -0.38797 -0.06744 -0.41389 -0.0858 -0.37408 C -0.08763 -0.36297 -0.09244 -0.33426 -0.09153 -0.32477 C -0.08945 -0.29861 -0.08007 -0.27871 -0.07148 -0.26274 C -0.06783 -0.25556 -0.06354 -0.25093 -0.05989 -0.24399 C -0.0539 -0.23241 -0.04804 -0.21991 -0.04257 -0.20672 C -0.04036 -0.20116 -0.03893 -0.19399 -0.03684 -0.1882 C -0.03411 -0.1801 -0.03112 -0.17153 -0.02825 -0.16343 C -0.03216 -0.15718 -0.03567 -0.14977 -0.03971 -0.14468 C -0.04244 -0.14144 -0.04674 -0.14399 -0.04843 -0.13866 C -0.05117 -0.12986 -0.05039 -0.11783 -0.0513 -0.10741 C -0.04648 -0.09699 -0.04205 -0.08635 -0.03684 -0.07662 C -0.02382 -0.05186 -0.03164 -0.07755 -0.01666 -0.04561 C -0.01328 -0.0382 -0.01067 -0.0294 -0.00807 -0.02061 C -0.00585 -0.01297 -0.00364 -0.00463 -0.00234 0.00393 C 0.00013 0.02037 0.00352 0.05393 0.00352 0.05416 C 0.00157 0.05995 0.00013 0.06713 -0.00234 0.07245 C -0.00937 0.0875 -0.01328 0.08541 -0.02252 0.09097 C -0.02539 0.09305 -0.02825 0.09514 -0.03112 0.09722 C -0.03619 0.10648 -0.05885 0.14514 -0.06276 0.15949 C -0.06536 0.16851 -0.06471 0.17986 -0.06562 0.19027 C -0.06015 0.22592 -0.0664 0.19884 -0.04557 0.23356 C -0.02604 0.26643 -0.04987 0.2412 -0.02252 0.26458 C -0.0082 0.31088 -0.02656 0.25393 -0.00807 0.30162 C -0.00585 0.30764 -0.00429 0.31412 -0.00234 0.32037 C -0.00325 0.33055 -0.00208 0.34328 -0.0052 0.35115 C -0.00781 0.35787 -0.01315 0.3537 -0.01666 0.3574 C -0.02487 0.3662 -0.03203 0.37824 -0.03971 0.38842 C -0.04453 0.3949 -0.05416 0.40717 -0.05416 0.4074 C -0.05651 0.41481 -0.06549 0.43912 -0.06276 0.45046 C -0.06093 0.45856 -0.05481 0.4574 -0.0513 0.46273 C -0.04804 0.46805 -0.04609 0.47639 -0.04257 0.48148 C -0.0401 0.48495 -0.03671 0.48472 -0.03398 0.4875 C -0.03098 0.49074 -0.02838 0.49652 -0.02539 0.5 C -0.02161 0.50463 -0.01731 0.50671 -0.0138 0.51226 C -0.0095 0.51944 -0.00612 0.52893 -0.00234 0.53726 C -0.0013 0.54328 0.00053 0.5493 0.00053 0.55601 C 0.00053 0.57268 0.00196 0.59166 -0.00234 0.60532 C -0.00507 0.61412 -0.01184 0.60995 -0.01666 0.61157 C -0.02252 0.61389 -0.02825 0.61597 -0.03398 0.61759 C -0.03789 0.62199 -0.0414 0.62801 -0.04557 0.63055 C -0.05299 0.63426 -0.06119 0.63101 -0.06862 0.63634 C -0.0776 0.64282 -0.08359 0.66504 -0.08867 0.67963 C -0.08398 0.69629 -0.07981 0.71389 -0.07434 0.72916 C -0.0582 0.77407 -0.06393 0.74745 -0.04557 0.77847 C -0.0371 0.79259 -0.0289 0.81689 -0.02252 0.83449 C -0.02057 0.84722 -0.01627 0.85856 -0.01666 0.87176 C -0.01809 0.90787 -0.02838 0.91203 -0.03971 0.92754 C -0.0427 0.93148 -0.04557 0.93564 -0.04843 0.94004 C -0.04934 0.94629 -0.0513 0.95185 -0.0513 0.95856 C -0.0513 0.97731 -0.05117 0.99676 -0.04843 1.01458 C -0.04713 1.02268 -0.04283 1.02731 -0.03971 1.0331 C -0.01393 1.08055 -0.04101 1.02384 -0.01953 1.07037 C -0.01523 1.09861 -0.00976 1.11458 -0.01666 1.14467 C -0.01914 1.15509 -0.02473 1.16088 -0.02825 1.16944 C -0.03138 1.17731 -0.03398 1.18611 -0.03684 1.19444 C -0.03789 1.20069 -0.03971 1.20648 -0.03971 1.21296 C -0.03971 1.24745 -0.03671 1.26851 -0.03398 1.3 C -0.03294 1.31203 -0.03216 1.32476 -0.03112 1.33703 L -0.03684 1.41782 " pathEditMode="relative" rAng="0" ptsTypes="AAAAAAAAAAAAAAAAAAAAAAAAAAAAAAAAAAAAAAAAAAAAAAAAAAAAAAAAAAAAA">
                                      <p:cBhvr>
                                        <p:cTn id="11" dur="4800" fill="hold"/>
                                        <p:tgtEl>
                                          <p:spTgt spid="8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9305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98 0.40926 L 0.06198 0.4095 C 0.05157 0.41482 0.03985 0.41575 0.03073 0.42593 C 0.0168 0.44144 0.00339 0.49237 -0.00364 0.51482 C -0.0052 0.54561 -0.01132 0.59028 -0.00052 0.62038 C 0.00274 0.62963 0.00964 0.63195 0.01511 0.63704 C 0.02331 0.64491 0.04011 0.65926 0.04011 0.6595 C 0.04219 0.66852 0.04662 0.67732 0.04636 0.68704 C 0.04441 0.73913 0.04297 0.73542 0.02761 0.75371 C 0.02553 0.75926 0.02266 0.76413 0.02136 0.77038 C 0.01849 0.78357 0.01589 0.80718 0.02136 0.82038 C 0.02435 0.82801 0.02982 0.83102 0.03386 0.83704 C 0.03711 0.84237 0.03985 0.84862 0.04323 0.85371 C 0.04714 0.85996 0.05196 0.86389 0.05573 0.87038 C 0.06042 0.87894 0.06407 0.88889 0.06823 0.89815 C 0.075 0.94723 0.07917 0.9426 0.06511 0.9926 C 0.06303 0.99977 0.05886 1.00371 0.05573 1.00926 C 0.04948 1.05325 0.04388 1.0595 0.05886 1.10371 C 0.06329 1.11737 0.07761 1.13704 0.07761 1.13727 C 0.08321 1.16737 0.08685 1.16875 0.08073 1.19815 C 0.0793 1.20463 0.07657 1.20926 0.07448 1.21482 C 0.07344 1.22223 0.07318 1.23033 0.07136 1.23704 C 0.06902 1.24538 0.06224 1.25024 0.06198 1.25926 C 0.06016 1.30764 0.06693 1.30602 0.07136 1.33704 C 0.07253 1.3463 0.07149 1.35718 0.07448 1.36482 C 0.07631 1.36991 0.08073 1.36852 0.08386 1.37038 C 0.0849 1.37778 0.08529 1.38565 0.08698 1.3926 C 0.08842 1.39885 0.09258 1.40278 0.09323 1.40926 C 0.09362 1.41528 0.08803 1.44121 0.08698 1.44815 C 0.08568 1.45533 0.08529 1.4632 0.08386 1.47038 C 0.07891 1.49352 0.07422 1.49977 0.06511 1.52014 C 0.0668 1.54445 0.0655 1.5669 0.07448 1.58681 C 0.07995 1.59931 0.0879 1.60764 0.09323 1.62014 C 0.09714 1.62963 0.10508 1.64769 0.10886 1.65926 C 0.11107 1.66644 0.11342 1.67338 0.11511 1.68149 C 0.11654 1.68843 0.11719 1.69607 0.11823 1.70348 C 0.09297 1.74815 0.10547 1.73426 0.08386 1.75348 C 0.08594 1.77408 0.0862 1.79514 0.09011 1.81482 C 0.09415 1.83519 0.10365 1.85 0.11198 1.86482 C 0.11342 1.87223 0.11823 1.8963 0.11823 1.90348 C 0.11823 1.92223 0.11797 1.94098 0.11511 1.95926 C 0.11342 1.96899 0.10053 1.99051 0.09636 1.99815 C 0.0974 2.00926 0.09519 2.02292 0.09948 2.03149 C 0.10378 2.04005 0.11823 2.0426 0.11823 2.04283 C 0.12032 2.04815 0.12331 2.05255 0.12448 2.05926 C 0.12748 2.07709 0.13073 2.11482 0.13073 2.11505 C 0.12969 2.12408 0.1306 2.13473 0.12761 2.1426 C 0.12579 2.14676 0.1004 2.16389 0.09948 2.16482 C 0.09636 2.17014 0.09154 2.17408 0.09011 2.18149 C 0.08607 2.20093 0.08308 2.22176 0.08386 2.2426 C 0.08412 2.25325 0.08933 2.26181 0.09323 2.27014 C 0.12461 2.33727 0.10756 2.28264 0.12136 2.33149 C 0.11993 2.35024 0.12175 2.37778 0.11198 2.3926 C 0.10834 2.39769 0.10365 2.4 0.09948 2.40371 C 0.09844 2.40926 0.0961 2.41436 0.09636 2.42038 C 0.09818 2.46366 0.09727 2.47061 0.11198 2.4926 C 0.11485 2.49676 0.11823 2.5 0.12136 2.50371 L 0.11511 2.5426 " pathEditMode="relative" rAng="0" ptsTypes="AAAAAAAAAAAAAAAAAAAAAAAAAAAAAAAAAAAAAAAAAAAAAAAAAAAAAAAAAA">
                                      <p:cBhvr>
                                        <p:cTn id="16" dur="4800" fill="hold"/>
                                        <p:tgtEl>
                                          <p:spTgt spid="8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666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7" dur="1000" fill="hold"/>
                                        <p:tgtEl>
                                          <p:spTgt spid="9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9" dur="1000" fill="hold"/>
                                        <p:tgtEl>
                                          <p:spTgt spid="9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0.07005 -0.16898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9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" y="-844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0.07005 -0.16899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9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3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16" grpId="0" animBg="1"/>
      <p:bldP spid="96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5000"/>
                <a:lumOff val="75000"/>
              </a:schemeClr>
            </a:gs>
            <a:gs pos="0">
              <a:srgbClr val="F59999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ABA00-EB99-536B-39A0-AA8836F8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3" name="Group 7532">
            <a:extLst>
              <a:ext uri="{FF2B5EF4-FFF2-40B4-BE49-F238E27FC236}">
                <a16:creationId xmlns:a16="http://schemas.microsoft.com/office/drawing/2014/main" id="{B4E8D97D-97F9-C521-58BB-ACAC7004942E}"/>
              </a:ext>
            </a:extLst>
          </p:cNvPr>
          <p:cNvGrpSpPr/>
          <p:nvPr/>
        </p:nvGrpSpPr>
        <p:grpSpPr>
          <a:xfrm>
            <a:off x="-38101" y="-3200215"/>
            <a:ext cx="12230101" cy="37032830"/>
            <a:chOff x="-19052" y="-11653582"/>
            <a:chExt cx="12230101" cy="37032830"/>
          </a:xfrm>
        </p:grpSpPr>
        <p:grpSp>
          <p:nvGrpSpPr>
            <p:cNvPr id="7534" name="Group 7533">
              <a:extLst>
                <a:ext uri="{FF2B5EF4-FFF2-40B4-BE49-F238E27FC236}">
                  <a16:creationId xmlns:a16="http://schemas.microsoft.com/office/drawing/2014/main" id="{A34717DC-CE95-F710-B32B-CAF58D9A64ED}"/>
                </a:ext>
              </a:extLst>
            </p:cNvPr>
            <p:cNvGrpSpPr/>
            <p:nvPr/>
          </p:nvGrpSpPr>
          <p:grpSpPr>
            <a:xfrm>
              <a:off x="-19052" y="0"/>
              <a:ext cx="12230101" cy="25379248"/>
              <a:chOff x="-1" y="-18521248"/>
              <a:chExt cx="12230101" cy="25379248"/>
            </a:xfrm>
          </p:grpSpPr>
          <p:sp>
            <p:nvSpPr>
              <p:cNvPr id="7536" name="Rectangle 7535">
                <a:extLst>
                  <a:ext uri="{FF2B5EF4-FFF2-40B4-BE49-F238E27FC236}">
                    <a16:creationId xmlns:a16="http://schemas.microsoft.com/office/drawing/2014/main" id="{613DB4AB-CA3F-6743-220D-F9DF4C9F3417}"/>
                  </a:ext>
                </a:extLst>
              </p:cNvPr>
              <p:cNvSpPr/>
              <p:nvPr/>
            </p:nvSpPr>
            <p:spPr>
              <a:xfrm>
                <a:off x="-1" y="0"/>
                <a:ext cx="12192000" cy="6858000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37" name="Rectangle 7536">
                <a:extLst>
                  <a:ext uri="{FF2B5EF4-FFF2-40B4-BE49-F238E27FC236}">
                    <a16:creationId xmlns:a16="http://schemas.microsoft.com/office/drawing/2014/main" id="{FA006E66-1549-D0F7-17C2-F3F5DDDBC9AA}"/>
                  </a:ext>
                </a:extLst>
              </p:cNvPr>
              <p:cNvSpPr/>
              <p:nvPr/>
            </p:nvSpPr>
            <p:spPr>
              <a:xfrm>
                <a:off x="38100" y="-6804438"/>
                <a:ext cx="12192000" cy="6858000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25000"/>
                      <a:lumOff val="75000"/>
                    </a:schemeClr>
                  </a:gs>
                  <a:gs pos="100000">
                    <a:srgbClr val="F599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38" name="Rectangle 7537">
                <a:extLst>
                  <a:ext uri="{FF2B5EF4-FFF2-40B4-BE49-F238E27FC236}">
                    <a16:creationId xmlns:a16="http://schemas.microsoft.com/office/drawing/2014/main" id="{4F946BD0-46F9-CDF4-D8E2-9E18D8BC3E84}"/>
                  </a:ext>
                </a:extLst>
              </p:cNvPr>
              <p:cNvSpPr/>
              <p:nvPr/>
            </p:nvSpPr>
            <p:spPr>
              <a:xfrm>
                <a:off x="38100" y="-18521248"/>
                <a:ext cx="12192000" cy="11700678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5000"/>
                      <a:lumOff val="75000"/>
                    </a:schemeClr>
                  </a:gs>
                  <a:gs pos="0">
                    <a:srgbClr val="4D61E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535" name="Rectangle 7534">
              <a:extLst>
                <a:ext uri="{FF2B5EF4-FFF2-40B4-BE49-F238E27FC236}">
                  <a16:creationId xmlns:a16="http://schemas.microsoft.com/office/drawing/2014/main" id="{72985FEE-3BA2-BAD4-0E36-35FF4D44CCC9}"/>
                </a:ext>
              </a:extLst>
            </p:cNvPr>
            <p:cNvSpPr/>
            <p:nvPr/>
          </p:nvSpPr>
          <p:spPr>
            <a:xfrm>
              <a:off x="0" y="-11653582"/>
              <a:ext cx="12192000" cy="11700678"/>
            </a:xfrm>
            <a:prstGeom prst="rect">
              <a:avLst/>
            </a:prstGeom>
            <a:gradFill>
              <a:gsLst>
                <a:gs pos="0">
                  <a:srgbClr val="4D61E6"/>
                </a:gs>
                <a:gs pos="100000">
                  <a:srgbClr val="4D61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9FE7C4C-3B2F-6134-FDFA-BBE1E07A85DB}"/>
              </a:ext>
            </a:extLst>
          </p:cNvPr>
          <p:cNvGrpSpPr/>
          <p:nvPr/>
        </p:nvGrpSpPr>
        <p:grpSpPr>
          <a:xfrm>
            <a:off x="-76201" y="6846701"/>
            <a:ext cx="12230100" cy="6543675"/>
            <a:chOff x="0" y="333375"/>
            <a:chExt cx="12230100" cy="6543675"/>
          </a:xfrm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C699E206-490A-B802-2369-1C9627944E33}"/>
                </a:ext>
              </a:extLst>
            </p:cNvPr>
            <p:cNvSpPr/>
            <p:nvPr/>
          </p:nvSpPr>
          <p:spPr>
            <a:xfrm>
              <a:off x="0" y="4943475"/>
              <a:ext cx="12230100" cy="1933575"/>
            </a:xfrm>
            <a:custGeom>
              <a:avLst/>
              <a:gdLst>
                <a:gd name="connsiteX0" fmla="*/ 0 w 12230100"/>
                <a:gd name="connsiteY0" fmla="*/ 161925 h 1933575"/>
                <a:gd name="connsiteX1" fmla="*/ 0 w 12230100"/>
                <a:gd name="connsiteY1" fmla="*/ 161925 h 1933575"/>
                <a:gd name="connsiteX2" fmla="*/ 228600 w 12230100"/>
                <a:gd name="connsiteY2" fmla="*/ 171450 h 1933575"/>
                <a:gd name="connsiteX3" fmla="*/ 257175 w 12230100"/>
                <a:gd name="connsiteY3" fmla="*/ 190500 h 1933575"/>
                <a:gd name="connsiteX4" fmla="*/ 342900 w 12230100"/>
                <a:gd name="connsiteY4" fmla="*/ 228600 h 1933575"/>
                <a:gd name="connsiteX5" fmla="*/ 466725 w 12230100"/>
                <a:gd name="connsiteY5" fmla="*/ 276225 h 1933575"/>
                <a:gd name="connsiteX6" fmla="*/ 495300 w 12230100"/>
                <a:gd name="connsiteY6" fmla="*/ 295275 h 1933575"/>
                <a:gd name="connsiteX7" fmla="*/ 619125 w 12230100"/>
                <a:gd name="connsiteY7" fmla="*/ 304800 h 1933575"/>
                <a:gd name="connsiteX8" fmla="*/ 1009650 w 12230100"/>
                <a:gd name="connsiteY8" fmla="*/ 276225 h 1933575"/>
                <a:gd name="connsiteX9" fmla="*/ 1200150 w 12230100"/>
                <a:gd name="connsiteY9" fmla="*/ 238125 h 1933575"/>
                <a:gd name="connsiteX10" fmla="*/ 1438275 w 12230100"/>
                <a:gd name="connsiteY10" fmla="*/ 200025 h 1933575"/>
                <a:gd name="connsiteX11" fmla="*/ 1685925 w 12230100"/>
                <a:gd name="connsiteY11" fmla="*/ 123825 h 1933575"/>
                <a:gd name="connsiteX12" fmla="*/ 1752600 w 12230100"/>
                <a:gd name="connsiteY12" fmla="*/ 85725 h 1933575"/>
                <a:gd name="connsiteX13" fmla="*/ 1962150 w 12230100"/>
                <a:gd name="connsiteY13" fmla="*/ 76200 h 1933575"/>
                <a:gd name="connsiteX14" fmla="*/ 2152650 w 12230100"/>
                <a:gd name="connsiteY14" fmla="*/ 123825 h 1933575"/>
                <a:gd name="connsiteX15" fmla="*/ 2324100 w 12230100"/>
                <a:gd name="connsiteY15" fmla="*/ 180975 h 1933575"/>
                <a:gd name="connsiteX16" fmla="*/ 2438400 w 12230100"/>
                <a:gd name="connsiteY16" fmla="*/ 190500 h 1933575"/>
                <a:gd name="connsiteX17" fmla="*/ 2743200 w 12230100"/>
                <a:gd name="connsiteY17" fmla="*/ 219075 h 1933575"/>
                <a:gd name="connsiteX18" fmla="*/ 2943225 w 12230100"/>
                <a:gd name="connsiteY18" fmla="*/ 190500 h 1933575"/>
                <a:gd name="connsiteX19" fmla="*/ 2990850 w 12230100"/>
                <a:gd name="connsiteY19" fmla="*/ 161925 h 1933575"/>
                <a:gd name="connsiteX20" fmla="*/ 3086100 w 12230100"/>
                <a:gd name="connsiteY20" fmla="*/ 152400 h 1933575"/>
                <a:gd name="connsiteX21" fmla="*/ 3295650 w 12230100"/>
                <a:gd name="connsiteY21" fmla="*/ 123825 h 1933575"/>
                <a:gd name="connsiteX22" fmla="*/ 3505200 w 12230100"/>
                <a:gd name="connsiteY22" fmla="*/ 133350 h 1933575"/>
                <a:gd name="connsiteX23" fmla="*/ 3743325 w 12230100"/>
                <a:gd name="connsiteY23" fmla="*/ 171450 h 1933575"/>
                <a:gd name="connsiteX24" fmla="*/ 4152900 w 12230100"/>
                <a:gd name="connsiteY24" fmla="*/ 180975 h 1933575"/>
                <a:gd name="connsiteX25" fmla="*/ 4600575 w 12230100"/>
                <a:gd name="connsiteY25" fmla="*/ 190500 h 1933575"/>
                <a:gd name="connsiteX26" fmla="*/ 4638675 w 12230100"/>
                <a:gd name="connsiteY26" fmla="*/ 152400 h 1933575"/>
                <a:gd name="connsiteX27" fmla="*/ 5019675 w 12230100"/>
                <a:gd name="connsiteY27" fmla="*/ 142875 h 1933575"/>
                <a:gd name="connsiteX28" fmla="*/ 5086350 w 12230100"/>
                <a:gd name="connsiteY28" fmla="*/ 152400 h 1933575"/>
                <a:gd name="connsiteX29" fmla="*/ 5391150 w 12230100"/>
                <a:gd name="connsiteY29" fmla="*/ 209550 h 1933575"/>
                <a:gd name="connsiteX30" fmla="*/ 5886450 w 12230100"/>
                <a:gd name="connsiteY30" fmla="*/ 190500 h 1933575"/>
                <a:gd name="connsiteX31" fmla="*/ 6057900 w 12230100"/>
                <a:gd name="connsiteY31" fmla="*/ 180975 h 1933575"/>
                <a:gd name="connsiteX32" fmla="*/ 6210300 w 12230100"/>
                <a:gd name="connsiteY32" fmla="*/ 171450 h 1933575"/>
                <a:gd name="connsiteX33" fmla="*/ 7000875 w 12230100"/>
                <a:gd name="connsiteY33" fmla="*/ 142875 h 1933575"/>
                <a:gd name="connsiteX34" fmla="*/ 7105650 w 12230100"/>
                <a:gd name="connsiteY34" fmla="*/ 95250 h 1933575"/>
                <a:gd name="connsiteX35" fmla="*/ 7267575 w 12230100"/>
                <a:gd name="connsiteY35" fmla="*/ 76200 h 1933575"/>
                <a:gd name="connsiteX36" fmla="*/ 7353300 w 12230100"/>
                <a:gd name="connsiteY36" fmla="*/ 66675 h 1933575"/>
                <a:gd name="connsiteX37" fmla="*/ 7629525 w 12230100"/>
                <a:gd name="connsiteY37" fmla="*/ 104775 h 1933575"/>
                <a:gd name="connsiteX38" fmla="*/ 7677150 w 12230100"/>
                <a:gd name="connsiteY38" fmla="*/ 123825 h 1933575"/>
                <a:gd name="connsiteX39" fmla="*/ 7934325 w 12230100"/>
                <a:gd name="connsiteY39" fmla="*/ 190500 h 1933575"/>
                <a:gd name="connsiteX40" fmla="*/ 8172450 w 12230100"/>
                <a:gd name="connsiteY40" fmla="*/ 161925 h 1933575"/>
                <a:gd name="connsiteX41" fmla="*/ 8277225 w 12230100"/>
                <a:gd name="connsiteY41" fmla="*/ 133350 h 1933575"/>
                <a:gd name="connsiteX42" fmla="*/ 8658225 w 12230100"/>
                <a:gd name="connsiteY42" fmla="*/ 104775 h 1933575"/>
                <a:gd name="connsiteX43" fmla="*/ 8791575 w 12230100"/>
                <a:gd name="connsiteY43" fmla="*/ 85725 h 1933575"/>
                <a:gd name="connsiteX44" fmla="*/ 8896350 w 12230100"/>
                <a:gd name="connsiteY44" fmla="*/ 76200 h 1933575"/>
                <a:gd name="connsiteX45" fmla="*/ 9067800 w 12230100"/>
                <a:gd name="connsiteY45" fmla="*/ 47625 h 1933575"/>
                <a:gd name="connsiteX46" fmla="*/ 9353550 w 12230100"/>
                <a:gd name="connsiteY46" fmla="*/ 57150 h 1933575"/>
                <a:gd name="connsiteX47" fmla="*/ 9429750 w 12230100"/>
                <a:gd name="connsiteY47" fmla="*/ 85725 h 1933575"/>
                <a:gd name="connsiteX48" fmla="*/ 9601200 w 12230100"/>
                <a:gd name="connsiteY48" fmla="*/ 161925 h 1933575"/>
                <a:gd name="connsiteX49" fmla="*/ 9791700 w 12230100"/>
                <a:gd name="connsiteY49" fmla="*/ 219075 h 1933575"/>
                <a:gd name="connsiteX50" fmla="*/ 10182225 w 12230100"/>
                <a:gd name="connsiteY50" fmla="*/ 190500 h 1933575"/>
                <a:gd name="connsiteX51" fmla="*/ 10458450 w 12230100"/>
                <a:gd name="connsiteY51" fmla="*/ 104775 h 1933575"/>
                <a:gd name="connsiteX52" fmla="*/ 10534650 w 12230100"/>
                <a:gd name="connsiteY52" fmla="*/ 47625 h 1933575"/>
                <a:gd name="connsiteX53" fmla="*/ 10772775 w 12230100"/>
                <a:gd name="connsiteY53" fmla="*/ 0 h 1933575"/>
                <a:gd name="connsiteX54" fmla="*/ 11010900 w 12230100"/>
                <a:gd name="connsiteY54" fmla="*/ 28575 h 1933575"/>
                <a:gd name="connsiteX55" fmla="*/ 11068050 w 12230100"/>
                <a:gd name="connsiteY55" fmla="*/ 57150 h 1933575"/>
                <a:gd name="connsiteX56" fmla="*/ 11315700 w 12230100"/>
                <a:gd name="connsiteY56" fmla="*/ 133350 h 1933575"/>
                <a:gd name="connsiteX57" fmla="*/ 11458575 w 12230100"/>
                <a:gd name="connsiteY57" fmla="*/ 152400 h 1933575"/>
                <a:gd name="connsiteX58" fmla="*/ 11544300 w 12230100"/>
                <a:gd name="connsiteY58" fmla="*/ 161925 h 1933575"/>
                <a:gd name="connsiteX59" fmla="*/ 11649075 w 12230100"/>
                <a:gd name="connsiteY59" fmla="*/ 152400 h 1933575"/>
                <a:gd name="connsiteX60" fmla="*/ 11696700 w 12230100"/>
                <a:gd name="connsiteY60" fmla="*/ 114300 h 1933575"/>
                <a:gd name="connsiteX61" fmla="*/ 11839575 w 12230100"/>
                <a:gd name="connsiteY61" fmla="*/ 66675 h 1933575"/>
                <a:gd name="connsiteX62" fmla="*/ 11934825 w 12230100"/>
                <a:gd name="connsiteY62" fmla="*/ 57150 h 1933575"/>
                <a:gd name="connsiteX63" fmla="*/ 12230100 w 12230100"/>
                <a:gd name="connsiteY63" fmla="*/ 66675 h 1933575"/>
                <a:gd name="connsiteX64" fmla="*/ 12230100 w 12230100"/>
                <a:gd name="connsiteY64" fmla="*/ 1933575 h 1933575"/>
                <a:gd name="connsiteX65" fmla="*/ 0 w 12230100"/>
                <a:gd name="connsiteY65" fmla="*/ 1914525 h 1933575"/>
                <a:gd name="connsiteX66" fmla="*/ 0 w 12230100"/>
                <a:gd name="connsiteY66" fmla="*/ 161925 h 193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230100" h="1933575">
                  <a:moveTo>
                    <a:pt x="0" y="161925"/>
                  </a:moveTo>
                  <a:lnTo>
                    <a:pt x="0" y="161925"/>
                  </a:lnTo>
                  <a:cubicBezTo>
                    <a:pt x="76200" y="165100"/>
                    <a:pt x="152800" y="163028"/>
                    <a:pt x="228600" y="171450"/>
                  </a:cubicBezTo>
                  <a:cubicBezTo>
                    <a:pt x="239978" y="172714"/>
                    <a:pt x="246936" y="185380"/>
                    <a:pt x="257175" y="190500"/>
                  </a:cubicBezTo>
                  <a:cubicBezTo>
                    <a:pt x="285144" y="204484"/>
                    <a:pt x="313958" y="216760"/>
                    <a:pt x="342900" y="228600"/>
                  </a:cubicBezTo>
                  <a:cubicBezTo>
                    <a:pt x="383830" y="245344"/>
                    <a:pt x="426210" y="258500"/>
                    <a:pt x="466725" y="276225"/>
                  </a:cubicBezTo>
                  <a:cubicBezTo>
                    <a:pt x="477213" y="280813"/>
                    <a:pt x="484048" y="293165"/>
                    <a:pt x="495300" y="295275"/>
                  </a:cubicBezTo>
                  <a:cubicBezTo>
                    <a:pt x="535988" y="302904"/>
                    <a:pt x="577850" y="301625"/>
                    <a:pt x="619125" y="304800"/>
                  </a:cubicBezTo>
                  <a:cubicBezTo>
                    <a:pt x="749300" y="295275"/>
                    <a:pt x="879978" y="291105"/>
                    <a:pt x="1009650" y="276225"/>
                  </a:cubicBezTo>
                  <a:cubicBezTo>
                    <a:pt x="1073985" y="268842"/>
                    <a:pt x="1135714" y="244569"/>
                    <a:pt x="1200150" y="238125"/>
                  </a:cubicBezTo>
                  <a:cubicBezTo>
                    <a:pt x="1297295" y="228411"/>
                    <a:pt x="1334786" y="227790"/>
                    <a:pt x="1438275" y="200025"/>
                  </a:cubicBezTo>
                  <a:cubicBezTo>
                    <a:pt x="1521694" y="177644"/>
                    <a:pt x="1610935" y="166676"/>
                    <a:pt x="1685925" y="123825"/>
                  </a:cubicBezTo>
                  <a:cubicBezTo>
                    <a:pt x="1708150" y="111125"/>
                    <a:pt x="1727375" y="90074"/>
                    <a:pt x="1752600" y="85725"/>
                  </a:cubicBezTo>
                  <a:cubicBezTo>
                    <a:pt x="1821505" y="73845"/>
                    <a:pt x="1892300" y="79375"/>
                    <a:pt x="1962150" y="76200"/>
                  </a:cubicBezTo>
                  <a:cubicBezTo>
                    <a:pt x="2025650" y="92075"/>
                    <a:pt x="2089714" y="105843"/>
                    <a:pt x="2152650" y="123825"/>
                  </a:cubicBezTo>
                  <a:cubicBezTo>
                    <a:pt x="2239190" y="148551"/>
                    <a:pt x="2228159" y="163531"/>
                    <a:pt x="2324100" y="180975"/>
                  </a:cubicBezTo>
                  <a:cubicBezTo>
                    <a:pt x="2361715" y="187814"/>
                    <a:pt x="2400402" y="186278"/>
                    <a:pt x="2438400" y="190500"/>
                  </a:cubicBezTo>
                  <a:cubicBezTo>
                    <a:pt x="2718368" y="221608"/>
                    <a:pt x="2439347" y="201201"/>
                    <a:pt x="2743200" y="219075"/>
                  </a:cubicBezTo>
                  <a:cubicBezTo>
                    <a:pt x="2809875" y="209550"/>
                    <a:pt x="2877598" y="205645"/>
                    <a:pt x="2943225" y="190500"/>
                  </a:cubicBezTo>
                  <a:cubicBezTo>
                    <a:pt x="2961264" y="186337"/>
                    <a:pt x="2972962" y="166695"/>
                    <a:pt x="2990850" y="161925"/>
                  </a:cubicBezTo>
                  <a:cubicBezTo>
                    <a:pt x="3021681" y="153703"/>
                    <a:pt x="3054545" y="157133"/>
                    <a:pt x="3086100" y="152400"/>
                  </a:cubicBezTo>
                  <a:cubicBezTo>
                    <a:pt x="3318394" y="117556"/>
                    <a:pt x="3031531" y="145835"/>
                    <a:pt x="3295650" y="123825"/>
                  </a:cubicBezTo>
                  <a:cubicBezTo>
                    <a:pt x="3365500" y="127000"/>
                    <a:pt x="3435706" y="125628"/>
                    <a:pt x="3505200" y="133350"/>
                  </a:cubicBezTo>
                  <a:cubicBezTo>
                    <a:pt x="3764883" y="162204"/>
                    <a:pt x="3522272" y="163263"/>
                    <a:pt x="3743325" y="171450"/>
                  </a:cubicBezTo>
                  <a:cubicBezTo>
                    <a:pt x="3879793" y="176504"/>
                    <a:pt x="4016375" y="177800"/>
                    <a:pt x="4152900" y="180975"/>
                  </a:cubicBezTo>
                  <a:cubicBezTo>
                    <a:pt x="4454235" y="218642"/>
                    <a:pt x="4304996" y="216203"/>
                    <a:pt x="4600575" y="190500"/>
                  </a:cubicBezTo>
                  <a:cubicBezTo>
                    <a:pt x="4613275" y="177800"/>
                    <a:pt x="4625038" y="164089"/>
                    <a:pt x="4638675" y="152400"/>
                  </a:cubicBezTo>
                  <a:cubicBezTo>
                    <a:pt x="4737810" y="67427"/>
                    <a:pt x="4935247" y="140593"/>
                    <a:pt x="5019675" y="142875"/>
                  </a:cubicBezTo>
                  <a:cubicBezTo>
                    <a:pt x="5041900" y="146050"/>
                    <a:pt x="5064252" y="148434"/>
                    <a:pt x="5086350" y="152400"/>
                  </a:cubicBezTo>
                  <a:lnTo>
                    <a:pt x="5391150" y="209550"/>
                  </a:lnTo>
                  <a:lnTo>
                    <a:pt x="5886450" y="190500"/>
                  </a:lnTo>
                  <a:cubicBezTo>
                    <a:pt x="5943636" y="188049"/>
                    <a:pt x="6000761" y="184336"/>
                    <a:pt x="6057900" y="180975"/>
                  </a:cubicBezTo>
                  <a:cubicBezTo>
                    <a:pt x="6108711" y="177986"/>
                    <a:pt x="6159442" y="173505"/>
                    <a:pt x="6210300" y="171450"/>
                  </a:cubicBezTo>
                  <a:lnTo>
                    <a:pt x="7000875" y="142875"/>
                  </a:lnTo>
                  <a:cubicBezTo>
                    <a:pt x="7035800" y="127000"/>
                    <a:pt x="7070030" y="109498"/>
                    <a:pt x="7105650" y="95250"/>
                  </a:cubicBezTo>
                  <a:cubicBezTo>
                    <a:pt x="7147890" y="78354"/>
                    <a:pt x="7244606" y="78288"/>
                    <a:pt x="7267575" y="76200"/>
                  </a:cubicBezTo>
                  <a:cubicBezTo>
                    <a:pt x="7296208" y="73597"/>
                    <a:pt x="7324725" y="69850"/>
                    <a:pt x="7353300" y="66675"/>
                  </a:cubicBezTo>
                  <a:cubicBezTo>
                    <a:pt x="7445375" y="79375"/>
                    <a:pt x="7537993" y="88622"/>
                    <a:pt x="7629525" y="104775"/>
                  </a:cubicBezTo>
                  <a:cubicBezTo>
                    <a:pt x="7646363" y="107746"/>
                    <a:pt x="7660857" y="118641"/>
                    <a:pt x="7677150" y="123825"/>
                  </a:cubicBezTo>
                  <a:cubicBezTo>
                    <a:pt x="7830842" y="172727"/>
                    <a:pt x="7806522" y="164939"/>
                    <a:pt x="7934325" y="190500"/>
                  </a:cubicBezTo>
                  <a:cubicBezTo>
                    <a:pt x="8013700" y="180975"/>
                    <a:pt x="8093593" y="175068"/>
                    <a:pt x="8172450" y="161925"/>
                  </a:cubicBezTo>
                  <a:cubicBezTo>
                    <a:pt x="8208158" y="155974"/>
                    <a:pt x="8241630" y="139942"/>
                    <a:pt x="8277225" y="133350"/>
                  </a:cubicBezTo>
                  <a:cubicBezTo>
                    <a:pt x="8409657" y="108826"/>
                    <a:pt x="8520958" y="110494"/>
                    <a:pt x="8658225" y="104775"/>
                  </a:cubicBezTo>
                  <a:cubicBezTo>
                    <a:pt x="8702675" y="98425"/>
                    <a:pt x="8746994" y="91075"/>
                    <a:pt x="8791575" y="85725"/>
                  </a:cubicBezTo>
                  <a:cubicBezTo>
                    <a:pt x="8826394" y="81547"/>
                    <a:pt x="8861610" y="80992"/>
                    <a:pt x="8896350" y="76200"/>
                  </a:cubicBezTo>
                  <a:cubicBezTo>
                    <a:pt x="8953745" y="68283"/>
                    <a:pt x="9010650" y="57150"/>
                    <a:pt x="9067800" y="47625"/>
                  </a:cubicBezTo>
                  <a:cubicBezTo>
                    <a:pt x="9163050" y="50800"/>
                    <a:pt x="9258771" y="47173"/>
                    <a:pt x="9353550" y="57150"/>
                  </a:cubicBezTo>
                  <a:cubicBezTo>
                    <a:pt x="9380528" y="59990"/>
                    <a:pt x="9404767" y="75155"/>
                    <a:pt x="9429750" y="85725"/>
                  </a:cubicBezTo>
                  <a:cubicBezTo>
                    <a:pt x="9487348" y="110093"/>
                    <a:pt x="9542784" y="139590"/>
                    <a:pt x="9601200" y="161925"/>
                  </a:cubicBezTo>
                  <a:cubicBezTo>
                    <a:pt x="9679067" y="191698"/>
                    <a:pt x="9723372" y="201993"/>
                    <a:pt x="9791700" y="219075"/>
                  </a:cubicBezTo>
                  <a:cubicBezTo>
                    <a:pt x="9921875" y="209550"/>
                    <a:pt x="10053579" y="212554"/>
                    <a:pt x="10182225" y="190500"/>
                  </a:cubicBezTo>
                  <a:cubicBezTo>
                    <a:pt x="10277246" y="174211"/>
                    <a:pt x="10458450" y="104775"/>
                    <a:pt x="10458450" y="104775"/>
                  </a:cubicBezTo>
                  <a:cubicBezTo>
                    <a:pt x="10483850" y="85725"/>
                    <a:pt x="10505696" y="60654"/>
                    <a:pt x="10534650" y="47625"/>
                  </a:cubicBezTo>
                  <a:cubicBezTo>
                    <a:pt x="10584914" y="25006"/>
                    <a:pt x="10721307" y="7918"/>
                    <a:pt x="10772775" y="0"/>
                  </a:cubicBezTo>
                  <a:cubicBezTo>
                    <a:pt x="10857792" y="5314"/>
                    <a:pt x="10931042" y="1956"/>
                    <a:pt x="11010900" y="28575"/>
                  </a:cubicBezTo>
                  <a:cubicBezTo>
                    <a:pt x="11031106" y="35310"/>
                    <a:pt x="11048010" y="49936"/>
                    <a:pt x="11068050" y="57150"/>
                  </a:cubicBezTo>
                  <a:cubicBezTo>
                    <a:pt x="11076173" y="60074"/>
                    <a:pt x="11259408" y="119277"/>
                    <a:pt x="11315700" y="133350"/>
                  </a:cubicBezTo>
                  <a:cubicBezTo>
                    <a:pt x="11369407" y="146777"/>
                    <a:pt x="11396897" y="145908"/>
                    <a:pt x="11458575" y="152400"/>
                  </a:cubicBezTo>
                  <a:lnTo>
                    <a:pt x="11544300" y="161925"/>
                  </a:lnTo>
                  <a:cubicBezTo>
                    <a:pt x="11579225" y="158750"/>
                    <a:pt x="11615602" y="162860"/>
                    <a:pt x="11649075" y="152400"/>
                  </a:cubicBezTo>
                  <a:cubicBezTo>
                    <a:pt x="11668480" y="146336"/>
                    <a:pt x="11678800" y="123938"/>
                    <a:pt x="11696700" y="114300"/>
                  </a:cubicBezTo>
                  <a:cubicBezTo>
                    <a:pt x="11717508" y="103096"/>
                    <a:pt x="11812456" y="71461"/>
                    <a:pt x="11839575" y="66675"/>
                  </a:cubicBezTo>
                  <a:cubicBezTo>
                    <a:pt x="11870998" y="61130"/>
                    <a:pt x="11871325" y="55563"/>
                    <a:pt x="11934825" y="57150"/>
                  </a:cubicBezTo>
                  <a:lnTo>
                    <a:pt x="12230100" y="66675"/>
                  </a:lnTo>
                  <a:lnTo>
                    <a:pt x="12230100" y="1933575"/>
                  </a:lnTo>
                  <a:lnTo>
                    <a:pt x="0" y="1914525"/>
                  </a:lnTo>
                  <a:lnTo>
                    <a:pt x="0" y="161925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lumMod val="25000"/>
                    <a:lumOff val="75000"/>
                  </a:schemeClr>
                </a:gs>
                <a:gs pos="0">
                  <a:schemeClr val="bg1"/>
                </a:gs>
              </a:gsLst>
              <a:lin ang="5400000" scaled="1"/>
            </a:gra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 descr="A cartoon of a castle&#10;&#10;Description automatically generated">
              <a:extLst>
                <a:ext uri="{FF2B5EF4-FFF2-40B4-BE49-F238E27FC236}">
                  <a16:creationId xmlns:a16="http://schemas.microsoft.com/office/drawing/2014/main" id="{E4A2830B-A248-7DA3-829C-2053EE0A9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04" r="13854"/>
            <a:stretch/>
          </p:blipFill>
          <p:spPr>
            <a:xfrm>
              <a:off x="3987800" y="333375"/>
              <a:ext cx="6832600" cy="6282267"/>
            </a:xfrm>
            <a:prstGeom prst="rect">
              <a:avLst/>
            </a:prstGeom>
          </p:spPr>
        </p:pic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A2443AE4-4B54-6550-3916-C16260C85F59}"/>
                </a:ext>
              </a:extLst>
            </p:cNvPr>
            <p:cNvSpPr/>
            <p:nvPr/>
          </p:nvSpPr>
          <p:spPr>
            <a:xfrm>
              <a:off x="4089400" y="5114925"/>
              <a:ext cx="5626100" cy="596913"/>
            </a:xfrm>
            <a:custGeom>
              <a:avLst/>
              <a:gdLst>
                <a:gd name="connsiteX0" fmla="*/ 0 w 5626100"/>
                <a:gd name="connsiteY0" fmla="*/ 317513 h 596913"/>
                <a:gd name="connsiteX1" fmla="*/ 0 w 5626100"/>
                <a:gd name="connsiteY1" fmla="*/ 317513 h 596913"/>
                <a:gd name="connsiteX2" fmla="*/ 63500 w 5626100"/>
                <a:gd name="connsiteY2" fmla="*/ 203213 h 596913"/>
                <a:gd name="connsiteX3" fmla="*/ 203200 w 5626100"/>
                <a:gd name="connsiteY3" fmla="*/ 76213 h 596913"/>
                <a:gd name="connsiteX4" fmla="*/ 304800 w 5626100"/>
                <a:gd name="connsiteY4" fmla="*/ 88913 h 596913"/>
                <a:gd name="connsiteX5" fmla="*/ 355600 w 5626100"/>
                <a:gd name="connsiteY5" fmla="*/ 114313 h 596913"/>
                <a:gd name="connsiteX6" fmla="*/ 431800 w 5626100"/>
                <a:gd name="connsiteY6" fmla="*/ 127013 h 596913"/>
                <a:gd name="connsiteX7" fmla="*/ 520700 w 5626100"/>
                <a:gd name="connsiteY7" fmla="*/ 76213 h 596913"/>
                <a:gd name="connsiteX8" fmla="*/ 558800 w 5626100"/>
                <a:gd name="connsiteY8" fmla="*/ 50813 h 596913"/>
                <a:gd name="connsiteX9" fmla="*/ 774700 w 5626100"/>
                <a:gd name="connsiteY9" fmla="*/ 12713 h 596913"/>
                <a:gd name="connsiteX10" fmla="*/ 838200 w 5626100"/>
                <a:gd name="connsiteY10" fmla="*/ 63513 h 596913"/>
                <a:gd name="connsiteX11" fmla="*/ 876300 w 5626100"/>
                <a:gd name="connsiteY11" fmla="*/ 101613 h 596913"/>
                <a:gd name="connsiteX12" fmla="*/ 927100 w 5626100"/>
                <a:gd name="connsiteY12" fmla="*/ 127013 h 596913"/>
                <a:gd name="connsiteX13" fmla="*/ 965200 w 5626100"/>
                <a:gd name="connsiteY13" fmla="*/ 165113 h 596913"/>
                <a:gd name="connsiteX14" fmla="*/ 1003300 w 5626100"/>
                <a:gd name="connsiteY14" fmla="*/ 190513 h 596913"/>
                <a:gd name="connsiteX15" fmla="*/ 1219200 w 5626100"/>
                <a:gd name="connsiteY15" fmla="*/ 101613 h 596913"/>
                <a:gd name="connsiteX16" fmla="*/ 1397000 w 5626100"/>
                <a:gd name="connsiteY16" fmla="*/ 215913 h 596913"/>
                <a:gd name="connsiteX17" fmla="*/ 1422400 w 5626100"/>
                <a:gd name="connsiteY17" fmla="*/ 254013 h 596913"/>
                <a:gd name="connsiteX18" fmla="*/ 1485900 w 5626100"/>
                <a:gd name="connsiteY18" fmla="*/ 279413 h 596913"/>
                <a:gd name="connsiteX19" fmla="*/ 1536700 w 5626100"/>
                <a:gd name="connsiteY19" fmla="*/ 304813 h 596913"/>
                <a:gd name="connsiteX20" fmla="*/ 1727200 w 5626100"/>
                <a:gd name="connsiteY20" fmla="*/ 292113 h 596913"/>
                <a:gd name="connsiteX21" fmla="*/ 1854200 w 5626100"/>
                <a:gd name="connsiteY21" fmla="*/ 215913 h 596913"/>
                <a:gd name="connsiteX22" fmla="*/ 1917700 w 5626100"/>
                <a:gd name="connsiteY22" fmla="*/ 203213 h 596913"/>
                <a:gd name="connsiteX23" fmla="*/ 1955800 w 5626100"/>
                <a:gd name="connsiteY23" fmla="*/ 165113 h 596913"/>
                <a:gd name="connsiteX24" fmla="*/ 2044700 w 5626100"/>
                <a:gd name="connsiteY24" fmla="*/ 114313 h 596913"/>
                <a:gd name="connsiteX25" fmla="*/ 2273300 w 5626100"/>
                <a:gd name="connsiteY25" fmla="*/ 127013 h 596913"/>
                <a:gd name="connsiteX26" fmla="*/ 2311400 w 5626100"/>
                <a:gd name="connsiteY26" fmla="*/ 139713 h 596913"/>
                <a:gd name="connsiteX27" fmla="*/ 2349500 w 5626100"/>
                <a:gd name="connsiteY27" fmla="*/ 177813 h 596913"/>
                <a:gd name="connsiteX28" fmla="*/ 2425700 w 5626100"/>
                <a:gd name="connsiteY28" fmla="*/ 139713 h 596913"/>
                <a:gd name="connsiteX29" fmla="*/ 2451100 w 5626100"/>
                <a:gd name="connsiteY29" fmla="*/ 101613 h 596913"/>
                <a:gd name="connsiteX30" fmla="*/ 2552700 w 5626100"/>
                <a:gd name="connsiteY30" fmla="*/ 76213 h 596913"/>
                <a:gd name="connsiteX31" fmla="*/ 2667000 w 5626100"/>
                <a:gd name="connsiteY31" fmla="*/ 88913 h 596913"/>
                <a:gd name="connsiteX32" fmla="*/ 2743200 w 5626100"/>
                <a:gd name="connsiteY32" fmla="*/ 139713 h 596913"/>
                <a:gd name="connsiteX33" fmla="*/ 2832100 w 5626100"/>
                <a:gd name="connsiteY33" fmla="*/ 165113 h 596913"/>
                <a:gd name="connsiteX34" fmla="*/ 2921000 w 5626100"/>
                <a:gd name="connsiteY34" fmla="*/ 152413 h 596913"/>
                <a:gd name="connsiteX35" fmla="*/ 3009900 w 5626100"/>
                <a:gd name="connsiteY35" fmla="*/ 63513 h 596913"/>
                <a:gd name="connsiteX36" fmla="*/ 3098800 w 5626100"/>
                <a:gd name="connsiteY36" fmla="*/ 114313 h 596913"/>
                <a:gd name="connsiteX37" fmla="*/ 3111500 w 5626100"/>
                <a:gd name="connsiteY37" fmla="*/ 152413 h 596913"/>
                <a:gd name="connsiteX38" fmla="*/ 3149600 w 5626100"/>
                <a:gd name="connsiteY38" fmla="*/ 215913 h 596913"/>
                <a:gd name="connsiteX39" fmla="*/ 3263900 w 5626100"/>
                <a:gd name="connsiteY39" fmla="*/ 317513 h 596913"/>
                <a:gd name="connsiteX40" fmla="*/ 3314700 w 5626100"/>
                <a:gd name="connsiteY40" fmla="*/ 330213 h 596913"/>
                <a:gd name="connsiteX41" fmla="*/ 3467100 w 5626100"/>
                <a:gd name="connsiteY41" fmla="*/ 355613 h 596913"/>
                <a:gd name="connsiteX42" fmla="*/ 4191000 w 5626100"/>
                <a:gd name="connsiteY42" fmla="*/ 330213 h 596913"/>
                <a:gd name="connsiteX43" fmla="*/ 4229100 w 5626100"/>
                <a:gd name="connsiteY43" fmla="*/ 317513 h 596913"/>
                <a:gd name="connsiteX44" fmla="*/ 4406900 w 5626100"/>
                <a:gd name="connsiteY44" fmla="*/ 292113 h 596913"/>
                <a:gd name="connsiteX45" fmla="*/ 4457700 w 5626100"/>
                <a:gd name="connsiteY45" fmla="*/ 241313 h 596913"/>
                <a:gd name="connsiteX46" fmla="*/ 4495800 w 5626100"/>
                <a:gd name="connsiteY46" fmla="*/ 190513 h 596913"/>
                <a:gd name="connsiteX47" fmla="*/ 4533900 w 5626100"/>
                <a:gd name="connsiteY47" fmla="*/ 177813 h 596913"/>
                <a:gd name="connsiteX48" fmla="*/ 4559300 w 5626100"/>
                <a:gd name="connsiteY48" fmla="*/ 139713 h 596913"/>
                <a:gd name="connsiteX49" fmla="*/ 4724400 w 5626100"/>
                <a:gd name="connsiteY49" fmla="*/ 114313 h 596913"/>
                <a:gd name="connsiteX50" fmla="*/ 4889500 w 5626100"/>
                <a:gd name="connsiteY50" fmla="*/ 165113 h 596913"/>
                <a:gd name="connsiteX51" fmla="*/ 4940300 w 5626100"/>
                <a:gd name="connsiteY51" fmla="*/ 139713 h 596913"/>
                <a:gd name="connsiteX52" fmla="*/ 5067300 w 5626100"/>
                <a:gd name="connsiteY52" fmla="*/ 13 h 596913"/>
                <a:gd name="connsiteX53" fmla="*/ 5346700 w 5626100"/>
                <a:gd name="connsiteY53" fmla="*/ 76213 h 596913"/>
                <a:gd name="connsiteX54" fmla="*/ 5410200 w 5626100"/>
                <a:gd name="connsiteY54" fmla="*/ 101613 h 596913"/>
                <a:gd name="connsiteX55" fmla="*/ 5499100 w 5626100"/>
                <a:gd name="connsiteY55" fmla="*/ 114313 h 596913"/>
                <a:gd name="connsiteX56" fmla="*/ 5575300 w 5626100"/>
                <a:gd name="connsiteY56" fmla="*/ 152413 h 596913"/>
                <a:gd name="connsiteX57" fmla="*/ 5613400 w 5626100"/>
                <a:gd name="connsiteY57" fmla="*/ 215913 h 596913"/>
                <a:gd name="connsiteX58" fmla="*/ 5626100 w 5626100"/>
                <a:gd name="connsiteY58" fmla="*/ 266713 h 596913"/>
                <a:gd name="connsiteX59" fmla="*/ 5588000 w 5626100"/>
                <a:gd name="connsiteY59" fmla="*/ 342913 h 596913"/>
                <a:gd name="connsiteX60" fmla="*/ 5511800 w 5626100"/>
                <a:gd name="connsiteY60" fmla="*/ 406413 h 596913"/>
                <a:gd name="connsiteX61" fmla="*/ 5461000 w 5626100"/>
                <a:gd name="connsiteY61" fmla="*/ 419113 h 596913"/>
                <a:gd name="connsiteX62" fmla="*/ 5346700 w 5626100"/>
                <a:gd name="connsiteY62" fmla="*/ 444513 h 596913"/>
                <a:gd name="connsiteX63" fmla="*/ 5232400 w 5626100"/>
                <a:gd name="connsiteY63" fmla="*/ 457213 h 596913"/>
                <a:gd name="connsiteX64" fmla="*/ 4483100 w 5626100"/>
                <a:gd name="connsiteY64" fmla="*/ 482613 h 596913"/>
                <a:gd name="connsiteX65" fmla="*/ 4356100 w 5626100"/>
                <a:gd name="connsiteY65" fmla="*/ 533413 h 596913"/>
                <a:gd name="connsiteX66" fmla="*/ 4152900 w 5626100"/>
                <a:gd name="connsiteY66" fmla="*/ 571513 h 596913"/>
                <a:gd name="connsiteX67" fmla="*/ 3924300 w 5626100"/>
                <a:gd name="connsiteY67" fmla="*/ 596913 h 596913"/>
                <a:gd name="connsiteX68" fmla="*/ 3683000 w 5626100"/>
                <a:gd name="connsiteY68" fmla="*/ 584213 h 596913"/>
                <a:gd name="connsiteX69" fmla="*/ 3568700 w 5626100"/>
                <a:gd name="connsiteY69" fmla="*/ 571513 h 596913"/>
                <a:gd name="connsiteX70" fmla="*/ 3390900 w 5626100"/>
                <a:gd name="connsiteY70" fmla="*/ 546113 h 596913"/>
                <a:gd name="connsiteX71" fmla="*/ 3225800 w 5626100"/>
                <a:gd name="connsiteY71" fmla="*/ 533413 h 596913"/>
                <a:gd name="connsiteX72" fmla="*/ 3124200 w 5626100"/>
                <a:gd name="connsiteY72" fmla="*/ 546113 h 596913"/>
                <a:gd name="connsiteX73" fmla="*/ 3073400 w 5626100"/>
                <a:gd name="connsiteY73" fmla="*/ 571513 h 596913"/>
                <a:gd name="connsiteX74" fmla="*/ 2844800 w 5626100"/>
                <a:gd name="connsiteY74" fmla="*/ 584213 h 596913"/>
                <a:gd name="connsiteX75" fmla="*/ 2527300 w 5626100"/>
                <a:gd name="connsiteY75" fmla="*/ 558813 h 596913"/>
                <a:gd name="connsiteX76" fmla="*/ 2222500 w 5626100"/>
                <a:gd name="connsiteY76" fmla="*/ 482613 h 596913"/>
                <a:gd name="connsiteX77" fmla="*/ 2120900 w 5626100"/>
                <a:gd name="connsiteY77" fmla="*/ 469913 h 596913"/>
                <a:gd name="connsiteX78" fmla="*/ 1981200 w 5626100"/>
                <a:gd name="connsiteY78" fmla="*/ 444513 h 596913"/>
                <a:gd name="connsiteX79" fmla="*/ 1587500 w 5626100"/>
                <a:gd name="connsiteY79" fmla="*/ 469913 h 596913"/>
                <a:gd name="connsiteX80" fmla="*/ 1409700 w 5626100"/>
                <a:gd name="connsiteY80" fmla="*/ 482613 h 596913"/>
                <a:gd name="connsiteX81" fmla="*/ 1295400 w 5626100"/>
                <a:gd name="connsiteY81" fmla="*/ 495313 h 596913"/>
                <a:gd name="connsiteX82" fmla="*/ 685800 w 5626100"/>
                <a:gd name="connsiteY82" fmla="*/ 520713 h 596913"/>
                <a:gd name="connsiteX83" fmla="*/ 419100 w 5626100"/>
                <a:gd name="connsiteY83" fmla="*/ 508013 h 596913"/>
                <a:gd name="connsiteX84" fmla="*/ 342900 w 5626100"/>
                <a:gd name="connsiteY84" fmla="*/ 495313 h 596913"/>
                <a:gd name="connsiteX85" fmla="*/ 292100 w 5626100"/>
                <a:gd name="connsiteY85" fmla="*/ 469913 h 596913"/>
                <a:gd name="connsiteX86" fmla="*/ 241300 w 5626100"/>
                <a:gd name="connsiteY86" fmla="*/ 457213 h 596913"/>
                <a:gd name="connsiteX87" fmla="*/ 177800 w 5626100"/>
                <a:gd name="connsiteY87" fmla="*/ 419113 h 596913"/>
                <a:gd name="connsiteX88" fmla="*/ 127000 w 5626100"/>
                <a:gd name="connsiteY88" fmla="*/ 393713 h 596913"/>
                <a:gd name="connsiteX89" fmla="*/ 76200 w 5626100"/>
                <a:gd name="connsiteY89" fmla="*/ 355613 h 596913"/>
                <a:gd name="connsiteX90" fmla="*/ 0 w 5626100"/>
                <a:gd name="connsiteY90" fmla="*/ 317513 h 59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5626100" h="596913">
                  <a:moveTo>
                    <a:pt x="0" y="317513"/>
                  </a:moveTo>
                  <a:lnTo>
                    <a:pt x="0" y="317513"/>
                  </a:lnTo>
                  <a:cubicBezTo>
                    <a:pt x="21167" y="279413"/>
                    <a:pt x="37024" y="237835"/>
                    <a:pt x="63500" y="203213"/>
                  </a:cubicBezTo>
                  <a:cubicBezTo>
                    <a:pt x="121944" y="126786"/>
                    <a:pt x="142442" y="116718"/>
                    <a:pt x="203200" y="76213"/>
                  </a:cubicBezTo>
                  <a:cubicBezTo>
                    <a:pt x="237067" y="80446"/>
                    <a:pt x="271689" y="80635"/>
                    <a:pt x="304800" y="88913"/>
                  </a:cubicBezTo>
                  <a:cubicBezTo>
                    <a:pt x="323167" y="93505"/>
                    <a:pt x="337466" y="108873"/>
                    <a:pt x="355600" y="114313"/>
                  </a:cubicBezTo>
                  <a:cubicBezTo>
                    <a:pt x="380264" y="121712"/>
                    <a:pt x="406400" y="122780"/>
                    <a:pt x="431800" y="127013"/>
                  </a:cubicBezTo>
                  <a:cubicBezTo>
                    <a:pt x="461433" y="110080"/>
                    <a:pt x="491434" y="93773"/>
                    <a:pt x="520700" y="76213"/>
                  </a:cubicBezTo>
                  <a:cubicBezTo>
                    <a:pt x="533788" y="68360"/>
                    <a:pt x="543992" y="54515"/>
                    <a:pt x="558800" y="50813"/>
                  </a:cubicBezTo>
                  <a:cubicBezTo>
                    <a:pt x="629697" y="33089"/>
                    <a:pt x="774700" y="12713"/>
                    <a:pt x="774700" y="12713"/>
                  </a:cubicBezTo>
                  <a:cubicBezTo>
                    <a:pt x="795867" y="29646"/>
                    <a:pt x="817800" y="45663"/>
                    <a:pt x="838200" y="63513"/>
                  </a:cubicBezTo>
                  <a:cubicBezTo>
                    <a:pt x="851717" y="75340"/>
                    <a:pt x="861685" y="91174"/>
                    <a:pt x="876300" y="101613"/>
                  </a:cubicBezTo>
                  <a:cubicBezTo>
                    <a:pt x="891706" y="112617"/>
                    <a:pt x="911694" y="116009"/>
                    <a:pt x="927100" y="127013"/>
                  </a:cubicBezTo>
                  <a:cubicBezTo>
                    <a:pt x="941715" y="137452"/>
                    <a:pt x="951402" y="153615"/>
                    <a:pt x="965200" y="165113"/>
                  </a:cubicBezTo>
                  <a:cubicBezTo>
                    <a:pt x="976926" y="174884"/>
                    <a:pt x="990600" y="182046"/>
                    <a:pt x="1003300" y="190513"/>
                  </a:cubicBezTo>
                  <a:cubicBezTo>
                    <a:pt x="1179118" y="131907"/>
                    <a:pt x="1109783" y="167263"/>
                    <a:pt x="1219200" y="101613"/>
                  </a:cubicBezTo>
                  <a:cubicBezTo>
                    <a:pt x="1286490" y="128529"/>
                    <a:pt x="1351565" y="147761"/>
                    <a:pt x="1397000" y="215913"/>
                  </a:cubicBezTo>
                  <a:cubicBezTo>
                    <a:pt x="1405467" y="228613"/>
                    <a:pt x="1409980" y="245141"/>
                    <a:pt x="1422400" y="254013"/>
                  </a:cubicBezTo>
                  <a:cubicBezTo>
                    <a:pt x="1440951" y="267264"/>
                    <a:pt x="1465068" y="270154"/>
                    <a:pt x="1485900" y="279413"/>
                  </a:cubicBezTo>
                  <a:cubicBezTo>
                    <a:pt x="1503200" y="287102"/>
                    <a:pt x="1519767" y="296346"/>
                    <a:pt x="1536700" y="304813"/>
                  </a:cubicBezTo>
                  <a:cubicBezTo>
                    <a:pt x="1600200" y="300580"/>
                    <a:pt x="1665916" y="309273"/>
                    <a:pt x="1727200" y="292113"/>
                  </a:cubicBezTo>
                  <a:cubicBezTo>
                    <a:pt x="1774740" y="278802"/>
                    <a:pt x="1805790" y="225595"/>
                    <a:pt x="1854200" y="215913"/>
                  </a:cubicBezTo>
                  <a:lnTo>
                    <a:pt x="1917700" y="203213"/>
                  </a:lnTo>
                  <a:cubicBezTo>
                    <a:pt x="1930400" y="190513"/>
                    <a:pt x="1942002" y="176611"/>
                    <a:pt x="1955800" y="165113"/>
                  </a:cubicBezTo>
                  <a:cubicBezTo>
                    <a:pt x="1982726" y="142674"/>
                    <a:pt x="2013646" y="129840"/>
                    <a:pt x="2044700" y="114313"/>
                  </a:cubicBezTo>
                  <a:cubicBezTo>
                    <a:pt x="2120900" y="118546"/>
                    <a:pt x="2197326" y="119777"/>
                    <a:pt x="2273300" y="127013"/>
                  </a:cubicBezTo>
                  <a:cubicBezTo>
                    <a:pt x="2286627" y="128282"/>
                    <a:pt x="2300261" y="132287"/>
                    <a:pt x="2311400" y="139713"/>
                  </a:cubicBezTo>
                  <a:cubicBezTo>
                    <a:pt x="2326344" y="149676"/>
                    <a:pt x="2336800" y="165113"/>
                    <a:pt x="2349500" y="177813"/>
                  </a:cubicBezTo>
                  <a:cubicBezTo>
                    <a:pt x="2374900" y="165113"/>
                    <a:pt x="2402982" y="156752"/>
                    <a:pt x="2425700" y="139713"/>
                  </a:cubicBezTo>
                  <a:cubicBezTo>
                    <a:pt x="2437911" y="130555"/>
                    <a:pt x="2439181" y="111148"/>
                    <a:pt x="2451100" y="101613"/>
                  </a:cubicBezTo>
                  <a:cubicBezTo>
                    <a:pt x="2464117" y="91199"/>
                    <a:pt x="2549538" y="76845"/>
                    <a:pt x="2552700" y="76213"/>
                  </a:cubicBezTo>
                  <a:cubicBezTo>
                    <a:pt x="2590800" y="80446"/>
                    <a:pt x="2630633" y="76791"/>
                    <a:pt x="2667000" y="88913"/>
                  </a:cubicBezTo>
                  <a:cubicBezTo>
                    <a:pt x="2695960" y="98566"/>
                    <a:pt x="2716515" y="124888"/>
                    <a:pt x="2743200" y="139713"/>
                  </a:cubicBezTo>
                  <a:cubicBezTo>
                    <a:pt x="2758107" y="147995"/>
                    <a:pt x="2820143" y="162124"/>
                    <a:pt x="2832100" y="165113"/>
                  </a:cubicBezTo>
                  <a:cubicBezTo>
                    <a:pt x="2861733" y="160880"/>
                    <a:pt x="2895010" y="167265"/>
                    <a:pt x="2921000" y="152413"/>
                  </a:cubicBezTo>
                  <a:cubicBezTo>
                    <a:pt x="2957386" y="131621"/>
                    <a:pt x="3009900" y="63513"/>
                    <a:pt x="3009900" y="63513"/>
                  </a:cubicBezTo>
                  <a:cubicBezTo>
                    <a:pt x="3039533" y="80446"/>
                    <a:pt x="3073114" y="91838"/>
                    <a:pt x="3098800" y="114313"/>
                  </a:cubicBezTo>
                  <a:cubicBezTo>
                    <a:pt x="3108875" y="123128"/>
                    <a:pt x="3105513" y="140439"/>
                    <a:pt x="3111500" y="152413"/>
                  </a:cubicBezTo>
                  <a:cubicBezTo>
                    <a:pt x="3122539" y="174491"/>
                    <a:pt x="3134445" y="196428"/>
                    <a:pt x="3149600" y="215913"/>
                  </a:cubicBezTo>
                  <a:cubicBezTo>
                    <a:pt x="3167877" y="239412"/>
                    <a:pt x="3240210" y="304352"/>
                    <a:pt x="3263900" y="317513"/>
                  </a:cubicBezTo>
                  <a:cubicBezTo>
                    <a:pt x="3279158" y="325990"/>
                    <a:pt x="3297544" y="326996"/>
                    <a:pt x="3314700" y="330213"/>
                  </a:cubicBezTo>
                  <a:cubicBezTo>
                    <a:pt x="3365319" y="339704"/>
                    <a:pt x="3467100" y="355613"/>
                    <a:pt x="3467100" y="355613"/>
                  </a:cubicBezTo>
                  <a:cubicBezTo>
                    <a:pt x="3533291" y="354074"/>
                    <a:pt x="4007569" y="351793"/>
                    <a:pt x="4191000" y="330213"/>
                  </a:cubicBezTo>
                  <a:cubicBezTo>
                    <a:pt x="4204295" y="328649"/>
                    <a:pt x="4215917" y="319839"/>
                    <a:pt x="4229100" y="317513"/>
                  </a:cubicBezTo>
                  <a:cubicBezTo>
                    <a:pt x="4288057" y="307109"/>
                    <a:pt x="4347633" y="300580"/>
                    <a:pt x="4406900" y="292113"/>
                  </a:cubicBezTo>
                  <a:cubicBezTo>
                    <a:pt x="4423833" y="275180"/>
                    <a:pt x="4441931" y="259335"/>
                    <a:pt x="4457700" y="241313"/>
                  </a:cubicBezTo>
                  <a:cubicBezTo>
                    <a:pt x="4471638" y="225383"/>
                    <a:pt x="4479539" y="204064"/>
                    <a:pt x="4495800" y="190513"/>
                  </a:cubicBezTo>
                  <a:cubicBezTo>
                    <a:pt x="4506084" y="181943"/>
                    <a:pt x="4521200" y="182046"/>
                    <a:pt x="4533900" y="177813"/>
                  </a:cubicBezTo>
                  <a:cubicBezTo>
                    <a:pt x="4542367" y="165113"/>
                    <a:pt x="4547089" y="148871"/>
                    <a:pt x="4559300" y="139713"/>
                  </a:cubicBezTo>
                  <a:cubicBezTo>
                    <a:pt x="4633441" y="84107"/>
                    <a:pt x="4637780" y="101939"/>
                    <a:pt x="4724400" y="114313"/>
                  </a:cubicBezTo>
                  <a:cubicBezTo>
                    <a:pt x="4814171" y="204084"/>
                    <a:pt x="4773115" y="207435"/>
                    <a:pt x="4889500" y="165113"/>
                  </a:cubicBezTo>
                  <a:cubicBezTo>
                    <a:pt x="4907292" y="158643"/>
                    <a:pt x="4923367" y="148180"/>
                    <a:pt x="4940300" y="139713"/>
                  </a:cubicBezTo>
                  <a:cubicBezTo>
                    <a:pt x="4959603" y="110758"/>
                    <a:pt x="5021626" y="2089"/>
                    <a:pt x="5067300" y="13"/>
                  </a:cubicBezTo>
                  <a:cubicBezTo>
                    <a:pt x="5088884" y="-968"/>
                    <a:pt x="5283872" y="51082"/>
                    <a:pt x="5346700" y="76213"/>
                  </a:cubicBezTo>
                  <a:cubicBezTo>
                    <a:pt x="5367867" y="84680"/>
                    <a:pt x="5388083" y="96084"/>
                    <a:pt x="5410200" y="101613"/>
                  </a:cubicBezTo>
                  <a:cubicBezTo>
                    <a:pt x="5439240" y="108873"/>
                    <a:pt x="5469467" y="110080"/>
                    <a:pt x="5499100" y="114313"/>
                  </a:cubicBezTo>
                  <a:cubicBezTo>
                    <a:pt x="5525769" y="123203"/>
                    <a:pt x="5555605" y="129435"/>
                    <a:pt x="5575300" y="152413"/>
                  </a:cubicBezTo>
                  <a:cubicBezTo>
                    <a:pt x="5591364" y="171155"/>
                    <a:pt x="5600700" y="194746"/>
                    <a:pt x="5613400" y="215913"/>
                  </a:cubicBezTo>
                  <a:cubicBezTo>
                    <a:pt x="5617633" y="232846"/>
                    <a:pt x="5626100" y="249259"/>
                    <a:pt x="5626100" y="266713"/>
                  </a:cubicBezTo>
                  <a:cubicBezTo>
                    <a:pt x="5626100" y="287371"/>
                    <a:pt x="5600842" y="330071"/>
                    <a:pt x="5588000" y="342913"/>
                  </a:cubicBezTo>
                  <a:cubicBezTo>
                    <a:pt x="5564621" y="366292"/>
                    <a:pt x="5540152" y="389402"/>
                    <a:pt x="5511800" y="406413"/>
                  </a:cubicBezTo>
                  <a:cubicBezTo>
                    <a:pt x="5496833" y="415393"/>
                    <a:pt x="5478007" y="415188"/>
                    <a:pt x="5461000" y="419113"/>
                  </a:cubicBezTo>
                  <a:cubicBezTo>
                    <a:pt x="5422970" y="427889"/>
                    <a:pt x="5385198" y="438097"/>
                    <a:pt x="5346700" y="444513"/>
                  </a:cubicBezTo>
                  <a:cubicBezTo>
                    <a:pt x="5308887" y="450815"/>
                    <a:pt x="5270697" y="455523"/>
                    <a:pt x="5232400" y="457213"/>
                  </a:cubicBezTo>
                  <a:cubicBezTo>
                    <a:pt x="4982733" y="468228"/>
                    <a:pt x="4732867" y="474146"/>
                    <a:pt x="4483100" y="482613"/>
                  </a:cubicBezTo>
                  <a:cubicBezTo>
                    <a:pt x="4440767" y="499546"/>
                    <a:pt x="4400809" y="524471"/>
                    <a:pt x="4356100" y="533413"/>
                  </a:cubicBezTo>
                  <a:cubicBezTo>
                    <a:pt x="4322390" y="540155"/>
                    <a:pt x="4200979" y="565857"/>
                    <a:pt x="4152900" y="571513"/>
                  </a:cubicBezTo>
                  <a:cubicBezTo>
                    <a:pt x="3803604" y="612607"/>
                    <a:pt x="4174584" y="561158"/>
                    <a:pt x="3924300" y="596913"/>
                  </a:cubicBezTo>
                  <a:lnTo>
                    <a:pt x="3683000" y="584213"/>
                  </a:lnTo>
                  <a:cubicBezTo>
                    <a:pt x="3644763" y="581482"/>
                    <a:pt x="3606712" y="576471"/>
                    <a:pt x="3568700" y="571513"/>
                  </a:cubicBezTo>
                  <a:cubicBezTo>
                    <a:pt x="3509334" y="563770"/>
                    <a:pt x="3450592" y="550705"/>
                    <a:pt x="3390900" y="546113"/>
                  </a:cubicBezTo>
                  <a:lnTo>
                    <a:pt x="3225800" y="533413"/>
                  </a:lnTo>
                  <a:cubicBezTo>
                    <a:pt x="3191933" y="537646"/>
                    <a:pt x="3157311" y="537835"/>
                    <a:pt x="3124200" y="546113"/>
                  </a:cubicBezTo>
                  <a:cubicBezTo>
                    <a:pt x="3105833" y="550705"/>
                    <a:pt x="3092158" y="568955"/>
                    <a:pt x="3073400" y="571513"/>
                  </a:cubicBezTo>
                  <a:cubicBezTo>
                    <a:pt x="2997782" y="581825"/>
                    <a:pt x="2921000" y="579980"/>
                    <a:pt x="2844800" y="584213"/>
                  </a:cubicBezTo>
                  <a:cubicBezTo>
                    <a:pt x="2738967" y="575746"/>
                    <a:pt x="2632610" y="572314"/>
                    <a:pt x="2527300" y="558813"/>
                  </a:cubicBezTo>
                  <a:cubicBezTo>
                    <a:pt x="2298693" y="529504"/>
                    <a:pt x="2413091" y="524967"/>
                    <a:pt x="2222500" y="482613"/>
                  </a:cubicBezTo>
                  <a:cubicBezTo>
                    <a:pt x="2189183" y="475209"/>
                    <a:pt x="2154687" y="474740"/>
                    <a:pt x="2120900" y="469913"/>
                  </a:cubicBezTo>
                  <a:cubicBezTo>
                    <a:pt x="2064030" y="461789"/>
                    <a:pt x="2035898" y="455453"/>
                    <a:pt x="1981200" y="444513"/>
                  </a:cubicBezTo>
                  <a:cubicBezTo>
                    <a:pt x="1591982" y="464998"/>
                    <a:pt x="1881565" y="447293"/>
                    <a:pt x="1587500" y="469913"/>
                  </a:cubicBezTo>
                  <a:lnTo>
                    <a:pt x="1409700" y="482613"/>
                  </a:lnTo>
                  <a:cubicBezTo>
                    <a:pt x="1371510" y="485934"/>
                    <a:pt x="1333622" y="492373"/>
                    <a:pt x="1295400" y="495313"/>
                  </a:cubicBezTo>
                  <a:cubicBezTo>
                    <a:pt x="1089029" y="511188"/>
                    <a:pt x="895467" y="513950"/>
                    <a:pt x="685800" y="520713"/>
                  </a:cubicBezTo>
                  <a:cubicBezTo>
                    <a:pt x="596900" y="516480"/>
                    <a:pt x="507858" y="514588"/>
                    <a:pt x="419100" y="508013"/>
                  </a:cubicBezTo>
                  <a:cubicBezTo>
                    <a:pt x="393420" y="506111"/>
                    <a:pt x="367564" y="502712"/>
                    <a:pt x="342900" y="495313"/>
                  </a:cubicBezTo>
                  <a:cubicBezTo>
                    <a:pt x="324766" y="489873"/>
                    <a:pt x="309827" y="476560"/>
                    <a:pt x="292100" y="469913"/>
                  </a:cubicBezTo>
                  <a:cubicBezTo>
                    <a:pt x="275757" y="463784"/>
                    <a:pt x="258233" y="461446"/>
                    <a:pt x="241300" y="457213"/>
                  </a:cubicBezTo>
                  <a:cubicBezTo>
                    <a:pt x="220133" y="444513"/>
                    <a:pt x="199378" y="431101"/>
                    <a:pt x="177800" y="419113"/>
                  </a:cubicBezTo>
                  <a:cubicBezTo>
                    <a:pt x="161250" y="409919"/>
                    <a:pt x="143054" y="403747"/>
                    <a:pt x="127000" y="393713"/>
                  </a:cubicBezTo>
                  <a:cubicBezTo>
                    <a:pt x="109051" y="382495"/>
                    <a:pt x="93424" y="367916"/>
                    <a:pt x="76200" y="355613"/>
                  </a:cubicBezTo>
                  <a:cubicBezTo>
                    <a:pt x="40441" y="330071"/>
                    <a:pt x="12700" y="323863"/>
                    <a:pt x="0" y="317513"/>
                  </a:cubicBezTo>
                  <a:close/>
                </a:path>
              </a:pathLst>
            </a:custGeom>
            <a:gradFill>
              <a:gsLst>
                <a:gs pos="0">
                  <a:srgbClr val="E9F2FA"/>
                </a:gs>
                <a:gs pos="21000">
                  <a:srgbClr val="C0DAF2"/>
                </a:gs>
                <a:gs pos="97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539" name="TextBox 7538">
            <a:extLst>
              <a:ext uri="{FF2B5EF4-FFF2-40B4-BE49-F238E27FC236}">
                <a16:creationId xmlns:a16="http://schemas.microsoft.com/office/drawing/2014/main" id="{053E078A-DD30-CDAC-BE40-691AB39CB2E9}"/>
              </a:ext>
            </a:extLst>
          </p:cNvPr>
          <p:cNvSpPr txBox="1"/>
          <p:nvPr/>
        </p:nvSpPr>
        <p:spPr>
          <a:xfrm>
            <a:off x="704850" y="832864"/>
            <a:ext cx="10782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bg1"/>
                </a:solidFill>
                <a:latin typeface="Amasis MT Pro Black" panose="02040A04050005020304" pitchFamily="18" charset="0"/>
              </a:rPr>
              <a:t>MERRY </a:t>
            </a:r>
          </a:p>
          <a:p>
            <a:pPr algn="ctr"/>
            <a:r>
              <a:rPr lang="en-GB" sz="8000" dirty="0">
                <a:solidFill>
                  <a:schemeClr val="bg1"/>
                </a:solidFill>
                <a:latin typeface="Amasis MT Pro Black" panose="02040A04050005020304" pitchFamily="18" charset="0"/>
              </a:rPr>
              <a:t>CHRISTMAS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CA4737-6814-C600-3E4E-DDCD20EC5FD4}"/>
              </a:ext>
            </a:extLst>
          </p:cNvPr>
          <p:cNvSpPr txBox="1"/>
          <p:nvPr/>
        </p:nvSpPr>
        <p:spPr>
          <a:xfrm>
            <a:off x="2751137" y="3908425"/>
            <a:ext cx="6689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  <a:latin typeface="Amasis MT Pro Medium" panose="02040604050005020304" pitchFamily="18" charset="0"/>
              </a:rPr>
              <a:t>From BrightCarbon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7569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16" ma:contentTypeDescription="Create a new document." ma:contentTypeScope="" ma:versionID="84867bdc94dcbc0880df3c37246181a7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1f6b999710f463c1f556eed5aa9bff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7f495b-969e-4997-b1a6-36466ed11cbf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D9D5C21D-6842-4D5E-8194-9FF4A5E71A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81C4EC-46C2-4956-BEFD-E60DCF632D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f495b-969e-4997-b1a6-36466ed11cbf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40BE53-F190-4E54-AE59-86C8411F0D6E}">
  <ds:schemaRefs>
    <ds:schemaRef ds:uri="437f495b-969e-4997-b1a6-36466ed11cbf"/>
    <ds:schemaRef ds:uri="http://purl.org/dc/terms/"/>
    <ds:schemaRef ds:uri="http://schemas.openxmlformats.org/package/2006/metadata/core-properties"/>
    <ds:schemaRef ds:uri="a5bf85ab-5b89-45d5-812d-d881043611a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Widescreen</PresentationFormat>
  <Paragraphs>33</Paragraphs>
  <Slides>14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Amasis MT Pro Black</vt:lpstr>
      <vt:lpstr>Amasis MT Pro Medium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Elsi Muller</dc:creator>
  <cp:lastModifiedBy>Karl Parry</cp:lastModifiedBy>
  <cp:revision>5</cp:revision>
  <dcterms:created xsi:type="dcterms:W3CDTF">2024-11-11T13:50:41Z</dcterms:created>
  <dcterms:modified xsi:type="dcterms:W3CDTF">2024-12-11T09:24:55Z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533E3BEF-3DB7-41C5-B2C8-BC3EC23B3A1B</vt:lpwstr>
  </property>
  <property fmtid="{D5CDD505-2E9C-101B-9397-08002B2CF9AE}" pid="3" name="ArticulatePath">
    <vt:lpwstr>XMAS Tree Popsicles by Elsi Muller</vt:lpwstr>
  </property>
  <property fmtid="{D5CDD505-2E9C-101B-9397-08002B2CF9AE}" pid="4" name="ContentTypeId">
    <vt:lpwstr>0x010100D575AFD15229604BA402428C2F72B46E</vt:lpwstr>
  </property>
</Properties>
</file>