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63" r:id="rId2"/>
    <p:sldId id="285" r:id="rId3"/>
    <p:sldId id="338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50" r:id="rId15"/>
    <p:sldId id="349" r:id="rId16"/>
    <p:sldId id="351" r:id="rId17"/>
    <p:sldId id="352" r:id="rId18"/>
    <p:sldId id="354" r:id="rId19"/>
    <p:sldId id="355" r:id="rId20"/>
    <p:sldId id="356" r:id="rId21"/>
    <p:sldId id="359" r:id="rId22"/>
    <p:sldId id="357" r:id="rId23"/>
    <p:sldId id="358" r:id="rId24"/>
    <p:sldId id="360" r:id="rId25"/>
    <p:sldId id="361" r:id="rId26"/>
    <p:sldId id="36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B92815"/>
    <a:srgbClr val="F7AD64"/>
    <a:srgbClr val="D38232"/>
    <a:srgbClr val="F4A85C"/>
    <a:srgbClr val="A4B0C1"/>
    <a:srgbClr val="8A6258"/>
    <a:srgbClr val="EFE2C1"/>
    <a:srgbClr val="747C8E"/>
    <a:srgbClr val="343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6" autoAdjust="0"/>
    <p:restoredTop sz="94660"/>
  </p:normalViewPr>
  <p:slideViewPr>
    <p:cSldViewPr snapToGrid="0" showGuides="1">
      <p:cViewPr>
        <p:scale>
          <a:sx n="57" d="100"/>
          <a:sy n="57" d="100"/>
        </p:scale>
        <p:origin x="1818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D2129-2060-4A67-9E2B-BC1B6F707380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46499-3BB8-494F-9615-630C1FA44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73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4AF7-95FB-32F0-AB1A-C472792FD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90285-151A-18E0-DADB-96835DA8D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44BAA-104C-07F1-EF1D-A690154D7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06E06-FD11-E589-3B17-30130721A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E65F4-3E0D-608B-A20F-773115637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984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11251-3115-348E-EEA4-70AD35BA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76" y="365125"/>
            <a:ext cx="7586664" cy="866775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62692-3830-8E20-F5FE-DD71F2FDB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75" y="1825625"/>
            <a:ext cx="7586664" cy="4351338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2000"/>
            </a:lvl2pPr>
            <a:lvl3pPr marL="914400" indent="0">
              <a:lnSpc>
                <a:spcPct val="100000"/>
              </a:lnSpc>
              <a:buNone/>
              <a:defRPr sz="1800"/>
            </a:lvl3pPr>
            <a:lvl4pPr marL="1371600" indent="0">
              <a:lnSpc>
                <a:spcPct val="100000"/>
              </a:lnSpc>
              <a:buNone/>
              <a:defRPr sz="1600"/>
            </a:lvl4pPr>
            <a:lvl5pPr marL="1828800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D7740-F59D-C5F3-B5B8-0EB93E6D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5D003-EA84-9012-08A1-09E1408DF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82AC1-FD46-983D-D7C1-AE64A5A6F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6E51F7-DBFA-7528-9870-CB9B5D55D9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01872" y="1231900"/>
            <a:ext cx="7586665" cy="458788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59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3E834-FBBF-CA58-FE91-CFF4EB226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D5DAC-FF20-7216-754C-CCB212461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CC93E-8B2D-4BE0-DFEC-51F7F32DE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24771-7E55-99F1-A25A-AA70ED7D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90247-8380-4EFF-FBE0-BEF841E3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73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BE21E-85BF-1EDC-6DB0-D8EFD20A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7F8B7-2755-BFFE-973C-58B4040793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721D2-BB5A-BBCB-342F-C0D69E086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37F95F-3E8A-4DBB-7875-513F0722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693014-7A80-6CDE-3B41-24BCF310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8B281-A253-F4FD-A792-16AB3096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462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CB25-41DA-8BBE-AA04-E3F16AD9C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61B16-B527-25C4-3DA3-CF901A06B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4F43B-0428-2557-C129-CF78547FF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2A7592-8579-22BA-C179-3EB933344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AFC4A8-1C53-FC5D-E2D0-AF4657931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B6E2C3-E9FA-FFB5-CC25-9EDC9FAC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AF4E4A-02F6-F7F0-3338-768BD517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390E2D-C5DE-A344-4385-69658FDFB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42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5F62D-E7E2-B957-9CE4-5A1EFCBF5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7DA388-BB4E-0363-A196-243891A9B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22CC8A-A5DF-A78D-C04A-EE88792D3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345022-0927-C731-AECC-E18B4F82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322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E8F353-6A5C-9DFE-9700-0C24BF58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979B4-A94B-D22D-C378-D4E5D6B84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B0DDE-EACC-86EB-D9AF-20E130A8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22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A221-319A-8968-3A0D-BEEA7586C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EAB19-DB94-4E95-EA74-4D5EAFA87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D2DFC-ABF5-2004-1637-9D188E31C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783E9-2227-770D-21CB-B5A1F7C2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DCE44-A528-99B7-B7B4-6A99A71F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DD9CD-1E34-6A7D-D3A5-B6103A13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6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EB750-1F7E-67C5-2D5C-1898EF81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FC9EE-FE15-041F-58F2-DCEEE1268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A3FEE-C59F-D57C-7286-5E7EB4992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71C88-452D-923D-F05F-AB65B0216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8F437-D36C-F024-AF5F-52A8BCFA2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C4991-3C70-8039-B9FC-B37DDB1D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108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61F7D-1195-239B-5C7F-6C05FBA1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33904-D38C-EF63-D961-1DAAB95EA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C2083-271F-6FD1-29BB-6BD24D2D6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3EDA-F2DA-C5E6-3976-163E37E1A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A503A-1299-99AD-5B11-FD2EC88B1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18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5E79D4-5C38-6F60-2F59-FF726761C8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7142D-37D8-BA3D-2DAF-667FFF629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5E47A-FCCA-ACFA-FCF5-177E88A5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53749-0DD8-2161-9A2C-95491972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685BE-5859-B639-6FD3-81C27A94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400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D97BC-960D-AA38-CDDD-AF9EEF844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0DDCD-FEF9-254A-761F-AD0621453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D512E-1A0D-2F2C-6558-29F738A136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7189FF-0C89-45F9-827A-E900F88F4EA6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D5C2B-FE05-1D20-FCD3-C62F3075A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2CC54-FF96-8C26-E8F7-447C60C0A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61C6A-BEE1-4EB7-B9FF-68C243B20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5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F0000"/>
          </p15:clr>
        </p15:guide>
        <p15:guide id="2" pos="7680" userDrawn="1">
          <p15:clr>
            <a:srgbClr val="FF0000"/>
          </p15:clr>
        </p15:guide>
        <p15:guide id="3" pos="226" userDrawn="1">
          <p15:clr>
            <a:srgbClr val="FF0000"/>
          </p15:clr>
        </p15:guide>
        <p15:guide id="4" pos="1030" userDrawn="1">
          <p15:clr>
            <a:srgbClr val="FF0000"/>
          </p15:clr>
        </p15:guide>
        <p15:guide id="5" pos="1144" userDrawn="1">
          <p15:clr>
            <a:srgbClr val="FF0000"/>
          </p15:clr>
        </p15:guide>
        <p15:guide id="6" pos="1948" userDrawn="1">
          <p15:clr>
            <a:srgbClr val="FF0000"/>
          </p15:clr>
        </p15:guide>
        <p15:guide id="7" pos="2061" userDrawn="1">
          <p15:clr>
            <a:srgbClr val="FF0000"/>
          </p15:clr>
        </p15:guide>
        <p15:guide id="8" pos="2865" userDrawn="1">
          <p15:clr>
            <a:srgbClr val="FF0000"/>
          </p15:clr>
        </p15:guide>
        <p15:guide id="9" pos="2979" userDrawn="1">
          <p15:clr>
            <a:srgbClr val="FF0000"/>
          </p15:clr>
        </p15:guide>
        <p15:guide id="10" pos="3783" userDrawn="1">
          <p15:clr>
            <a:srgbClr val="FF0000"/>
          </p15:clr>
        </p15:guide>
        <p15:guide id="11" pos="3896" userDrawn="1">
          <p15:clr>
            <a:srgbClr val="FF0000"/>
          </p15:clr>
        </p15:guide>
        <p15:guide id="12" pos="4700" userDrawn="1">
          <p15:clr>
            <a:srgbClr val="FF0000"/>
          </p15:clr>
        </p15:guide>
        <p15:guide id="13" pos="4814" userDrawn="1">
          <p15:clr>
            <a:srgbClr val="FF0000"/>
          </p15:clr>
        </p15:guide>
        <p15:guide id="14" pos="5618" userDrawn="1">
          <p15:clr>
            <a:srgbClr val="FF0000"/>
          </p15:clr>
        </p15:guide>
        <p15:guide id="15" pos="5731" userDrawn="1">
          <p15:clr>
            <a:srgbClr val="FF0000"/>
          </p15:clr>
        </p15:guide>
        <p15:guide id="16" pos="6535" userDrawn="1">
          <p15:clr>
            <a:srgbClr val="FF0000"/>
          </p15:clr>
        </p15:guide>
        <p15:guide id="17" pos="6649" userDrawn="1">
          <p15:clr>
            <a:srgbClr val="FF0000"/>
          </p15:clr>
        </p15:guide>
        <p15:guide id="18" pos="7453" userDrawn="1">
          <p15:clr>
            <a:srgbClr val="FF0000"/>
          </p15:clr>
        </p15:guide>
        <p15:guide id="19" orient="horz" userDrawn="1">
          <p15:clr>
            <a:srgbClr val="FF0000"/>
          </p15:clr>
        </p15:guide>
        <p15:guide id="20" orient="horz" pos="4320" userDrawn="1">
          <p15:clr>
            <a:srgbClr val="FF0000"/>
          </p15:clr>
        </p15:guide>
        <p15:guide id="21" orient="horz" pos="226" userDrawn="1">
          <p15:clr>
            <a:srgbClr val="FF0000"/>
          </p15:clr>
        </p15:guide>
        <p15:guide id="22" orient="horz" pos="776" userDrawn="1">
          <p15:clr>
            <a:srgbClr val="FF0000"/>
          </p15:clr>
        </p15:guide>
        <p15:guide id="23" orient="horz" pos="890" userDrawn="1">
          <p15:clr>
            <a:srgbClr val="FF0000"/>
          </p15:clr>
        </p15:guide>
        <p15:guide id="24" orient="horz" pos="1440" userDrawn="1">
          <p15:clr>
            <a:srgbClr val="FF0000"/>
          </p15:clr>
        </p15:guide>
        <p15:guide id="25" orient="horz" pos="1553" userDrawn="1">
          <p15:clr>
            <a:srgbClr val="FF0000"/>
          </p15:clr>
        </p15:guide>
        <p15:guide id="26" orient="horz" pos="2103" userDrawn="1">
          <p15:clr>
            <a:srgbClr val="FF0000"/>
          </p15:clr>
        </p15:guide>
        <p15:guide id="27" orient="horz" pos="2216" userDrawn="1">
          <p15:clr>
            <a:srgbClr val="FF0000"/>
          </p15:clr>
        </p15:guide>
        <p15:guide id="28" orient="horz" pos="2766" userDrawn="1">
          <p15:clr>
            <a:srgbClr val="FF0000"/>
          </p15:clr>
        </p15:guide>
        <p15:guide id="29" orient="horz" pos="2880" userDrawn="1">
          <p15:clr>
            <a:srgbClr val="FF0000"/>
          </p15:clr>
        </p15:guide>
        <p15:guide id="30" orient="horz" pos="3429" userDrawn="1">
          <p15:clr>
            <a:srgbClr val="FF0000"/>
          </p15:clr>
        </p15:guide>
        <p15:guide id="31" orient="horz" pos="3543" userDrawn="1">
          <p15:clr>
            <a:srgbClr val="FF0000"/>
          </p15:clr>
        </p15:guide>
        <p15:guide id="32" orient="horz" pos="4093" userDrawn="1">
          <p15:clr>
            <a:srgbClr val="FF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slide" Target="slide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slide" Target="slide6.xml"/><Relationship Id="rId21" Type="http://schemas.openxmlformats.org/officeDocument/2006/relationships/image" Target="../media/image19.png"/><Relationship Id="rId34" Type="http://schemas.openxmlformats.org/officeDocument/2006/relationships/slide" Target="slide24.xml"/><Relationship Id="rId42" Type="http://schemas.openxmlformats.org/officeDocument/2006/relationships/slide" Target="slide17.xml"/><Relationship Id="rId47" Type="http://schemas.openxmlformats.org/officeDocument/2006/relationships/slide" Target="slide21.xml"/><Relationship Id="rId50" Type="http://schemas.openxmlformats.org/officeDocument/2006/relationships/slide" Target="slide3.xml"/><Relationship Id="rId7" Type="http://schemas.openxmlformats.org/officeDocument/2006/relationships/slide" Target="slide15.xml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9" Type="http://schemas.openxmlformats.org/officeDocument/2006/relationships/slide" Target="slide13.xml"/><Relationship Id="rId11" Type="http://schemas.openxmlformats.org/officeDocument/2006/relationships/slide" Target="slide9.xml"/><Relationship Id="rId24" Type="http://schemas.openxmlformats.org/officeDocument/2006/relationships/image" Target="../media/image22.png"/><Relationship Id="rId32" Type="http://schemas.openxmlformats.org/officeDocument/2006/relationships/slide" Target="slide10.xml"/><Relationship Id="rId37" Type="http://schemas.openxmlformats.org/officeDocument/2006/relationships/slide" Target="slide7.xml"/><Relationship Id="rId40" Type="http://schemas.openxmlformats.org/officeDocument/2006/relationships/slide" Target="slide25.xml"/><Relationship Id="rId45" Type="http://schemas.openxmlformats.org/officeDocument/2006/relationships/slide" Target="slide26.xml"/><Relationship Id="rId53" Type="http://schemas.openxmlformats.org/officeDocument/2006/relationships/slide" Target="slide2.xml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31" Type="http://schemas.openxmlformats.org/officeDocument/2006/relationships/slide" Target="slide8.xml"/><Relationship Id="rId44" Type="http://schemas.openxmlformats.org/officeDocument/2006/relationships/slide" Target="slide22.xml"/><Relationship Id="rId52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microsoft.com/office/2007/relationships/hdphoto" Target="../media/hdphoto2.wdp"/><Relationship Id="rId30" Type="http://schemas.openxmlformats.org/officeDocument/2006/relationships/slide" Target="slide20.xml"/><Relationship Id="rId35" Type="http://schemas.openxmlformats.org/officeDocument/2006/relationships/slide" Target="slide14.xml"/><Relationship Id="rId43" Type="http://schemas.openxmlformats.org/officeDocument/2006/relationships/slide" Target="slide4.xml"/><Relationship Id="rId48" Type="http://schemas.openxmlformats.org/officeDocument/2006/relationships/slide" Target="slide5.xml"/><Relationship Id="rId8" Type="http://schemas.openxmlformats.org/officeDocument/2006/relationships/image" Target="../media/image7.png"/><Relationship Id="rId51" Type="http://schemas.openxmlformats.org/officeDocument/2006/relationships/image" Target="../media/image1.png"/><Relationship Id="rId3" Type="http://schemas.openxmlformats.org/officeDocument/2006/relationships/image" Target="../media/image3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slide" Target="slide12.xml"/><Relationship Id="rId38" Type="http://schemas.openxmlformats.org/officeDocument/2006/relationships/slide" Target="slide11.xml"/><Relationship Id="rId46" Type="http://schemas.openxmlformats.org/officeDocument/2006/relationships/slide" Target="slide16.xml"/><Relationship Id="rId20" Type="http://schemas.openxmlformats.org/officeDocument/2006/relationships/image" Target="../media/image18.png"/><Relationship Id="rId41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5.png"/><Relationship Id="rId36" Type="http://schemas.openxmlformats.org/officeDocument/2006/relationships/slide" Target="slide19.xml"/><Relationship Id="rId49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8.png"/><Relationship Id="rId7" Type="http://schemas.microsoft.com/office/2007/relationships/hdphoto" Target="../media/hdphoto3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image" Target="../media/image16.png"/><Relationship Id="rId4" Type="http://schemas.openxmlformats.org/officeDocument/2006/relationships/image" Target="../media/image2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slide" Target="slide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slide" Target="slide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slide" Target="slide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slide" Target="slide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slide" Target="slide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slide" Target="slide2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5.svg"/><Relationship Id="rId7" Type="http://schemas.openxmlformats.org/officeDocument/2006/relationships/image" Target="../media/image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9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7" Type="http://schemas.openxmlformats.org/officeDocument/2006/relationships/slide" Target="slide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slide" Target="slide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3.svg"/><Relationship Id="rId7" Type="http://schemas.openxmlformats.org/officeDocument/2006/relationships/image" Target="../media/image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7" Type="http://schemas.openxmlformats.org/officeDocument/2006/relationships/slide" Target="slide2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5.svg"/><Relationship Id="rId7" Type="http://schemas.openxmlformats.org/officeDocument/2006/relationships/image" Target="../media/image61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slide" Target="slide2.xml"/><Relationship Id="rId5" Type="http://schemas.openxmlformats.org/officeDocument/2006/relationships/image" Target="../media/image59.svg"/><Relationship Id="rId10" Type="http://schemas.microsoft.com/office/2007/relationships/hdphoto" Target="../media/hdphoto3.wdp"/><Relationship Id="rId4" Type="http://schemas.openxmlformats.org/officeDocument/2006/relationships/image" Target="../media/image58.png"/><Relationship Id="rId9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3.svg"/><Relationship Id="rId7" Type="http://schemas.openxmlformats.org/officeDocument/2006/relationships/image" Target="../media/image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9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7" Type="http://schemas.openxmlformats.org/officeDocument/2006/relationships/slide" Target="slide2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9.svg"/><Relationship Id="rId7" Type="http://schemas.openxmlformats.org/officeDocument/2006/relationships/image" Target="../media/image71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slide" Target="slide2.xml"/><Relationship Id="rId5" Type="http://schemas.openxmlformats.org/officeDocument/2006/relationships/image" Target="../media/image59.svg"/><Relationship Id="rId10" Type="http://schemas.microsoft.com/office/2007/relationships/hdphoto" Target="../media/hdphoto3.wdp"/><Relationship Id="rId4" Type="http://schemas.openxmlformats.org/officeDocument/2006/relationships/image" Target="../media/image58.png"/><Relationship Id="rId9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7" Type="http://schemas.openxmlformats.org/officeDocument/2006/relationships/slide" Target="slide2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slide" Target="slide2.xm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77.svg"/><Relationship Id="rId7" Type="http://schemas.microsoft.com/office/2007/relationships/hdphoto" Target="../media/hdphoto3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1.svg"/><Relationship Id="rId7" Type="http://schemas.openxmlformats.org/officeDocument/2006/relationships/image" Target="../media/image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3.svg"/><Relationship Id="rId4" Type="http://schemas.openxmlformats.org/officeDocument/2006/relationships/image" Target="../media/image82.png"/><Relationship Id="rId9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mountains">
            <a:extLst>
              <a:ext uri="{FF2B5EF4-FFF2-40B4-BE49-F238E27FC236}">
                <a16:creationId xmlns:a16="http://schemas.microsoft.com/office/drawing/2014/main" id="{8E7FF1E4-78DF-8DE6-3C05-983543F482E9}"/>
              </a:ext>
            </a:extLst>
          </p:cNvPr>
          <p:cNvGrpSpPr/>
          <p:nvPr/>
        </p:nvGrpSpPr>
        <p:grpSpPr>
          <a:xfrm>
            <a:off x="6783920" y="89811"/>
            <a:ext cx="4108840" cy="1561770"/>
            <a:chOff x="6783920" y="89811"/>
            <a:chExt cx="4108840" cy="1561770"/>
          </a:xfrm>
        </p:grpSpPr>
        <p:grpSp>
          <p:nvGrpSpPr>
            <p:cNvPr id="12" name="Graphic 3991">
              <a:extLst>
                <a:ext uri="{FF2B5EF4-FFF2-40B4-BE49-F238E27FC236}">
                  <a16:creationId xmlns:a16="http://schemas.microsoft.com/office/drawing/2014/main" id="{9378E47B-7C05-4CF4-209F-E31045B69167}"/>
                </a:ext>
              </a:extLst>
            </p:cNvPr>
            <p:cNvGrpSpPr/>
            <p:nvPr/>
          </p:nvGrpSpPr>
          <p:grpSpPr>
            <a:xfrm>
              <a:off x="8512220" y="125151"/>
              <a:ext cx="2380540" cy="1268495"/>
              <a:chOff x="6459100" y="2582162"/>
              <a:chExt cx="1182755" cy="1177456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79C63A-1475-FE66-A55D-5E6DC061A9E6}"/>
                  </a:ext>
                </a:extLst>
              </p:cNvPr>
              <p:cNvSpPr/>
              <p:nvPr/>
            </p:nvSpPr>
            <p:spPr>
              <a:xfrm>
                <a:off x="6459100" y="2822631"/>
                <a:ext cx="1182755" cy="936987"/>
              </a:xfrm>
              <a:custGeom>
                <a:avLst/>
                <a:gdLst>
                  <a:gd name="connsiteX0" fmla="*/ 937803 w 937871"/>
                  <a:gd name="connsiteY0" fmla="*/ 576541 h 936987"/>
                  <a:gd name="connsiteX1" fmla="*/ 917191 w 937871"/>
                  <a:gd name="connsiteY1" fmla="*/ 297007 h 936987"/>
                  <a:gd name="connsiteX2" fmla="*/ 852488 w 937871"/>
                  <a:gd name="connsiteY2" fmla="*/ 45702 h 936987"/>
                  <a:gd name="connsiteX3" fmla="*/ 851997 w 937871"/>
                  <a:gd name="connsiteY3" fmla="*/ 48104 h 936987"/>
                  <a:gd name="connsiteX4" fmla="*/ 851532 w 937871"/>
                  <a:gd name="connsiteY4" fmla="*/ 50206 h 936987"/>
                  <a:gd name="connsiteX5" fmla="*/ 810581 w 937871"/>
                  <a:gd name="connsiteY5" fmla="*/ 100741 h 936987"/>
                  <a:gd name="connsiteX6" fmla="*/ 728104 w 937871"/>
                  <a:gd name="connsiteY6" fmla="*/ 95280 h 936987"/>
                  <a:gd name="connsiteX7" fmla="*/ 611857 w 937871"/>
                  <a:gd name="connsiteY7" fmla="*/ 203010 h 936987"/>
                  <a:gd name="connsiteX8" fmla="*/ 508304 w 937871"/>
                  <a:gd name="connsiteY8" fmla="*/ 170467 h 936987"/>
                  <a:gd name="connsiteX9" fmla="*/ 422798 w 937871"/>
                  <a:gd name="connsiteY9" fmla="*/ 189114 h 936987"/>
                  <a:gd name="connsiteX10" fmla="*/ 390910 w 937871"/>
                  <a:gd name="connsiteY10" fmla="*/ 92168 h 936987"/>
                  <a:gd name="connsiteX11" fmla="*/ 330712 w 937871"/>
                  <a:gd name="connsiteY11" fmla="*/ 65058 h 936987"/>
                  <a:gd name="connsiteX12" fmla="*/ 235595 w 937871"/>
                  <a:gd name="connsiteY12" fmla="*/ 43354 h 936987"/>
                  <a:gd name="connsiteX13" fmla="*/ 225739 w 937871"/>
                  <a:gd name="connsiteY13" fmla="*/ 6006 h 936987"/>
                  <a:gd name="connsiteX14" fmla="*/ 225767 w 937871"/>
                  <a:gd name="connsiteY14" fmla="*/ 4068 h 936987"/>
                  <a:gd name="connsiteX15" fmla="*/ 225958 w 937871"/>
                  <a:gd name="connsiteY15" fmla="*/ 0 h 936987"/>
                  <a:gd name="connsiteX16" fmla="*/ 188119 w 937871"/>
                  <a:gd name="connsiteY16" fmla="*/ 106282 h 936987"/>
                  <a:gd name="connsiteX17" fmla="*/ 136165 w 937871"/>
                  <a:gd name="connsiteY17" fmla="*/ 260424 h 936987"/>
                  <a:gd name="connsiteX18" fmla="*/ 14539 w 937871"/>
                  <a:gd name="connsiteY18" fmla="*/ 662758 h 936987"/>
                  <a:gd name="connsiteX19" fmla="*/ 18525 w 937871"/>
                  <a:gd name="connsiteY19" fmla="*/ 936232 h 936987"/>
                  <a:gd name="connsiteX20" fmla="*/ 21228 w 937871"/>
                  <a:gd name="connsiteY20" fmla="*/ 935850 h 936987"/>
                  <a:gd name="connsiteX21" fmla="*/ 21228 w 937871"/>
                  <a:gd name="connsiteY21" fmla="*/ 935850 h 936987"/>
                  <a:gd name="connsiteX22" fmla="*/ 923443 w 937871"/>
                  <a:gd name="connsiteY22" fmla="*/ 796178 h 936987"/>
                  <a:gd name="connsiteX23" fmla="*/ 926091 w 937871"/>
                  <a:gd name="connsiteY23" fmla="*/ 796041 h 936987"/>
                  <a:gd name="connsiteX24" fmla="*/ 937858 w 937871"/>
                  <a:gd name="connsiteY24" fmla="*/ 576541 h 936987"/>
                  <a:gd name="connsiteX0" fmla="*/ 937803 w 1182755"/>
                  <a:gd name="connsiteY0" fmla="*/ 576541 h 936987"/>
                  <a:gd name="connsiteX1" fmla="*/ 1182207 w 1182755"/>
                  <a:gd name="connsiteY1" fmla="*/ 677868 h 936987"/>
                  <a:gd name="connsiteX2" fmla="*/ 852488 w 1182755"/>
                  <a:gd name="connsiteY2" fmla="*/ 45702 h 936987"/>
                  <a:gd name="connsiteX3" fmla="*/ 851997 w 1182755"/>
                  <a:gd name="connsiteY3" fmla="*/ 48104 h 936987"/>
                  <a:gd name="connsiteX4" fmla="*/ 851532 w 1182755"/>
                  <a:gd name="connsiteY4" fmla="*/ 50206 h 936987"/>
                  <a:gd name="connsiteX5" fmla="*/ 810581 w 1182755"/>
                  <a:gd name="connsiteY5" fmla="*/ 100741 h 936987"/>
                  <a:gd name="connsiteX6" fmla="*/ 728104 w 1182755"/>
                  <a:gd name="connsiteY6" fmla="*/ 95280 h 936987"/>
                  <a:gd name="connsiteX7" fmla="*/ 611857 w 1182755"/>
                  <a:gd name="connsiteY7" fmla="*/ 203010 h 936987"/>
                  <a:gd name="connsiteX8" fmla="*/ 508304 w 1182755"/>
                  <a:gd name="connsiteY8" fmla="*/ 170467 h 936987"/>
                  <a:gd name="connsiteX9" fmla="*/ 422798 w 1182755"/>
                  <a:gd name="connsiteY9" fmla="*/ 189114 h 936987"/>
                  <a:gd name="connsiteX10" fmla="*/ 390910 w 1182755"/>
                  <a:gd name="connsiteY10" fmla="*/ 92168 h 936987"/>
                  <a:gd name="connsiteX11" fmla="*/ 330712 w 1182755"/>
                  <a:gd name="connsiteY11" fmla="*/ 65058 h 936987"/>
                  <a:gd name="connsiteX12" fmla="*/ 235595 w 1182755"/>
                  <a:gd name="connsiteY12" fmla="*/ 43354 h 936987"/>
                  <a:gd name="connsiteX13" fmla="*/ 225739 w 1182755"/>
                  <a:gd name="connsiteY13" fmla="*/ 6006 h 936987"/>
                  <a:gd name="connsiteX14" fmla="*/ 225767 w 1182755"/>
                  <a:gd name="connsiteY14" fmla="*/ 4068 h 936987"/>
                  <a:gd name="connsiteX15" fmla="*/ 225958 w 1182755"/>
                  <a:gd name="connsiteY15" fmla="*/ 0 h 936987"/>
                  <a:gd name="connsiteX16" fmla="*/ 188119 w 1182755"/>
                  <a:gd name="connsiteY16" fmla="*/ 106282 h 936987"/>
                  <a:gd name="connsiteX17" fmla="*/ 136165 w 1182755"/>
                  <a:gd name="connsiteY17" fmla="*/ 260424 h 936987"/>
                  <a:gd name="connsiteX18" fmla="*/ 14539 w 1182755"/>
                  <a:gd name="connsiteY18" fmla="*/ 662758 h 936987"/>
                  <a:gd name="connsiteX19" fmla="*/ 18525 w 1182755"/>
                  <a:gd name="connsiteY19" fmla="*/ 936232 h 936987"/>
                  <a:gd name="connsiteX20" fmla="*/ 21228 w 1182755"/>
                  <a:gd name="connsiteY20" fmla="*/ 935850 h 936987"/>
                  <a:gd name="connsiteX21" fmla="*/ 21228 w 1182755"/>
                  <a:gd name="connsiteY21" fmla="*/ 935850 h 936987"/>
                  <a:gd name="connsiteX22" fmla="*/ 923443 w 1182755"/>
                  <a:gd name="connsiteY22" fmla="*/ 796178 h 936987"/>
                  <a:gd name="connsiteX23" fmla="*/ 926091 w 1182755"/>
                  <a:gd name="connsiteY23" fmla="*/ 796041 h 936987"/>
                  <a:gd name="connsiteX24" fmla="*/ 937858 w 1182755"/>
                  <a:gd name="connsiteY24" fmla="*/ 576541 h 936987"/>
                  <a:gd name="connsiteX25" fmla="*/ 937803 w 1182755"/>
                  <a:gd name="connsiteY25" fmla="*/ 576541 h 93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182755" h="936987">
                    <a:moveTo>
                      <a:pt x="937803" y="576541"/>
                    </a:moveTo>
                    <a:cubicBezTo>
                      <a:pt x="937475" y="483063"/>
                      <a:pt x="1196213" y="770309"/>
                      <a:pt x="1182207" y="677868"/>
                    </a:cubicBezTo>
                    <a:cubicBezTo>
                      <a:pt x="1169239" y="592389"/>
                      <a:pt x="884512" y="126212"/>
                      <a:pt x="852488" y="45702"/>
                    </a:cubicBezTo>
                    <a:cubicBezTo>
                      <a:pt x="852324" y="46521"/>
                      <a:pt x="852160" y="47312"/>
                      <a:pt x="851997" y="48104"/>
                    </a:cubicBezTo>
                    <a:cubicBezTo>
                      <a:pt x="851860" y="48814"/>
                      <a:pt x="851696" y="49524"/>
                      <a:pt x="851532" y="50206"/>
                    </a:cubicBezTo>
                    <a:cubicBezTo>
                      <a:pt x="846645" y="71283"/>
                      <a:pt x="835534" y="89711"/>
                      <a:pt x="810581" y="100741"/>
                    </a:cubicBezTo>
                    <a:cubicBezTo>
                      <a:pt x="789504" y="112780"/>
                      <a:pt x="753385" y="88673"/>
                      <a:pt x="728104" y="95280"/>
                    </a:cubicBezTo>
                    <a:cubicBezTo>
                      <a:pt x="666677" y="116930"/>
                      <a:pt x="684724" y="207269"/>
                      <a:pt x="611857" y="203010"/>
                    </a:cubicBezTo>
                    <a:cubicBezTo>
                      <a:pt x="578140" y="198778"/>
                      <a:pt x="548055" y="165662"/>
                      <a:pt x="508304" y="170467"/>
                    </a:cubicBezTo>
                    <a:cubicBezTo>
                      <a:pt x="478792" y="171668"/>
                      <a:pt x="450481" y="202355"/>
                      <a:pt x="422798" y="189114"/>
                    </a:cubicBezTo>
                    <a:cubicBezTo>
                      <a:pt x="366804" y="167409"/>
                      <a:pt x="411386" y="124083"/>
                      <a:pt x="390910" y="92168"/>
                    </a:cubicBezTo>
                    <a:cubicBezTo>
                      <a:pt x="369834" y="65058"/>
                      <a:pt x="363828" y="74095"/>
                      <a:pt x="330712" y="65058"/>
                    </a:cubicBezTo>
                    <a:cubicBezTo>
                      <a:pt x="283153" y="54192"/>
                      <a:pt x="264480" y="86107"/>
                      <a:pt x="235595" y="43354"/>
                    </a:cubicBezTo>
                    <a:cubicBezTo>
                      <a:pt x="227596" y="30877"/>
                      <a:pt x="225576" y="18373"/>
                      <a:pt x="225739" y="6006"/>
                    </a:cubicBezTo>
                    <a:cubicBezTo>
                      <a:pt x="225739" y="5351"/>
                      <a:pt x="225739" y="4723"/>
                      <a:pt x="225767" y="4068"/>
                    </a:cubicBezTo>
                    <a:cubicBezTo>
                      <a:pt x="225821" y="2703"/>
                      <a:pt x="225876" y="1365"/>
                      <a:pt x="225958" y="0"/>
                    </a:cubicBezTo>
                    <a:cubicBezTo>
                      <a:pt x="211953" y="34891"/>
                      <a:pt x="199858" y="70600"/>
                      <a:pt x="188119" y="106282"/>
                    </a:cubicBezTo>
                    <a:cubicBezTo>
                      <a:pt x="171138" y="157799"/>
                      <a:pt x="153993" y="209207"/>
                      <a:pt x="136165" y="260424"/>
                    </a:cubicBezTo>
                    <a:cubicBezTo>
                      <a:pt x="90136" y="392697"/>
                      <a:pt x="40066" y="524561"/>
                      <a:pt x="14539" y="662758"/>
                    </a:cubicBezTo>
                    <a:cubicBezTo>
                      <a:pt x="-2005" y="752305"/>
                      <a:pt x="-8967" y="848104"/>
                      <a:pt x="18525" y="936232"/>
                    </a:cubicBezTo>
                    <a:cubicBezTo>
                      <a:pt x="18907" y="937488"/>
                      <a:pt x="21610" y="937051"/>
                      <a:pt x="21228" y="935850"/>
                    </a:cubicBezTo>
                    <a:lnTo>
                      <a:pt x="21228" y="935850"/>
                    </a:lnTo>
                    <a:lnTo>
                      <a:pt x="923443" y="796178"/>
                    </a:lnTo>
                    <a:cubicBezTo>
                      <a:pt x="923662" y="797270"/>
                      <a:pt x="925954" y="797161"/>
                      <a:pt x="926091" y="796041"/>
                    </a:cubicBezTo>
                    <a:cubicBezTo>
                      <a:pt x="935182" y="723339"/>
                      <a:pt x="938103" y="649763"/>
                      <a:pt x="937858" y="576541"/>
                    </a:cubicBezTo>
                    <a:lnTo>
                      <a:pt x="937803" y="57654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13F3497-D600-8FF3-246B-0501B2549A9E}"/>
                  </a:ext>
                </a:extLst>
              </p:cNvPr>
              <p:cNvSpPr/>
              <p:nvPr/>
            </p:nvSpPr>
            <p:spPr>
              <a:xfrm>
                <a:off x="6684803" y="2582162"/>
                <a:ext cx="626757" cy="443595"/>
              </a:xfrm>
              <a:custGeom>
                <a:avLst/>
                <a:gdLst>
                  <a:gd name="connsiteX0" fmla="*/ 9 w 626757"/>
                  <a:gd name="connsiteY0" fmla="*/ 246447 h 443595"/>
                  <a:gd name="connsiteX1" fmla="*/ 9865 w 626757"/>
                  <a:gd name="connsiteY1" fmla="*/ 283795 h 443595"/>
                  <a:gd name="connsiteX2" fmla="*/ 104981 w 626757"/>
                  <a:gd name="connsiteY2" fmla="*/ 305499 h 443595"/>
                  <a:gd name="connsiteX3" fmla="*/ 165180 w 626757"/>
                  <a:gd name="connsiteY3" fmla="*/ 332609 h 443595"/>
                  <a:gd name="connsiteX4" fmla="*/ 197067 w 626757"/>
                  <a:gd name="connsiteY4" fmla="*/ 429555 h 443595"/>
                  <a:gd name="connsiteX5" fmla="*/ 282574 w 626757"/>
                  <a:gd name="connsiteY5" fmla="*/ 410908 h 443595"/>
                  <a:gd name="connsiteX6" fmla="*/ 386127 w 626757"/>
                  <a:gd name="connsiteY6" fmla="*/ 443451 h 443595"/>
                  <a:gd name="connsiteX7" fmla="*/ 502374 w 626757"/>
                  <a:gd name="connsiteY7" fmla="*/ 335722 h 443595"/>
                  <a:gd name="connsiteX8" fmla="*/ 584850 w 626757"/>
                  <a:gd name="connsiteY8" fmla="*/ 341182 h 443595"/>
                  <a:gd name="connsiteX9" fmla="*/ 625801 w 626757"/>
                  <a:gd name="connsiteY9" fmla="*/ 290648 h 443595"/>
                  <a:gd name="connsiteX10" fmla="*/ 626266 w 626757"/>
                  <a:gd name="connsiteY10" fmla="*/ 288546 h 443595"/>
                  <a:gd name="connsiteX11" fmla="*/ 626757 w 626757"/>
                  <a:gd name="connsiteY11" fmla="*/ 286143 h 443595"/>
                  <a:gd name="connsiteX12" fmla="*/ 618266 w 626757"/>
                  <a:gd name="connsiteY12" fmla="*/ 265585 h 443595"/>
                  <a:gd name="connsiteX13" fmla="*/ 472261 w 626757"/>
                  <a:gd name="connsiteY13" fmla="*/ 65524 h 443595"/>
                  <a:gd name="connsiteX14" fmla="*/ 232804 w 626757"/>
                  <a:gd name="connsiteY14" fmla="*/ 3059 h 443595"/>
                  <a:gd name="connsiteX15" fmla="*/ 105336 w 626757"/>
                  <a:gd name="connsiteY15" fmla="*/ 67189 h 443595"/>
                  <a:gd name="connsiteX16" fmla="*/ 20430 w 626757"/>
                  <a:gd name="connsiteY16" fmla="*/ 193811 h 443595"/>
                  <a:gd name="connsiteX17" fmla="*/ 228 w 626757"/>
                  <a:gd name="connsiteY17" fmla="*/ 240441 h 443595"/>
                  <a:gd name="connsiteX18" fmla="*/ 36 w 626757"/>
                  <a:gd name="connsiteY18" fmla="*/ 244509 h 443595"/>
                  <a:gd name="connsiteX19" fmla="*/ 9 w 626757"/>
                  <a:gd name="connsiteY19" fmla="*/ 246447 h 44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757" h="443595">
                    <a:moveTo>
                      <a:pt x="9" y="246447"/>
                    </a:moveTo>
                    <a:cubicBezTo>
                      <a:pt x="-155" y="258815"/>
                      <a:pt x="1866" y="271318"/>
                      <a:pt x="9865" y="283795"/>
                    </a:cubicBezTo>
                    <a:cubicBezTo>
                      <a:pt x="38749" y="326549"/>
                      <a:pt x="57423" y="294661"/>
                      <a:pt x="104981" y="305499"/>
                    </a:cubicBezTo>
                    <a:cubicBezTo>
                      <a:pt x="138097" y="314536"/>
                      <a:pt x="144131" y="305499"/>
                      <a:pt x="165180" y="332609"/>
                    </a:cubicBezTo>
                    <a:cubicBezTo>
                      <a:pt x="185628" y="364524"/>
                      <a:pt x="141073" y="407878"/>
                      <a:pt x="197067" y="429555"/>
                    </a:cubicBezTo>
                    <a:cubicBezTo>
                      <a:pt x="224751" y="442823"/>
                      <a:pt x="253062" y="412110"/>
                      <a:pt x="282574" y="410908"/>
                    </a:cubicBezTo>
                    <a:cubicBezTo>
                      <a:pt x="322324" y="406103"/>
                      <a:pt x="352410" y="439219"/>
                      <a:pt x="386127" y="443451"/>
                    </a:cubicBezTo>
                    <a:cubicBezTo>
                      <a:pt x="458993" y="447683"/>
                      <a:pt x="440947" y="357371"/>
                      <a:pt x="502374" y="335722"/>
                    </a:cubicBezTo>
                    <a:cubicBezTo>
                      <a:pt x="527655" y="329115"/>
                      <a:pt x="563774" y="353194"/>
                      <a:pt x="584850" y="341182"/>
                    </a:cubicBezTo>
                    <a:cubicBezTo>
                      <a:pt x="609804" y="330152"/>
                      <a:pt x="620915" y="311724"/>
                      <a:pt x="625801" y="290648"/>
                    </a:cubicBezTo>
                    <a:cubicBezTo>
                      <a:pt x="625965" y="289938"/>
                      <a:pt x="626129" y="289228"/>
                      <a:pt x="626266" y="288546"/>
                    </a:cubicBezTo>
                    <a:cubicBezTo>
                      <a:pt x="626429" y="287754"/>
                      <a:pt x="626593" y="286935"/>
                      <a:pt x="626757" y="286143"/>
                    </a:cubicBezTo>
                    <a:cubicBezTo>
                      <a:pt x="624027" y="279263"/>
                      <a:pt x="621188" y="272411"/>
                      <a:pt x="618266" y="265585"/>
                    </a:cubicBezTo>
                    <a:cubicBezTo>
                      <a:pt x="585533" y="189334"/>
                      <a:pt x="539230" y="116113"/>
                      <a:pt x="472261" y="65524"/>
                    </a:cubicBezTo>
                    <a:cubicBezTo>
                      <a:pt x="405128" y="14799"/>
                      <a:pt x="316345" y="-8926"/>
                      <a:pt x="232804" y="3059"/>
                    </a:cubicBezTo>
                    <a:cubicBezTo>
                      <a:pt x="184236" y="10021"/>
                      <a:pt x="140418" y="33254"/>
                      <a:pt x="105336" y="67189"/>
                    </a:cubicBezTo>
                    <a:cubicBezTo>
                      <a:pt x="68562" y="102762"/>
                      <a:pt x="42053" y="147864"/>
                      <a:pt x="20430" y="193811"/>
                    </a:cubicBezTo>
                    <a:cubicBezTo>
                      <a:pt x="13223" y="209154"/>
                      <a:pt x="6534" y="224716"/>
                      <a:pt x="228" y="240441"/>
                    </a:cubicBezTo>
                    <a:cubicBezTo>
                      <a:pt x="146" y="241806"/>
                      <a:pt x="91" y="243144"/>
                      <a:pt x="36" y="244509"/>
                    </a:cubicBezTo>
                    <a:cubicBezTo>
                      <a:pt x="36" y="245164"/>
                      <a:pt x="36" y="245792"/>
                      <a:pt x="9" y="24644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" name="Graphic 3991">
              <a:extLst>
                <a:ext uri="{FF2B5EF4-FFF2-40B4-BE49-F238E27FC236}">
                  <a16:creationId xmlns:a16="http://schemas.microsoft.com/office/drawing/2014/main" id="{67F947EE-6654-9D40-E662-B41955290639}"/>
                </a:ext>
              </a:extLst>
            </p:cNvPr>
            <p:cNvGrpSpPr/>
            <p:nvPr/>
          </p:nvGrpSpPr>
          <p:grpSpPr>
            <a:xfrm>
              <a:off x="6783920" y="89811"/>
              <a:ext cx="2235652" cy="1561770"/>
              <a:chOff x="3527306" y="1844032"/>
              <a:chExt cx="1241106" cy="147006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7C4C729-7483-F124-BBC1-AFA3A5B1C793}"/>
                  </a:ext>
                </a:extLst>
              </p:cNvPr>
              <p:cNvSpPr/>
              <p:nvPr/>
            </p:nvSpPr>
            <p:spPr>
              <a:xfrm>
                <a:off x="3527306" y="2140598"/>
                <a:ext cx="1241106" cy="1173496"/>
              </a:xfrm>
              <a:custGeom>
                <a:avLst/>
                <a:gdLst>
                  <a:gd name="connsiteX0" fmla="*/ 980408 w 1017919"/>
                  <a:gd name="connsiteY0" fmla="*/ 754052 h 1173496"/>
                  <a:gd name="connsiteX1" fmla="*/ 929737 w 1017919"/>
                  <a:gd name="connsiteY1" fmla="*/ 545664 h 1173496"/>
                  <a:gd name="connsiteX2" fmla="*/ 894028 w 1017919"/>
                  <a:gd name="connsiteY2" fmla="*/ 454506 h 1173496"/>
                  <a:gd name="connsiteX3" fmla="*/ 829843 w 1017919"/>
                  <a:gd name="connsiteY3" fmla="*/ 370774 h 1173496"/>
                  <a:gd name="connsiteX4" fmla="*/ 798993 w 1017919"/>
                  <a:gd name="connsiteY4" fmla="*/ 330369 h 1173496"/>
                  <a:gd name="connsiteX5" fmla="*/ 774886 w 1017919"/>
                  <a:gd name="connsiteY5" fmla="*/ 282619 h 1173496"/>
                  <a:gd name="connsiteX6" fmla="*/ 740050 w 1017919"/>
                  <a:gd name="connsiteY6" fmla="*/ 173661 h 1173496"/>
                  <a:gd name="connsiteX7" fmla="*/ 694348 w 1017919"/>
                  <a:gd name="connsiteY7" fmla="*/ 0 h 1173496"/>
                  <a:gd name="connsiteX8" fmla="*/ 693611 w 1017919"/>
                  <a:gd name="connsiteY8" fmla="*/ 2621 h 1173496"/>
                  <a:gd name="connsiteX9" fmla="*/ 692874 w 1017919"/>
                  <a:gd name="connsiteY9" fmla="*/ 5078 h 1173496"/>
                  <a:gd name="connsiteX10" fmla="*/ 680780 w 1017919"/>
                  <a:gd name="connsiteY10" fmla="*/ 34618 h 1173496"/>
                  <a:gd name="connsiteX11" fmla="*/ 515718 w 1017919"/>
                  <a:gd name="connsiteY11" fmla="*/ 146279 h 1173496"/>
                  <a:gd name="connsiteX12" fmla="*/ 350657 w 1017919"/>
                  <a:gd name="connsiteY12" fmla="*/ 102597 h 1173496"/>
                  <a:gd name="connsiteX13" fmla="*/ 268126 w 1017919"/>
                  <a:gd name="connsiteY13" fmla="*/ 44337 h 1173496"/>
                  <a:gd name="connsiteX14" fmla="*/ 137054 w 1017919"/>
                  <a:gd name="connsiteY14" fmla="*/ 44337 h 1173496"/>
                  <a:gd name="connsiteX15" fmla="*/ 122093 w 1017919"/>
                  <a:gd name="connsiteY15" fmla="*/ 16326 h 1173496"/>
                  <a:gd name="connsiteX16" fmla="*/ 121629 w 1017919"/>
                  <a:gd name="connsiteY16" fmla="*/ 14688 h 1173496"/>
                  <a:gd name="connsiteX17" fmla="*/ 121056 w 1017919"/>
                  <a:gd name="connsiteY17" fmla="*/ 12504 h 1173496"/>
                  <a:gd name="connsiteX18" fmla="*/ 91243 w 1017919"/>
                  <a:gd name="connsiteY18" fmla="*/ 99567 h 1173496"/>
                  <a:gd name="connsiteX19" fmla="*/ 29106 w 1017919"/>
                  <a:gd name="connsiteY19" fmla="*/ 365669 h 1173496"/>
                  <a:gd name="connsiteX20" fmla="*/ 1969 w 1017919"/>
                  <a:gd name="connsiteY20" fmla="*/ 612196 h 1173496"/>
                  <a:gd name="connsiteX21" fmla="*/ 8521 w 1017919"/>
                  <a:gd name="connsiteY21" fmla="*/ 784493 h 1173496"/>
                  <a:gd name="connsiteX22" fmla="*/ 3 w 1017919"/>
                  <a:gd name="connsiteY22" fmla="*/ 1013821 h 1173496"/>
                  <a:gd name="connsiteX23" fmla="*/ 11306 w 1017919"/>
                  <a:gd name="connsiteY23" fmla="*/ 1153793 h 1173496"/>
                  <a:gd name="connsiteX24" fmla="*/ 1015271 w 1017919"/>
                  <a:gd name="connsiteY24" fmla="*/ 1172248 h 1173496"/>
                  <a:gd name="connsiteX25" fmla="*/ 1015271 w 1017919"/>
                  <a:gd name="connsiteY25" fmla="*/ 1173122 h 1173496"/>
                  <a:gd name="connsiteX26" fmla="*/ 1017919 w 1017919"/>
                  <a:gd name="connsiteY26" fmla="*/ 1172412 h 1173496"/>
                  <a:gd name="connsiteX27" fmla="*/ 980381 w 1017919"/>
                  <a:gd name="connsiteY27" fmla="*/ 754107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90957 w 1233990"/>
                  <a:gd name="connsiteY5" fmla="*/ 282619 h 1173496"/>
                  <a:gd name="connsiteX6" fmla="*/ 956121 w 1233990"/>
                  <a:gd name="connsiteY6" fmla="*/ 173661 h 1173496"/>
                  <a:gd name="connsiteX7" fmla="*/ 910419 w 1233990"/>
                  <a:gd name="connsiteY7" fmla="*/ 0 h 1173496"/>
                  <a:gd name="connsiteX8" fmla="*/ 909682 w 1233990"/>
                  <a:gd name="connsiteY8" fmla="*/ 2621 h 1173496"/>
                  <a:gd name="connsiteX9" fmla="*/ 908945 w 1233990"/>
                  <a:gd name="connsiteY9" fmla="*/ 5078 h 1173496"/>
                  <a:gd name="connsiteX10" fmla="*/ 896851 w 1233990"/>
                  <a:gd name="connsiteY10" fmla="*/ 34618 h 1173496"/>
                  <a:gd name="connsiteX11" fmla="*/ 731789 w 1233990"/>
                  <a:gd name="connsiteY11" fmla="*/ 146279 h 1173496"/>
                  <a:gd name="connsiteX12" fmla="*/ 566728 w 1233990"/>
                  <a:gd name="connsiteY12" fmla="*/ 102597 h 1173496"/>
                  <a:gd name="connsiteX13" fmla="*/ 484197 w 1233990"/>
                  <a:gd name="connsiteY13" fmla="*/ 44337 h 1173496"/>
                  <a:gd name="connsiteX14" fmla="*/ 353125 w 1233990"/>
                  <a:gd name="connsiteY14" fmla="*/ 44337 h 1173496"/>
                  <a:gd name="connsiteX15" fmla="*/ 338164 w 1233990"/>
                  <a:gd name="connsiteY15" fmla="*/ 16326 h 1173496"/>
                  <a:gd name="connsiteX16" fmla="*/ 337700 w 1233990"/>
                  <a:gd name="connsiteY16" fmla="*/ 14688 h 1173496"/>
                  <a:gd name="connsiteX17" fmla="*/ 337127 w 1233990"/>
                  <a:gd name="connsiteY17" fmla="*/ 12504 h 1173496"/>
                  <a:gd name="connsiteX18" fmla="*/ 307314 w 1233990"/>
                  <a:gd name="connsiteY18" fmla="*/ 99567 h 1173496"/>
                  <a:gd name="connsiteX19" fmla="*/ 245177 w 1233990"/>
                  <a:gd name="connsiteY19" fmla="*/ 365669 h 1173496"/>
                  <a:gd name="connsiteX20" fmla="*/ 23 w 1233990"/>
                  <a:gd name="connsiteY20" fmla="*/ 1119792 h 1173496"/>
                  <a:gd name="connsiteX21" fmla="*/ 224592 w 1233990"/>
                  <a:gd name="connsiteY21" fmla="*/ 784493 h 1173496"/>
                  <a:gd name="connsiteX22" fmla="*/ 216074 w 1233990"/>
                  <a:gd name="connsiteY22" fmla="*/ 1013821 h 1173496"/>
                  <a:gd name="connsiteX23" fmla="*/ 227377 w 1233990"/>
                  <a:gd name="connsiteY23" fmla="*/ 1153793 h 1173496"/>
                  <a:gd name="connsiteX24" fmla="*/ 1231342 w 1233990"/>
                  <a:gd name="connsiteY24" fmla="*/ 1172248 h 1173496"/>
                  <a:gd name="connsiteX25" fmla="*/ 1231342 w 1233990"/>
                  <a:gd name="connsiteY25" fmla="*/ 1173122 h 1173496"/>
                  <a:gd name="connsiteX26" fmla="*/ 1233990 w 1233990"/>
                  <a:gd name="connsiteY26" fmla="*/ 1172412 h 1173496"/>
                  <a:gd name="connsiteX27" fmla="*/ 1196452 w 1233990"/>
                  <a:gd name="connsiteY27" fmla="*/ 754107 h 1173496"/>
                  <a:gd name="connsiteX28" fmla="*/ 1196479 w 1233990"/>
                  <a:gd name="connsiteY28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90957 w 1233990"/>
                  <a:gd name="connsiteY5" fmla="*/ 282619 h 1173496"/>
                  <a:gd name="connsiteX6" fmla="*/ 956121 w 1233990"/>
                  <a:gd name="connsiteY6" fmla="*/ 173661 h 1173496"/>
                  <a:gd name="connsiteX7" fmla="*/ 910419 w 1233990"/>
                  <a:gd name="connsiteY7" fmla="*/ 0 h 1173496"/>
                  <a:gd name="connsiteX8" fmla="*/ 909682 w 1233990"/>
                  <a:gd name="connsiteY8" fmla="*/ 2621 h 1173496"/>
                  <a:gd name="connsiteX9" fmla="*/ 908945 w 1233990"/>
                  <a:gd name="connsiteY9" fmla="*/ 5078 h 1173496"/>
                  <a:gd name="connsiteX10" fmla="*/ 896851 w 1233990"/>
                  <a:gd name="connsiteY10" fmla="*/ 34618 h 1173496"/>
                  <a:gd name="connsiteX11" fmla="*/ 731789 w 1233990"/>
                  <a:gd name="connsiteY11" fmla="*/ 146279 h 1173496"/>
                  <a:gd name="connsiteX12" fmla="*/ 566728 w 1233990"/>
                  <a:gd name="connsiteY12" fmla="*/ 102597 h 1173496"/>
                  <a:gd name="connsiteX13" fmla="*/ 484197 w 1233990"/>
                  <a:gd name="connsiteY13" fmla="*/ 44337 h 1173496"/>
                  <a:gd name="connsiteX14" fmla="*/ 353125 w 1233990"/>
                  <a:gd name="connsiteY14" fmla="*/ 44337 h 1173496"/>
                  <a:gd name="connsiteX15" fmla="*/ 338164 w 1233990"/>
                  <a:gd name="connsiteY15" fmla="*/ 16326 h 1173496"/>
                  <a:gd name="connsiteX16" fmla="*/ 337700 w 1233990"/>
                  <a:gd name="connsiteY16" fmla="*/ 14688 h 1173496"/>
                  <a:gd name="connsiteX17" fmla="*/ 337127 w 1233990"/>
                  <a:gd name="connsiteY17" fmla="*/ 12504 h 1173496"/>
                  <a:gd name="connsiteX18" fmla="*/ 307314 w 1233990"/>
                  <a:gd name="connsiteY18" fmla="*/ 99567 h 1173496"/>
                  <a:gd name="connsiteX19" fmla="*/ 189859 w 1233990"/>
                  <a:gd name="connsiteY19" fmla="*/ 360152 h 1173496"/>
                  <a:gd name="connsiteX20" fmla="*/ 23 w 1233990"/>
                  <a:gd name="connsiteY20" fmla="*/ 1119792 h 1173496"/>
                  <a:gd name="connsiteX21" fmla="*/ 224592 w 1233990"/>
                  <a:gd name="connsiteY21" fmla="*/ 784493 h 1173496"/>
                  <a:gd name="connsiteX22" fmla="*/ 216074 w 1233990"/>
                  <a:gd name="connsiteY22" fmla="*/ 1013821 h 1173496"/>
                  <a:gd name="connsiteX23" fmla="*/ 227377 w 1233990"/>
                  <a:gd name="connsiteY23" fmla="*/ 1153793 h 1173496"/>
                  <a:gd name="connsiteX24" fmla="*/ 1231342 w 1233990"/>
                  <a:gd name="connsiteY24" fmla="*/ 1172248 h 1173496"/>
                  <a:gd name="connsiteX25" fmla="*/ 1231342 w 1233990"/>
                  <a:gd name="connsiteY25" fmla="*/ 1173122 h 1173496"/>
                  <a:gd name="connsiteX26" fmla="*/ 1233990 w 1233990"/>
                  <a:gd name="connsiteY26" fmla="*/ 1172412 h 1173496"/>
                  <a:gd name="connsiteX27" fmla="*/ 1196452 w 1233990"/>
                  <a:gd name="connsiteY27" fmla="*/ 754107 h 1173496"/>
                  <a:gd name="connsiteX28" fmla="*/ 1196479 w 1233990"/>
                  <a:gd name="connsiteY28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90957 w 1233990"/>
                  <a:gd name="connsiteY5" fmla="*/ 282619 h 1173496"/>
                  <a:gd name="connsiteX6" fmla="*/ 910419 w 1233990"/>
                  <a:gd name="connsiteY6" fmla="*/ 0 h 1173496"/>
                  <a:gd name="connsiteX7" fmla="*/ 909682 w 1233990"/>
                  <a:gd name="connsiteY7" fmla="*/ 2621 h 1173496"/>
                  <a:gd name="connsiteX8" fmla="*/ 908945 w 1233990"/>
                  <a:gd name="connsiteY8" fmla="*/ 5078 h 1173496"/>
                  <a:gd name="connsiteX9" fmla="*/ 896851 w 1233990"/>
                  <a:gd name="connsiteY9" fmla="*/ 34618 h 1173496"/>
                  <a:gd name="connsiteX10" fmla="*/ 731789 w 1233990"/>
                  <a:gd name="connsiteY10" fmla="*/ 146279 h 1173496"/>
                  <a:gd name="connsiteX11" fmla="*/ 566728 w 1233990"/>
                  <a:gd name="connsiteY11" fmla="*/ 102597 h 1173496"/>
                  <a:gd name="connsiteX12" fmla="*/ 484197 w 1233990"/>
                  <a:gd name="connsiteY12" fmla="*/ 44337 h 1173496"/>
                  <a:gd name="connsiteX13" fmla="*/ 353125 w 1233990"/>
                  <a:gd name="connsiteY13" fmla="*/ 44337 h 1173496"/>
                  <a:gd name="connsiteX14" fmla="*/ 338164 w 1233990"/>
                  <a:gd name="connsiteY14" fmla="*/ 16326 h 1173496"/>
                  <a:gd name="connsiteX15" fmla="*/ 337700 w 1233990"/>
                  <a:gd name="connsiteY15" fmla="*/ 14688 h 1173496"/>
                  <a:gd name="connsiteX16" fmla="*/ 337127 w 1233990"/>
                  <a:gd name="connsiteY16" fmla="*/ 12504 h 1173496"/>
                  <a:gd name="connsiteX17" fmla="*/ 307314 w 1233990"/>
                  <a:gd name="connsiteY17" fmla="*/ 99567 h 1173496"/>
                  <a:gd name="connsiteX18" fmla="*/ 189859 w 1233990"/>
                  <a:gd name="connsiteY18" fmla="*/ 360152 h 1173496"/>
                  <a:gd name="connsiteX19" fmla="*/ 23 w 1233990"/>
                  <a:gd name="connsiteY19" fmla="*/ 1119792 h 1173496"/>
                  <a:gd name="connsiteX20" fmla="*/ 224592 w 1233990"/>
                  <a:gd name="connsiteY20" fmla="*/ 784493 h 1173496"/>
                  <a:gd name="connsiteX21" fmla="*/ 216074 w 1233990"/>
                  <a:gd name="connsiteY21" fmla="*/ 1013821 h 1173496"/>
                  <a:gd name="connsiteX22" fmla="*/ 227377 w 1233990"/>
                  <a:gd name="connsiteY22" fmla="*/ 1153793 h 1173496"/>
                  <a:gd name="connsiteX23" fmla="*/ 1231342 w 1233990"/>
                  <a:gd name="connsiteY23" fmla="*/ 1172248 h 1173496"/>
                  <a:gd name="connsiteX24" fmla="*/ 1231342 w 1233990"/>
                  <a:gd name="connsiteY24" fmla="*/ 1173122 h 1173496"/>
                  <a:gd name="connsiteX25" fmla="*/ 1233990 w 1233990"/>
                  <a:gd name="connsiteY25" fmla="*/ 1172412 h 1173496"/>
                  <a:gd name="connsiteX26" fmla="*/ 1196452 w 1233990"/>
                  <a:gd name="connsiteY26" fmla="*/ 754107 h 1173496"/>
                  <a:gd name="connsiteX27" fmla="*/ 1196479 w 1233990"/>
                  <a:gd name="connsiteY27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10419 w 1233990"/>
                  <a:gd name="connsiteY5" fmla="*/ 0 h 1173496"/>
                  <a:gd name="connsiteX6" fmla="*/ 909682 w 1233990"/>
                  <a:gd name="connsiteY6" fmla="*/ 2621 h 1173496"/>
                  <a:gd name="connsiteX7" fmla="*/ 908945 w 1233990"/>
                  <a:gd name="connsiteY7" fmla="*/ 5078 h 1173496"/>
                  <a:gd name="connsiteX8" fmla="*/ 896851 w 1233990"/>
                  <a:gd name="connsiteY8" fmla="*/ 34618 h 1173496"/>
                  <a:gd name="connsiteX9" fmla="*/ 731789 w 1233990"/>
                  <a:gd name="connsiteY9" fmla="*/ 146279 h 1173496"/>
                  <a:gd name="connsiteX10" fmla="*/ 566728 w 1233990"/>
                  <a:gd name="connsiteY10" fmla="*/ 102597 h 1173496"/>
                  <a:gd name="connsiteX11" fmla="*/ 484197 w 1233990"/>
                  <a:gd name="connsiteY11" fmla="*/ 44337 h 1173496"/>
                  <a:gd name="connsiteX12" fmla="*/ 353125 w 1233990"/>
                  <a:gd name="connsiteY12" fmla="*/ 44337 h 1173496"/>
                  <a:gd name="connsiteX13" fmla="*/ 338164 w 1233990"/>
                  <a:gd name="connsiteY13" fmla="*/ 16326 h 1173496"/>
                  <a:gd name="connsiteX14" fmla="*/ 337700 w 1233990"/>
                  <a:gd name="connsiteY14" fmla="*/ 14688 h 1173496"/>
                  <a:gd name="connsiteX15" fmla="*/ 337127 w 1233990"/>
                  <a:gd name="connsiteY15" fmla="*/ 12504 h 1173496"/>
                  <a:gd name="connsiteX16" fmla="*/ 307314 w 1233990"/>
                  <a:gd name="connsiteY16" fmla="*/ 99567 h 1173496"/>
                  <a:gd name="connsiteX17" fmla="*/ 189859 w 1233990"/>
                  <a:gd name="connsiteY17" fmla="*/ 360152 h 1173496"/>
                  <a:gd name="connsiteX18" fmla="*/ 23 w 1233990"/>
                  <a:gd name="connsiteY18" fmla="*/ 1119792 h 1173496"/>
                  <a:gd name="connsiteX19" fmla="*/ 224592 w 1233990"/>
                  <a:gd name="connsiteY19" fmla="*/ 784493 h 1173496"/>
                  <a:gd name="connsiteX20" fmla="*/ 216074 w 1233990"/>
                  <a:gd name="connsiteY20" fmla="*/ 1013821 h 1173496"/>
                  <a:gd name="connsiteX21" fmla="*/ 227377 w 1233990"/>
                  <a:gd name="connsiteY21" fmla="*/ 1153793 h 1173496"/>
                  <a:gd name="connsiteX22" fmla="*/ 1231342 w 1233990"/>
                  <a:gd name="connsiteY22" fmla="*/ 1172248 h 1173496"/>
                  <a:gd name="connsiteX23" fmla="*/ 1231342 w 1233990"/>
                  <a:gd name="connsiteY23" fmla="*/ 1173122 h 1173496"/>
                  <a:gd name="connsiteX24" fmla="*/ 1233990 w 1233990"/>
                  <a:gd name="connsiteY24" fmla="*/ 1172412 h 1173496"/>
                  <a:gd name="connsiteX25" fmla="*/ 1196452 w 1233990"/>
                  <a:gd name="connsiteY25" fmla="*/ 754107 h 1173496"/>
                  <a:gd name="connsiteX26" fmla="*/ 1196479 w 1233990"/>
                  <a:gd name="connsiteY26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910419 w 1233990"/>
                  <a:gd name="connsiteY4" fmla="*/ 0 h 1173496"/>
                  <a:gd name="connsiteX5" fmla="*/ 909682 w 1233990"/>
                  <a:gd name="connsiteY5" fmla="*/ 2621 h 1173496"/>
                  <a:gd name="connsiteX6" fmla="*/ 908945 w 1233990"/>
                  <a:gd name="connsiteY6" fmla="*/ 5078 h 1173496"/>
                  <a:gd name="connsiteX7" fmla="*/ 896851 w 1233990"/>
                  <a:gd name="connsiteY7" fmla="*/ 34618 h 1173496"/>
                  <a:gd name="connsiteX8" fmla="*/ 731789 w 1233990"/>
                  <a:gd name="connsiteY8" fmla="*/ 146279 h 1173496"/>
                  <a:gd name="connsiteX9" fmla="*/ 566728 w 1233990"/>
                  <a:gd name="connsiteY9" fmla="*/ 102597 h 1173496"/>
                  <a:gd name="connsiteX10" fmla="*/ 484197 w 1233990"/>
                  <a:gd name="connsiteY10" fmla="*/ 44337 h 1173496"/>
                  <a:gd name="connsiteX11" fmla="*/ 353125 w 1233990"/>
                  <a:gd name="connsiteY11" fmla="*/ 44337 h 1173496"/>
                  <a:gd name="connsiteX12" fmla="*/ 338164 w 1233990"/>
                  <a:gd name="connsiteY12" fmla="*/ 16326 h 1173496"/>
                  <a:gd name="connsiteX13" fmla="*/ 337700 w 1233990"/>
                  <a:gd name="connsiteY13" fmla="*/ 14688 h 1173496"/>
                  <a:gd name="connsiteX14" fmla="*/ 337127 w 1233990"/>
                  <a:gd name="connsiteY14" fmla="*/ 12504 h 1173496"/>
                  <a:gd name="connsiteX15" fmla="*/ 307314 w 1233990"/>
                  <a:gd name="connsiteY15" fmla="*/ 99567 h 1173496"/>
                  <a:gd name="connsiteX16" fmla="*/ 189859 w 1233990"/>
                  <a:gd name="connsiteY16" fmla="*/ 360152 h 1173496"/>
                  <a:gd name="connsiteX17" fmla="*/ 23 w 1233990"/>
                  <a:gd name="connsiteY17" fmla="*/ 1119792 h 1173496"/>
                  <a:gd name="connsiteX18" fmla="*/ 224592 w 1233990"/>
                  <a:gd name="connsiteY18" fmla="*/ 784493 h 1173496"/>
                  <a:gd name="connsiteX19" fmla="*/ 216074 w 1233990"/>
                  <a:gd name="connsiteY19" fmla="*/ 1013821 h 1173496"/>
                  <a:gd name="connsiteX20" fmla="*/ 227377 w 1233990"/>
                  <a:gd name="connsiteY20" fmla="*/ 1153793 h 1173496"/>
                  <a:gd name="connsiteX21" fmla="*/ 1231342 w 1233990"/>
                  <a:gd name="connsiteY21" fmla="*/ 1172248 h 1173496"/>
                  <a:gd name="connsiteX22" fmla="*/ 1231342 w 1233990"/>
                  <a:gd name="connsiteY22" fmla="*/ 1173122 h 1173496"/>
                  <a:gd name="connsiteX23" fmla="*/ 1233990 w 1233990"/>
                  <a:gd name="connsiteY23" fmla="*/ 1172412 h 1173496"/>
                  <a:gd name="connsiteX24" fmla="*/ 1196452 w 1233990"/>
                  <a:gd name="connsiteY24" fmla="*/ 754107 h 1173496"/>
                  <a:gd name="connsiteX25" fmla="*/ 1196479 w 1233990"/>
                  <a:gd name="connsiteY25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910419 w 1233990"/>
                  <a:gd name="connsiteY3" fmla="*/ 0 h 1173496"/>
                  <a:gd name="connsiteX4" fmla="*/ 909682 w 1233990"/>
                  <a:gd name="connsiteY4" fmla="*/ 2621 h 1173496"/>
                  <a:gd name="connsiteX5" fmla="*/ 908945 w 1233990"/>
                  <a:gd name="connsiteY5" fmla="*/ 5078 h 1173496"/>
                  <a:gd name="connsiteX6" fmla="*/ 896851 w 1233990"/>
                  <a:gd name="connsiteY6" fmla="*/ 34618 h 1173496"/>
                  <a:gd name="connsiteX7" fmla="*/ 731789 w 1233990"/>
                  <a:gd name="connsiteY7" fmla="*/ 146279 h 1173496"/>
                  <a:gd name="connsiteX8" fmla="*/ 566728 w 1233990"/>
                  <a:gd name="connsiteY8" fmla="*/ 102597 h 1173496"/>
                  <a:gd name="connsiteX9" fmla="*/ 484197 w 1233990"/>
                  <a:gd name="connsiteY9" fmla="*/ 44337 h 1173496"/>
                  <a:gd name="connsiteX10" fmla="*/ 353125 w 1233990"/>
                  <a:gd name="connsiteY10" fmla="*/ 44337 h 1173496"/>
                  <a:gd name="connsiteX11" fmla="*/ 338164 w 1233990"/>
                  <a:gd name="connsiteY11" fmla="*/ 16326 h 1173496"/>
                  <a:gd name="connsiteX12" fmla="*/ 337700 w 1233990"/>
                  <a:gd name="connsiteY12" fmla="*/ 14688 h 1173496"/>
                  <a:gd name="connsiteX13" fmla="*/ 337127 w 1233990"/>
                  <a:gd name="connsiteY13" fmla="*/ 12504 h 1173496"/>
                  <a:gd name="connsiteX14" fmla="*/ 307314 w 1233990"/>
                  <a:gd name="connsiteY14" fmla="*/ 99567 h 1173496"/>
                  <a:gd name="connsiteX15" fmla="*/ 189859 w 1233990"/>
                  <a:gd name="connsiteY15" fmla="*/ 360152 h 1173496"/>
                  <a:gd name="connsiteX16" fmla="*/ 23 w 1233990"/>
                  <a:gd name="connsiteY16" fmla="*/ 1119792 h 1173496"/>
                  <a:gd name="connsiteX17" fmla="*/ 224592 w 1233990"/>
                  <a:gd name="connsiteY17" fmla="*/ 784493 h 1173496"/>
                  <a:gd name="connsiteX18" fmla="*/ 216074 w 1233990"/>
                  <a:gd name="connsiteY18" fmla="*/ 1013821 h 1173496"/>
                  <a:gd name="connsiteX19" fmla="*/ 227377 w 1233990"/>
                  <a:gd name="connsiteY19" fmla="*/ 1153793 h 1173496"/>
                  <a:gd name="connsiteX20" fmla="*/ 1231342 w 1233990"/>
                  <a:gd name="connsiteY20" fmla="*/ 1172248 h 1173496"/>
                  <a:gd name="connsiteX21" fmla="*/ 1231342 w 1233990"/>
                  <a:gd name="connsiteY21" fmla="*/ 1173122 h 1173496"/>
                  <a:gd name="connsiteX22" fmla="*/ 1233990 w 1233990"/>
                  <a:gd name="connsiteY22" fmla="*/ 1172412 h 1173496"/>
                  <a:gd name="connsiteX23" fmla="*/ 1196452 w 1233990"/>
                  <a:gd name="connsiteY23" fmla="*/ 754107 h 1173496"/>
                  <a:gd name="connsiteX24" fmla="*/ 1196479 w 1233990"/>
                  <a:gd name="connsiteY24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910419 w 1233990"/>
                  <a:gd name="connsiteY2" fmla="*/ 0 h 1173496"/>
                  <a:gd name="connsiteX3" fmla="*/ 909682 w 1233990"/>
                  <a:gd name="connsiteY3" fmla="*/ 2621 h 1173496"/>
                  <a:gd name="connsiteX4" fmla="*/ 908945 w 1233990"/>
                  <a:gd name="connsiteY4" fmla="*/ 5078 h 1173496"/>
                  <a:gd name="connsiteX5" fmla="*/ 896851 w 1233990"/>
                  <a:gd name="connsiteY5" fmla="*/ 34618 h 1173496"/>
                  <a:gd name="connsiteX6" fmla="*/ 731789 w 1233990"/>
                  <a:gd name="connsiteY6" fmla="*/ 146279 h 1173496"/>
                  <a:gd name="connsiteX7" fmla="*/ 566728 w 1233990"/>
                  <a:gd name="connsiteY7" fmla="*/ 102597 h 1173496"/>
                  <a:gd name="connsiteX8" fmla="*/ 484197 w 1233990"/>
                  <a:gd name="connsiteY8" fmla="*/ 44337 h 1173496"/>
                  <a:gd name="connsiteX9" fmla="*/ 353125 w 1233990"/>
                  <a:gd name="connsiteY9" fmla="*/ 44337 h 1173496"/>
                  <a:gd name="connsiteX10" fmla="*/ 338164 w 1233990"/>
                  <a:gd name="connsiteY10" fmla="*/ 16326 h 1173496"/>
                  <a:gd name="connsiteX11" fmla="*/ 337700 w 1233990"/>
                  <a:gd name="connsiteY11" fmla="*/ 14688 h 1173496"/>
                  <a:gd name="connsiteX12" fmla="*/ 337127 w 1233990"/>
                  <a:gd name="connsiteY12" fmla="*/ 12504 h 1173496"/>
                  <a:gd name="connsiteX13" fmla="*/ 307314 w 1233990"/>
                  <a:gd name="connsiteY13" fmla="*/ 99567 h 1173496"/>
                  <a:gd name="connsiteX14" fmla="*/ 189859 w 1233990"/>
                  <a:gd name="connsiteY14" fmla="*/ 360152 h 1173496"/>
                  <a:gd name="connsiteX15" fmla="*/ 23 w 1233990"/>
                  <a:gd name="connsiteY15" fmla="*/ 1119792 h 1173496"/>
                  <a:gd name="connsiteX16" fmla="*/ 224592 w 1233990"/>
                  <a:gd name="connsiteY16" fmla="*/ 784493 h 1173496"/>
                  <a:gd name="connsiteX17" fmla="*/ 216074 w 1233990"/>
                  <a:gd name="connsiteY17" fmla="*/ 1013821 h 1173496"/>
                  <a:gd name="connsiteX18" fmla="*/ 227377 w 1233990"/>
                  <a:gd name="connsiteY18" fmla="*/ 1153793 h 1173496"/>
                  <a:gd name="connsiteX19" fmla="*/ 1231342 w 1233990"/>
                  <a:gd name="connsiteY19" fmla="*/ 1172248 h 1173496"/>
                  <a:gd name="connsiteX20" fmla="*/ 1231342 w 1233990"/>
                  <a:gd name="connsiteY20" fmla="*/ 1173122 h 1173496"/>
                  <a:gd name="connsiteX21" fmla="*/ 1233990 w 1233990"/>
                  <a:gd name="connsiteY21" fmla="*/ 1172412 h 1173496"/>
                  <a:gd name="connsiteX22" fmla="*/ 1196452 w 1233990"/>
                  <a:gd name="connsiteY22" fmla="*/ 754107 h 1173496"/>
                  <a:gd name="connsiteX23" fmla="*/ 1196479 w 1233990"/>
                  <a:gd name="connsiteY23" fmla="*/ 754052 h 1173496"/>
                  <a:gd name="connsiteX0" fmla="*/ 1196479 w 1241106"/>
                  <a:gd name="connsiteY0" fmla="*/ 754052 h 1173496"/>
                  <a:gd name="connsiteX1" fmla="*/ 1227158 w 1241106"/>
                  <a:gd name="connsiteY1" fmla="*/ 567734 h 1173496"/>
                  <a:gd name="connsiteX2" fmla="*/ 910419 w 1241106"/>
                  <a:gd name="connsiteY2" fmla="*/ 0 h 1173496"/>
                  <a:gd name="connsiteX3" fmla="*/ 909682 w 1241106"/>
                  <a:gd name="connsiteY3" fmla="*/ 2621 h 1173496"/>
                  <a:gd name="connsiteX4" fmla="*/ 908945 w 1241106"/>
                  <a:gd name="connsiteY4" fmla="*/ 5078 h 1173496"/>
                  <a:gd name="connsiteX5" fmla="*/ 896851 w 1241106"/>
                  <a:gd name="connsiteY5" fmla="*/ 34618 h 1173496"/>
                  <a:gd name="connsiteX6" fmla="*/ 731789 w 1241106"/>
                  <a:gd name="connsiteY6" fmla="*/ 146279 h 1173496"/>
                  <a:gd name="connsiteX7" fmla="*/ 566728 w 1241106"/>
                  <a:gd name="connsiteY7" fmla="*/ 102597 h 1173496"/>
                  <a:gd name="connsiteX8" fmla="*/ 484197 w 1241106"/>
                  <a:gd name="connsiteY8" fmla="*/ 44337 h 1173496"/>
                  <a:gd name="connsiteX9" fmla="*/ 353125 w 1241106"/>
                  <a:gd name="connsiteY9" fmla="*/ 44337 h 1173496"/>
                  <a:gd name="connsiteX10" fmla="*/ 338164 w 1241106"/>
                  <a:gd name="connsiteY10" fmla="*/ 16326 h 1173496"/>
                  <a:gd name="connsiteX11" fmla="*/ 337700 w 1241106"/>
                  <a:gd name="connsiteY11" fmla="*/ 14688 h 1173496"/>
                  <a:gd name="connsiteX12" fmla="*/ 337127 w 1241106"/>
                  <a:gd name="connsiteY12" fmla="*/ 12504 h 1173496"/>
                  <a:gd name="connsiteX13" fmla="*/ 307314 w 1241106"/>
                  <a:gd name="connsiteY13" fmla="*/ 99567 h 1173496"/>
                  <a:gd name="connsiteX14" fmla="*/ 189859 w 1241106"/>
                  <a:gd name="connsiteY14" fmla="*/ 360152 h 1173496"/>
                  <a:gd name="connsiteX15" fmla="*/ 23 w 1241106"/>
                  <a:gd name="connsiteY15" fmla="*/ 1119792 h 1173496"/>
                  <a:gd name="connsiteX16" fmla="*/ 224592 w 1241106"/>
                  <a:gd name="connsiteY16" fmla="*/ 784493 h 1173496"/>
                  <a:gd name="connsiteX17" fmla="*/ 216074 w 1241106"/>
                  <a:gd name="connsiteY17" fmla="*/ 1013821 h 1173496"/>
                  <a:gd name="connsiteX18" fmla="*/ 227377 w 1241106"/>
                  <a:gd name="connsiteY18" fmla="*/ 1153793 h 1173496"/>
                  <a:gd name="connsiteX19" fmla="*/ 1231342 w 1241106"/>
                  <a:gd name="connsiteY19" fmla="*/ 1172248 h 1173496"/>
                  <a:gd name="connsiteX20" fmla="*/ 1231342 w 1241106"/>
                  <a:gd name="connsiteY20" fmla="*/ 1173122 h 1173496"/>
                  <a:gd name="connsiteX21" fmla="*/ 1233990 w 1241106"/>
                  <a:gd name="connsiteY21" fmla="*/ 1172412 h 1173496"/>
                  <a:gd name="connsiteX22" fmla="*/ 1196452 w 1241106"/>
                  <a:gd name="connsiteY22" fmla="*/ 754107 h 1173496"/>
                  <a:gd name="connsiteX23" fmla="*/ 1196479 w 1241106"/>
                  <a:gd name="connsiteY23" fmla="*/ 754052 h 117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241106" h="1173496">
                    <a:moveTo>
                      <a:pt x="1196479" y="754052"/>
                    </a:moveTo>
                    <a:cubicBezTo>
                      <a:pt x="1183975" y="683671"/>
                      <a:pt x="1274835" y="693409"/>
                      <a:pt x="1227158" y="567734"/>
                    </a:cubicBezTo>
                    <a:cubicBezTo>
                      <a:pt x="1179481" y="442059"/>
                      <a:pt x="949773" y="90507"/>
                      <a:pt x="910419" y="0"/>
                    </a:cubicBezTo>
                    <a:cubicBezTo>
                      <a:pt x="910201" y="874"/>
                      <a:pt x="909955" y="1747"/>
                      <a:pt x="909682" y="2621"/>
                    </a:cubicBezTo>
                    <a:cubicBezTo>
                      <a:pt x="909437" y="3440"/>
                      <a:pt x="909218" y="4259"/>
                      <a:pt x="908945" y="5078"/>
                    </a:cubicBezTo>
                    <a:cubicBezTo>
                      <a:pt x="906133" y="14197"/>
                      <a:pt x="902174" y="23943"/>
                      <a:pt x="896851" y="34618"/>
                    </a:cubicBezTo>
                    <a:cubicBezTo>
                      <a:pt x="858029" y="117148"/>
                      <a:pt x="814320" y="126840"/>
                      <a:pt x="731789" y="146279"/>
                    </a:cubicBezTo>
                    <a:cubicBezTo>
                      <a:pt x="649258" y="165690"/>
                      <a:pt x="624988" y="170549"/>
                      <a:pt x="566728" y="102597"/>
                    </a:cubicBezTo>
                    <a:cubicBezTo>
                      <a:pt x="527878" y="58916"/>
                      <a:pt x="542457" y="49196"/>
                      <a:pt x="484197" y="44337"/>
                    </a:cubicBezTo>
                    <a:cubicBezTo>
                      <a:pt x="421077" y="39477"/>
                      <a:pt x="396806" y="88018"/>
                      <a:pt x="353125" y="44337"/>
                    </a:cubicBezTo>
                    <a:cubicBezTo>
                      <a:pt x="346054" y="37266"/>
                      <a:pt x="341413" y="27547"/>
                      <a:pt x="338164" y="16326"/>
                    </a:cubicBezTo>
                    <a:cubicBezTo>
                      <a:pt x="338000" y="15780"/>
                      <a:pt x="337836" y="15234"/>
                      <a:pt x="337700" y="14688"/>
                    </a:cubicBezTo>
                    <a:cubicBezTo>
                      <a:pt x="337509" y="13978"/>
                      <a:pt x="337318" y="13241"/>
                      <a:pt x="337127" y="12504"/>
                    </a:cubicBezTo>
                    <a:cubicBezTo>
                      <a:pt x="326206" y="41252"/>
                      <a:pt x="331859" y="41626"/>
                      <a:pt x="307314" y="99567"/>
                    </a:cubicBezTo>
                    <a:cubicBezTo>
                      <a:pt x="282769" y="157508"/>
                      <a:pt x="241074" y="190114"/>
                      <a:pt x="189859" y="360152"/>
                    </a:cubicBezTo>
                    <a:cubicBezTo>
                      <a:pt x="138644" y="530190"/>
                      <a:pt x="3845" y="1037180"/>
                      <a:pt x="23" y="1119792"/>
                    </a:cubicBezTo>
                    <a:cubicBezTo>
                      <a:pt x="-2598" y="1176688"/>
                      <a:pt x="213726" y="728280"/>
                      <a:pt x="224592" y="784493"/>
                    </a:cubicBezTo>
                    <a:cubicBezTo>
                      <a:pt x="224783" y="785476"/>
                      <a:pt x="215883" y="1012838"/>
                      <a:pt x="216074" y="1013821"/>
                    </a:cubicBezTo>
                    <a:cubicBezTo>
                      <a:pt x="216211" y="1014422"/>
                      <a:pt x="226639" y="1154257"/>
                      <a:pt x="227377" y="1153793"/>
                    </a:cubicBezTo>
                    <a:lnTo>
                      <a:pt x="1231342" y="1172248"/>
                    </a:lnTo>
                    <a:lnTo>
                      <a:pt x="1231342" y="1173122"/>
                    </a:lnTo>
                    <a:cubicBezTo>
                      <a:pt x="1231342" y="1173887"/>
                      <a:pt x="1233990" y="1173395"/>
                      <a:pt x="1233990" y="1172412"/>
                    </a:cubicBezTo>
                    <a:cubicBezTo>
                      <a:pt x="1233936" y="1032468"/>
                      <a:pt x="1220940" y="891840"/>
                      <a:pt x="1196452" y="754107"/>
                    </a:cubicBezTo>
                    <a:cubicBezTo>
                      <a:pt x="1196461" y="754089"/>
                      <a:pt x="1196470" y="754070"/>
                      <a:pt x="1196479" y="75405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9B55F7B-DC86-A22D-AA95-79810CE59F7C}"/>
                  </a:ext>
                </a:extLst>
              </p:cNvPr>
              <p:cNvSpPr/>
              <p:nvPr/>
            </p:nvSpPr>
            <p:spPr>
              <a:xfrm>
                <a:off x="3864460" y="1844032"/>
                <a:ext cx="573292" cy="455430"/>
              </a:xfrm>
              <a:custGeom>
                <a:avLst/>
                <a:gdLst>
                  <a:gd name="connsiteX0" fmla="*/ 1037 w 573292"/>
                  <a:gd name="connsiteY0" fmla="*/ 312838 h 455430"/>
                  <a:gd name="connsiteX1" fmla="*/ 15998 w 573292"/>
                  <a:gd name="connsiteY1" fmla="*/ 340848 h 455430"/>
                  <a:gd name="connsiteX2" fmla="*/ 147070 w 573292"/>
                  <a:gd name="connsiteY2" fmla="*/ 340848 h 455430"/>
                  <a:gd name="connsiteX3" fmla="*/ 229601 w 573292"/>
                  <a:gd name="connsiteY3" fmla="*/ 399109 h 455430"/>
                  <a:gd name="connsiteX4" fmla="*/ 394663 w 573292"/>
                  <a:gd name="connsiteY4" fmla="*/ 442790 h 455430"/>
                  <a:gd name="connsiteX5" fmla="*/ 559724 w 573292"/>
                  <a:gd name="connsiteY5" fmla="*/ 331129 h 455430"/>
                  <a:gd name="connsiteX6" fmla="*/ 571818 w 573292"/>
                  <a:gd name="connsiteY6" fmla="*/ 301590 h 455430"/>
                  <a:gd name="connsiteX7" fmla="*/ 572556 w 573292"/>
                  <a:gd name="connsiteY7" fmla="*/ 299133 h 455430"/>
                  <a:gd name="connsiteX8" fmla="*/ 573293 w 573292"/>
                  <a:gd name="connsiteY8" fmla="*/ 296512 h 455430"/>
                  <a:gd name="connsiteX9" fmla="*/ 565130 w 573292"/>
                  <a:gd name="connsiteY9" fmla="*/ 268719 h 455430"/>
                  <a:gd name="connsiteX10" fmla="*/ 480524 w 573292"/>
                  <a:gd name="connsiteY10" fmla="*/ 93529 h 455430"/>
                  <a:gd name="connsiteX11" fmla="*/ 421363 w 573292"/>
                  <a:gd name="connsiteY11" fmla="*/ 44251 h 455430"/>
                  <a:gd name="connsiteX12" fmla="*/ 372085 w 573292"/>
                  <a:gd name="connsiteY12" fmla="*/ 17714 h 455430"/>
                  <a:gd name="connsiteX13" fmla="*/ 282155 w 573292"/>
                  <a:gd name="connsiteY13" fmla="*/ 160 h 455430"/>
                  <a:gd name="connsiteX14" fmla="*/ 202355 w 573292"/>
                  <a:gd name="connsiteY14" fmla="*/ 22628 h 455430"/>
                  <a:gd name="connsiteX15" fmla="*/ 68007 w 573292"/>
                  <a:gd name="connsiteY15" fmla="*/ 165385 h 455430"/>
                  <a:gd name="connsiteX16" fmla="*/ 0 w 573292"/>
                  <a:gd name="connsiteY16" fmla="*/ 308988 h 455430"/>
                  <a:gd name="connsiteX17" fmla="*/ 573 w 573292"/>
                  <a:gd name="connsiteY17" fmla="*/ 311172 h 455430"/>
                  <a:gd name="connsiteX18" fmla="*/ 1037 w 573292"/>
                  <a:gd name="connsiteY18" fmla="*/ 312810 h 455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3292" h="455430">
                    <a:moveTo>
                      <a:pt x="1037" y="312838"/>
                    </a:moveTo>
                    <a:cubicBezTo>
                      <a:pt x="4313" y="324058"/>
                      <a:pt x="8955" y="333805"/>
                      <a:pt x="15998" y="340848"/>
                    </a:cubicBezTo>
                    <a:cubicBezTo>
                      <a:pt x="59680" y="384530"/>
                      <a:pt x="83950" y="335989"/>
                      <a:pt x="147070" y="340848"/>
                    </a:cubicBezTo>
                    <a:cubicBezTo>
                      <a:pt x="205330" y="345708"/>
                      <a:pt x="190752" y="355400"/>
                      <a:pt x="229601" y="399109"/>
                    </a:cubicBezTo>
                    <a:cubicBezTo>
                      <a:pt x="287861" y="467061"/>
                      <a:pt x="312132" y="462229"/>
                      <a:pt x="394663" y="442790"/>
                    </a:cubicBezTo>
                    <a:cubicBezTo>
                      <a:pt x="477194" y="423379"/>
                      <a:pt x="520875" y="413660"/>
                      <a:pt x="559724" y="331129"/>
                    </a:cubicBezTo>
                    <a:cubicBezTo>
                      <a:pt x="565048" y="320455"/>
                      <a:pt x="569007" y="310708"/>
                      <a:pt x="571818" y="301590"/>
                    </a:cubicBezTo>
                    <a:cubicBezTo>
                      <a:pt x="572064" y="300771"/>
                      <a:pt x="572310" y="299952"/>
                      <a:pt x="572556" y="299133"/>
                    </a:cubicBezTo>
                    <a:cubicBezTo>
                      <a:pt x="572801" y="298259"/>
                      <a:pt x="573047" y="297385"/>
                      <a:pt x="573293" y="296512"/>
                    </a:cubicBezTo>
                    <a:cubicBezTo>
                      <a:pt x="570645" y="287229"/>
                      <a:pt x="567915" y="277974"/>
                      <a:pt x="565130" y="268719"/>
                    </a:cubicBezTo>
                    <a:cubicBezTo>
                      <a:pt x="546456" y="206965"/>
                      <a:pt x="523032" y="143190"/>
                      <a:pt x="480524" y="93529"/>
                    </a:cubicBezTo>
                    <a:cubicBezTo>
                      <a:pt x="463707" y="73872"/>
                      <a:pt x="442985" y="58256"/>
                      <a:pt x="421363" y="44251"/>
                    </a:cubicBezTo>
                    <a:cubicBezTo>
                      <a:pt x="405692" y="34068"/>
                      <a:pt x="389312" y="25031"/>
                      <a:pt x="372085" y="17714"/>
                    </a:cubicBezTo>
                    <a:cubicBezTo>
                      <a:pt x="343719" y="5675"/>
                      <a:pt x="313060" y="-1151"/>
                      <a:pt x="282155" y="160"/>
                    </a:cubicBezTo>
                    <a:cubicBezTo>
                      <a:pt x="254172" y="1361"/>
                      <a:pt x="227007" y="9524"/>
                      <a:pt x="202355" y="22628"/>
                    </a:cubicBezTo>
                    <a:cubicBezTo>
                      <a:pt x="143849" y="53697"/>
                      <a:pt x="101205" y="109527"/>
                      <a:pt x="68007" y="165385"/>
                    </a:cubicBezTo>
                    <a:cubicBezTo>
                      <a:pt x="40924" y="210923"/>
                      <a:pt x="18865" y="259355"/>
                      <a:pt x="0" y="308988"/>
                    </a:cubicBezTo>
                    <a:cubicBezTo>
                      <a:pt x="191" y="309725"/>
                      <a:pt x="382" y="310462"/>
                      <a:pt x="573" y="311172"/>
                    </a:cubicBezTo>
                    <a:cubicBezTo>
                      <a:pt x="737" y="311718"/>
                      <a:pt x="874" y="312264"/>
                      <a:pt x="1037" y="31281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8" name="hill2">
            <a:extLst>
              <a:ext uri="{FF2B5EF4-FFF2-40B4-BE49-F238E27FC236}">
                <a16:creationId xmlns:a16="http://schemas.microsoft.com/office/drawing/2014/main" id="{6B332EEC-A792-2128-DC37-C52C78709055}"/>
              </a:ext>
            </a:extLst>
          </p:cNvPr>
          <p:cNvSpPr/>
          <p:nvPr/>
        </p:nvSpPr>
        <p:spPr>
          <a:xfrm flipH="1">
            <a:off x="5647141" y="668041"/>
            <a:ext cx="6756480" cy="2020975"/>
          </a:xfrm>
          <a:custGeom>
            <a:avLst/>
            <a:gdLst>
              <a:gd name="connsiteX0" fmla="*/ 10811604 w 10811604"/>
              <a:gd name="connsiteY0" fmla="*/ 1979233 h 1979233"/>
              <a:gd name="connsiteX1" fmla="*/ 6580719 w 10811604"/>
              <a:gd name="connsiteY1" fmla="*/ 208998 h 1979233"/>
              <a:gd name="connsiteX2" fmla="*/ 0 w 10811604"/>
              <a:gd name="connsiteY2" fmla="*/ 1959596 h 1979233"/>
              <a:gd name="connsiteX3" fmla="*/ 0 w 10811604"/>
              <a:gd name="connsiteY3" fmla="*/ 1979233 h 1979233"/>
              <a:gd name="connsiteX4" fmla="*/ 10811604 w 10811604"/>
              <a:gd name="connsiteY4" fmla="*/ 1979233 h 1979233"/>
              <a:gd name="connsiteX0" fmla="*/ 11088695 w 11088695"/>
              <a:gd name="connsiteY0" fmla="*/ 1979233 h 3348062"/>
              <a:gd name="connsiteX1" fmla="*/ 6857810 w 11088695"/>
              <a:gd name="connsiteY1" fmla="*/ 208998 h 3348062"/>
              <a:gd name="connsiteX2" fmla="*/ 277091 w 11088695"/>
              <a:gd name="connsiteY2" fmla="*/ 1959596 h 3348062"/>
              <a:gd name="connsiteX3" fmla="*/ 0 w 11088695"/>
              <a:gd name="connsiteY3" fmla="*/ 3348062 h 3348062"/>
              <a:gd name="connsiteX4" fmla="*/ 11088695 w 11088695"/>
              <a:gd name="connsiteY4" fmla="*/ 1979233 h 3348062"/>
              <a:gd name="connsiteX0" fmla="*/ 11088695 w 11088695"/>
              <a:gd name="connsiteY0" fmla="*/ 1796743 h 3165572"/>
              <a:gd name="connsiteX1" fmla="*/ 6857810 w 11088695"/>
              <a:gd name="connsiteY1" fmla="*/ 26508 h 3165572"/>
              <a:gd name="connsiteX2" fmla="*/ 33251 w 11088695"/>
              <a:gd name="connsiteY2" fmla="*/ 1256175 h 3165572"/>
              <a:gd name="connsiteX3" fmla="*/ 0 w 11088695"/>
              <a:gd name="connsiteY3" fmla="*/ 3165572 h 3165572"/>
              <a:gd name="connsiteX4" fmla="*/ 11088695 w 11088695"/>
              <a:gd name="connsiteY4" fmla="*/ 1796743 h 3165572"/>
              <a:gd name="connsiteX0" fmla="*/ 11515415 w 11515415"/>
              <a:gd name="connsiteY0" fmla="*/ 1831990 h 3167568"/>
              <a:gd name="connsiteX1" fmla="*/ 6857810 w 11515415"/>
              <a:gd name="connsiteY1" fmla="*/ 28504 h 3167568"/>
              <a:gd name="connsiteX2" fmla="*/ 33251 w 11515415"/>
              <a:gd name="connsiteY2" fmla="*/ 1258171 h 3167568"/>
              <a:gd name="connsiteX3" fmla="*/ 0 w 11515415"/>
              <a:gd name="connsiteY3" fmla="*/ 3167568 h 3167568"/>
              <a:gd name="connsiteX4" fmla="*/ 11515415 w 11515415"/>
              <a:gd name="connsiteY4" fmla="*/ 1831990 h 3167568"/>
              <a:gd name="connsiteX0" fmla="*/ 11515415 w 11515415"/>
              <a:gd name="connsiteY0" fmla="*/ 1831990 h 3167568"/>
              <a:gd name="connsiteX1" fmla="*/ 6857810 w 11515415"/>
              <a:gd name="connsiteY1" fmla="*/ 28504 h 3167568"/>
              <a:gd name="connsiteX2" fmla="*/ 33251 w 11515415"/>
              <a:gd name="connsiteY2" fmla="*/ 1258171 h 3167568"/>
              <a:gd name="connsiteX3" fmla="*/ 0 w 11515415"/>
              <a:gd name="connsiteY3" fmla="*/ 3167568 h 3167568"/>
              <a:gd name="connsiteX4" fmla="*/ 11515415 w 11515415"/>
              <a:gd name="connsiteY4" fmla="*/ 1831990 h 3167568"/>
              <a:gd name="connsiteX0" fmla="*/ 11648419 w 11648419"/>
              <a:gd name="connsiteY0" fmla="*/ 1370360 h 3143741"/>
              <a:gd name="connsiteX1" fmla="*/ 6857810 w 11648419"/>
              <a:gd name="connsiteY1" fmla="*/ 4677 h 3143741"/>
              <a:gd name="connsiteX2" fmla="*/ 33251 w 11648419"/>
              <a:gd name="connsiteY2" fmla="*/ 1234344 h 3143741"/>
              <a:gd name="connsiteX3" fmla="*/ 0 w 11648419"/>
              <a:gd name="connsiteY3" fmla="*/ 3143741 h 3143741"/>
              <a:gd name="connsiteX4" fmla="*/ 11648419 w 11648419"/>
              <a:gd name="connsiteY4" fmla="*/ 1370360 h 3143741"/>
              <a:gd name="connsiteX0" fmla="*/ 11709379 w 11709379"/>
              <a:gd name="connsiteY0" fmla="*/ 1650204 h 3423585"/>
              <a:gd name="connsiteX1" fmla="*/ 6918770 w 11709379"/>
              <a:gd name="connsiteY1" fmla="*/ 284521 h 3423585"/>
              <a:gd name="connsiteX2" fmla="*/ 0 w 11709379"/>
              <a:gd name="connsiteY2" fmla="*/ 760501 h 3423585"/>
              <a:gd name="connsiteX3" fmla="*/ 60960 w 11709379"/>
              <a:gd name="connsiteY3" fmla="*/ 3423585 h 3423585"/>
              <a:gd name="connsiteX4" fmla="*/ 11709379 w 11709379"/>
              <a:gd name="connsiteY4" fmla="*/ 1650204 h 3423585"/>
              <a:gd name="connsiteX0" fmla="*/ 11709379 w 11709379"/>
              <a:gd name="connsiteY0" fmla="*/ 1385152 h 3158533"/>
              <a:gd name="connsiteX1" fmla="*/ 6918770 w 11709379"/>
              <a:gd name="connsiteY1" fmla="*/ 19469 h 3158533"/>
              <a:gd name="connsiteX2" fmla="*/ 0 w 11709379"/>
              <a:gd name="connsiteY2" fmla="*/ 495449 h 3158533"/>
              <a:gd name="connsiteX3" fmla="*/ 60960 w 11709379"/>
              <a:gd name="connsiteY3" fmla="*/ 3158533 h 3158533"/>
              <a:gd name="connsiteX4" fmla="*/ 11709379 w 11709379"/>
              <a:gd name="connsiteY4" fmla="*/ 1385152 h 3158533"/>
              <a:gd name="connsiteX0" fmla="*/ 11709379 w 11709379"/>
              <a:gd name="connsiteY0" fmla="*/ 1624628 h 3398009"/>
              <a:gd name="connsiteX1" fmla="*/ 6093039 w 11709379"/>
              <a:gd name="connsiteY1" fmla="*/ 15105 h 3398009"/>
              <a:gd name="connsiteX2" fmla="*/ 0 w 11709379"/>
              <a:gd name="connsiteY2" fmla="*/ 734925 h 3398009"/>
              <a:gd name="connsiteX3" fmla="*/ 60960 w 11709379"/>
              <a:gd name="connsiteY3" fmla="*/ 3398009 h 3398009"/>
              <a:gd name="connsiteX4" fmla="*/ 11709379 w 11709379"/>
              <a:gd name="connsiteY4" fmla="*/ 1624628 h 3398009"/>
              <a:gd name="connsiteX0" fmla="*/ 12108390 w 12108390"/>
              <a:gd name="connsiteY0" fmla="*/ 1848438 h 3621819"/>
              <a:gd name="connsiteX1" fmla="*/ 6492050 w 12108390"/>
              <a:gd name="connsiteY1" fmla="*/ 238915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492050 w 12108390"/>
              <a:gd name="connsiteY1" fmla="*/ 238915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492050 w 12108390"/>
              <a:gd name="connsiteY1" fmla="*/ 238915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527219 w 12108390"/>
              <a:gd name="connsiteY1" fmla="*/ 98238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527219 w 12108390"/>
              <a:gd name="connsiteY1" fmla="*/ 98238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527219 w 12108390"/>
              <a:gd name="connsiteY1" fmla="*/ 98238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08390" h="3621819">
                <a:moveTo>
                  <a:pt x="12108390" y="1848438"/>
                </a:moveTo>
                <a:cubicBezTo>
                  <a:pt x="10589208" y="1433507"/>
                  <a:pt x="7384699" y="-185704"/>
                  <a:pt x="6527219" y="98238"/>
                </a:cubicBezTo>
                <a:cubicBezTo>
                  <a:pt x="5669739" y="382180"/>
                  <a:pt x="3197605" y="659262"/>
                  <a:pt x="0" y="0"/>
                </a:cubicBezTo>
                <a:lnTo>
                  <a:pt x="459971" y="3621819"/>
                </a:lnTo>
                <a:cubicBezTo>
                  <a:pt x="4063839" y="3621819"/>
                  <a:pt x="8504522" y="1848438"/>
                  <a:pt x="12108390" y="184843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hill1">
            <a:extLst>
              <a:ext uri="{FF2B5EF4-FFF2-40B4-BE49-F238E27FC236}">
                <a16:creationId xmlns:a16="http://schemas.microsoft.com/office/drawing/2014/main" id="{17264938-2789-E50B-3F0B-3CCF73697151}"/>
              </a:ext>
            </a:extLst>
          </p:cNvPr>
          <p:cNvSpPr/>
          <p:nvPr/>
        </p:nvSpPr>
        <p:spPr>
          <a:xfrm>
            <a:off x="1" y="491539"/>
            <a:ext cx="9552530" cy="3394239"/>
          </a:xfrm>
          <a:custGeom>
            <a:avLst/>
            <a:gdLst>
              <a:gd name="connsiteX0" fmla="*/ 4271087 w 9552530"/>
              <a:gd name="connsiteY0" fmla="*/ 959 h 3394239"/>
              <a:gd name="connsiteX1" fmla="*/ 9552530 w 9552530"/>
              <a:gd name="connsiteY1" fmla="*/ 1783397 h 3394239"/>
              <a:gd name="connsiteX2" fmla="*/ 8513 w 9552530"/>
              <a:gd name="connsiteY2" fmla="*/ 3393121 h 3394239"/>
              <a:gd name="connsiteX3" fmla="*/ 0 w 9552530"/>
              <a:gd name="connsiteY3" fmla="*/ 3394239 h 3394239"/>
              <a:gd name="connsiteX4" fmla="*/ 0 w 9552530"/>
              <a:gd name="connsiteY4" fmla="*/ 291713 h 3394239"/>
              <a:gd name="connsiteX5" fmla="*/ 202219 w 9552530"/>
              <a:gd name="connsiteY5" fmla="*/ 307063 h 3394239"/>
              <a:gd name="connsiteX6" fmla="*/ 3971359 w 9552530"/>
              <a:gd name="connsiteY6" fmla="*/ 33197 h 3394239"/>
              <a:gd name="connsiteX7" fmla="*/ 4271087 w 9552530"/>
              <a:gd name="connsiteY7" fmla="*/ 959 h 339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2530" h="3394239">
                <a:moveTo>
                  <a:pt x="4271087" y="959"/>
                </a:moveTo>
                <a:cubicBezTo>
                  <a:pt x="5414872" y="42273"/>
                  <a:pt x="8175772" y="1407366"/>
                  <a:pt x="9552530" y="1783397"/>
                </a:cubicBezTo>
                <a:cubicBezTo>
                  <a:pt x="6624387" y="1783397"/>
                  <a:pt x="3143816" y="2954106"/>
                  <a:pt x="8513" y="3393121"/>
                </a:cubicBezTo>
                <a:lnTo>
                  <a:pt x="0" y="3394239"/>
                </a:lnTo>
                <a:lnTo>
                  <a:pt x="0" y="291713"/>
                </a:lnTo>
                <a:lnTo>
                  <a:pt x="202219" y="307063"/>
                </a:lnTo>
                <a:cubicBezTo>
                  <a:pt x="2029148" y="420375"/>
                  <a:pt x="3381842" y="228407"/>
                  <a:pt x="3971359" y="33197"/>
                </a:cubicBezTo>
                <a:cubicBezTo>
                  <a:pt x="4051748" y="6578"/>
                  <a:pt x="4152765" y="-3315"/>
                  <a:pt x="4271087" y="95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grpSp>
        <p:nvGrpSpPr>
          <p:cNvPr id="20" name="beechtrees">
            <a:extLst>
              <a:ext uri="{FF2B5EF4-FFF2-40B4-BE49-F238E27FC236}">
                <a16:creationId xmlns:a16="http://schemas.microsoft.com/office/drawing/2014/main" id="{EECA8992-6D1B-5102-B230-19697154FDB7}"/>
              </a:ext>
            </a:extLst>
          </p:cNvPr>
          <p:cNvGrpSpPr/>
          <p:nvPr/>
        </p:nvGrpSpPr>
        <p:grpSpPr>
          <a:xfrm>
            <a:off x="3353831" y="-1757125"/>
            <a:ext cx="1981185" cy="3627701"/>
            <a:chOff x="3353831" y="-1757125"/>
            <a:chExt cx="1981185" cy="3627701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39337A3-BD48-91BE-965B-2A8628A138EB}"/>
                </a:ext>
              </a:extLst>
            </p:cNvPr>
            <p:cNvSpPr/>
            <p:nvPr/>
          </p:nvSpPr>
          <p:spPr>
            <a:xfrm>
              <a:off x="3353831" y="-862341"/>
              <a:ext cx="951703" cy="2732917"/>
            </a:xfrm>
            <a:custGeom>
              <a:avLst/>
              <a:gdLst>
                <a:gd name="connsiteX0" fmla="*/ 7946 w 951703"/>
                <a:gd name="connsiteY0" fmla="*/ 1482227 h 2732917"/>
                <a:gd name="connsiteX1" fmla="*/ 27366 w 951703"/>
                <a:gd name="connsiteY1" fmla="*/ 1399495 h 2732917"/>
                <a:gd name="connsiteX2" fmla="*/ 46916 w 951703"/>
                <a:gd name="connsiteY2" fmla="*/ 1362789 h 2732917"/>
                <a:gd name="connsiteX3" fmla="*/ 81185 w 951703"/>
                <a:gd name="connsiteY3" fmla="*/ 1340843 h 2732917"/>
                <a:gd name="connsiteX4" fmla="*/ 119067 w 951703"/>
                <a:gd name="connsiteY4" fmla="*/ 1347897 h 2732917"/>
                <a:gd name="connsiteX5" fmla="*/ 149329 w 951703"/>
                <a:gd name="connsiteY5" fmla="*/ 1369799 h 2732917"/>
                <a:gd name="connsiteX6" fmla="*/ 174628 w 951703"/>
                <a:gd name="connsiteY6" fmla="*/ 1395272 h 2732917"/>
                <a:gd name="connsiteX7" fmla="*/ 199012 w 951703"/>
                <a:gd name="connsiteY7" fmla="*/ 1414866 h 2732917"/>
                <a:gd name="connsiteX8" fmla="*/ 208025 w 951703"/>
                <a:gd name="connsiteY8" fmla="*/ 1412036 h 2732917"/>
                <a:gd name="connsiteX9" fmla="*/ 214992 w 951703"/>
                <a:gd name="connsiteY9" fmla="*/ 1399017 h 2732917"/>
                <a:gd name="connsiteX10" fmla="*/ 223178 w 951703"/>
                <a:gd name="connsiteY10" fmla="*/ 1366621 h 2732917"/>
                <a:gd name="connsiteX11" fmla="*/ 227750 w 951703"/>
                <a:gd name="connsiteY11" fmla="*/ 1333659 h 2732917"/>
                <a:gd name="connsiteX12" fmla="*/ 228012 w 951703"/>
                <a:gd name="connsiteY12" fmla="*/ 1300784 h 2732917"/>
                <a:gd name="connsiteX13" fmla="*/ 203236 w 951703"/>
                <a:gd name="connsiteY13" fmla="*/ 1052372 h 2732917"/>
                <a:gd name="connsiteX14" fmla="*/ 187386 w 951703"/>
                <a:gd name="connsiteY14" fmla="*/ 938115 h 2732917"/>
                <a:gd name="connsiteX15" fmla="*/ 181899 w 951703"/>
                <a:gd name="connsiteY15" fmla="*/ 822988 h 2732917"/>
                <a:gd name="connsiteX16" fmla="*/ 213207 w 951703"/>
                <a:gd name="connsiteY16" fmla="*/ 703724 h 2732917"/>
                <a:gd name="connsiteX17" fmla="*/ 282397 w 951703"/>
                <a:gd name="connsiteY17" fmla="*/ 608017 h 2732917"/>
                <a:gd name="connsiteX18" fmla="*/ 335606 w 951703"/>
                <a:gd name="connsiteY18" fmla="*/ 508260 h 2732917"/>
                <a:gd name="connsiteX19" fmla="*/ 350933 w 951703"/>
                <a:gd name="connsiteY19" fmla="*/ 394309 h 2732917"/>
                <a:gd name="connsiteX20" fmla="*/ 348625 w 951703"/>
                <a:gd name="connsiteY20" fmla="*/ 277919 h 2732917"/>
                <a:gd name="connsiteX21" fmla="*/ 358858 w 951703"/>
                <a:gd name="connsiteY21" fmla="*/ 161790 h 2732917"/>
                <a:gd name="connsiteX22" fmla="*/ 365520 w 951703"/>
                <a:gd name="connsiteY22" fmla="*/ 133574 h 2732917"/>
                <a:gd name="connsiteX23" fmla="*/ 373837 w 951703"/>
                <a:gd name="connsiteY23" fmla="*/ 105968 h 2732917"/>
                <a:gd name="connsiteX24" fmla="*/ 398612 w 951703"/>
                <a:gd name="connsiteY24" fmla="*/ 53847 h 2732917"/>
                <a:gd name="connsiteX25" fmla="*/ 438237 w 951703"/>
                <a:gd name="connsiteY25" fmla="*/ 13352 h 2732917"/>
                <a:gd name="connsiteX26" fmla="*/ 491925 w 951703"/>
                <a:gd name="connsiteY26" fmla="*/ 725 h 2732917"/>
                <a:gd name="connsiteX27" fmla="*/ 540867 w 951703"/>
                <a:gd name="connsiteY27" fmla="*/ 26938 h 2732917"/>
                <a:gd name="connsiteX28" fmla="*/ 571173 w 951703"/>
                <a:gd name="connsiteY28" fmla="*/ 75009 h 2732917"/>
                <a:gd name="connsiteX29" fmla="*/ 593684 w 951703"/>
                <a:gd name="connsiteY29" fmla="*/ 184606 h 2732917"/>
                <a:gd name="connsiteX30" fmla="*/ 603699 w 951703"/>
                <a:gd name="connsiteY30" fmla="*/ 237598 h 2732917"/>
                <a:gd name="connsiteX31" fmla="*/ 626734 w 951703"/>
                <a:gd name="connsiteY31" fmla="*/ 281054 h 2732917"/>
                <a:gd name="connsiteX32" fmla="*/ 646590 w 951703"/>
                <a:gd name="connsiteY32" fmla="*/ 291722 h 2732917"/>
                <a:gd name="connsiteX33" fmla="*/ 657954 w 951703"/>
                <a:gd name="connsiteY33" fmla="*/ 293507 h 2732917"/>
                <a:gd name="connsiteX34" fmla="*/ 670624 w 951703"/>
                <a:gd name="connsiteY34" fmla="*/ 294334 h 2732917"/>
                <a:gd name="connsiteX35" fmla="*/ 696837 w 951703"/>
                <a:gd name="connsiteY35" fmla="*/ 302738 h 2732917"/>
                <a:gd name="connsiteX36" fmla="*/ 717476 w 951703"/>
                <a:gd name="connsiteY36" fmla="*/ 322114 h 2732917"/>
                <a:gd name="connsiteX37" fmla="*/ 738508 w 951703"/>
                <a:gd name="connsiteY37" fmla="*/ 373843 h 2732917"/>
                <a:gd name="connsiteX38" fmla="*/ 745562 w 951703"/>
                <a:gd name="connsiteY38" fmla="*/ 428359 h 2732917"/>
                <a:gd name="connsiteX39" fmla="*/ 743515 w 951703"/>
                <a:gd name="connsiteY39" fmla="*/ 536476 h 2732917"/>
                <a:gd name="connsiteX40" fmla="*/ 732760 w 951703"/>
                <a:gd name="connsiteY40" fmla="*/ 642634 h 2732917"/>
                <a:gd name="connsiteX41" fmla="*/ 726490 w 951703"/>
                <a:gd name="connsiteY41" fmla="*/ 695103 h 2732917"/>
                <a:gd name="connsiteX42" fmla="*/ 722615 w 951703"/>
                <a:gd name="connsiteY42" fmla="*/ 747180 h 2732917"/>
                <a:gd name="connsiteX43" fmla="*/ 721527 w 951703"/>
                <a:gd name="connsiteY43" fmla="*/ 851596 h 2732917"/>
                <a:gd name="connsiteX44" fmla="*/ 725750 w 951703"/>
                <a:gd name="connsiteY44" fmla="*/ 902367 h 2732917"/>
                <a:gd name="connsiteX45" fmla="*/ 734241 w 951703"/>
                <a:gd name="connsiteY45" fmla="*/ 922701 h 2732917"/>
                <a:gd name="connsiteX46" fmla="*/ 752834 w 951703"/>
                <a:gd name="connsiteY46" fmla="*/ 933935 h 2732917"/>
                <a:gd name="connsiteX47" fmla="*/ 774344 w 951703"/>
                <a:gd name="connsiteY47" fmla="*/ 950438 h 2732917"/>
                <a:gd name="connsiteX48" fmla="*/ 776521 w 951703"/>
                <a:gd name="connsiteY48" fmla="*/ 953181 h 2732917"/>
                <a:gd name="connsiteX49" fmla="*/ 778742 w 951703"/>
                <a:gd name="connsiteY49" fmla="*/ 956708 h 2732917"/>
                <a:gd name="connsiteX50" fmla="*/ 781702 w 951703"/>
                <a:gd name="connsiteY50" fmla="*/ 962412 h 2732917"/>
                <a:gd name="connsiteX51" fmla="*/ 787494 w 951703"/>
                <a:gd name="connsiteY51" fmla="*/ 973908 h 2732917"/>
                <a:gd name="connsiteX52" fmla="*/ 806783 w 951703"/>
                <a:gd name="connsiteY52" fmla="*/ 1022588 h 2732917"/>
                <a:gd name="connsiteX53" fmla="*/ 813227 w 951703"/>
                <a:gd name="connsiteY53" fmla="*/ 1127440 h 2732917"/>
                <a:gd name="connsiteX54" fmla="*/ 806130 w 951703"/>
                <a:gd name="connsiteY54" fmla="*/ 1178951 h 2732917"/>
                <a:gd name="connsiteX55" fmla="*/ 794896 w 951703"/>
                <a:gd name="connsiteY55" fmla="*/ 1229069 h 2732917"/>
                <a:gd name="connsiteX56" fmla="*/ 784664 w 951703"/>
                <a:gd name="connsiteY56" fmla="*/ 1278316 h 2732917"/>
                <a:gd name="connsiteX57" fmla="*/ 783401 w 951703"/>
                <a:gd name="connsiteY57" fmla="*/ 1301960 h 2732917"/>
                <a:gd name="connsiteX58" fmla="*/ 785927 w 951703"/>
                <a:gd name="connsiteY58" fmla="*/ 1311060 h 2732917"/>
                <a:gd name="connsiteX59" fmla="*/ 791456 w 951703"/>
                <a:gd name="connsiteY59" fmla="*/ 1314979 h 2732917"/>
                <a:gd name="connsiteX60" fmla="*/ 792544 w 951703"/>
                <a:gd name="connsiteY60" fmla="*/ 1315066 h 2732917"/>
                <a:gd name="connsiteX61" fmla="*/ 795724 w 951703"/>
                <a:gd name="connsiteY61" fmla="*/ 1311844 h 2732917"/>
                <a:gd name="connsiteX62" fmla="*/ 804519 w 951703"/>
                <a:gd name="connsiteY62" fmla="*/ 1303135 h 2732917"/>
                <a:gd name="connsiteX63" fmla="*/ 823460 w 951703"/>
                <a:gd name="connsiteY63" fmla="*/ 1286850 h 2732917"/>
                <a:gd name="connsiteX64" fmla="*/ 845755 w 951703"/>
                <a:gd name="connsiteY64" fmla="*/ 1274136 h 2732917"/>
                <a:gd name="connsiteX65" fmla="*/ 873099 w 951703"/>
                <a:gd name="connsiteY65" fmla="*/ 1275573 h 2732917"/>
                <a:gd name="connsiteX66" fmla="*/ 892476 w 951703"/>
                <a:gd name="connsiteY66" fmla="*/ 1294644 h 2732917"/>
                <a:gd name="connsiteX67" fmla="*/ 904798 w 951703"/>
                <a:gd name="connsiteY67" fmla="*/ 1317548 h 2732917"/>
                <a:gd name="connsiteX68" fmla="*/ 922520 w 951703"/>
                <a:gd name="connsiteY68" fmla="*/ 1365227 h 2732917"/>
                <a:gd name="connsiteX69" fmla="*/ 930009 w 951703"/>
                <a:gd name="connsiteY69" fmla="*/ 1389350 h 2732917"/>
                <a:gd name="connsiteX70" fmla="*/ 936366 w 951703"/>
                <a:gd name="connsiteY70" fmla="*/ 1414213 h 2732917"/>
                <a:gd name="connsiteX71" fmla="*/ 944727 w 951703"/>
                <a:gd name="connsiteY71" fmla="*/ 1464592 h 2732917"/>
                <a:gd name="connsiteX72" fmla="*/ 951476 w 951703"/>
                <a:gd name="connsiteY72" fmla="*/ 1565873 h 2732917"/>
                <a:gd name="connsiteX73" fmla="*/ 941026 w 951703"/>
                <a:gd name="connsiteY73" fmla="*/ 1767433 h 2732917"/>
                <a:gd name="connsiteX74" fmla="*/ 894261 w 951703"/>
                <a:gd name="connsiteY74" fmla="*/ 1962592 h 2732917"/>
                <a:gd name="connsiteX75" fmla="*/ 815709 w 951703"/>
                <a:gd name="connsiteY75" fmla="*/ 2143599 h 2732917"/>
                <a:gd name="connsiteX76" fmla="*/ 791543 w 951703"/>
                <a:gd name="connsiteY76" fmla="*/ 2221019 h 2732917"/>
                <a:gd name="connsiteX77" fmla="*/ 787015 w 951703"/>
                <a:gd name="connsiteY77" fmla="*/ 2259685 h 2732917"/>
                <a:gd name="connsiteX78" fmla="*/ 792284 w 951703"/>
                <a:gd name="connsiteY78" fmla="*/ 2298046 h 2732917"/>
                <a:gd name="connsiteX79" fmla="*/ 796028 w 951703"/>
                <a:gd name="connsiteY79" fmla="*/ 2339368 h 2732917"/>
                <a:gd name="connsiteX80" fmla="*/ 793676 w 951703"/>
                <a:gd name="connsiteY80" fmla="*/ 2359703 h 2732917"/>
                <a:gd name="connsiteX81" fmla="*/ 789540 w 951703"/>
                <a:gd name="connsiteY81" fmla="*/ 2379210 h 2732917"/>
                <a:gd name="connsiteX82" fmla="*/ 764329 w 951703"/>
                <a:gd name="connsiteY82" fmla="*/ 2450707 h 2732917"/>
                <a:gd name="connsiteX83" fmla="*/ 704675 w 951703"/>
                <a:gd name="connsiteY83" fmla="*/ 2574326 h 2732917"/>
                <a:gd name="connsiteX84" fmla="*/ 628867 w 951703"/>
                <a:gd name="connsiteY84" fmla="*/ 2661716 h 2732917"/>
                <a:gd name="connsiteX85" fmla="*/ 542652 w 951703"/>
                <a:gd name="connsiteY85" fmla="*/ 2708524 h 2732917"/>
                <a:gd name="connsiteX86" fmla="*/ 506991 w 951703"/>
                <a:gd name="connsiteY86" fmla="*/ 2719889 h 2732917"/>
                <a:gd name="connsiteX87" fmla="*/ 506947 w 951703"/>
                <a:gd name="connsiteY87" fmla="*/ 2719715 h 2732917"/>
                <a:gd name="connsiteX88" fmla="*/ 506947 w 951703"/>
                <a:gd name="connsiteY88" fmla="*/ 2719715 h 2732917"/>
                <a:gd name="connsiteX89" fmla="*/ 506164 w 951703"/>
                <a:gd name="connsiteY89" fmla="*/ 2720020 h 2732917"/>
                <a:gd name="connsiteX90" fmla="*/ 506164 w 951703"/>
                <a:gd name="connsiteY90" fmla="*/ 2720412 h 2732917"/>
                <a:gd name="connsiteX91" fmla="*/ 491402 w 951703"/>
                <a:gd name="connsiteY91" fmla="*/ 2729251 h 2732917"/>
                <a:gd name="connsiteX92" fmla="*/ 461009 w 951703"/>
                <a:gd name="connsiteY92" fmla="*/ 2732822 h 2732917"/>
                <a:gd name="connsiteX93" fmla="*/ 409585 w 951703"/>
                <a:gd name="connsiteY93" fmla="*/ 2717451 h 2732917"/>
                <a:gd name="connsiteX94" fmla="*/ 330163 w 951703"/>
                <a:gd name="connsiteY94" fmla="*/ 2680178 h 2732917"/>
                <a:gd name="connsiteX95" fmla="*/ 286011 w 951703"/>
                <a:gd name="connsiteY95" fmla="*/ 2653573 h 2732917"/>
                <a:gd name="connsiteX96" fmla="*/ 263673 w 951703"/>
                <a:gd name="connsiteY96" fmla="*/ 2635547 h 2732917"/>
                <a:gd name="connsiteX97" fmla="*/ 252396 w 951703"/>
                <a:gd name="connsiteY97" fmla="*/ 2625576 h 2732917"/>
                <a:gd name="connsiteX98" fmla="*/ 241205 w 951703"/>
                <a:gd name="connsiteY98" fmla="*/ 2614559 h 2732917"/>
                <a:gd name="connsiteX99" fmla="*/ 196748 w 951703"/>
                <a:gd name="connsiteY99" fmla="*/ 2561176 h 2732917"/>
                <a:gd name="connsiteX100" fmla="*/ 157472 w 951703"/>
                <a:gd name="connsiteY100" fmla="*/ 2489068 h 2732917"/>
                <a:gd name="connsiteX101" fmla="*/ 118066 w 951703"/>
                <a:gd name="connsiteY101" fmla="*/ 2284460 h 2732917"/>
                <a:gd name="connsiteX102" fmla="*/ 117500 w 951703"/>
                <a:gd name="connsiteY102" fmla="*/ 2211047 h 2732917"/>
                <a:gd name="connsiteX103" fmla="*/ 107529 w 951703"/>
                <a:gd name="connsiteY103" fmla="*/ 2128098 h 2732917"/>
                <a:gd name="connsiteX104" fmla="*/ 59892 w 951703"/>
                <a:gd name="connsiteY104" fmla="*/ 1951401 h 2732917"/>
                <a:gd name="connsiteX105" fmla="*/ 14303 w 951703"/>
                <a:gd name="connsiteY105" fmla="*/ 1785198 h 2732917"/>
                <a:gd name="connsiteX106" fmla="*/ 1196 w 951703"/>
                <a:gd name="connsiteY106" fmla="*/ 1663844 h 2732917"/>
                <a:gd name="connsiteX107" fmla="*/ 8033 w 951703"/>
                <a:gd name="connsiteY107" fmla="*/ 1482184 h 273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951703" h="2732917">
                  <a:moveTo>
                    <a:pt x="7946" y="1482227"/>
                  </a:moveTo>
                  <a:cubicBezTo>
                    <a:pt x="12039" y="1453576"/>
                    <a:pt x="17612" y="1425665"/>
                    <a:pt x="27366" y="1399495"/>
                  </a:cubicBezTo>
                  <a:cubicBezTo>
                    <a:pt x="32330" y="1386476"/>
                    <a:pt x="38382" y="1373849"/>
                    <a:pt x="46916" y="1362789"/>
                  </a:cubicBezTo>
                  <a:cubicBezTo>
                    <a:pt x="55147" y="1351685"/>
                    <a:pt x="67470" y="1342803"/>
                    <a:pt x="81185" y="1340843"/>
                  </a:cubicBezTo>
                  <a:cubicBezTo>
                    <a:pt x="94509" y="1338710"/>
                    <a:pt x="107660" y="1342237"/>
                    <a:pt x="119067" y="1347897"/>
                  </a:cubicBezTo>
                  <a:cubicBezTo>
                    <a:pt x="130520" y="1353601"/>
                    <a:pt x="140360" y="1361526"/>
                    <a:pt x="149329" y="1369799"/>
                  </a:cubicBezTo>
                  <a:cubicBezTo>
                    <a:pt x="158343" y="1378116"/>
                    <a:pt x="166530" y="1386912"/>
                    <a:pt x="174628" y="1395272"/>
                  </a:cubicBezTo>
                  <a:cubicBezTo>
                    <a:pt x="182597" y="1403327"/>
                    <a:pt x="191087" y="1412123"/>
                    <a:pt x="199012" y="1414866"/>
                  </a:cubicBezTo>
                  <a:cubicBezTo>
                    <a:pt x="202844" y="1415955"/>
                    <a:pt x="205152" y="1415215"/>
                    <a:pt x="208025" y="1412036"/>
                  </a:cubicBezTo>
                  <a:cubicBezTo>
                    <a:pt x="210812" y="1408901"/>
                    <a:pt x="213164" y="1404068"/>
                    <a:pt x="214992" y="1399017"/>
                  </a:cubicBezTo>
                  <a:cubicBezTo>
                    <a:pt x="218694" y="1388828"/>
                    <a:pt x="221219" y="1377724"/>
                    <a:pt x="223178" y="1366621"/>
                  </a:cubicBezTo>
                  <a:cubicBezTo>
                    <a:pt x="225269" y="1355561"/>
                    <a:pt x="226879" y="1344283"/>
                    <a:pt x="227750" y="1333659"/>
                  </a:cubicBezTo>
                  <a:cubicBezTo>
                    <a:pt x="228360" y="1322730"/>
                    <a:pt x="228317" y="1311757"/>
                    <a:pt x="228012" y="1300784"/>
                  </a:cubicBezTo>
                  <a:cubicBezTo>
                    <a:pt x="224354" y="1212827"/>
                    <a:pt x="208112" y="1132099"/>
                    <a:pt x="203236" y="1052372"/>
                  </a:cubicBezTo>
                  <a:cubicBezTo>
                    <a:pt x="201015" y="1013662"/>
                    <a:pt x="193308" y="976041"/>
                    <a:pt x="187386" y="938115"/>
                  </a:cubicBezTo>
                  <a:cubicBezTo>
                    <a:pt x="181464" y="900320"/>
                    <a:pt x="177589" y="861306"/>
                    <a:pt x="181899" y="822988"/>
                  </a:cubicBezTo>
                  <a:cubicBezTo>
                    <a:pt x="185296" y="781710"/>
                    <a:pt x="194702" y="740300"/>
                    <a:pt x="213207" y="703724"/>
                  </a:cubicBezTo>
                  <a:cubicBezTo>
                    <a:pt x="231408" y="666756"/>
                    <a:pt x="258884" y="637757"/>
                    <a:pt x="282397" y="608017"/>
                  </a:cubicBezTo>
                  <a:cubicBezTo>
                    <a:pt x="306563" y="578582"/>
                    <a:pt x="324938" y="545054"/>
                    <a:pt x="335606" y="508260"/>
                  </a:cubicBezTo>
                  <a:cubicBezTo>
                    <a:pt x="346797" y="471597"/>
                    <a:pt x="350628" y="432888"/>
                    <a:pt x="350933" y="394309"/>
                  </a:cubicBezTo>
                  <a:cubicBezTo>
                    <a:pt x="351412" y="355686"/>
                    <a:pt x="348669" y="316890"/>
                    <a:pt x="348625" y="277919"/>
                  </a:cubicBezTo>
                  <a:cubicBezTo>
                    <a:pt x="348451" y="238991"/>
                    <a:pt x="350977" y="199759"/>
                    <a:pt x="358858" y="161790"/>
                  </a:cubicBezTo>
                  <a:lnTo>
                    <a:pt x="365520" y="133574"/>
                  </a:lnTo>
                  <a:lnTo>
                    <a:pt x="373837" y="105968"/>
                  </a:lnTo>
                  <a:cubicBezTo>
                    <a:pt x="380499" y="87854"/>
                    <a:pt x="387814" y="69827"/>
                    <a:pt x="398612" y="53847"/>
                  </a:cubicBezTo>
                  <a:cubicBezTo>
                    <a:pt x="409237" y="37954"/>
                    <a:pt x="422213" y="23454"/>
                    <a:pt x="438237" y="13352"/>
                  </a:cubicBezTo>
                  <a:cubicBezTo>
                    <a:pt x="454086" y="3207"/>
                    <a:pt x="473245" y="-2019"/>
                    <a:pt x="491925" y="725"/>
                  </a:cubicBezTo>
                  <a:cubicBezTo>
                    <a:pt x="510604" y="3250"/>
                    <a:pt x="527717" y="13396"/>
                    <a:pt x="540867" y="26938"/>
                  </a:cubicBezTo>
                  <a:cubicBezTo>
                    <a:pt x="554147" y="40392"/>
                    <a:pt x="564380" y="57113"/>
                    <a:pt x="571173" y="75009"/>
                  </a:cubicBezTo>
                  <a:cubicBezTo>
                    <a:pt x="584671" y="110888"/>
                    <a:pt x="588416" y="148466"/>
                    <a:pt x="593684" y="184606"/>
                  </a:cubicBezTo>
                  <a:cubicBezTo>
                    <a:pt x="596341" y="202676"/>
                    <a:pt x="598996" y="220660"/>
                    <a:pt x="603699" y="237598"/>
                  </a:cubicBezTo>
                  <a:cubicBezTo>
                    <a:pt x="608272" y="254493"/>
                    <a:pt x="615238" y="270647"/>
                    <a:pt x="626734" y="281054"/>
                  </a:cubicBezTo>
                  <a:cubicBezTo>
                    <a:pt x="632481" y="286192"/>
                    <a:pt x="639143" y="289980"/>
                    <a:pt x="646590" y="291722"/>
                  </a:cubicBezTo>
                  <a:cubicBezTo>
                    <a:pt x="650290" y="292505"/>
                    <a:pt x="654035" y="293463"/>
                    <a:pt x="657954" y="293507"/>
                  </a:cubicBezTo>
                  <a:lnTo>
                    <a:pt x="670624" y="294334"/>
                  </a:lnTo>
                  <a:cubicBezTo>
                    <a:pt x="679682" y="294987"/>
                    <a:pt x="688695" y="297992"/>
                    <a:pt x="696837" y="302738"/>
                  </a:cubicBezTo>
                  <a:cubicBezTo>
                    <a:pt x="705024" y="307528"/>
                    <a:pt x="711817" y="314494"/>
                    <a:pt x="717476" y="322114"/>
                  </a:cubicBezTo>
                  <a:cubicBezTo>
                    <a:pt x="728624" y="337659"/>
                    <a:pt x="734415" y="355904"/>
                    <a:pt x="738508" y="373843"/>
                  </a:cubicBezTo>
                  <a:cubicBezTo>
                    <a:pt x="742514" y="391914"/>
                    <a:pt x="744474" y="410158"/>
                    <a:pt x="745562" y="428359"/>
                  </a:cubicBezTo>
                  <a:cubicBezTo>
                    <a:pt x="747609" y="464717"/>
                    <a:pt x="746084" y="500771"/>
                    <a:pt x="743515" y="536476"/>
                  </a:cubicBezTo>
                  <a:cubicBezTo>
                    <a:pt x="740903" y="572181"/>
                    <a:pt x="736941" y="607495"/>
                    <a:pt x="732760" y="642634"/>
                  </a:cubicBezTo>
                  <a:cubicBezTo>
                    <a:pt x="730670" y="660138"/>
                    <a:pt x="728580" y="677642"/>
                    <a:pt x="726490" y="695103"/>
                  </a:cubicBezTo>
                  <a:cubicBezTo>
                    <a:pt x="724182" y="712389"/>
                    <a:pt x="723442" y="729632"/>
                    <a:pt x="722615" y="747180"/>
                  </a:cubicBezTo>
                  <a:cubicBezTo>
                    <a:pt x="721004" y="782101"/>
                    <a:pt x="720438" y="816979"/>
                    <a:pt x="721527" y="851596"/>
                  </a:cubicBezTo>
                  <a:cubicBezTo>
                    <a:pt x="722267" y="868839"/>
                    <a:pt x="722615" y="886430"/>
                    <a:pt x="725750" y="902367"/>
                  </a:cubicBezTo>
                  <a:cubicBezTo>
                    <a:pt x="727448" y="910248"/>
                    <a:pt x="730017" y="917650"/>
                    <a:pt x="734241" y="922701"/>
                  </a:cubicBezTo>
                  <a:cubicBezTo>
                    <a:pt x="738334" y="927839"/>
                    <a:pt x="745083" y="930321"/>
                    <a:pt x="752834" y="933935"/>
                  </a:cubicBezTo>
                  <a:cubicBezTo>
                    <a:pt x="760584" y="937462"/>
                    <a:pt x="768552" y="943123"/>
                    <a:pt x="774344" y="950438"/>
                  </a:cubicBezTo>
                  <a:lnTo>
                    <a:pt x="776521" y="953181"/>
                  </a:lnTo>
                  <a:cubicBezTo>
                    <a:pt x="777218" y="953878"/>
                    <a:pt x="778480" y="956142"/>
                    <a:pt x="778742" y="956708"/>
                  </a:cubicBezTo>
                  <a:lnTo>
                    <a:pt x="781702" y="962412"/>
                  </a:lnTo>
                  <a:lnTo>
                    <a:pt x="787494" y="973908"/>
                  </a:lnTo>
                  <a:cubicBezTo>
                    <a:pt x="795114" y="989322"/>
                    <a:pt x="802037" y="1005520"/>
                    <a:pt x="806783" y="1022588"/>
                  </a:cubicBezTo>
                  <a:cubicBezTo>
                    <a:pt x="816624" y="1056900"/>
                    <a:pt x="816407" y="1093041"/>
                    <a:pt x="813227" y="1127440"/>
                  </a:cubicBezTo>
                  <a:cubicBezTo>
                    <a:pt x="811529" y="1144726"/>
                    <a:pt x="809396" y="1161839"/>
                    <a:pt x="806130" y="1178951"/>
                  </a:cubicBezTo>
                  <a:cubicBezTo>
                    <a:pt x="802821" y="1195933"/>
                    <a:pt x="798815" y="1212566"/>
                    <a:pt x="794896" y="1229069"/>
                  </a:cubicBezTo>
                  <a:cubicBezTo>
                    <a:pt x="791021" y="1245572"/>
                    <a:pt x="787058" y="1261987"/>
                    <a:pt x="784664" y="1278316"/>
                  </a:cubicBezTo>
                  <a:cubicBezTo>
                    <a:pt x="783488" y="1286415"/>
                    <a:pt x="782791" y="1294601"/>
                    <a:pt x="783401" y="1301960"/>
                  </a:cubicBezTo>
                  <a:cubicBezTo>
                    <a:pt x="783792" y="1305574"/>
                    <a:pt x="784620" y="1308883"/>
                    <a:pt x="785927" y="1311060"/>
                  </a:cubicBezTo>
                  <a:cubicBezTo>
                    <a:pt x="787232" y="1313237"/>
                    <a:pt x="788844" y="1314413"/>
                    <a:pt x="791456" y="1314979"/>
                  </a:cubicBezTo>
                  <a:cubicBezTo>
                    <a:pt x="792544" y="1315240"/>
                    <a:pt x="792197" y="1315240"/>
                    <a:pt x="792544" y="1315066"/>
                  </a:cubicBezTo>
                  <a:lnTo>
                    <a:pt x="795724" y="1311844"/>
                  </a:lnTo>
                  <a:cubicBezTo>
                    <a:pt x="798684" y="1308926"/>
                    <a:pt x="801471" y="1305922"/>
                    <a:pt x="804519" y="1303135"/>
                  </a:cubicBezTo>
                  <a:cubicBezTo>
                    <a:pt x="810572" y="1297475"/>
                    <a:pt x="816711" y="1291901"/>
                    <a:pt x="823460" y="1286850"/>
                  </a:cubicBezTo>
                  <a:cubicBezTo>
                    <a:pt x="830122" y="1281756"/>
                    <a:pt x="837481" y="1277314"/>
                    <a:pt x="845755" y="1274136"/>
                  </a:cubicBezTo>
                  <a:cubicBezTo>
                    <a:pt x="854202" y="1271610"/>
                    <a:pt x="864390" y="1270696"/>
                    <a:pt x="873099" y="1275573"/>
                  </a:cubicBezTo>
                  <a:cubicBezTo>
                    <a:pt x="881372" y="1280275"/>
                    <a:pt x="887817" y="1287242"/>
                    <a:pt x="892476" y="1294644"/>
                  </a:cubicBezTo>
                  <a:cubicBezTo>
                    <a:pt x="897527" y="1301960"/>
                    <a:pt x="901185" y="1309754"/>
                    <a:pt x="904798" y="1317548"/>
                  </a:cubicBezTo>
                  <a:cubicBezTo>
                    <a:pt x="911852" y="1333180"/>
                    <a:pt x="917164" y="1349247"/>
                    <a:pt x="922520" y="1365227"/>
                  </a:cubicBezTo>
                  <a:lnTo>
                    <a:pt x="930009" y="1389350"/>
                  </a:lnTo>
                  <a:cubicBezTo>
                    <a:pt x="932230" y="1397580"/>
                    <a:pt x="934582" y="1405896"/>
                    <a:pt x="936366" y="1414213"/>
                  </a:cubicBezTo>
                  <a:cubicBezTo>
                    <a:pt x="939937" y="1430934"/>
                    <a:pt x="942681" y="1447741"/>
                    <a:pt x="944727" y="1464592"/>
                  </a:cubicBezTo>
                  <a:cubicBezTo>
                    <a:pt x="948820" y="1498294"/>
                    <a:pt x="950910" y="1532127"/>
                    <a:pt x="951476" y="1565873"/>
                  </a:cubicBezTo>
                  <a:cubicBezTo>
                    <a:pt x="952651" y="1633364"/>
                    <a:pt x="949299" y="1700725"/>
                    <a:pt x="941026" y="1767433"/>
                  </a:cubicBezTo>
                  <a:cubicBezTo>
                    <a:pt x="933188" y="1834053"/>
                    <a:pt x="918427" y="1900456"/>
                    <a:pt x="894261" y="1962592"/>
                  </a:cubicBezTo>
                  <a:cubicBezTo>
                    <a:pt x="870574" y="2024989"/>
                    <a:pt x="838657" y="2082465"/>
                    <a:pt x="815709" y="2143599"/>
                  </a:cubicBezTo>
                  <a:cubicBezTo>
                    <a:pt x="806087" y="2169028"/>
                    <a:pt x="797116" y="2195154"/>
                    <a:pt x="791543" y="2221019"/>
                  </a:cubicBezTo>
                  <a:cubicBezTo>
                    <a:pt x="788626" y="2233951"/>
                    <a:pt x="787145" y="2246927"/>
                    <a:pt x="787015" y="2259685"/>
                  </a:cubicBezTo>
                  <a:cubicBezTo>
                    <a:pt x="787363" y="2272443"/>
                    <a:pt x="789453" y="2284896"/>
                    <a:pt x="792284" y="2298046"/>
                  </a:cubicBezTo>
                  <a:cubicBezTo>
                    <a:pt x="795201" y="2311283"/>
                    <a:pt x="796377" y="2325522"/>
                    <a:pt x="796028" y="2339368"/>
                  </a:cubicBezTo>
                  <a:cubicBezTo>
                    <a:pt x="795244" y="2346161"/>
                    <a:pt x="794721" y="2353040"/>
                    <a:pt x="793676" y="2359703"/>
                  </a:cubicBezTo>
                  <a:cubicBezTo>
                    <a:pt x="792284" y="2366234"/>
                    <a:pt x="790934" y="2372766"/>
                    <a:pt x="789540" y="2379210"/>
                  </a:cubicBezTo>
                  <a:cubicBezTo>
                    <a:pt x="782530" y="2404421"/>
                    <a:pt x="774039" y="2428326"/>
                    <a:pt x="764329" y="2450707"/>
                  </a:cubicBezTo>
                  <a:cubicBezTo>
                    <a:pt x="745432" y="2495905"/>
                    <a:pt x="724487" y="2536574"/>
                    <a:pt x="704675" y="2574326"/>
                  </a:cubicBezTo>
                  <a:cubicBezTo>
                    <a:pt x="684167" y="2612687"/>
                    <a:pt x="656082" y="2641251"/>
                    <a:pt x="628867" y="2661716"/>
                  </a:cubicBezTo>
                  <a:cubicBezTo>
                    <a:pt x="595731" y="2685970"/>
                    <a:pt x="564424" y="2699468"/>
                    <a:pt x="542652" y="2708524"/>
                  </a:cubicBezTo>
                  <a:cubicBezTo>
                    <a:pt x="520706" y="2717364"/>
                    <a:pt x="507644" y="2721500"/>
                    <a:pt x="506991" y="2719889"/>
                  </a:cubicBezTo>
                  <a:cubicBezTo>
                    <a:pt x="506991" y="2719845"/>
                    <a:pt x="506991" y="2719759"/>
                    <a:pt x="506947" y="2719715"/>
                  </a:cubicBezTo>
                  <a:lnTo>
                    <a:pt x="506947" y="2719715"/>
                  </a:lnTo>
                  <a:cubicBezTo>
                    <a:pt x="506686" y="2719845"/>
                    <a:pt x="506424" y="2719889"/>
                    <a:pt x="506164" y="2720020"/>
                  </a:cubicBezTo>
                  <a:cubicBezTo>
                    <a:pt x="506164" y="2720151"/>
                    <a:pt x="506120" y="2720281"/>
                    <a:pt x="506164" y="2720412"/>
                  </a:cubicBezTo>
                  <a:cubicBezTo>
                    <a:pt x="506511" y="2721413"/>
                    <a:pt x="504814" y="2724592"/>
                    <a:pt x="491402" y="2729251"/>
                  </a:cubicBezTo>
                  <a:cubicBezTo>
                    <a:pt x="484653" y="2731341"/>
                    <a:pt x="474812" y="2733388"/>
                    <a:pt x="461009" y="2732822"/>
                  </a:cubicBezTo>
                  <a:cubicBezTo>
                    <a:pt x="447381" y="2732299"/>
                    <a:pt x="429266" y="2728075"/>
                    <a:pt x="409585" y="2717451"/>
                  </a:cubicBezTo>
                  <a:cubicBezTo>
                    <a:pt x="385114" y="2705259"/>
                    <a:pt x="358771" y="2694852"/>
                    <a:pt x="330163" y="2680178"/>
                  </a:cubicBezTo>
                  <a:cubicBezTo>
                    <a:pt x="315924" y="2672776"/>
                    <a:pt x="300989" y="2664415"/>
                    <a:pt x="286011" y="2653573"/>
                  </a:cubicBezTo>
                  <a:cubicBezTo>
                    <a:pt x="278522" y="2648218"/>
                    <a:pt x="270945" y="2642165"/>
                    <a:pt x="263673" y="2635547"/>
                  </a:cubicBezTo>
                  <a:cubicBezTo>
                    <a:pt x="259972" y="2632281"/>
                    <a:pt x="256227" y="2628928"/>
                    <a:pt x="252396" y="2625576"/>
                  </a:cubicBezTo>
                  <a:cubicBezTo>
                    <a:pt x="248738" y="2621961"/>
                    <a:pt x="244993" y="2618304"/>
                    <a:pt x="241205" y="2614559"/>
                  </a:cubicBezTo>
                  <a:cubicBezTo>
                    <a:pt x="226183" y="2599450"/>
                    <a:pt x="210899" y="2582076"/>
                    <a:pt x="196748" y="2561176"/>
                  </a:cubicBezTo>
                  <a:cubicBezTo>
                    <a:pt x="182553" y="2540449"/>
                    <a:pt x="168663" y="2516718"/>
                    <a:pt x="157472" y="2489068"/>
                  </a:cubicBezTo>
                  <a:cubicBezTo>
                    <a:pt x="134699" y="2434074"/>
                    <a:pt x="120069" y="2365233"/>
                    <a:pt x="118066" y="2284460"/>
                  </a:cubicBezTo>
                  <a:cubicBezTo>
                    <a:pt x="117064" y="2262428"/>
                    <a:pt x="118371" y="2236825"/>
                    <a:pt x="117500" y="2211047"/>
                  </a:cubicBezTo>
                  <a:cubicBezTo>
                    <a:pt x="116498" y="2184922"/>
                    <a:pt x="113276" y="2156837"/>
                    <a:pt x="107529" y="2128098"/>
                  </a:cubicBezTo>
                  <a:cubicBezTo>
                    <a:pt x="96730" y="2070404"/>
                    <a:pt x="77876" y="2009967"/>
                    <a:pt x="59892" y="1951401"/>
                  </a:cubicBezTo>
                  <a:cubicBezTo>
                    <a:pt x="41866" y="1892793"/>
                    <a:pt x="24187" y="1835882"/>
                    <a:pt x="14303" y="1785198"/>
                  </a:cubicBezTo>
                  <a:cubicBezTo>
                    <a:pt x="4114" y="1734471"/>
                    <a:pt x="2112" y="1691363"/>
                    <a:pt x="1196" y="1663844"/>
                  </a:cubicBezTo>
                  <a:cubicBezTo>
                    <a:pt x="-1503" y="1600272"/>
                    <a:pt x="195" y="1539573"/>
                    <a:pt x="8033" y="1482184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2FAF6A3-4739-9489-837A-20597F468588}"/>
                </a:ext>
              </a:extLst>
            </p:cNvPr>
            <p:cNvSpPr/>
            <p:nvPr/>
          </p:nvSpPr>
          <p:spPr>
            <a:xfrm>
              <a:off x="4193513" y="-1757125"/>
              <a:ext cx="1141503" cy="3419636"/>
            </a:xfrm>
            <a:custGeom>
              <a:avLst/>
              <a:gdLst>
                <a:gd name="connsiteX0" fmla="*/ 84868 w 1141503"/>
                <a:gd name="connsiteY0" fmla="*/ 2022781 h 3419636"/>
                <a:gd name="connsiteX1" fmla="*/ 240665 w 1141503"/>
                <a:gd name="connsiteY1" fmla="*/ 1622187 h 3419636"/>
                <a:gd name="connsiteX2" fmla="*/ 206875 w 1141503"/>
                <a:gd name="connsiteY2" fmla="*/ 1157367 h 3419636"/>
                <a:gd name="connsiteX3" fmla="*/ 393805 w 1141503"/>
                <a:gd name="connsiteY3" fmla="*/ 619351 h 3419636"/>
                <a:gd name="connsiteX4" fmla="*/ 431512 w 1141503"/>
                <a:gd name="connsiteY4" fmla="*/ 150438 h 3419636"/>
                <a:gd name="connsiteX5" fmla="*/ 719244 w 1141503"/>
                <a:gd name="connsiteY5" fmla="*/ 214272 h 3419636"/>
                <a:gd name="connsiteX6" fmla="*/ 885839 w 1141503"/>
                <a:gd name="connsiteY6" fmla="*/ 1112648 h 3419636"/>
                <a:gd name="connsiteX7" fmla="*/ 968570 w 1141503"/>
                <a:gd name="connsiteY7" fmla="*/ 1629067 h 3419636"/>
                <a:gd name="connsiteX8" fmla="*/ 1139650 w 1141503"/>
                <a:gd name="connsiteY8" fmla="*/ 2137473 h 3419636"/>
                <a:gd name="connsiteX9" fmla="*/ 896768 w 1141503"/>
                <a:gd name="connsiteY9" fmla="*/ 3127856 h 3419636"/>
                <a:gd name="connsiteX10" fmla="*/ 331060 w 1141503"/>
                <a:gd name="connsiteY10" fmla="*/ 3304378 h 3419636"/>
                <a:gd name="connsiteX11" fmla="*/ 525 w 1141503"/>
                <a:gd name="connsiteY11" fmla="*/ 2423855 h 3419636"/>
                <a:gd name="connsiteX12" fmla="*/ 84911 w 1141503"/>
                <a:gd name="connsiteY12" fmla="*/ 2022825 h 3419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41503" h="3419636">
                  <a:moveTo>
                    <a:pt x="84868" y="2022781"/>
                  </a:moveTo>
                  <a:cubicBezTo>
                    <a:pt x="90746" y="1720333"/>
                    <a:pt x="227471" y="1646832"/>
                    <a:pt x="240665" y="1622187"/>
                  </a:cubicBezTo>
                  <a:cubicBezTo>
                    <a:pt x="334935" y="1446056"/>
                    <a:pt x="191679" y="1339333"/>
                    <a:pt x="206875" y="1157367"/>
                  </a:cubicBezTo>
                  <a:cubicBezTo>
                    <a:pt x="226687" y="920276"/>
                    <a:pt x="336981" y="832798"/>
                    <a:pt x="393805" y="619351"/>
                  </a:cubicBezTo>
                  <a:cubicBezTo>
                    <a:pt x="431382" y="478185"/>
                    <a:pt x="362410" y="278890"/>
                    <a:pt x="431512" y="150438"/>
                  </a:cubicBezTo>
                  <a:cubicBezTo>
                    <a:pt x="593231" y="-150182"/>
                    <a:pt x="597803" y="68447"/>
                    <a:pt x="719244" y="214272"/>
                  </a:cubicBezTo>
                  <a:cubicBezTo>
                    <a:pt x="950108" y="491510"/>
                    <a:pt x="822049" y="734827"/>
                    <a:pt x="885839" y="1112648"/>
                  </a:cubicBezTo>
                  <a:cubicBezTo>
                    <a:pt x="893895" y="1160415"/>
                    <a:pt x="991648" y="1528875"/>
                    <a:pt x="968570" y="1629067"/>
                  </a:cubicBezTo>
                  <a:cubicBezTo>
                    <a:pt x="930992" y="1791961"/>
                    <a:pt x="1123757" y="1845301"/>
                    <a:pt x="1139650" y="2137473"/>
                  </a:cubicBezTo>
                  <a:cubicBezTo>
                    <a:pt x="1157111" y="2458689"/>
                    <a:pt x="1049299" y="2834507"/>
                    <a:pt x="896768" y="3127856"/>
                  </a:cubicBezTo>
                  <a:cubicBezTo>
                    <a:pt x="762569" y="3385890"/>
                    <a:pt x="498046" y="3537332"/>
                    <a:pt x="331060" y="3304378"/>
                  </a:cubicBezTo>
                  <a:cubicBezTo>
                    <a:pt x="120530" y="3010682"/>
                    <a:pt x="9104" y="2632599"/>
                    <a:pt x="525" y="2423855"/>
                  </a:cubicBezTo>
                  <a:cubicBezTo>
                    <a:pt x="-7617" y="2226388"/>
                    <a:pt x="81559" y="2195342"/>
                    <a:pt x="84911" y="2022825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ground">
            <a:extLst>
              <a:ext uri="{FF2B5EF4-FFF2-40B4-BE49-F238E27FC236}">
                <a16:creationId xmlns:a16="http://schemas.microsoft.com/office/drawing/2014/main" id="{7E1B1DAF-FC20-AE3A-2A50-60C4D879511A}"/>
              </a:ext>
            </a:extLst>
          </p:cNvPr>
          <p:cNvSpPr/>
          <p:nvPr/>
        </p:nvSpPr>
        <p:spPr>
          <a:xfrm>
            <a:off x="1" y="1972999"/>
            <a:ext cx="12243455" cy="4885001"/>
          </a:xfrm>
          <a:custGeom>
            <a:avLst/>
            <a:gdLst>
              <a:gd name="connsiteX0" fmla="*/ 0 w 12243455"/>
              <a:gd name="connsiteY0" fmla="*/ 0 h 4885001"/>
              <a:gd name="connsiteX1" fmla="*/ 12243455 w 12243455"/>
              <a:gd name="connsiteY1" fmla="*/ 0 h 4885001"/>
              <a:gd name="connsiteX2" fmla="*/ 12243455 w 12243455"/>
              <a:gd name="connsiteY2" fmla="*/ 4885001 h 4885001"/>
              <a:gd name="connsiteX3" fmla="*/ 0 w 12243455"/>
              <a:gd name="connsiteY3" fmla="*/ 4885001 h 488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3455" h="4885001">
                <a:moveTo>
                  <a:pt x="0" y="0"/>
                </a:moveTo>
                <a:lnTo>
                  <a:pt x="12243455" y="0"/>
                </a:lnTo>
                <a:lnTo>
                  <a:pt x="12243455" y="4885001"/>
                </a:lnTo>
                <a:lnTo>
                  <a:pt x="0" y="4885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grpSp>
        <p:nvGrpSpPr>
          <p:cNvPr id="24" name="treegroup">
            <a:extLst>
              <a:ext uri="{FF2B5EF4-FFF2-40B4-BE49-F238E27FC236}">
                <a16:creationId xmlns:a16="http://schemas.microsoft.com/office/drawing/2014/main" id="{2883339F-4CA6-C435-1EAC-993A33D41FC6}"/>
              </a:ext>
            </a:extLst>
          </p:cNvPr>
          <p:cNvGrpSpPr/>
          <p:nvPr/>
        </p:nvGrpSpPr>
        <p:grpSpPr>
          <a:xfrm>
            <a:off x="7758305" y="600592"/>
            <a:ext cx="1998202" cy="585969"/>
            <a:chOff x="7758305" y="600592"/>
            <a:chExt cx="1998202" cy="585969"/>
          </a:xfrm>
        </p:grpSpPr>
        <p:grpSp>
          <p:nvGrpSpPr>
            <p:cNvPr id="25" name="Graphic 3991">
              <a:extLst>
                <a:ext uri="{FF2B5EF4-FFF2-40B4-BE49-F238E27FC236}">
                  <a16:creationId xmlns:a16="http://schemas.microsoft.com/office/drawing/2014/main" id="{D1CCD9E6-1F6D-AD8D-6C0C-0C6E2E618996}"/>
                </a:ext>
              </a:extLst>
            </p:cNvPr>
            <p:cNvGrpSpPr/>
            <p:nvPr/>
          </p:nvGrpSpPr>
          <p:grpSpPr>
            <a:xfrm>
              <a:off x="9464592" y="795915"/>
              <a:ext cx="291915" cy="390646"/>
              <a:chOff x="6440938" y="3344240"/>
              <a:chExt cx="291915" cy="390646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3A9C6AB3-0D42-EAAC-C760-690C0B417F79}"/>
                  </a:ext>
                </a:extLst>
              </p:cNvPr>
              <p:cNvSpPr/>
              <p:nvPr/>
            </p:nvSpPr>
            <p:spPr>
              <a:xfrm>
                <a:off x="6573234" y="3666094"/>
                <a:ext cx="47373" cy="68792"/>
              </a:xfrm>
              <a:custGeom>
                <a:avLst/>
                <a:gdLst>
                  <a:gd name="connsiteX0" fmla="*/ 41278 w 47373"/>
                  <a:gd name="connsiteY0" fmla="*/ 0 h 68792"/>
                  <a:gd name="connsiteX1" fmla="*/ 47148 w 47373"/>
                  <a:gd name="connsiteY1" fmla="*/ 55721 h 68792"/>
                  <a:gd name="connsiteX2" fmla="*/ 44554 w 47373"/>
                  <a:gd name="connsiteY2" fmla="*/ 59079 h 68792"/>
                  <a:gd name="connsiteX3" fmla="*/ 2893 w 47373"/>
                  <a:gd name="connsiteY3" fmla="*/ 68662 h 68792"/>
                  <a:gd name="connsiteX4" fmla="*/ 81 w 47373"/>
                  <a:gd name="connsiteY4" fmla="*/ 65850 h 68792"/>
                  <a:gd name="connsiteX5" fmla="*/ 13295 w 47373"/>
                  <a:gd name="connsiteY5" fmla="*/ 5460 h 68792"/>
                  <a:gd name="connsiteX6" fmla="*/ 41278 w 47373"/>
                  <a:gd name="connsiteY6" fmla="*/ 0 h 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73" h="68792">
                    <a:moveTo>
                      <a:pt x="41278" y="0"/>
                    </a:moveTo>
                    <a:cubicBezTo>
                      <a:pt x="44035" y="18455"/>
                      <a:pt x="39176" y="38276"/>
                      <a:pt x="47148" y="55721"/>
                    </a:cubicBezTo>
                    <a:cubicBezTo>
                      <a:pt x="47912" y="57387"/>
                      <a:pt x="46657" y="59816"/>
                      <a:pt x="44554" y="59079"/>
                    </a:cubicBezTo>
                    <a:cubicBezTo>
                      <a:pt x="30440" y="54274"/>
                      <a:pt x="15697" y="63639"/>
                      <a:pt x="2893" y="68662"/>
                    </a:cubicBezTo>
                    <a:cubicBezTo>
                      <a:pt x="1228" y="69317"/>
                      <a:pt x="-383" y="67379"/>
                      <a:pt x="81" y="65850"/>
                    </a:cubicBezTo>
                    <a:cubicBezTo>
                      <a:pt x="5732" y="45975"/>
                      <a:pt x="10128" y="25827"/>
                      <a:pt x="13295" y="5460"/>
                    </a:cubicBezTo>
                    <a:cubicBezTo>
                      <a:pt x="22577" y="3304"/>
                      <a:pt x="31914" y="1174"/>
                      <a:pt x="41278" y="0"/>
                    </a:cubicBezTo>
                    <a:close/>
                  </a:path>
                </a:pathLst>
              </a:custGeom>
              <a:solidFill>
                <a:srgbClr val="5149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D6A67B3-8E40-143F-23DB-451AE31213EC}"/>
                  </a:ext>
                </a:extLst>
              </p:cNvPr>
              <p:cNvSpPr/>
              <p:nvPr/>
            </p:nvSpPr>
            <p:spPr>
              <a:xfrm>
                <a:off x="6440938" y="3344240"/>
                <a:ext cx="291915" cy="353722"/>
              </a:xfrm>
              <a:custGeom>
                <a:avLst/>
                <a:gdLst>
                  <a:gd name="connsiteX0" fmla="*/ 2397 w 291915"/>
                  <a:gd name="connsiteY0" fmla="*/ 311015 h 353722"/>
                  <a:gd name="connsiteX1" fmla="*/ 36305 w 291915"/>
                  <a:gd name="connsiteY1" fmla="*/ 315138 h 353722"/>
                  <a:gd name="connsiteX2" fmla="*/ 75291 w 291915"/>
                  <a:gd name="connsiteY2" fmla="*/ 311698 h 353722"/>
                  <a:gd name="connsiteX3" fmla="*/ 130849 w 291915"/>
                  <a:gd name="connsiteY3" fmla="*/ 278909 h 353722"/>
                  <a:gd name="connsiteX4" fmla="*/ 28716 w 291915"/>
                  <a:gd name="connsiteY4" fmla="*/ 271729 h 353722"/>
                  <a:gd name="connsiteX5" fmla="*/ 30326 w 291915"/>
                  <a:gd name="connsiteY5" fmla="*/ 267825 h 353722"/>
                  <a:gd name="connsiteX6" fmla="*/ 95685 w 291915"/>
                  <a:gd name="connsiteY6" fmla="*/ 263594 h 353722"/>
                  <a:gd name="connsiteX7" fmla="*/ 145509 w 291915"/>
                  <a:gd name="connsiteY7" fmla="*/ 236538 h 353722"/>
                  <a:gd name="connsiteX8" fmla="*/ 52686 w 291915"/>
                  <a:gd name="connsiteY8" fmla="*/ 228785 h 353722"/>
                  <a:gd name="connsiteX9" fmla="*/ 54924 w 291915"/>
                  <a:gd name="connsiteY9" fmla="*/ 224963 h 353722"/>
                  <a:gd name="connsiteX10" fmla="*/ 143980 w 291915"/>
                  <a:gd name="connsiteY10" fmla="*/ 204023 h 353722"/>
                  <a:gd name="connsiteX11" fmla="*/ 70322 w 291915"/>
                  <a:gd name="connsiteY11" fmla="*/ 185895 h 353722"/>
                  <a:gd name="connsiteX12" fmla="*/ 71933 w 291915"/>
                  <a:gd name="connsiteY12" fmla="*/ 181991 h 353722"/>
                  <a:gd name="connsiteX13" fmla="*/ 152362 w 291915"/>
                  <a:gd name="connsiteY13" fmla="*/ 161461 h 353722"/>
                  <a:gd name="connsiteX14" fmla="*/ 127736 w 291915"/>
                  <a:gd name="connsiteY14" fmla="*/ 163672 h 353722"/>
                  <a:gd name="connsiteX15" fmla="*/ 92545 w 291915"/>
                  <a:gd name="connsiteY15" fmla="*/ 154581 h 353722"/>
                  <a:gd name="connsiteX16" fmla="*/ 94156 w 291915"/>
                  <a:gd name="connsiteY16" fmla="*/ 150650 h 353722"/>
                  <a:gd name="connsiteX17" fmla="*/ 133606 w 291915"/>
                  <a:gd name="connsiteY17" fmla="*/ 142869 h 353722"/>
                  <a:gd name="connsiteX18" fmla="*/ 166640 w 291915"/>
                  <a:gd name="connsiteY18" fmla="*/ 121656 h 353722"/>
                  <a:gd name="connsiteX19" fmla="*/ 143680 w 291915"/>
                  <a:gd name="connsiteY19" fmla="*/ 126789 h 353722"/>
                  <a:gd name="connsiteX20" fmla="*/ 117061 w 291915"/>
                  <a:gd name="connsiteY20" fmla="*/ 118298 h 353722"/>
                  <a:gd name="connsiteX21" fmla="*/ 118836 w 291915"/>
                  <a:gd name="connsiteY21" fmla="*/ 114094 h 353722"/>
                  <a:gd name="connsiteX22" fmla="*/ 166149 w 291915"/>
                  <a:gd name="connsiteY22" fmla="*/ 86028 h 353722"/>
                  <a:gd name="connsiteX23" fmla="*/ 128118 w 291915"/>
                  <a:gd name="connsiteY23" fmla="*/ 85400 h 353722"/>
                  <a:gd name="connsiteX24" fmla="*/ 129129 w 291915"/>
                  <a:gd name="connsiteY24" fmla="*/ 81551 h 353722"/>
                  <a:gd name="connsiteX25" fmla="*/ 168524 w 291915"/>
                  <a:gd name="connsiteY25" fmla="*/ 51138 h 353722"/>
                  <a:gd name="connsiteX26" fmla="*/ 149632 w 291915"/>
                  <a:gd name="connsiteY26" fmla="*/ 61812 h 353722"/>
                  <a:gd name="connsiteX27" fmla="*/ 147038 w 291915"/>
                  <a:gd name="connsiteY27" fmla="*/ 58454 h 353722"/>
                  <a:gd name="connsiteX28" fmla="*/ 167868 w 291915"/>
                  <a:gd name="connsiteY28" fmla="*/ 2897 h 353722"/>
                  <a:gd name="connsiteX29" fmla="*/ 167787 w 291915"/>
                  <a:gd name="connsiteY29" fmla="*/ 1859 h 353722"/>
                  <a:gd name="connsiteX30" fmla="*/ 169670 w 291915"/>
                  <a:gd name="connsiteY30" fmla="*/ 57 h 353722"/>
                  <a:gd name="connsiteX31" fmla="*/ 172073 w 291915"/>
                  <a:gd name="connsiteY31" fmla="*/ 1068 h 353722"/>
                  <a:gd name="connsiteX32" fmla="*/ 181519 w 291915"/>
                  <a:gd name="connsiteY32" fmla="*/ 30170 h 353722"/>
                  <a:gd name="connsiteX33" fmla="*/ 211441 w 291915"/>
                  <a:gd name="connsiteY33" fmla="*/ 39316 h 353722"/>
                  <a:gd name="connsiteX34" fmla="*/ 212042 w 291915"/>
                  <a:gd name="connsiteY34" fmla="*/ 43821 h 353722"/>
                  <a:gd name="connsiteX35" fmla="*/ 185832 w 291915"/>
                  <a:gd name="connsiteY35" fmla="*/ 55888 h 353722"/>
                  <a:gd name="connsiteX36" fmla="*/ 215754 w 291915"/>
                  <a:gd name="connsiteY36" fmla="*/ 65880 h 353722"/>
                  <a:gd name="connsiteX37" fmla="*/ 214144 w 291915"/>
                  <a:gd name="connsiteY37" fmla="*/ 69784 h 353722"/>
                  <a:gd name="connsiteX38" fmla="*/ 186706 w 291915"/>
                  <a:gd name="connsiteY38" fmla="*/ 84882 h 353722"/>
                  <a:gd name="connsiteX39" fmla="*/ 223235 w 291915"/>
                  <a:gd name="connsiteY39" fmla="*/ 93017 h 353722"/>
                  <a:gd name="connsiteX40" fmla="*/ 222088 w 291915"/>
                  <a:gd name="connsiteY40" fmla="*/ 97303 h 353722"/>
                  <a:gd name="connsiteX41" fmla="*/ 183649 w 291915"/>
                  <a:gd name="connsiteY41" fmla="*/ 110490 h 353722"/>
                  <a:gd name="connsiteX42" fmla="*/ 227740 w 291915"/>
                  <a:gd name="connsiteY42" fmla="*/ 127471 h 353722"/>
                  <a:gd name="connsiteX43" fmla="*/ 225501 w 291915"/>
                  <a:gd name="connsiteY43" fmla="*/ 131321 h 353722"/>
                  <a:gd name="connsiteX44" fmla="*/ 203332 w 291915"/>
                  <a:gd name="connsiteY44" fmla="*/ 127607 h 353722"/>
                  <a:gd name="connsiteX45" fmla="*/ 184631 w 291915"/>
                  <a:gd name="connsiteY45" fmla="*/ 135497 h 353722"/>
                  <a:gd name="connsiteX46" fmla="*/ 240762 w 291915"/>
                  <a:gd name="connsiteY46" fmla="*/ 159249 h 353722"/>
                  <a:gd name="connsiteX47" fmla="*/ 238523 w 291915"/>
                  <a:gd name="connsiteY47" fmla="*/ 163072 h 353722"/>
                  <a:gd name="connsiteX48" fmla="*/ 189491 w 291915"/>
                  <a:gd name="connsiteY48" fmla="*/ 167003 h 353722"/>
                  <a:gd name="connsiteX49" fmla="*/ 248297 w 291915"/>
                  <a:gd name="connsiteY49" fmla="*/ 185240 h 353722"/>
                  <a:gd name="connsiteX50" fmla="*/ 246058 w 291915"/>
                  <a:gd name="connsiteY50" fmla="*/ 189062 h 353722"/>
                  <a:gd name="connsiteX51" fmla="*/ 196562 w 291915"/>
                  <a:gd name="connsiteY51" fmla="*/ 192284 h 353722"/>
                  <a:gd name="connsiteX52" fmla="*/ 225828 w 291915"/>
                  <a:gd name="connsiteY52" fmla="*/ 196979 h 353722"/>
                  <a:gd name="connsiteX53" fmla="*/ 258426 w 291915"/>
                  <a:gd name="connsiteY53" fmla="*/ 216472 h 353722"/>
                  <a:gd name="connsiteX54" fmla="*/ 256651 w 291915"/>
                  <a:gd name="connsiteY54" fmla="*/ 220677 h 353722"/>
                  <a:gd name="connsiteX55" fmla="*/ 208492 w 291915"/>
                  <a:gd name="connsiteY55" fmla="*/ 224389 h 353722"/>
                  <a:gd name="connsiteX56" fmla="*/ 225828 w 291915"/>
                  <a:gd name="connsiteY56" fmla="*/ 227693 h 353722"/>
                  <a:gd name="connsiteX57" fmla="*/ 276554 w 291915"/>
                  <a:gd name="connsiteY57" fmla="*/ 252537 h 353722"/>
                  <a:gd name="connsiteX58" fmla="*/ 274779 w 291915"/>
                  <a:gd name="connsiteY58" fmla="*/ 256741 h 353722"/>
                  <a:gd name="connsiteX59" fmla="*/ 216765 w 291915"/>
                  <a:gd name="connsiteY59" fmla="*/ 251254 h 353722"/>
                  <a:gd name="connsiteX60" fmla="*/ 186515 w 291915"/>
                  <a:gd name="connsiteY60" fmla="*/ 258898 h 353722"/>
                  <a:gd name="connsiteX61" fmla="*/ 291323 w 291915"/>
                  <a:gd name="connsiteY61" fmla="*/ 302825 h 353722"/>
                  <a:gd name="connsiteX62" fmla="*/ 289085 w 291915"/>
                  <a:gd name="connsiteY62" fmla="*/ 306675 h 353722"/>
                  <a:gd name="connsiteX63" fmla="*/ 230196 w 291915"/>
                  <a:gd name="connsiteY63" fmla="*/ 294389 h 353722"/>
                  <a:gd name="connsiteX64" fmla="*/ 193013 w 291915"/>
                  <a:gd name="connsiteY64" fmla="*/ 286254 h 353722"/>
                  <a:gd name="connsiteX65" fmla="*/ 234620 w 291915"/>
                  <a:gd name="connsiteY65" fmla="*/ 307685 h 353722"/>
                  <a:gd name="connsiteX66" fmla="*/ 287037 w 291915"/>
                  <a:gd name="connsiteY66" fmla="*/ 350329 h 353722"/>
                  <a:gd name="connsiteX67" fmla="*/ 283898 w 291915"/>
                  <a:gd name="connsiteY67" fmla="*/ 353468 h 353722"/>
                  <a:gd name="connsiteX68" fmla="*/ 207946 w 291915"/>
                  <a:gd name="connsiteY68" fmla="*/ 323383 h 353722"/>
                  <a:gd name="connsiteX69" fmla="*/ 173383 w 291915"/>
                  <a:gd name="connsiteY69" fmla="*/ 321936 h 353722"/>
                  <a:gd name="connsiteX70" fmla="*/ 145400 w 291915"/>
                  <a:gd name="connsiteY70" fmla="*/ 327396 h 353722"/>
                  <a:gd name="connsiteX71" fmla="*/ 121976 w 291915"/>
                  <a:gd name="connsiteY71" fmla="*/ 332474 h 353722"/>
                  <a:gd name="connsiteX72" fmla="*/ 53996 w 291915"/>
                  <a:gd name="connsiteY72" fmla="*/ 337170 h 353722"/>
                  <a:gd name="connsiteX73" fmla="*/ 595 w 291915"/>
                  <a:gd name="connsiteY73" fmla="*/ 315001 h 353722"/>
                  <a:gd name="connsiteX74" fmla="*/ 2206 w 291915"/>
                  <a:gd name="connsiteY74" fmla="*/ 311097 h 35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91915" h="353722">
                    <a:moveTo>
                      <a:pt x="2397" y="311015"/>
                    </a:moveTo>
                    <a:cubicBezTo>
                      <a:pt x="13891" y="311015"/>
                      <a:pt x="25030" y="313363"/>
                      <a:pt x="36305" y="315138"/>
                    </a:cubicBezTo>
                    <a:cubicBezTo>
                      <a:pt x="50010" y="317295"/>
                      <a:pt x="62132" y="315820"/>
                      <a:pt x="75291" y="311698"/>
                    </a:cubicBezTo>
                    <a:cubicBezTo>
                      <a:pt x="95903" y="305228"/>
                      <a:pt x="116734" y="295700"/>
                      <a:pt x="130849" y="278909"/>
                    </a:cubicBezTo>
                    <a:cubicBezTo>
                      <a:pt x="95876" y="282049"/>
                      <a:pt x="56426" y="304108"/>
                      <a:pt x="28716" y="271729"/>
                    </a:cubicBezTo>
                    <a:cubicBezTo>
                      <a:pt x="27351" y="270119"/>
                      <a:pt x="28306" y="268044"/>
                      <a:pt x="30326" y="267825"/>
                    </a:cubicBezTo>
                    <a:cubicBezTo>
                      <a:pt x="52276" y="265477"/>
                      <a:pt x="74199" y="270173"/>
                      <a:pt x="95685" y="263594"/>
                    </a:cubicBezTo>
                    <a:cubicBezTo>
                      <a:pt x="113731" y="258079"/>
                      <a:pt x="130958" y="248715"/>
                      <a:pt x="145509" y="236538"/>
                    </a:cubicBezTo>
                    <a:cubicBezTo>
                      <a:pt x="115724" y="244538"/>
                      <a:pt x="76983" y="248660"/>
                      <a:pt x="52686" y="228785"/>
                    </a:cubicBezTo>
                    <a:cubicBezTo>
                      <a:pt x="50720" y="227174"/>
                      <a:pt x="52904" y="224608"/>
                      <a:pt x="54924" y="224963"/>
                    </a:cubicBezTo>
                    <a:cubicBezTo>
                      <a:pt x="87686" y="230696"/>
                      <a:pt x="116543" y="219639"/>
                      <a:pt x="143980" y="204023"/>
                    </a:cubicBezTo>
                    <a:cubicBezTo>
                      <a:pt x="118236" y="209210"/>
                      <a:pt x="91262" y="203067"/>
                      <a:pt x="70322" y="185895"/>
                    </a:cubicBezTo>
                    <a:cubicBezTo>
                      <a:pt x="68821" y="184666"/>
                      <a:pt x="70022" y="181800"/>
                      <a:pt x="71933" y="181991"/>
                    </a:cubicBezTo>
                    <a:cubicBezTo>
                      <a:pt x="100353" y="184858"/>
                      <a:pt x="128173" y="176012"/>
                      <a:pt x="152362" y="161461"/>
                    </a:cubicBezTo>
                    <a:cubicBezTo>
                      <a:pt x="144226" y="162908"/>
                      <a:pt x="135899" y="163536"/>
                      <a:pt x="127736" y="163672"/>
                    </a:cubicBezTo>
                    <a:cubicBezTo>
                      <a:pt x="115887" y="163863"/>
                      <a:pt x="101828" y="162771"/>
                      <a:pt x="92545" y="154581"/>
                    </a:cubicBezTo>
                    <a:cubicBezTo>
                      <a:pt x="91098" y="153298"/>
                      <a:pt x="92190" y="150486"/>
                      <a:pt x="94156" y="150650"/>
                    </a:cubicBezTo>
                    <a:cubicBezTo>
                      <a:pt x="107533" y="151905"/>
                      <a:pt x="121266" y="147647"/>
                      <a:pt x="133606" y="142869"/>
                    </a:cubicBezTo>
                    <a:cubicBezTo>
                      <a:pt x="145100" y="138419"/>
                      <a:pt x="158695" y="131839"/>
                      <a:pt x="166640" y="121656"/>
                    </a:cubicBezTo>
                    <a:cubicBezTo>
                      <a:pt x="158968" y="123267"/>
                      <a:pt x="151488" y="126024"/>
                      <a:pt x="143680" y="126789"/>
                    </a:cubicBezTo>
                    <a:cubicBezTo>
                      <a:pt x="133524" y="127799"/>
                      <a:pt x="125170" y="124277"/>
                      <a:pt x="117061" y="118298"/>
                    </a:cubicBezTo>
                    <a:cubicBezTo>
                      <a:pt x="114905" y="116714"/>
                      <a:pt x="116242" y="113739"/>
                      <a:pt x="118836" y="114094"/>
                    </a:cubicBezTo>
                    <a:cubicBezTo>
                      <a:pt x="139339" y="117069"/>
                      <a:pt x="154928" y="102354"/>
                      <a:pt x="166149" y="86028"/>
                    </a:cubicBezTo>
                    <a:cubicBezTo>
                      <a:pt x="154218" y="93918"/>
                      <a:pt x="138793" y="96512"/>
                      <a:pt x="128118" y="85400"/>
                    </a:cubicBezTo>
                    <a:cubicBezTo>
                      <a:pt x="126862" y="84090"/>
                      <a:pt x="127518" y="82152"/>
                      <a:pt x="129129" y="81551"/>
                    </a:cubicBezTo>
                    <a:cubicBezTo>
                      <a:pt x="146601" y="75108"/>
                      <a:pt x="160525" y="66726"/>
                      <a:pt x="168524" y="51138"/>
                    </a:cubicBezTo>
                    <a:cubicBezTo>
                      <a:pt x="163063" y="56024"/>
                      <a:pt x="156975" y="60092"/>
                      <a:pt x="149632" y="61812"/>
                    </a:cubicBezTo>
                    <a:cubicBezTo>
                      <a:pt x="147638" y="62276"/>
                      <a:pt x="146110" y="60256"/>
                      <a:pt x="147038" y="58454"/>
                    </a:cubicBezTo>
                    <a:cubicBezTo>
                      <a:pt x="155829" y="41555"/>
                      <a:pt x="170162" y="22936"/>
                      <a:pt x="167868" y="2897"/>
                    </a:cubicBezTo>
                    <a:cubicBezTo>
                      <a:pt x="167732" y="2542"/>
                      <a:pt x="167732" y="2187"/>
                      <a:pt x="167787" y="1859"/>
                    </a:cubicBezTo>
                    <a:cubicBezTo>
                      <a:pt x="167787" y="713"/>
                      <a:pt x="168688" y="112"/>
                      <a:pt x="169670" y="57"/>
                    </a:cubicBezTo>
                    <a:cubicBezTo>
                      <a:pt x="170517" y="-134"/>
                      <a:pt x="171472" y="139"/>
                      <a:pt x="172073" y="1068"/>
                    </a:cubicBezTo>
                    <a:cubicBezTo>
                      <a:pt x="177724" y="9940"/>
                      <a:pt x="177042" y="20861"/>
                      <a:pt x="181519" y="30170"/>
                    </a:cubicBezTo>
                    <a:cubicBezTo>
                      <a:pt x="185969" y="39425"/>
                      <a:pt x="202787" y="39125"/>
                      <a:pt x="211441" y="39316"/>
                    </a:cubicBezTo>
                    <a:cubicBezTo>
                      <a:pt x="214198" y="39371"/>
                      <a:pt x="214335" y="42865"/>
                      <a:pt x="212042" y="43821"/>
                    </a:cubicBezTo>
                    <a:cubicBezTo>
                      <a:pt x="203332" y="47424"/>
                      <a:pt x="191975" y="48353"/>
                      <a:pt x="185832" y="55888"/>
                    </a:cubicBezTo>
                    <a:cubicBezTo>
                      <a:pt x="196562" y="57799"/>
                      <a:pt x="207209" y="57990"/>
                      <a:pt x="215754" y="65880"/>
                    </a:cubicBezTo>
                    <a:cubicBezTo>
                      <a:pt x="217338" y="67327"/>
                      <a:pt x="216000" y="69647"/>
                      <a:pt x="214144" y="69784"/>
                    </a:cubicBezTo>
                    <a:cubicBezTo>
                      <a:pt x="203879" y="70603"/>
                      <a:pt x="191211" y="74917"/>
                      <a:pt x="186706" y="84882"/>
                    </a:cubicBezTo>
                    <a:cubicBezTo>
                      <a:pt x="199538" y="84117"/>
                      <a:pt x="211523" y="87557"/>
                      <a:pt x="223235" y="93017"/>
                    </a:cubicBezTo>
                    <a:cubicBezTo>
                      <a:pt x="225282" y="93973"/>
                      <a:pt x="224300" y="97467"/>
                      <a:pt x="222088" y="97303"/>
                    </a:cubicBezTo>
                    <a:cubicBezTo>
                      <a:pt x="208738" y="96293"/>
                      <a:pt x="193613" y="101180"/>
                      <a:pt x="183649" y="110490"/>
                    </a:cubicBezTo>
                    <a:cubicBezTo>
                      <a:pt x="199456" y="114639"/>
                      <a:pt x="214280" y="116851"/>
                      <a:pt x="227740" y="127471"/>
                    </a:cubicBezTo>
                    <a:cubicBezTo>
                      <a:pt x="229705" y="129027"/>
                      <a:pt x="227521" y="131703"/>
                      <a:pt x="225501" y="131321"/>
                    </a:cubicBezTo>
                    <a:cubicBezTo>
                      <a:pt x="218157" y="129846"/>
                      <a:pt x="210840" y="127799"/>
                      <a:pt x="203332" y="127607"/>
                    </a:cubicBezTo>
                    <a:cubicBezTo>
                      <a:pt x="195989" y="127416"/>
                      <a:pt x="189928" y="130911"/>
                      <a:pt x="184631" y="135497"/>
                    </a:cubicBezTo>
                    <a:cubicBezTo>
                      <a:pt x="205517" y="138227"/>
                      <a:pt x="224409" y="145271"/>
                      <a:pt x="240762" y="159249"/>
                    </a:cubicBezTo>
                    <a:cubicBezTo>
                      <a:pt x="242591" y="160805"/>
                      <a:pt x="240626" y="163618"/>
                      <a:pt x="238523" y="163072"/>
                    </a:cubicBezTo>
                    <a:cubicBezTo>
                      <a:pt x="221460" y="158785"/>
                      <a:pt x="205271" y="160232"/>
                      <a:pt x="189491" y="167003"/>
                    </a:cubicBezTo>
                    <a:cubicBezTo>
                      <a:pt x="209584" y="172900"/>
                      <a:pt x="230879" y="171235"/>
                      <a:pt x="248297" y="185240"/>
                    </a:cubicBezTo>
                    <a:cubicBezTo>
                      <a:pt x="250263" y="186823"/>
                      <a:pt x="248079" y="189471"/>
                      <a:pt x="246058" y="189062"/>
                    </a:cubicBezTo>
                    <a:cubicBezTo>
                      <a:pt x="229159" y="185786"/>
                      <a:pt x="212970" y="189280"/>
                      <a:pt x="196562" y="192284"/>
                    </a:cubicBezTo>
                    <a:cubicBezTo>
                      <a:pt x="206472" y="193266"/>
                      <a:pt x="216546" y="193485"/>
                      <a:pt x="225828" y="196979"/>
                    </a:cubicBezTo>
                    <a:cubicBezTo>
                      <a:pt x="237623" y="201429"/>
                      <a:pt x="247724" y="210029"/>
                      <a:pt x="258426" y="216472"/>
                    </a:cubicBezTo>
                    <a:cubicBezTo>
                      <a:pt x="260774" y="217864"/>
                      <a:pt x="259136" y="221113"/>
                      <a:pt x="256651" y="220677"/>
                    </a:cubicBezTo>
                    <a:cubicBezTo>
                      <a:pt x="240243" y="217728"/>
                      <a:pt x="224382" y="221059"/>
                      <a:pt x="208492" y="224389"/>
                    </a:cubicBezTo>
                    <a:cubicBezTo>
                      <a:pt x="214307" y="225072"/>
                      <a:pt x="220068" y="226164"/>
                      <a:pt x="225828" y="227693"/>
                    </a:cubicBezTo>
                    <a:cubicBezTo>
                      <a:pt x="244120" y="232580"/>
                      <a:pt x="260856" y="242217"/>
                      <a:pt x="276554" y="252537"/>
                    </a:cubicBezTo>
                    <a:cubicBezTo>
                      <a:pt x="278710" y="253956"/>
                      <a:pt x="277373" y="257396"/>
                      <a:pt x="274779" y="256741"/>
                    </a:cubicBezTo>
                    <a:cubicBezTo>
                      <a:pt x="255177" y="251608"/>
                      <a:pt x="237049" y="247240"/>
                      <a:pt x="216765" y="251254"/>
                    </a:cubicBezTo>
                    <a:cubicBezTo>
                      <a:pt x="206554" y="253274"/>
                      <a:pt x="196616" y="256468"/>
                      <a:pt x="186515" y="258898"/>
                    </a:cubicBezTo>
                    <a:cubicBezTo>
                      <a:pt x="224928" y="263129"/>
                      <a:pt x="266070" y="272084"/>
                      <a:pt x="291323" y="302825"/>
                    </a:cubicBezTo>
                    <a:cubicBezTo>
                      <a:pt x="292743" y="304572"/>
                      <a:pt x="291460" y="307220"/>
                      <a:pt x="289085" y="306675"/>
                    </a:cubicBezTo>
                    <a:cubicBezTo>
                      <a:pt x="269565" y="302088"/>
                      <a:pt x="249799" y="298484"/>
                      <a:pt x="230196" y="294389"/>
                    </a:cubicBezTo>
                    <a:cubicBezTo>
                      <a:pt x="217884" y="291823"/>
                      <a:pt x="205325" y="289420"/>
                      <a:pt x="193013" y="286254"/>
                    </a:cubicBezTo>
                    <a:cubicBezTo>
                      <a:pt x="206882" y="293379"/>
                      <a:pt x="220996" y="300095"/>
                      <a:pt x="234620" y="307685"/>
                    </a:cubicBezTo>
                    <a:cubicBezTo>
                      <a:pt x="253676" y="318305"/>
                      <a:pt x="275625" y="330973"/>
                      <a:pt x="287037" y="350329"/>
                    </a:cubicBezTo>
                    <a:cubicBezTo>
                      <a:pt x="288266" y="352404"/>
                      <a:pt x="285890" y="354451"/>
                      <a:pt x="283898" y="353468"/>
                    </a:cubicBezTo>
                    <a:cubicBezTo>
                      <a:pt x="259682" y="341456"/>
                      <a:pt x="234183" y="330181"/>
                      <a:pt x="207946" y="323383"/>
                    </a:cubicBezTo>
                    <a:cubicBezTo>
                      <a:pt x="196480" y="320407"/>
                      <a:pt x="184932" y="320461"/>
                      <a:pt x="173383" y="321936"/>
                    </a:cubicBezTo>
                    <a:cubicBezTo>
                      <a:pt x="164019" y="323110"/>
                      <a:pt x="154682" y="325239"/>
                      <a:pt x="145400" y="327396"/>
                    </a:cubicBezTo>
                    <a:cubicBezTo>
                      <a:pt x="137537" y="329225"/>
                      <a:pt x="129729" y="331109"/>
                      <a:pt x="121976" y="332474"/>
                    </a:cubicBezTo>
                    <a:cubicBezTo>
                      <a:pt x="99616" y="336460"/>
                      <a:pt x="76683" y="338808"/>
                      <a:pt x="53996" y="337170"/>
                    </a:cubicBezTo>
                    <a:cubicBezTo>
                      <a:pt x="34722" y="335750"/>
                      <a:pt x="13290" y="330727"/>
                      <a:pt x="595" y="315001"/>
                    </a:cubicBezTo>
                    <a:cubicBezTo>
                      <a:pt x="-606" y="313527"/>
                      <a:pt x="50" y="311070"/>
                      <a:pt x="2206" y="31109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6" name="Graphic 3991">
              <a:extLst>
                <a:ext uri="{FF2B5EF4-FFF2-40B4-BE49-F238E27FC236}">
                  <a16:creationId xmlns:a16="http://schemas.microsoft.com/office/drawing/2014/main" id="{E0C6086E-0D78-5C76-1923-ECB68FCDCC22}"/>
                </a:ext>
              </a:extLst>
            </p:cNvPr>
            <p:cNvGrpSpPr/>
            <p:nvPr/>
          </p:nvGrpSpPr>
          <p:grpSpPr>
            <a:xfrm>
              <a:off x="8441938" y="600592"/>
              <a:ext cx="291915" cy="390646"/>
              <a:chOff x="6440938" y="3344240"/>
              <a:chExt cx="291915" cy="390646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DA5B24D-70B8-B47B-24E2-127E877D9736}"/>
                  </a:ext>
                </a:extLst>
              </p:cNvPr>
              <p:cNvSpPr/>
              <p:nvPr/>
            </p:nvSpPr>
            <p:spPr>
              <a:xfrm>
                <a:off x="6573234" y="3666094"/>
                <a:ext cx="47373" cy="68792"/>
              </a:xfrm>
              <a:custGeom>
                <a:avLst/>
                <a:gdLst>
                  <a:gd name="connsiteX0" fmla="*/ 41278 w 47373"/>
                  <a:gd name="connsiteY0" fmla="*/ 0 h 68792"/>
                  <a:gd name="connsiteX1" fmla="*/ 47148 w 47373"/>
                  <a:gd name="connsiteY1" fmla="*/ 55721 h 68792"/>
                  <a:gd name="connsiteX2" fmla="*/ 44554 w 47373"/>
                  <a:gd name="connsiteY2" fmla="*/ 59079 h 68792"/>
                  <a:gd name="connsiteX3" fmla="*/ 2893 w 47373"/>
                  <a:gd name="connsiteY3" fmla="*/ 68662 h 68792"/>
                  <a:gd name="connsiteX4" fmla="*/ 81 w 47373"/>
                  <a:gd name="connsiteY4" fmla="*/ 65850 h 68792"/>
                  <a:gd name="connsiteX5" fmla="*/ 13295 w 47373"/>
                  <a:gd name="connsiteY5" fmla="*/ 5460 h 68792"/>
                  <a:gd name="connsiteX6" fmla="*/ 41278 w 47373"/>
                  <a:gd name="connsiteY6" fmla="*/ 0 h 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73" h="68792">
                    <a:moveTo>
                      <a:pt x="41278" y="0"/>
                    </a:moveTo>
                    <a:cubicBezTo>
                      <a:pt x="44035" y="18455"/>
                      <a:pt x="39176" y="38276"/>
                      <a:pt x="47148" y="55721"/>
                    </a:cubicBezTo>
                    <a:cubicBezTo>
                      <a:pt x="47912" y="57387"/>
                      <a:pt x="46657" y="59816"/>
                      <a:pt x="44554" y="59079"/>
                    </a:cubicBezTo>
                    <a:cubicBezTo>
                      <a:pt x="30440" y="54274"/>
                      <a:pt x="15697" y="63639"/>
                      <a:pt x="2893" y="68662"/>
                    </a:cubicBezTo>
                    <a:cubicBezTo>
                      <a:pt x="1228" y="69317"/>
                      <a:pt x="-383" y="67379"/>
                      <a:pt x="81" y="65850"/>
                    </a:cubicBezTo>
                    <a:cubicBezTo>
                      <a:pt x="5732" y="45975"/>
                      <a:pt x="10128" y="25827"/>
                      <a:pt x="13295" y="5460"/>
                    </a:cubicBezTo>
                    <a:cubicBezTo>
                      <a:pt x="22577" y="3304"/>
                      <a:pt x="31914" y="1174"/>
                      <a:pt x="41278" y="0"/>
                    </a:cubicBezTo>
                    <a:close/>
                  </a:path>
                </a:pathLst>
              </a:custGeom>
              <a:solidFill>
                <a:srgbClr val="5149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BE05A01-B928-C8ED-A8D3-BDA022A2171B}"/>
                  </a:ext>
                </a:extLst>
              </p:cNvPr>
              <p:cNvSpPr/>
              <p:nvPr/>
            </p:nvSpPr>
            <p:spPr>
              <a:xfrm>
                <a:off x="6440938" y="3344240"/>
                <a:ext cx="291915" cy="353722"/>
              </a:xfrm>
              <a:custGeom>
                <a:avLst/>
                <a:gdLst>
                  <a:gd name="connsiteX0" fmla="*/ 2397 w 291915"/>
                  <a:gd name="connsiteY0" fmla="*/ 311015 h 353722"/>
                  <a:gd name="connsiteX1" fmla="*/ 36305 w 291915"/>
                  <a:gd name="connsiteY1" fmla="*/ 315138 h 353722"/>
                  <a:gd name="connsiteX2" fmla="*/ 75291 w 291915"/>
                  <a:gd name="connsiteY2" fmla="*/ 311698 h 353722"/>
                  <a:gd name="connsiteX3" fmla="*/ 130849 w 291915"/>
                  <a:gd name="connsiteY3" fmla="*/ 278909 h 353722"/>
                  <a:gd name="connsiteX4" fmla="*/ 28716 w 291915"/>
                  <a:gd name="connsiteY4" fmla="*/ 271729 h 353722"/>
                  <a:gd name="connsiteX5" fmla="*/ 30326 w 291915"/>
                  <a:gd name="connsiteY5" fmla="*/ 267825 h 353722"/>
                  <a:gd name="connsiteX6" fmla="*/ 95685 w 291915"/>
                  <a:gd name="connsiteY6" fmla="*/ 263594 h 353722"/>
                  <a:gd name="connsiteX7" fmla="*/ 145509 w 291915"/>
                  <a:gd name="connsiteY7" fmla="*/ 236538 h 353722"/>
                  <a:gd name="connsiteX8" fmla="*/ 52686 w 291915"/>
                  <a:gd name="connsiteY8" fmla="*/ 228785 h 353722"/>
                  <a:gd name="connsiteX9" fmla="*/ 54924 w 291915"/>
                  <a:gd name="connsiteY9" fmla="*/ 224963 h 353722"/>
                  <a:gd name="connsiteX10" fmla="*/ 143980 w 291915"/>
                  <a:gd name="connsiteY10" fmla="*/ 204023 h 353722"/>
                  <a:gd name="connsiteX11" fmla="*/ 70322 w 291915"/>
                  <a:gd name="connsiteY11" fmla="*/ 185895 h 353722"/>
                  <a:gd name="connsiteX12" fmla="*/ 71933 w 291915"/>
                  <a:gd name="connsiteY12" fmla="*/ 181991 h 353722"/>
                  <a:gd name="connsiteX13" fmla="*/ 152362 w 291915"/>
                  <a:gd name="connsiteY13" fmla="*/ 161461 h 353722"/>
                  <a:gd name="connsiteX14" fmla="*/ 127736 w 291915"/>
                  <a:gd name="connsiteY14" fmla="*/ 163672 h 353722"/>
                  <a:gd name="connsiteX15" fmla="*/ 92545 w 291915"/>
                  <a:gd name="connsiteY15" fmla="*/ 154581 h 353722"/>
                  <a:gd name="connsiteX16" fmla="*/ 94156 w 291915"/>
                  <a:gd name="connsiteY16" fmla="*/ 150650 h 353722"/>
                  <a:gd name="connsiteX17" fmla="*/ 133606 w 291915"/>
                  <a:gd name="connsiteY17" fmla="*/ 142869 h 353722"/>
                  <a:gd name="connsiteX18" fmla="*/ 166640 w 291915"/>
                  <a:gd name="connsiteY18" fmla="*/ 121656 h 353722"/>
                  <a:gd name="connsiteX19" fmla="*/ 143680 w 291915"/>
                  <a:gd name="connsiteY19" fmla="*/ 126789 h 353722"/>
                  <a:gd name="connsiteX20" fmla="*/ 117061 w 291915"/>
                  <a:gd name="connsiteY20" fmla="*/ 118298 h 353722"/>
                  <a:gd name="connsiteX21" fmla="*/ 118836 w 291915"/>
                  <a:gd name="connsiteY21" fmla="*/ 114094 h 353722"/>
                  <a:gd name="connsiteX22" fmla="*/ 166149 w 291915"/>
                  <a:gd name="connsiteY22" fmla="*/ 86028 h 353722"/>
                  <a:gd name="connsiteX23" fmla="*/ 128118 w 291915"/>
                  <a:gd name="connsiteY23" fmla="*/ 85400 h 353722"/>
                  <a:gd name="connsiteX24" fmla="*/ 129129 w 291915"/>
                  <a:gd name="connsiteY24" fmla="*/ 81551 h 353722"/>
                  <a:gd name="connsiteX25" fmla="*/ 168524 w 291915"/>
                  <a:gd name="connsiteY25" fmla="*/ 51138 h 353722"/>
                  <a:gd name="connsiteX26" fmla="*/ 149632 w 291915"/>
                  <a:gd name="connsiteY26" fmla="*/ 61812 h 353722"/>
                  <a:gd name="connsiteX27" fmla="*/ 147038 w 291915"/>
                  <a:gd name="connsiteY27" fmla="*/ 58454 h 353722"/>
                  <a:gd name="connsiteX28" fmla="*/ 167868 w 291915"/>
                  <a:gd name="connsiteY28" fmla="*/ 2897 h 353722"/>
                  <a:gd name="connsiteX29" fmla="*/ 167787 w 291915"/>
                  <a:gd name="connsiteY29" fmla="*/ 1859 h 353722"/>
                  <a:gd name="connsiteX30" fmla="*/ 169670 w 291915"/>
                  <a:gd name="connsiteY30" fmla="*/ 57 h 353722"/>
                  <a:gd name="connsiteX31" fmla="*/ 172073 w 291915"/>
                  <a:gd name="connsiteY31" fmla="*/ 1068 h 353722"/>
                  <a:gd name="connsiteX32" fmla="*/ 181519 w 291915"/>
                  <a:gd name="connsiteY32" fmla="*/ 30170 h 353722"/>
                  <a:gd name="connsiteX33" fmla="*/ 211441 w 291915"/>
                  <a:gd name="connsiteY33" fmla="*/ 39316 h 353722"/>
                  <a:gd name="connsiteX34" fmla="*/ 212042 w 291915"/>
                  <a:gd name="connsiteY34" fmla="*/ 43821 h 353722"/>
                  <a:gd name="connsiteX35" fmla="*/ 185832 w 291915"/>
                  <a:gd name="connsiteY35" fmla="*/ 55888 h 353722"/>
                  <a:gd name="connsiteX36" fmla="*/ 215754 w 291915"/>
                  <a:gd name="connsiteY36" fmla="*/ 65880 h 353722"/>
                  <a:gd name="connsiteX37" fmla="*/ 214144 w 291915"/>
                  <a:gd name="connsiteY37" fmla="*/ 69784 h 353722"/>
                  <a:gd name="connsiteX38" fmla="*/ 186706 w 291915"/>
                  <a:gd name="connsiteY38" fmla="*/ 84882 h 353722"/>
                  <a:gd name="connsiteX39" fmla="*/ 223235 w 291915"/>
                  <a:gd name="connsiteY39" fmla="*/ 93017 h 353722"/>
                  <a:gd name="connsiteX40" fmla="*/ 222088 w 291915"/>
                  <a:gd name="connsiteY40" fmla="*/ 97303 h 353722"/>
                  <a:gd name="connsiteX41" fmla="*/ 183649 w 291915"/>
                  <a:gd name="connsiteY41" fmla="*/ 110490 h 353722"/>
                  <a:gd name="connsiteX42" fmla="*/ 227740 w 291915"/>
                  <a:gd name="connsiteY42" fmla="*/ 127471 h 353722"/>
                  <a:gd name="connsiteX43" fmla="*/ 225501 w 291915"/>
                  <a:gd name="connsiteY43" fmla="*/ 131321 h 353722"/>
                  <a:gd name="connsiteX44" fmla="*/ 203332 w 291915"/>
                  <a:gd name="connsiteY44" fmla="*/ 127607 h 353722"/>
                  <a:gd name="connsiteX45" fmla="*/ 184631 w 291915"/>
                  <a:gd name="connsiteY45" fmla="*/ 135497 h 353722"/>
                  <a:gd name="connsiteX46" fmla="*/ 240762 w 291915"/>
                  <a:gd name="connsiteY46" fmla="*/ 159249 h 353722"/>
                  <a:gd name="connsiteX47" fmla="*/ 238523 w 291915"/>
                  <a:gd name="connsiteY47" fmla="*/ 163072 h 353722"/>
                  <a:gd name="connsiteX48" fmla="*/ 189491 w 291915"/>
                  <a:gd name="connsiteY48" fmla="*/ 167003 h 353722"/>
                  <a:gd name="connsiteX49" fmla="*/ 248297 w 291915"/>
                  <a:gd name="connsiteY49" fmla="*/ 185240 h 353722"/>
                  <a:gd name="connsiteX50" fmla="*/ 246058 w 291915"/>
                  <a:gd name="connsiteY50" fmla="*/ 189062 h 353722"/>
                  <a:gd name="connsiteX51" fmla="*/ 196562 w 291915"/>
                  <a:gd name="connsiteY51" fmla="*/ 192284 h 353722"/>
                  <a:gd name="connsiteX52" fmla="*/ 225828 w 291915"/>
                  <a:gd name="connsiteY52" fmla="*/ 196979 h 353722"/>
                  <a:gd name="connsiteX53" fmla="*/ 258426 w 291915"/>
                  <a:gd name="connsiteY53" fmla="*/ 216472 h 353722"/>
                  <a:gd name="connsiteX54" fmla="*/ 256651 w 291915"/>
                  <a:gd name="connsiteY54" fmla="*/ 220677 h 353722"/>
                  <a:gd name="connsiteX55" fmla="*/ 208492 w 291915"/>
                  <a:gd name="connsiteY55" fmla="*/ 224389 h 353722"/>
                  <a:gd name="connsiteX56" fmla="*/ 225828 w 291915"/>
                  <a:gd name="connsiteY56" fmla="*/ 227693 h 353722"/>
                  <a:gd name="connsiteX57" fmla="*/ 276554 w 291915"/>
                  <a:gd name="connsiteY57" fmla="*/ 252537 h 353722"/>
                  <a:gd name="connsiteX58" fmla="*/ 274779 w 291915"/>
                  <a:gd name="connsiteY58" fmla="*/ 256741 h 353722"/>
                  <a:gd name="connsiteX59" fmla="*/ 216765 w 291915"/>
                  <a:gd name="connsiteY59" fmla="*/ 251254 h 353722"/>
                  <a:gd name="connsiteX60" fmla="*/ 186515 w 291915"/>
                  <a:gd name="connsiteY60" fmla="*/ 258898 h 353722"/>
                  <a:gd name="connsiteX61" fmla="*/ 291323 w 291915"/>
                  <a:gd name="connsiteY61" fmla="*/ 302825 h 353722"/>
                  <a:gd name="connsiteX62" fmla="*/ 289085 w 291915"/>
                  <a:gd name="connsiteY62" fmla="*/ 306675 h 353722"/>
                  <a:gd name="connsiteX63" fmla="*/ 230196 w 291915"/>
                  <a:gd name="connsiteY63" fmla="*/ 294389 h 353722"/>
                  <a:gd name="connsiteX64" fmla="*/ 193013 w 291915"/>
                  <a:gd name="connsiteY64" fmla="*/ 286254 h 353722"/>
                  <a:gd name="connsiteX65" fmla="*/ 234620 w 291915"/>
                  <a:gd name="connsiteY65" fmla="*/ 307685 h 353722"/>
                  <a:gd name="connsiteX66" fmla="*/ 287037 w 291915"/>
                  <a:gd name="connsiteY66" fmla="*/ 350329 h 353722"/>
                  <a:gd name="connsiteX67" fmla="*/ 283898 w 291915"/>
                  <a:gd name="connsiteY67" fmla="*/ 353468 h 353722"/>
                  <a:gd name="connsiteX68" fmla="*/ 207946 w 291915"/>
                  <a:gd name="connsiteY68" fmla="*/ 323383 h 353722"/>
                  <a:gd name="connsiteX69" fmla="*/ 173383 w 291915"/>
                  <a:gd name="connsiteY69" fmla="*/ 321936 h 353722"/>
                  <a:gd name="connsiteX70" fmla="*/ 145400 w 291915"/>
                  <a:gd name="connsiteY70" fmla="*/ 327396 h 353722"/>
                  <a:gd name="connsiteX71" fmla="*/ 121976 w 291915"/>
                  <a:gd name="connsiteY71" fmla="*/ 332474 h 353722"/>
                  <a:gd name="connsiteX72" fmla="*/ 53996 w 291915"/>
                  <a:gd name="connsiteY72" fmla="*/ 337170 h 353722"/>
                  <a:gd name="connsiteX73" fmla="*/ 595 w 291915"/>
                  <a:gd name="connsiteY73" fmla="*/ 315001 h 353722"/>
                  <a:gd name="connsiteX74" fmla="*/ 2206 w 291915"/>
                  <a:gd name="connsiteY74" fmla="*/ 311097 h 35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91915" h="353722">
                    <a:moveTo>
                      <a:pt x="2397" y="311015"/>
                    </a:moveTo>
                    <a:cubicBezTo>
                      <a:pt x="13891" y="311015"/>
                      <a:pt x="25030" y="313363"/>
                      <a:pt x="36305" y="315138"/>
                    </a:cubicBezTo>
                    <a:cubicBezTo>
                      <a:pt x="50010" y="317295"/>
                      <a:pt x="62132" y="315820"/>
                      <a:pt x="75291" y="311698"/>
                    </a:cubicBezTo>
                    <a:cubicBezTo>
                      <a:pt x="95903" y="305228"/>
                      <a:pt x="116734" y="295700"/>
                      <a:pt x="130849" y="278909"/>
                    </a:cubicBezTo>
                    <a:cubicBezTo>
                      <a:pt x="95876" y="282049"/>
                      <a:pt x="56426" y="304108"/>
                      <a:pt x="28716" y="271729"/>
                    </a:cubicBezTo>
                    <a:cubicBezTo>
                      <a:pt x="27351" y="270119"/>
                      <a:pt x="28306" y="268044"/>
                      <a:pt x="30326" y="267825"/>
                    </a:cubicBezTo>
                    <a:cubicBezTo>
                      <a:pt x="52276" y="265477"/>
                      <a:pt x="74199" y="270173"/>
                      <a:pt x="95685" y="263594"/>
                    </a:cubicBezTo>
                    <a:cubicBezTo>
                      <a:pt x="113731" y="258079"/>
                      <a:pt x="130958" y="248715"/>
                      <a:pt x="145509" y="236538"/>
                    </a:cubicBezTo>
                    <a:cubicBezTo>
                      <a:pt x="115724" y="244538"/>
                      <a:pt x="76983" y="248660"/>
                      <a:pt x="52686" y="228785"/>
                    </a:cubicBezTo>
                    <a:cubicBezTo>
                      <a:pt x="50720" y="227174"/>
                      <a:pt x="52904" y="224608"/>
                      <a:pt x="54924" y="224963"/>
                    </a:cubicBezTo>
                    <a:cubicBezTo>
                      <a:pt x="87686" y="230696"/>
                      <a:pt x="116543" y="219639"/>
                      <a:pt x="143980" y="204023"/>
                    </a:cubicBezTo>
                    <a:cubicBezTo>
                      <a:pt x="118236" y="209210"/>
                      <a:pt x="91262" y="203067"/>
                      <a:pt x="70322" y="185895"/>
                    </a:cubicBezTo>
                    <a:cubicBezTo>
                      <a:pt x="68821" y="184666"/>
                      <a:pt x="70022" y="181800"/>
                      <a:pt x="71933" y="181991"/>
                    </a:cubicBezTo>
                    <a:cubicBezTo>
                      <a:pt x="100353" y="184858"/>
                      <a:pt x="128173" y="176012"/>
                      <a:pt x="152362" y="161461"/>
                    </a:cubicBezTo>
                    <a:cubicBezTo>
                      <a:pt x="144226" y="162908"/>
                      <a:pt x="135899" y="163536"/>
                      <a:pt x="127736" y="163672"/>
                    </a:cubicBezTo>
                    <a:cubicBezTo>
                      <a:pt x="115887" y="163863"/>
                      <a:pt x="101828" y="162771"/>
                      <a:pt x="92545" y="154581"/>
                    </a:cubicBezTo>
                    <a:cubicBezTo>
                      <a:pt x="91098" y="153298"/>
                      <a:pt x="92190" y="150486"/>
                      <a:pt x="94156" y="150650"/>
                    </a:cubicBezTo>
                    <a:cubicBezTo>
                      <a:pt x="107533" y="151905"/>
                      <a:pt x="121266" y="147647"/>
                      <a:pt x="133606" y="142869"/>
                    </a:cubicBezTo>
                    <a:cubicBezTo>
                      <a:pt x="145100" y="138419"/>
                      <a:pt x="158695" y="131839"/>
                      <a:pt x="166640" y="121656"/>
                    </a:cubicBezTo>
                    <a:cubicBezTo>
                      <a:pt x="158968" y="123267"/>
                      <a:pt x="151488" y="126024"/>
                      <a:pt x="143680" y="126789"/>
                    </a:cubicBezTo>
                    <a:cubicBezTo>
                      <a:pt x="133524" y="127799"/>
                      <a:pt x="125170" y="124277"/>
                      <a:pt x="117061" y="118298"/>
                    </a:cubicBezTo>
                    <a:cubicBezTo>
                      <a:pt x="114905" y="116714"/>
                      <a:pt x="116242" y="113739"/>
                      <a:pt x="118836" y="114094"/>
                    </a:cubicBezTo>
                    <a:cubicBezTo>
                      <a:pt x="139339" y="117069"/>
                      <a:pt x="154928" y="102354"/>
                      <a:pt x="166149" y="86028"/>
                    </a:cubicBezTo>
                    <a:cubicBezTo>
                      <a:pt x="154218" y="93918"/>
                      <a:pt x="138793" y="96512"/>
                      <a:pt x="128118" y="85400"/>
                    </a:cubicBezTo>
                    <a:cubicBezTo>
                      <a:pt x="126862" y="84090"/>
                      <a:pt x="127518" y="82152"/>
                      <a:pt x="129129" y="81551"/>
                    </a:cubicBezTo>
                    <a:cubicBezTo>
                      <a:pt x="146601" y="75108"/>
                      <a:pt x="160525" y="66726"/>
                      <a:pt x="168524" y="51138"/>
                    </a:cubicBezTo>
                    <a:cubicBezTo>
                      <a:pt x="163063" y="56024"/>
                      <a:pt x="156975" y="60092"/>
                      <a:pt x="149632" y="61812"/>
                    </a:cubicBezTo>
                    <a:cubicBezTo>
                      <a:pt x="147638" y="62276"/>
                      <a:pt x="146110" y="60256"/>
                      <a:pt x="147038" y="58454"/>
                    </a:cubicBezTo>
                    <a:cubicBezTo>
                      <a:pt x="155829" y="41555"/>
                      <a:pt x="170162" y="22936"/>
                      <a:pt x="167868" y="2897"/>
                    </a:cubicBezTo>
                    <a:cubicBezTo>
                      <a:pt x="167732" y="2542"/>
                      <a:pt x="167732" y="2187"/>
                      <a:pt x="167787" y="1859"/>
                    </a:cubicBezTo>
                    <a:cubicBezTo>
                      <a:pt x="167787" y="713"/>
                      <a:pt x="168688" y="112"/>
                      <a:pt x="169670" y="57"/>
                    </a:cubicBezTo>
                    <a:cubicBezTo>
                      <a:pt x="170517" y="-134"/>
                      <a:pt x="171472" y="139"/>
                      <a:pt x="172073" y="1068"/>
                    </a:cubicBezTo>
                    <a:cubicBezTo>
                      <a:pt x="177724" y="9940"/>
                      <a:pt x="177042" y="20861"/>
                      <a:pt x="181519" y="30170"/>
                    </a:cubicBezTo>
                    <a:cubicBezTo>
                      <a:pt x="185969" y="39425"/>
                      <a:pt x="202787" y="39125"/>
                      <a:pt x="211441" y="39316"/>
                    </a:cubicBezTo>
                    <a:cubicBezTo>
                      <a:pt x="214198" y="39371"/>
                      <a:pt x="214335" y="42865"/>
                      <a:pt x="212042" y="43821"/>
                    </a:cubicBezTo>
                    <a:cubicBezTo>
                      <a:pt x="203332" y="47424"/>
                      <a:pt x="191975" y="48353"/>
                      <a:pt x="185832" y="55888"/>
                    </a:cubicBezTo>
                    <a:cubicBezTo>
                      <a:pt x="196562" y="57799"/>
                      <a:pt x="207209" y="57990"/>
                      <a:pt x="215754" y="65880"/>
                    </a:cubicBezTo>
                    <a:cubicBezTo>
                      <a:pt x="217338" y="67327"/>
                      <a:pt x="216000" y="69647"/>
                      <a:pt x="214144" y="69784"/>
                    </a:cubicBezTo>
                    <a:cubicBezTo>
                      <a:pt x="203879" y="70603"/>
                      <a:pt x="191211" y="74917"/>
                      <a:pt x="186706" y="84882"/>
                    </a:cubicBezTo>
                    <a:cubicBezTo>
                      <a:pt x="199538" y="84117"/>
                      <a:pt x="211523" y="87557"/>
                      <a:pt x="223235" y="93017"/>
                    </a:cubicBezTo>
                    <a:cubicBezTo>
                      <a:pt x="225282" y="93973"/>
                      <a:pt x="224300" y="97467"/>
                      <a:pt x="222088" y="97303"/>
                    </a:cubicBezTo>
                    <a:cubicBezTo>
                      <a:pt x="208738" y="96293"/>
                      <a:pt x="193613" y="101180"/>
                      <a:pt x="183649" y="110490"/>
                    </a:cubicBezTo>
                    <a:cubicBezTo>
                      <a:pt x="199456" y="114639"/>
                      <a:pt x="214280" y="116851"/>
                      <a:pt x="227740" y="127471"/>
                    </a:cubicBezTo>
                    <a:cubicBezTo>
                      <a:pt x="229705" y="129027"/>
                      <a:pt x="227521" y="131703"/>
                      <a:pt x="225501" y="131321"/>
                    </a:cubicBezTo>
                    <a:cubicBezTo>
                      <a:pt x="218157" y="129846"/>
                      <a:pt x="210840" y="127799"/>
                      <a:pt x="203332" y="127607"/>
                    </a:cubicBezTo>
                    <a:cubicBezTo>
                      <a:pt x="195989" y="127416"/>
                      <a:pt x="189928" y="130911"/>
                      <a:pt x="184631" y="135497"/>
                    </a:cubicBezTo>
                    <a:cubicBezTo>
                      <a:pt x="205517" y="138227"/>
                      <a:pt x="224409" y="145271"/>
                      <a:pt x="240762" y="159249"/>
                    </a:cubicBezTo>
                    <a:cubicBezTo>
                      <a:pt x="242591" y="160805"/>
                      <a:pt x="240626" y="163618"/>
                      <a:pt x="238523" y="163072"/>
                    </a:cubicBezTo>
                    <a:cubicBezTo>
                      <a:pt x="221460" y="158785"/>
                      <a:pt x="205271" y="160232"/>
                      <a:pt x="189491" y="167003"/>
                    </a:cubicBezTo>
                    <a:cubicBezTo>
                      <a:pt x="209584" y="172900"/>
                      <a:pt x="230879" y="171235"/>
                      <a:pt x="248297" y="185240"/>
                    </a:cubicBezTo>
                    <a:cubicBezTo>
                      <a:pt x="250263" y="186823"/>
                      <a:pt x="248079" y="189471"/>
                      <a:pt x="246058" y="189062"/>
                    </a:cubicBezTo>
                    <a:cubicBezTo>
                      <a:pt x="229159" y="185786"/>
                      <a:pt x="212970" y="189280"/>
                      <a:pt x="196562" y="192284"/>
                    </a:cubicBezTo>
                    <a:cubicBezTo>
                      <a:pt x="206472" y="193266"/>
                      <a:pt x="216546" y="193485"/>
                      <a:pt x="225828" y="196979"/>
                    </a:cubicBezTo>
                    <a:cubicBezTo>
                      <a:pt x="237623" y="201429"/>
                      <a:pt x="247724" y="210029"/>
                      <a:pt x="258426" y="216472"/>
                    </a:cubicBezTo>
                    <a:cubicBezTo>
                      <a:pt x="260774" y="217864"/>
                      <a:pt x="259136" y="221113"/>
                      <a:pt x="256651" y="220677"/>
                    </a:cubicBezTo>
                    <a:cubicBezTo>
                      <a:pt x="240243" y="217728"/>
                      <a:pt x="224382" y="221059"/>
                      <a:pt x="208492" y="224389"/>
                    </a:cubicBezTo>
                    <a:cubicBezTo>
                      <a:pt x="214307" y="225072"/>
                      <a:pt x="220068" y="226164"/>
                      <a:pt x="225828" y="227693"/>
                    </a:cubicBezTo>
                    <a:cubicBezTo>
                      <a:pt x="244120" y="232580"/>
                      <a:pt x="260856" y="242217"/>
                      <a:pt x="276554" y="252537"/>
                    </a:cubicBezTo>
                    <a:cubicBezTo>
                      <a:pt x="278710" y="253956"/>
                      <a:pt x="277373" y="257396"/>
                      <a:pt x="274779" y="256741"/>
                    </a:cubicBezTo>
                    <a:cubicBezTo>
                      <a:pt x="255177" y="251608"/>
                      <a:pt x="237049" y="247240"/>
                      <a:pt x="216765" y="251254"/>
                    </a:cubicBezTo>
                    <a:cubicBezTo>
                      <a:pt x="206554" y="253274"/>
                      <a:pt x="196616" y="256468"/>
                      <a:pt x="186515" y="258898"/>
                    </a:cubicBezTo>
                    <a:cubicBezTo>
                      <a:pt x="224928" y="263129"/>
                      <a:pt x="266070" y="272084"/>
                      <a:pt x="291323" y="302825"/>
                    </a:cubicBezTo>
                    <a:cubicBezTo>
                      <a:pt x="292743" y="304572"/>
                      <a:pt x="291460" y="307220"/>
                      <a:pt x="289085" y="306675"/>
                    </a:cubicBezTo>
                    <a:cubicBezTo>
                      <a:pt x="269565" y="302088"/>
                      <a:pt x="249799" y="298484"/>
                      <a:pt x="230196" y="294389"/>
                    </a:cubicBezTo>
                    <a:cubicBezTo>
                      <a:pt x="217884" y="291823"/>
                      <a:pt x="205325" y="289420"/>
                      <a:pt x="193013" y="286254"/>
                    </a:cubicBezTo>
                    <a:cubicBezTo>
                      <a:pt x="206882" y="293379"/>
                      <a:pt x="220996" y="300095"/>
                      <a:pt x="234620" y="307685"/>
                    </a:cubicBezTo>
                    <a:cubicBezTo>
                      <a:pt x="253676" y="318305"/>
                      <a:pt x="275625" y="330973"/>
                      <a:pt x="287037" y="350329"/>
                    </a:cubicBezTo>
                    <a:cubicBezTo>
                      <a:pt x="288266" y="352404"/>
                      <a:pt x="285890" y="354451"/>
                      <a:pt x="283898" y="353468"/>
                    </a:cubicBezTo>
                    <a:cubicBezTo>
                      <a:pt x="259682" y="341456"/>
                      <a:pt x="234183" y="330181"/>
                      <a:pt x="207946" y="323383"/>
                    </a:cubicBezTo>
                    <a:cubicBezTo>
                      <a:pt x="196480" y="320407"/>
                      <a:pt x="184932" y="320461"/>
                      <a:pt x="173383" y="321936"/>
                    </a:cubicBezTo>
                    <a:cubicBezTo>
                      <a:pt x="164019" y="323110"/>
                      <a:pt x="154682" y="325239"/>
                      <a:pt x="145400" y="327396"/>
                    </a:cubicBezTo>
                    <a:cubicBezTo>
                      <a:pt x="137537" y="329225"/>
                      <a:pt x="129729" y="331109"/>
                      <a:pt x="121976" y="332474"/>
                    </a:cubicBezTo>
                    <a:cubicBezTo>
                      <a:pt x="99616" y="336460"/>
                      <a:pt x="76683" y="338808"/>
                      <a:pt x="53996" y="337170"/>
                    </a:cubicBezTo>
                    <a:cubicBezTo>
                      <a:pt x="34722" y="335750"/>
                      <a:pt x="13290" y="330727"/>
                      <a:pt x="595" y="315001"/>
                    </a:cubicBezTo>
                    <a:cubicBezTo>
                      <a:pt x="-606" y="313527"/>
                      <a:pt x="50" y="311070"/>
                      <a:pt x="2206" y="31109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7" name="Graphic 3991">
              <a:extLst>
                <a:ext uri="{FF2B5EF4-FFF2-40B4-BE49-F238E27FC236}">
                  <a16:creationId xmlns:a16="http://schemas.microsoft.com/office/drawing/2014/main" id="{3E45AE12-28EF-0932-CFC5-7A7332DF26A7}"/>
                </a:ext>
              </a:extLst>
            </p:cNvPr>
            <p:cNvGrpSpPr/>
            <p:nvPr/>
          </p:nvGrpSpPr>
          <p:grpSpPr>
            <a:xfrm>
              <a:off x="7758305" y="673819"/>
              <a:ext cx="291915" cy="390646"/>
              <a:chOff x="6440938" y="3344240"/>
              <a:chExt cx="291915" cy="390646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A1125F1-27FA-A12D-083A-801AA5CBE71D}"/>
                  </a:ext>
                </a:extLst>
              </p:cNvPr>
              <p:cNvSpPr/>
              <p:nvPr/>
            </p:nvSpPr>
            <p:spPr>
              <a:xfrm>
                <a:off x="6573234" y="3666094"/>
                <a:ext cx="47373" cy="68792"/>
              </a:xfrm>
              <a:custGeom>
                <a:avLst/>
                <a:gdLst>
                  <a:gd name="connsiteX0" fmla="*/ 41278 w 47373"/>
                  <a:gd name="connsiteY0" fmla="*/ 0 h 68792"/>
                  <a:gd name="connsiteX1" fmla="*/ 47148 w 47373"/>
                  <a:gd name="connsiteY1" fmla="*/ 55721 h 68792"/>
                  <a:gd name="connsiteX2" fmla="*/ 44554 w 47373"/>
                  <a:gd name="connsiteY2" fmla="*/ 59079 h 68792"/>
                  <a:gd name="connsiteX3" fmla="*/ 2893 w 47373"/>
                  <a:gd name="connsiteY3" fmla="*/ 68662 h 68792"/>
                  <a:gd name="connsiteX4" fmla="*/ 81 w 47373"/>
                  <a:gd name="connsiteY4" fmla="*/ 65850 h 68792"/>
                  <a:gd name="connsiteX5" fmla="*/ 13295 w 47373"/>
                  <a:gd name="connsiteY5" fmla="*/ 5460 h 68792"/>
                  <a:gd name="connsiteX6" fmla="*/ 41278 w 47373"/>
                  <a:gd name="connsiteY6" fmla="*/ 0 h 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73" h="68792">
                    <a:moveTo>
                      <a:pt x="41278" y="0"/>
                    </a:moveTo>
                    <a:cubicBezTo>
                      <a:pt x="44035" y="18455"/>
                      <a:pt x="39176" y="38276"/>
                      <a:pt x="47148" y="55721"/>
                    </a:cubicBezTo>
                    <a:cubicBezTo>
                      <a:pt x="47912" y="57387"/>
                      <a:pt x="46657" y="59816"/>
                      <a:pt x="44554" y="59079"/>
                    </a:cubicBezTo>
                    <a:cubicBezTo>
                      <a:pt x="30440" y="54274"/>
                      <a:pt x="15697" y="63639"/>
                      <a:pt x="2893" y="68662"/>
                    </a:cubicBezTo>
                    <a:cubicBezTo>
                      <a:pt x="1228" y="69317"/>
                      <a:pt x="-383" y="67379"/>
                      <a:pt x="81" y="65850"/>
                    </a:cubicBezTo>
                    <a:cubicBezTo>
                      <a:pt x="5732" y="45975"/>
                      <a:pt x="10128" y="25827"/>
                      <a:pt x="13295" y="5460"/>
                    </a:cubicBezTo>
                    <a:cubicBezTo>
                      <a:pt x="22577" y="3304"/>
                      <a:pt x="31914" y="1174"/>
                      <a:pt x="41278" y="0"/>
                    </a:cubicBezTo>
                    <a:close/>
                  </a:path>
                </a:pathLst>
              </a:custGeom>
              <a:solidFill>
                <a:srgbClr val="5149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77F9E9D-F528-4C2B-C280-EF11AC773595}"/>
                  </a:ext>
                </a:extLst>
              </p:cNvPr>
              <p:cNvSpPr/>
              <p:nvPr/>
            </p:nvSpPr>
            <p:spPr>
              <a:xfrm>
                <a:off x="6440938" y="3344240"/>
                <a:ext cx="291915" cy="353722"/>
              </a:xfrm>
              <a:custGeom>
                <a:avLst/>
                <a:gdLst>
                  <a:gd name="connsiteX0" fmla="*/ 2397 w 291915"/>
                  <a:gd name="connsiteY0" fmla="*/ 311015 h 353722"/>
                  <a:gd name="connsiteX1" fmla="*/ 36305 w 291915"/>
                  <a:gd name="connsiteY1" fmla="*/ 315138 h 353722"/>
                  <a:gd name="connsiteX2" fmla="*/ 75291 w 291915"/>
                  <a:gd name="connsiteY2" fmla="*/ 311698 h 353722"/>
                  <a:gd name="connsiteX3" fmla="*/ 130849 w 291915"/>
                  <a:gd name="connsiteY3" fmla="*/ 278909 h 353722"/>
                  <a:gd name="connsiteX4" fmla="*/ 28716 w 291915"/>
                  <a:gd name="connsiteY4" fmla="*/ 271729 h 353722"/>
                  <a:gd name="connsiteX5" fmla="*/ 30326 w 291915"/>
                  <a:gd name="connsiteY5" fmla="*/ 267825 h 353722"/>
                  <a:gd name="connsiteX6" fmla="*/ 95685 w 291915"/>
                  <a:gd name="connsiteY6" fmla="*/ 263594 h 353722"/>
                  <a:gd name="connsiteX7" fmla="*/ 145509 w 291915"/>
                  <a:gd name="connsiteY7" fmla="*/ 236538 h 353722"/>
                  <a:gd name="connsiteX8" fmla="*/ 52686 w 291915"/>
                  <a:gd name="connsiteY8" fmla="*/ 228785 h 353722"/>
                  <a:gd name="connsiteX9" fmla="*/ 54924 w 291915"/>
                  <a:gd name="connsiteY9" fmla="*/ 224963 h 353722"/>
                  <a:gd name="connsiteX10" fmla="*/ 143980 w 291915"/>
                  <a:gd name="connsiteY10" fmla="*/ 204023 h 353722"/>
                  <a:gd name="connsiteX11" fmla="*/ 70322 w 291915"/>
                  <a:gd name="connsiteY11" fmla="*/ 185895 h 353722"/>
                  <a:gd name="connsiteX12" fmla="*/ 71933 w 291915"/>
                  <a:gd name="connsiteY12" fmla="*/ 181991 h 353722"/>
                  <a:gd name="connsiteX13" fmla="*/ 152362 w 291915"/>
                  <a:gd name="connsiteY13" fmla="*/ 161461 h 353722"/>
                  <a:gd name="connsiteX14" fmla="*/ 127736 w 291915"/>
                  <a:gd name="connsiteY14" fmla="*/ 163672 h 353722"/>
                  <a:gd name="connsiteX15" fmla="*/ 92545 w 291915"/>
                  <a:gd name="connsiteY15" fmla="*/ 154581 h 353722"/>
                  <a:gd name="connsiteX16" fmla="*/ 94156 w 291915"/>
                  <a:gd name="connsiteY16" fmla="*/ 150650 h 353722"/>
                  <a:gd name="connsiteX17" fmla="*/ 133606 w 291915"/>
                  <a:gd name="connsiteY17" fmla="*/ 142869 h 353722"/>
                  <a:gd name="connsiteX18" fmla="*/ 166640 w 291915"/>
                  <a:gd name="connsiteY18" fmla="*/ 121656 h 353722"/>
                  <a:gd name="connsiteX19" fmla="*/ 143680 w 291915"/>
                  <a:gd name="connsiteY19" fmla="*/ 126789 h 353722"/>
                  <a:gd name="connsiteX20" fmla="*/ 117061 w 291915"/>
                  <a:gd name="connsiteY20" fmla="*/ 118298 h 353722"/>
                  <a:gd name="connsiteX21" fmla="*/ 118836 w 291915"/>
                  <a:gd name="connsiteY21" fmla="*/ 114094 h 353722"/>
                  <a:gd name="connsiteX22" fmla="*/ 166149 w 291915"/>
                  <a:gd name="connsiteY22" fmla="*/ 86028 h 353722"/>
                  <a:gd name="connsiteX23" fmla="*/ 128118 w 291915"/>
                  <a:gd name="connsiteY23" fmla="*/ 85400 h 353722"/>
                  <a:gd name="connsiteX24" fmla="*/ 129129 w 291915"/>
                  <a:gd name="connsiteY24" fmla="*/ 81551 h 353722"/>
                  <a:gd name="connsiteX25" fmla="*/ 168524 w 291915"/>
                  <a:gd name="connsiteY25" fmla="*/ 51138 h 353722"/>
                  <a:gd name="connsiteX26" fmla="*/ 149632 w 291915"/>
                  <a:gd name="connsiteY26" fmla="*/ 61812 h 353722"/>
                  <a:gd name="connsiteX27" fmla="*/ 147038 w 291915"/>
                  <a:gd name="connsiteY27" fmla="*/ 58454 h 353722"/>
                  <a:gd name="connsiteX28" fmla="*/ 167868 w 291915"/>
                  <a:gd name="connsiteY28" fmla="*/ 2897 h 353722"/>
                  <a:gd name="connsiteX29" fmla="*/ 167787 w 291915"/>
                  <a:gd name="connsiteY29" fmla="*/ 1859 h 353722"/>
                  <a:gd name="connsiteX30" fmla="*/ 169670 w 291915"/>
                  <a:gd name="connsiteY30" fmla="*/ 57 h 353722"/>
                  <a:gd name="connsiteX31" fmla="*/ 172073 w 291915"/>
                  <a:gd name="connsiteY31" fmla="*/ 1068 h 353722"/>
                  <a:gd name="connsiteX32" fmla="*/ 181519 w 291915"/>
                  <a:gd name="connsiteY32" fmla="*/ 30170 h 353722"/>
                  <a:gd name="connsiteX33" fmla="*/ 211441 w 291915"/>
                  <a:gd name="connsiteY33" fmla="*/ 39316 h 353722"/>
                  <a:gd name="connsiteX34" fmla="*/ 212042 w 291915"/>
                  <a:gd name="connsiteY34" fmla="*/ 43821 h 353722"/>
                  <a:gd name="connsiteX35" fmla="*/ 185832 w 291915"/>
                  <a:gd name="connsiteY35" fmla="*/ 55888 h 353722"/>
                  <a:gd name="connsiteX36" fmla="*/ 215754 w 291915"/>
                  <a:gd name="connsiteY36" fmla="*/ 65880 h 353722"/>
                  <a:gd name="connsiteX37" fmla="*/ 214144 w 291915"/>
                  <a:gd name="connsiteY37" fmla="*/ 69784 h 353722"/>
                  <a:gd name="connsiteX38" fmla="*/ 186706 w 291915"/>
                  <a:gd name="connsiteY38" fmla="*/ 84882 h 353722"/>
                  <a:gd name="connsiteX39" fmla="*/ 223235 w 291915"/>
                  <a:gd name="connsiteY39" fmla="*/ 93017 h 353722"/>
                  <a:gd name="connsiteX40" fmla="*/ 222088 w 291915"/>
                  <a:gd name="connsiteY40" fmla="*/ 97303 h 353722"/>
                  <a:gd name="connsiteX41" fmla="*/ 183649 w 291915"/>
                  <a:gd name="connsiteY41" fmla="*/ 110490 h 353722"/>
                  <a:gd name="connsiteX42" fmla="*/ 227740 w 291915"/>
                  <a:gd name="connsiteY42" fmla="*/ 127471 h 353722"/>
                  <a:gd name="connsiteX43" fmla="*/ 225501 w 291915"/>
                  <a:gd name="connsiteY43" fmla="*/ 131321 h 353722"/>
                  <a:gd name="connsiteX44" fmla="*/ 203332 w 291915"/>
                  <a:gd name="connsiteY44" fmla="*/ 127607 h 353722"/>
                  <a:gd name="connsiteX45" fmla="*/ 184631 w 291915"/>
                  <a:gd name="connsiteY45" fmla="*/ 135497 h 353722"/>
                  <a:gd name="connsiteX46" fmla="*/ 240762 w 291915"/>
                  <a:gd name="connsiteY46" fmla="*/ 159249 h 353722"/>
                  <a:gd name="connsiteX47" fmla="*/ 238523 w 291915"/>
                  <a:gd name="connsiteY47" fmla="*/ 163072 h 353722"/>
                  <a:gd name="connsiteX48" fmla="*/ 189491 w 291915"/>
                  <a:gd name="connsiteY48" fmla="*/ 167003 h 353722"/>
                  <a:gd name="connsiteX49" fmla="*/ 248297 w 291915"/>
                  <a:gd name="connsiteY49" fmla="*/ 185240 h 353722"/>
                  <a:gd name="connsiteX50" fmla="*/ 246058 w 291915"/>
                  <a:gd name="connsiteY50" fmla="*/ 189062 h 353722"/>
                  <a:gd name="connsiteX51" fmla="*/ 196562 w 291915"/>
                  <a:gd name="connsiteY51" fmla="*/ 192284 h 353722"/>
                  <a:gd name="connsiteX52" fmla="*/ 225828 w 291915"/>
                  <a:gd name="connsiteY52" fmla="*/ 196979 h 353722"/>
                  <a:gd name="connsiteX53" fmla="*/ 258426 w 291915"/>
                  <a:gd name="connsiteY53" fmla="*/ 216472 h 353722"/>
                  <a:gd name="connsiteX54" fmla="*/ 256651 w 291915"/>
                  <a:gd name="connsiteY54" fmla="*/ 220677 h 353722"/>
                  <a:gd name="connsiteX55" fmla="*/ 208492 w 291915"/>
                  <a:gd name="connsiteY55" fmla="*/ 224389 h 353722"/>
                  <a:gd name="connsiteX56" fmla="*/ 225828 w 291915"/>
                  <a:gd name="connsiteY56" fmla="*/ 227693 h 353722"/>
                  <a:gd name="connsiteX57" fmla="*/ 276554 w 291915"/>
                  <a:gd name="connsiteY57" fmla="*/ 252537 h 353722"/>
                  <a:gd name="connsiteX58" fmla="*/ 274779 w 291915"/>
                  <a:gd name="connsiteY58" fmla="*/ 256741 h 353722"/>
                  <a:gd name="connsiteX59" fmla="*/ 216765 w 291915"/>
                  <a:gd name="connsiteY59" fmla="*/ 251254 h 353722"/>
                  <a:gd name="connsiteX60" fmla="*/ 186515 w 291915"/>
                  <a:gd name="connsiteY60" fmla="*/ 258898 h 353722"/>
                  <a:gd name="connsiteX61" fmla="*/ 291323 w 291915"/>
                  <a:gd name="connsiteY61" fmla="*/ 302825 h 353722"/>
                  <a:gd name="connsiteX62" fmla="*/ 289085 w 291915"/>
                  <a:gd name="connsiteY62" fmla="*/ 306675 h 353722"/>
                  <a:gd name="connsiteX63" fmla="*/ 230196 w 291915"/>
                  <a:gd name="connsiteY63" fmla="*/ 294389 h 353722"/>
                  <a:gd name="connsiteX64" fmla="*/ 193013 w 291915"/>
                  <a:gd name="connsiteY64" fmla="*/ 286254 h 353722"/>
                  <a:gd name="connsiteX65" fmla="*/ 234620 w 291915"/>
                  <a:gd name="connsiteY65" fmla="*/ 307685 h 353722"/>
                  <a:gd name="connsiteX66" fmla="*/ 287037 w 291915"/>
                  <a:gd name="connsiteY66" fmla="*/ 350329 h 353722"/>
                  <a:gd name="connsiteX67" fmla="*/ 283898 w 291915"/>
                  <a:gd name="connsiteY67" fmla="*/ 353468 h 353722"/>
                  <a:gd name="connsiteX68" fmla="*/ 207946 w 291915"/>
                  <a:gd name="connsiteY68" fmla="*/ 323383 h 353722"/>
                  <a:gd name="connsiteX69" fmla="*/ 173383 w 291915"/>
                  <a:gd name="connsiteY69" fmla="*/ 321936 h 353722"/>
                  <a:gd name="connsiteX70" fmla="*/ 145400 w 291915"/>
                  <a:gd name="connsiteY70" fmla="*/ 327396 h 353722"/>
                  <a:gd name="connsiteX71" fmla="*/ 121976 w 291915"/>
                  <a:gd name="connsiteY71" fmla="*/ 332474 h 353722"/>
                  <a:gd name="connsiteX72" fmla="*/ 53996 w 291915"/>
                  <a:gd name="connsiteY72" fmla="*/ 337170 h 353722"/>
                  <a:gd name="connsiteX73" fmla="*/ 595 w 291915"/>
                  <a:gd name="connsiteY73" fmla="*/ 315001 h 353722"/>
                  <a:gd name="connsiteX74" fmla="*/ 2206 w 291915"/>
                  <a:gd name="connsiteY74" fmla="*/ 311097 h 35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91915" h="353722">
                    <a:moveTo>
                      <a:pt x="2397" y="311015"/>
                    </a:moveTo>
                    <a:cubicBezTo>
                      <a:pt x="13891" y="311015"/>
                      <a:pt x="25030" y="313363"/>
                      <a:pt x="36305" y="315138"/>
                    </a:cubicBezTo>
                    <a:cubicBezTo>
                      <a:pt x="50010" y="317295"/>
                      <a:pt x="62132" y="315820"/>
                      <a:pt x="75291" y="311698"/>
                    </a:cubicBezTo>
                    <a:cubicBezTo>
                      <a:pt x="95903" y="305228"/>
                      <a:pt x="116734" y="295700"/>
                      <a:pt x="130849" y="278909"/>
                    </a:cubicBezTo>
                    <a:cubicBezTo>
                      <a:pt x="95876" y="282049"/>
                      <a:pt x="56426" y="304108"/>
                      <a:pt x="28716" y="271729"/>
                    </a:cubicBezTo>
                    <a:cubicBezTo>
                      <a:pt x="27351" y="270119"/>
                      <a:pt x="28306" y="268044"/>
                      <a:pt x="30326" y="267825"/>
                    </a:cubicBezTo>
                    <a:cubicBezTo>
                      <a:pt x="52276" y="265477"/>
                      <a:pt x="74199" y="270173"/>
                      <a:pt x="95685" y="263594"/>
                    </a:cubicBezTo>
                    <a:cubicBezTo>
                      <a:pt x="113731" y="258079"/>
                      <a:pt x="130958" y="248715"/>
                      <a:pt x="145509" y="236538"/>
                    </a:cubicBezTo>
                    <a:cubicBezTo>
                      <a:pt x="115724" y="244538"/>
                      <a:pt x="76983" y="248660"/>
                      <a:pt x="52686" y="228785"/>
                    </a:cubicBezTo>
                    <a:cubicBezTo>
                      <a:pt x="50720" y="227174"/>
                      <a:pt x="52904" y="224608"/>
                      <a:pt x="54924" y="224963"/>
                    </a:cubicBezTo>
                    <a:cubicBezTo>
                      <a:pt x="87686" y="230696"/>
                      <a:pt x="116543" y="219639"/>
                      <a:pt x="143980" y="204023"/>
                    </a:cubicBezTo>
                    <a:cubicBezTo>
                      <a:pt x="118236" y="209210"/>
                      <a:pt x="91262" y="203067"/>
                      <a:pt x="70322" y="185895"/>
                    </a:cubicBezTo>
                    <a:cubicBezTo>
                      <a:pt x="68821" y="184666"/>
                      <a:pt x="70022" y="181800"/>
                      <a:pt x="71933" y="181991"/>
                    </a:cubicBezTo>
                    <a:cubicBezTo>
                      <a:pt x="100353" y="184858"/>
                      <a:pt x="128173" y="176012"/>
                      <a:pt x="152362" y="161461"/>
                    </a:cubicBezTo>
                    <a:cubicBezTo>
                      <a:pt x="144226" y="162908"/>
                      <a:pt x="135899" y="163536"/>
                      <a:pt x="127736" y="163672"/>
                    </a:cubicBezTo>
                    <a:cubicBezTo>
                      <a:pt x="115887" y="163863"/>
                      <a:pt x="101828" y="162771"/>
                      <a:pt x="92545" y="154581"/>
                    </a:cubicBezTo>
                    <a:cubicBezTo>
                      <a:pt x="91098" y="153298"/>
                      <a:pt x="92190" y="150486"/>
                      <a:pt x="94156" y="150650"/>
                    </a:cubicBezTo>
                    <a:cubicBezTo>
                      <a:pt x="107533" y="151905"/>
                      <a:pt x="121266" y="147647"/>
                      <a:pt x="133606" y="142869"/>
                    </a:cubicBezTo>
                    <a:cubicBezTo>
                      <a:pt x="145100" y="138419"/>
                      <a:pt x="158695" y="131839"/>
                      <a:pt x="166640" y="121656"/>
                    </a:cubicBezTo>
                    <a:cubicBezTo>
                      <a:pt x="158968" y="123267"/>
                      <a:pt x="151488" y="126024"/>
                      <a:pt x="143680" y="126789"/>
                    </a:cubicBezTo>
                    <a:cubicBezTo>
                      <a:pt x="133524" y="127799"/>
                      <a:pt x="125170" y="124277"/>
                      <a:pt x="117061" y="118298"/>
                    </a:cubicBezTo>
                    <a:cubicBezTo>
                      <a:pt x="114905" y="116714"/>
                      <a:pt x="116242" y="113739"/>
                      <a:pt x="118836" y="114094"/>
                    </a:cubicBezTo>
                    <a:cubicBezTo>
                      <a:pt x="139339" y="117069"/>
                      <a:pt x="154928" y="102354"/>
                      <a:pt x="166149" y="86028"/>
                    </a:cubicBezTo>
                    <a:cubicBezTo>
                      <a:pt x="154218" y="93918"/>
                      <a:pt x="138793" y="96512"/>
                      <a:pt x="128118" y="85400"/>
                    </a:cubicBezTo>
                    <a:cubicBezTo>
                      <a:pt x="126862" y="84090"/>
                      <a:pt x="127518" y="82152"/>
                      <a:pt x="129129" y="81551"/>
                    </a:cubicBezTo>
                    <a:cubicBezTo>
                      <a:pt x="146601" y="75108"/>
                      <a:pt x="160525" y="66726"/>
                      <a:pt x="168524" y="51138"/>
                    </a:cubicBezTo>
                    <a:cubicBezTo>
                      <a:pt x="163063" y="56024"/>
                      <a:pt x="156975" y="60092"/>
                      <a:pt x="149632" y="61812"/>
                    </a:cubicBezTo>
                    <a:cubicBezTo>
                      <a:pt x="147638" y="62276"/>
                      <a:pt x="146110" y="60256"/>
                      <a:pt x="147038" y="58454"/>
                    </a:cubicBezTo>
                    <a:cubicBezTo>
                      <a:pt x="155829" y="41555"/>
                      <a:pt x="170162" y="22936"/>
                      <a:pt x="167868" y="2897"/>
                    </a:cubicBezTo>
                    <a:cubicBezTo>
                      <a:pt x="167732" y="2542"/>
                      <a:pt x="167732" y="2187"/>
                      <a:pt x="167787" y="1859"/>
                    </a:cubicBezTo>
                    <a:cubicBezTo>
                      <a:pt x="167787" y="713"/>
                      <a:pt x="168688" y="112"/>
                      <a:pt x="169670" y="57"/>
                    </a:cubicBezTo>
                    <a:cubicBezTo>
                      <a:pt x="170517" y="-134"/>
                      <a:pt x="171472" y="139"/>
                      <a:pt x="172073" y="1068"/>
                    </a:cubicBezTo>
                    <a:cubicBezTo>
                      <a:pt x="177724" y="9940"/>
                      <a:pt x="177042" y="20861"/>
                      <a:pt x="181519" y="30170"/>
                    </a:cubicBezTo>
                    <a:cubicBezTo>
                      <a:pt x="185969" y="39425"/>
                      <a:pt x="202787" y="39125"/>
                      <a:pt x="211441" y="39316"/>
                    </a:cubicBezTo>
                    <a:cubicBezTo>
                      <a:pt x="214198" y="39371"/>
                      <a:pt x="214335" y="42865"/>
                      <a:pt x="212042" y="43821"/>
                    </a:cubicBezTo>
                    <a:cubicBezTo>
                      <a:pt x="203332" y="47424"/>
                      <a:pt x="191975" y="48353"/>
                      <a:pt x="185832" y="55888"/>
                    </a:cubicBezTo>
                    <a:cubicBezTo>
                      <a:pt x="196562" y="57799"/>
                      <a:pt x="207209" y="57990"/>
                      <a:pt x="215754" y="65880"/>
                    </a:cubicBezTo>
                    <a:cubicBezTo>
                      <a:pt x="217338" y="67327"/>
                      <a:pt x="216000" y="69647"/>
                      <a:pt x="214144" y="69784"/>
                    </a:cubicBezTo>
                    <a:cubicBezTo>
                      <a:pt x="203879" y="70603"/>
                      <a:pt x="191211" y="74917"/>
                      <a:pt x="186706" y="84882"/>
                    </a:cubicBezTo>
                    <a:cubicBezTo>
                      <a:pt x="199538" y="84117"/>
                      <a:pt x="211523" y="87557"/>
                      <a:pt x="223235" y="93017"/>
                    </a:cubicBezTo>
                    <a:cubicBezTo>
                      <a:pt x="225282" y="93973"/>
                      <a:pt x="224300" y="97467"/>
                      <a:pt x="222088" y="97303"/>
                    </a:cubicBezTo>
                    <a:cubicBezTo>
                      <a:pt x="208738" y="96293"/>
                      <a:pt x="193613" y="101180"/>
                      <a:pt x="183649" y="110490"/>
                    </a:cubicBezTo>
                    <a:cubicBezTo>
                      <a:pt x="199456" y="114639"/>
                      <a:pt x="214280" y="116851"/>
                      <a:pt x="227740" y="127471"/>
                    </a:cubicBezTo>
                    <a:cubicBezTo>
                      <a:pt x="229705" y="129027"/>
                      <a:pt x="227521" y="131703"/>
                      <a:pt x="225501" y="131321"/>
                    </a:cubicBezTo>
                    <a:cubicBezTo>
                      <a:pt x="218157" y="129846"/>
                      <a:pt x="210840" y="127799"/>
                      <a:pt x="203332" y="127607"/>
                    </a:cubicBezTo>
                    <a:cubicBezTo>
                      <a:pt x="195989" y="127416"/>
                      <a:pt x="189928" y="130911"/>
                      <a:pt x="184631" y="135497"/>
                    </a:cubicBezTo>
                    <a:cubicBezTo>
                      <a:pt x="205517" y="138227"/>
                      <a:pt x="224409" y="145271"/>
                      <a:pt x="240762" y="159249"/>
                    </a:cubicBezTo>
                    <a:cubicBezTo>
                      <a:pt x="242591" y="160805"/>
                      <a:pt x="240626" y="163618"/>
                      <a:pt x="238523" y="163072"/>
                    </a:cubicBezTo>
                    <a:cubicBezTo>
                      <a:pt x="221460" y="158785"/>
                      <a:pt x="205271" y="160232"/>
                      <a:pt x="189491" y="167003"/>
                    </a:cubicBezTo>
                    <a:cubicBezTo>
                      <a:pt x="209584" y="172900"/>
                      <a:pt x="230879" y="171235"/>
                      <a:pt x="248297" y="185240"/>
                    </a:cubicBezTo>
                    <a:cubicBezTo>
                      <a:pt x="250263" y="186823"/>
                      <a:pt x="248079" y="189471"/>
                      <a:pt x="246058" y="189062"/>
                    </a:cubicBezTo>
                    <a:cubicBezTo>
                      <a:pt x="229159" y="185786"/>
                      <a:pt x="212970" y="189280"/>
                      <a:pt x="196562" y="192284"/>
                    </a:cubicBezTo>
                    <a:cubicBezTo>
                      <a:pt x="206472" y="193266"/>
                      <a:pt x="216546" y="193485"/>
                      <a:pt x="225828" y="196979"/>
                    </a:cubicBezTo>
                    <a:cubicBezTo>
                      <a:pt x="237623" y="201429"/>
                      <a:pt x="247724" y="210029"/>
                      <a:pt x="258426" y="216472"/>
                    </a:cubicBezTo>
                    <a:cubicBezTo>
                      <a:pt x="260774" y="217864"/>
                      <a:pt x="259136" y="221113"/>
                      <a:pt x="256651" y="220677"/>
                    </a:cubicBezTo>
                    <a:cubicBezTo>
                      <a:pt x="240243" y="217728"/>
                      <a:pt x="224382" y="221059"/>
                      <a:pt x="208492" y="224389"/>
                    </a:cubicBezTo>
                    <a:cubicBezTo>
                      <a:pt x="214307" y="225072"/>
                      <a:pt x="220068" y="226164"/>
                      <a:pt x="225828" y="227693"/>
                    </a:cubicBezTo>
                    <a:cubicBezTo>
                      <a:pt x="244120" y="232580"/>
                      <a:pt x="260856" y="242217"/>
                      <a:pt x="276554" y="252537"/>
                    </a:cubicBezTo>
                    <a:cubicBezTo>
                      <a:pt x="278710" y="253956"/>
                      <a:pt x="277373" y="257396"/>
                      <a:pt x="274779" y="256741"/>
                    </a:cubicBezTo>
                    <a:cubicBezTo>
                      <a:pt x="255177" y="251608"/>
                      <a:pt x="237049" y="247240"/>
                      <a:pt x="216765" y="251254"/>
                    </a:cubicBezTo>
                    <a:cubicBezTo>
                      <a:pt x="206554" y="253274"/>
                      <a:pt x="196616" y="256468"/>
                      <a:pt x="186515" y="258898"/>
                    </a:cubicBezTo>
                    <a:cubicBezTo>
                      <a:pt x="224928" y="263129"/>
                      <a:pt x="266070" y="272084"/>
                      <a:pt x="291323" y="302825"/>
                    </a:cubicBezTo>
                    <a:cubicBezTo>
                      <a:pt x="292743" y="304572"/>
                      <a:pt x="291460" y="307220"/>
                      <a:pt x="289085" y="306675"/>
                    </a:cubicBezTo>
                    <a:cubicBezTo>
                      <a:pt x="269565" y="302088"/>
                      <a:pt x="249799" y="298484"/>
                      <a:pt x="230196" y="294389"/>
                    </a:cubicBezTo>
                    <a:cubicBezTo>
                      <a:pt x="217884" y="291823"/>
                      <a:pt x="205325" y="289420"/>
                      <a:pt x="193013" y="286254"/>
                    </a:cubicBezTo>
                    <a:cubicBezTo>
                      <a:pt x="206882" y="293379"/>
                      <a:pt x="220996" y="300095"/>
                      <a:pt x="234620" y="307685"/>
                    </a:cubicBezTo>
                    <a:cubicBezTo>
                      <a:pt x="253676" y="318305"/>
                      <a:pt x="275625" y="330973"/>
                      <a:pt x="287037" y="350329"/>
                    </a:cubicBezTo>
                    <a:cubicBezTo>
                      <a:pt x="288266" y="352404"/>
                      <a:pt x="285890" y="354451"/>
                      <a:pt x="283898" y="353468"/>
                    </a:cubicBezTo>
                    <a:cubicBezTo>
                      <a:pt x="259682" y="341456"/>
                      <a:pt x="234183" y="330181"/>
                      <a:pt x="207946" y="323383"/>
                    </a:cubicBezTo>
                    <a:cubicBezTo>
                      <a:pt x="196480" y="320407"/>
                      <a:pt x="184932" y="320461"/>
                      <a:pt x="173383" y="321936"/>
                    </a:cubicBezTo>
                    <a:cubicBezTo>
                      <a:pt x="164019" y="323110"/>
                      <a:pt x="154682" y="325239"/>
                      <a:pt x="145400" y="327396"/>
                    </a:cubicBezTo>
                    <a:cubicBezTo>
                      <a:pt x="137537" y="329225"/>
                      <a:pt x="129729" y="331109"/>
                      <a:pt x="121976" y="332474"/>
                    </a:cubicBezTo>
                    <a:cubicBezTo>
                      <a:pt x="99616" y="336460"/>
                      <a:pt x="76683" y="338808"/>
                      <a:pt x="53996" y="337170"/>
                    </a:cubicBezTo>
                    <a:cubicBezTo>
                      <a:pt x="34722" y="335750"/>
                      <a:pt x="13290" y="330727"/>
                      <a:pt x="595" y="315001"/>
                    </a:cubicBezTo>
                    <a:cubicBezTo>
                      <a:pt x="-606" y="313527"/>
                      <a:pt x="50" y="311070"/>
                      <a:pt x="2206" y="31109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4" name="fence">
            <a:extLst>
              <a:ext uri="{FF2B5EF4-FFF2-40B4-BE49-F238E27FC236}">
                <a16:creationId xmlns:a16="http://schemas.microsoft.com/office/drawing/2014/main" id="{C5C5FAEC-FA29-2CC4-A2A5-CA899839CEEC}"/>
              </a:ext>
            </a:extLst>
          </p:cNvPr>
          <p:cNvGrpSpPr/>
          <p:nvPr/>
        </p:nvGrpSpPr>
        <p:grpSpPr>
          <a:xfrm>
            <a:off x="0" y="1135334"/>
            <a:ext cx="12191999" cy="1166215"/>
            <a:chOff x="-1667805" y="540752"/>
            <a:chExt cx="14363133" cy="1760797"/>
          </a:xfrm>
          <a:solidFill>
            <a:schemeClr val="bg2">
              <a:lumMod val="90000"/>
            </a:schemeClr>
          </a:solidFill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989E59D-F9FD-DA0B-21E3-E93C5E4AD543}"/>
                </a:ext>
              </a:extLst>
            </p:cNvPr>
            <p:cNvGrpSpPr/>
            <p:nvPr/>
          </p:nvGrpSpPr>
          <p:grpSpPr>
            <a:xfrm>
              <a:off x="-1667805" y="540752"/>
              <a:ext cx="14314630" cy="1760797"/>
              <a:chOff x="0" y="2608960"/>
              <a:chExt cx="6957761" cy="855852"/>
            </a:xfrm>
            <a:grpFill/>
          </p:grpSpPr>
          <p:sp>
            <p:nvSpPr>
              <p:cNvPr id="37" name="Arrow: Pentagon 36">
                <a:extLst>
                  <a:ext uri="{FF2B5EF4-FFF2-40B4-BE49-F238E27FC236}">
                    <a16:creationId xmlns:a16="http://schemas.microsoft.com/office/drawing/2014/main" id="{570BAA95-5B39-ED74-B32C-077A4C21540D}"/>
                  </a:ext>
                </a:extLst>
              </p:cNvPr>
              <p:cNvSpPr/>
              <p:nvPr/>
            </p:nvSpPr>
            <p:spPr>
              <a:xfrm rot="16200000">
                <a:off x="520860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Arrow: Pentagon 37">
                <a:extLst>
                  <a:ext uri="{FF2B5EF4-FFF2-40B4-BE49-F238E27FC236}">
                    <a16:creationId xmlns:a16="http://schemas.microsoft.com/office/drawing/2014/main" id="{5666D171-EC05-D480-53F3-99F964E5BACA}"/>
                  </a:ext>
                </a:extLst>
              </p:cNvPr>
              <p:cNvSpPr/>
              <p:nvPr/>
            </p:nvSpPr>
            <p:spPr>
              <a:xfrm rot="16200000">
                <a:off x="551595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Arrow: Pentagon 38">
                <a:extLst>
                  <a:ext uri="{FF2B5EF4-FFF2-40B4-BE49-F238E27FC236}">
                    <a16:creationId xmlns:a16="http://schemas.microsoft.com/office/drawing/2014/main" id="{ACF63195-75A3-1286-0CF3-54585AF5D559}"/>
                  </a:ext>
                </a:extLst>
              </p:cNvPr>
              <p:cNvSpPr/>
              <p:nvPr/>
            </p:nvSpPr>
            <p:spPr>
              <a:xfrm rot="16200000">
                <a:off x="5823300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Arrow: Pentagon 39">
                <a:extLst>
                  <a:ext uri="{FF2B5EF4-FFF2-40B4-BE49-F238E27FC236}">
                    <a16:creationId xmlns:a16="http://schemas.microsoft.com/office/drawing/2014/main" id="{AD9507A2-1E3D-74DF-FBFD-1AA746841A8B}"/>
                  </a:ext>
                </a:extLst>
              </p:cNvPr>
              <p:cNvSpPr/>
              <p:nvPr/>
            </p:nvSpPr>
            <p:spPr>
              <a:xfrm rot="16200000">
                <a:off x="6130648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Arrow: Pentagon 40">
                <a:extLst>
                  <a:ext uri="{FF2B5EF4-FFF2-40B4-BE49-F238E27FC236}">
                    <a16:creationId xmlns:a16="http://schemas.microsoft.com/office/drawing/2014/main" id="{0909E872-5F44-2466-A990-2F50F128ED07}"/>
                  </a:ext>
                </a:extLst>
              </p:cNvPr>
              <p:cNvSpPr/>
              <p:nvPr/>
            </p:nvSpPr>
            <p:spPr>
              <a:xfrm rot="16200000">
                <a:off x="6437996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Arrow: Pentagon 41">
                <a:extLst>
                  <a:ext uri="{FF2B5EF4-FFF2-40B4-BE49-F238E27FC236}">
                    <a16:creationId xmlns:a16="http://schemas.microsoft.com/office/drawing/2014/main" id="{5C4D15EC-2A25-B7B1-A960-C481B99EA9AF}"/>
                  </a:ext>
                </a:extLst>
              </p:cNvPr>
              <p:cNvSpPr/>
              <p:nvPr/>
            </p:nvSpPr>
            <p:spPr>
              <a:xfrm rot="16200000">
                <a:off x="1520428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Arrow: Pentagon 42">
                <a:extLst>
                  <a:ext uri="{FF2B5EF4-FFF2-40B4-BE49-F238E27FC236}">
                    <a16:creationId xmlns:a16="http://schemas.microsoft.com/office/drawing/2014/main" id="{C8F74BBB-7E7F-6A45-EF5E-205BCB9EDC3F}"/>
                  </a:ext>
                </a:extLst>
              </p:cNvPr>
              <p:cNvSpPr/>
              <p:nvPr/>
            </p:nvSpPr>
            <p:spPr>
              <a:xfrm rot="16200000">
                <a:off x="1827776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Arrow: Pentagon 43">
                <a:extLst>
                  <a:ext uri="{FF2B5EF4-FFF2-40B4-BE49-F238E27FC236}">
                    <a16:creationId xmlns:a16="http://schemas.microsoft.com/office/drawing/2014/main" id="{4D3966AE-6885-BE39-0D82-3029AF8EF446}"/>
                  </a:ext>
                </a:extLst>
              </p:cNvPr>
              <p:cNvSpPr/>
              <p:nvPr/>
            </p:nvSpPr>
            <p:spPr>
              <a:xfrm rot="16200000">
                <a:off x="213512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Arrow: Pentagon 44">
                <a:extLst>
                  <a:ext uri="{FF2B5EF4-FFF2-40B4-BE49-F238E27FC236}">
                    <a16:creationId xmlns:a16="http://schemas.microsoft.com/office/drawing/2014/main" id="{BF8EA6F6-4405-7F39-30EC-B9B0CEFAAA91}"/>
                  </a:ext>
                </a:extLst>
              </p:cNvPr>
              <p:cNvSpPr/>
              <p:nvPr/>
            </p:nvSpPr>
            <p:spPr>
              <a:xfrm rot="16200000">
                <a:off x="244247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Arrow: Pentagon 45">
                <a:extLst>
                  <a:ext uri="{FF2B5EF4-FFF2-40B4-BE49-F238E27FC236}">
                    <a16:creationId xmlns:a16="http://schemas.microsoft.com/office/drawing/2014/main" id="{4402F50A-B93A-9E52-2D10-7B713B33F8AC}"/>
                  </a:ext>
                </a:extLst>
              </p:cNvPr>
              <p:cNvSpPr/>
              <p:nvPr/>
            </p:nvSpPr>
            <p:spPr>
              <a:xfrm rot="16200000">
                <a:off x="2749820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Arrow: Pentagon 46">
                <a:extLst>
                  <a:ext uri="{FF2B5EF4-FFF2-40B4-BE49-F238E27FC236}">
                    <a16:creationId xmlns:a16="http://schemas.microsoft.com/office/drawing/2014/main" id="{A480F8D0-B5BB-847D-67AF-A00AAA4F757E}"/>
                  </a:ext>
                </a:extLst>
              </p:cNvPr>
              <p:cNvSpPr/>
              <p:nvPr/>
            </p:nvSpPr>
            <p:spPr>
              <a:xfrm rot="16200000">
                <a:off x="3057168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Arrow: Pentagon 47">
                <a:extLst>
                  <a:ext uri="{FF2B5EF4-FFF2-40B4-BE49-F238E27FC236}">
                    <a16:creationId xmlns:a16="http://schemas.microsoft.com/office/drawing/2014/main" id="{FEDBF0D6-8AF5-3B55-936E-E6C4D4D4B31B}"/>
                  </a:ext>
                </a:extLst>
              </p:cNvPr>
              <p:cNvSpPr/>
              <p:nvPr/>
            </p:nvSpPr>
            <p:spPr>
              <a:xfrm rot="16200000">
                <a:off x="-323660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Arrow: Pentagon 48">
                <a:extLst>
                  <a:ext uri="{FF2B5EF4-FFF2-40B4-BE49-F238E27FC236}">
                    <a16:creationId xmlns:a16="http://schemas.microsoft.com/office/drawing/2014/main" id="{27285728-AF82-6A93-B7DD-0F0075DA181E}"/>
                  </a:ext>
                </a:extLst>
              </p:cNvPr>
              <p:cNvSpPr/>
              <p:nvPr/>
            </p:nvSpPr>
            <p:spPr>
              <a:xfrm rot="16200000">
                <a:off x="-1631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Arrow: Pentagon 49">
                <a:extLst>
                  <a:ext uri="{FF2B5EF4-FFF2-40B4-BE49-F238E27FC236}">
                    <a16:creationId xmlns:a16="http://schemas.microsoft.com/office/drawing/2014/main" id="{303E863D-8F5B-CCF1-BDF6-543475D319FA}"/>
                  </a:ext>
                </a:extLst>
              </p:cNvPr>
              <p:cNvSpPr/>
              <p:nvPr/>
            </p:nvSpPr>
            <p:spPr>
              <a:xfrm rot="16200000">
                <a:off x="291036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Arrow: Pentagon 50">
                <a:extLst>
                  <a:ext uri="{FF2B5EF4-FFF2-40B4-BE49-F238E27FC236}">
                    <a16:creationId xmlns:a16="http://schemas.microsoft.com/office/drawing/2014/main" id="{B418EE87-1D3E-5049-DBC2-B07A4CDAC9B5}"/>
                  </a:ext>
                </a:extLst>
              </p:cNvPr>
              <p:cNvSpPr/>
              <p:nvPr/>
            </p:nvSpPr>
            <p:spPr>
              <a:xfrm rot="16200000">
                <a:off x="59838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Arrow: Pentagon 51">
                <a:extLst>
                  <a:ext uri="{FF2B5EF4-FFF2-40B4-BE49-F238E27FC236}">
                    <a16:creationId xmlns:a16="http://schemas.microsoft.com/office/drawing/2014/main" id="{84E05FB8-5F78-71FE-1191-F83D8CA42DF3}"/>
                  </a:ext>
                </a:extLst>
              </p:cNvPr>
              <p:cNvSpPr/>
              <p:nvPr/>
            </p:nvSpPr>
            <p:spPr>
              <a:xfrm rot="16200000">
                <a:off x="905732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Arrow: Pentagon 52">
                <a:extLst>
                  <a:ext uri="{FF2B5EF4-FFF2-40B4-BE49-F238E27FC236}">
                    <a16:creationId xmlns:a16="http://schemas.microsoft.com/office/drawing/2014/main" id="{F50994A6-8446-6259-8EB1-B0DA0276F25F}"/>
                  </a:ext>
                </a:extLst>
              </p:cNvPr>
              <p:cNvSpPr/>
              <p:nvPr/>
            </p:nvSpPr>
            <p:spPr>
              <a:xfrm rot="16200000">
                <a:off x="1213080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Arrow: Pentagon 53">
                <a:extLst>
                  <a:ext uri="{FF2B5EF4-FFF2-40B4-BE49-F238E27FC236}">
                    <a16:creationId xmlns:a16="http://schemas.microsoft.com/office/drawing/2014/main" id="{1B8BC7FE-4E29-DC4D-9510-825B007045CC}"/>
                  </a:ext>
                </a:extLst>
              </p:cNvPr>
              <p:cNvSpPr/>
              <p:nvPr/>
            </p:nvSpPr>
            <p:spPr>
              <a:xfrm rot="16200000">
                <a:off x="3364516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Arrow: Pentagon 54">
                <a:extLst>
                  <a:ext uri="{FF2B5EF4-FFF2-40B4-BE49-F238E27FC236}">
                    <a16:creationId xmlns:a16="http://schemas.microsoft.com/office/drawing/2014/main" id="{16035224-6946-FF10-6088-877C4E4EE383}"/>
                  </a:ext>
                </a:extLst>
              </p:cNvPr>
              <p:cNvSpPr/>
              <p:nvPr/>
            </p:nvSpPr>
            <p:spPr>
              <a:xfrm rot="16200000">
                <a:off x="367186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Arrow: Pentagon 55">
                <a:extLst>
                  <a:ext uri="{FF2B5EF4-FFF2-40B4-BE49-F238E27FC236}">
                    <a16:creationId xmlns:a16="http://schemas.microsoft.com/office/drawing/2014/main" id="{68697211-FA71-F3DA-75F6-A53B1F8FB46E}"/>
                  </a:ext>
                </a:extLst>
              </p:cNvPr>
              <p:cNvSpPr/>
              <p:nvPr/>
            </p:nvSpPr>
            <p:spPr>
              <a:xfrm rot="16200000">
                <a:off x="397921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Arrow: Pentagon 56">
                <a:extLst>
                  <a:ext uri="{FF2B5EF4-FFF2-40B4-BE49-F238E27FC236}">
                    <a16:creationId xmlns:a16="http://schemas.microsoft.com/office/drawing/2014/main" id="{35AD43D2-F290-F34C-3A02-B8F0842B3160}"/>
                  </a:ext>
                </a:extLst>
              </p:cNvPr>
              <p:cNvSpPr/>
              <p:nvPr/>
            </p:nvSpPr>
            <p:spPr>
              <a:xfrm rot="16200000">
                <a:off x="4286560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Arrow: Pentagon 57">
                <a:extLst>
                  <a:ext uri="{FF2B5EF4-FFF2-40B4-BE49-F238E27FC236}">
                    <a16:creationId xmlns:a16="http://schemas.microsoft.com/office/drawing/2014/main" id="{7E8B66F2-6CF9-A499-8741-4C27ACADD4CA}"/>
                  </a:ext>
                </a:extLst>
              </p:cNvPr>
              <p:cNvSpPr/>
              <p:nvPr/>
            </p:nvSpPr>
            <p:spPr>
              <a:xfrm rot="16200000">
                <a:off x="4593908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Arrow: Pentagon 58">
                <a:extLst>
                  <a:ext uri="{FF2B5EF4-FFF2-40B4-BE49-F238E27FC236}">
                    <a16:creationId xmlns:a16="http://schemas.microsoft.com/office/drawing/2014/main" id="{36ADE060-C22B-D3F8-DF76-B96D88A30755}"/>
                  </a:ext>
                </a:extLst>
              </p:cNvPr>
              <p:cNvSpPr/>
              <p:nvPr/>
            </p:nvSpPr>
            <p:spPr>
              <a:xfrm rot="16200000">
                <a:off x="4901256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9D981B3-7022-4B8E-8D0C-431BB3D45BC7}"/>
                </a:ext>
              </a:extLst>
            </p:cNvPr>
            <p:cNvSpPr/>
            <p:nvPr/>
          </p:nvSpPr>
          <p:spPr>
            <a:xfrm>
              <a:off x="-1667805" y="1314504"/>
              <a:ext cx="14363133" cy="176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0" name="lake">
            <a:extLst>
              <a:ext uri="{FF2B5EF4-FFF2-40B4-BE49-F238E27FC236}">
                <a16:creationId xmlns:a16="http://schemas.microsoft.com/office/drawing/2014/main" id="{59181135-2E3A-29D6-23BA-6E201697009F}"/>
              </a:ext>
            </a:extLst>
          </p:cNvPr>
          <p:cNvGrpSpPr/>
          <p:nvPr/>
        </p:nvGrpSpPr>
        <p:grpSpPr>
          <a:xfrm>
            <a:off x="4728083" y="2672517"/>
            <a:ext cx="8100217" cy="2150607"/>
            <a:chOff x="5197075" y="2830116"/>
            <a:chExt cx="8100217" cy="2150607"/>
          </a:xfrm>
        </p:grpSpPr>
        <p:sp>
          <p:nvSpPr>
            <p:cNvPr id="61" name="Graphic 170">
              <a:extLst>
                <a:ext uri="{FF2B5EF4-FFF2-40B4-BE49-F238E27FC236}">
                  <a16:creationId xmlns:a16="http://schemas.microsoft.com/office/drawing/2014/main" id="{E2355CA7-9921-9A22-F125-29F6C946C537}"/>
                </a:ext>
              </a:extLst>
            </p:cNvPr>
            <p:cNvSpPr/>
            <p:nvPr/>
          </p:nvSpPr>
          <p:spPr>
            <a:xfrm flipH="1">
              <a:off x="5197075" y="2830116"/>
              <a:ext cx="8100217" cy="2150607"/>
            </a:xfrm>
            <a:custGeom>
              <a:avLst/>
              <a:gdLst>
                <a:gd name="connsiteX0" fmla="*/ 0 w 5053311"/>
                <a:gd name="connsiteY0" fmla="*/ 1000112 h 1341654"/>
                <a:gd name="connsiteX1" fmla="*/ 933312 w 5053311"/>
                <a:gd name="connsiteY1" fmla="*/ 1242883 h 1341654"/>
                <a:gd name="connsiteX2" fmla="*/ 2264648 w 5053311"/>
                <a:gd name="connsiteY2" fmla="*/ 1005191 h 1341654"/>
                <a:gd name="connsiteX3" fmla="*/ 4455623 w 5053311"/>
                <a:gd name="connsiteY3" fmla="*/ 603857 h 1341654"/>
                <a:gd name="connsiteX4" fmla="*/ 4734396 w 5053311"/>
                <a:gd name="connsiteY4" fmla="*/ 215813 h 1341654"/>
                <a:gd name="connsiteX5" fmla="*/ 0 w 5053311"/>
                <a:gd name="connsiteY5" fmla="*/ 0 h 1341654"/>
                <a:gd name="connsiteX6" fmla="*/ 0 w 5053311"/>
                <a:gd name="connsiteY6" fmla="*/ 1000112 h 134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53311" h="1341654">
                  <a:moveTo>
                    <a:pt x="0" y="1000112"/>
                  </a:moveTo>
                  <a:cubicBezTo>
                    <a:pt x="0" y="1000112"/>
                    <a:pt x="121120" y="1138034"/>
                    <a:pt x="933312" y="1242883"/>
                  </a:cubicBezTo>
                  <a:cubicBezTo>
                    <a:pt x="1745504" y="1347733"/>
                    <a:pt x="2774848" y="1475169"/>
                    <a:pt x="2264648" y="1005191"/>
                  </a:cubicBezTo>
                  <a:cubicBezTo>
                    <a:pt x="1908210" y="676873"/>
                    <a:pt x="3909597" y="561842"/>
                    <a:pt x="4455623" y="603857"/>
                  </a:cubicBezTo>
                  <a:cubicBezTo>
                    <a:pt x="5001649" y="645898"/>
                    <a:pt x="5333200" y="376144"/>
                    <a:pt x="4734396" y="215813"/>
                  </a:cubicBezTo>
                  <a:cubicBezTo>
                    <a:pt x="4066417" y="36988"/>
                    <a:pt x="0" y="0"/>
                    <a:pt x="0" y="0"/>
                  </a:cubicBezTo>
                  <a:lnTo>
                    <a:pt x="0" y="100011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78D5A8D-8951-009C-24FA-44DB25676AFB}"/>
                </a:ext>
              </a:extLst>
            </p:cNvPr>
            <p:cNvCxnSpPr/>
            <p:nvPr/>
          </p:nvCxnSpPr>
          <p:spPr>
            <a:xfrm flipV="1">
              <a:off x="8630689" y="3139033"/>
              <a:ext cx="1002378" cy="2316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E5AD9EB-6B06-1F94-072A-8758E0A24D1D}"/>
                </a:ext>
              </a:extLst>
            </p:cNvPr>
            <p:cNvCxnSpPr/>
            <p:nvPr/>
          </p:nvCxnSpPr>
          <p:spPr>
            <a:xfrm flipV="1">
              <a:off x="8932633" y="3190983"/>
              <a:ext cx="1002378" cy="2316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bench">
            <a:extLst>
              <a:ext uri="{FF2B5EF4-FFF2-40B4-BE49-F238E27FC236}">
                <a16:creationId xmlns:a16="http://schemas.microsoft.com/office/drawing/2014/main" id="{1368B35F-E915-F320-62F6-EE264AD5BBDE}"/>
              </a:ext>
            </a:extLst>
          </p:cNvPr>
          <p:cNvGrpSpPr/>
          <p:nvPr/>
        </p:nvGrpSpPr>
        <p:grpSpPr>
          <a:xfrm>
            <a:off x="1493255" y="2183001"/>
            <a:ext cx="7096732" cy="3162245"/>
            <a:chOff x="6013341" y="139489"/>
            <a:chExt cx="7096732" cy="316224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CDEEFEB-E6DE-7C14-CD18-1FD7EF5E047B}"/>
                </a:ext>
              </a:extLst>
            </p:cNvPr>
            <p:cNvSpPr/>
            <p:nvPr/>
          </p:nvSpPr>
          <p:spPr>
            <a:xfrm>
              <a:off x="6013341" y="139489"/>
              <a:ext cx="7096732" cy="2083539"/>
            </a:xfrm>
            <a:custGeom>
              <a:avLst/>
              <a:gdLst>
                <a:gd name="connsiteX0" fmla="*/ 7096733 w 7096732"/>
                <a:gd name="connsiteY0" fmla="*/ 2081761 h 2083539"/>
                <a:gd name="connsiteX1" fmla="*/ 1686856 w 7096732"/>
                <a:gd name="connsiteY1" fmla="*/ 2081761 h 2083539"/>
                <a:gd name="connsiteX2" fmla="*/ 1666247 w 7096732"/>
                <a:gd name="connsiteY2" fmla="*/ 2082263 h 2083539"/>
                <a:gd name="connsiteX3" fmla="*/ 1638378 w 7096732"/>
                <a:gd name="connsiteY3" fmla="*/ 2082654 h 2083539"/>
                <a:gd name="connsiteX4" fmla="*/ 1593809 w 7096732"/>
                <a:gd name="connsiteY4" fmla="*/ 2083101 h 2083539"/>
                <a:gd name="connsiteX5" fmla="*/ 1565828 w 7096732"/>
                <a:gd name="connsiteY5" fmla="*/ 2083269 h 2083539"/>
                <a:gd name="connsiteX6" fmla="*/ 697525 w 7096732"/>
                <a:gd name="connsiteY6" fmla="*/ 2069418 h 2083539"/>
                <a:gd name="connsiteX7" fmla="*/ 669600 w 7096732"/>
                <a:gd name="connsiteY7" fmla="*/ 2066737 h 2083539"/>
                <a:gd name="connsiteX8" fmla="*/ 658374 w 7096732"/>
                <a:gd name="connsiteY8" fmla="*/ 2065229 h 2083539"/>
                <a:gd name="connsiteX9" fmla="*/ 618887 w 7096732"/>
                <a:gd name="connsiteY9" fmla="*/ 2056516 h 2083539"/>
                <a:gd name="connsiteX10" fmla="*/ 590962 w 7096732"/>
                <a:gd name="connsiteY10" fmla="*/ 2046463 h 2083539"/>
                <a:gd name="connsiteX11" fmla="*/ 543266 w 7096732"/>
                <a:gd name="connsiteY11" fmla="*/ 2018594 h 2083539"/>
                <a:gd name="connsiteX12" fmla="*/ 422574 w 7096732"/>
                <a:gd name="connsiteY12" fmla="*/ 1064386 h 2083539"/>
                <a:gd name="connsiteX13" fmla="*/ 421289 w 7096732"/>
                <a:gd name="connsiteY13" fmla="*/ 1036517 h 2083539"/>
                <a:gd name="connsiteX14" fmla="*/ 419558 w 7096732"/>
                <a:gd name="connsiteY14" fmla="*/ 1006190 h 2083539"/>
                <a:gd name="connsiteX15" fmla="*/ 417659 w 7096732"/>
                <a:gd name="connsiteY15" fmla="*/ 978432 h 2083539"/>
                <a:gd name="connsiteX16" fmla="*/ 310315 w 7096732"/>
                <a:gd name="connsiteY16" fmla="*/ 510572 h 2083539"/>
                <a:gd name="connsiteX17" fmla="*/ 287975 w 7096732"/>
                <a:gd name="connsiteY17" fmla="*/ 467567 h 2083539"/>
                <a:gd name="connsiteX18" fmla="*/ 287751 w 7096732"/>
                <a:gd name="connsiteY18" fmla="*/ 467176 h 2083539"/>
                <a:gd name="connsiteX19" fmla="*/ 90433 w 7096732"/>
                <a:gd name="connsiteY19" fmla="*/ 515934 h 2083539"/>
                <a:gd name="connsiteX20" fmla="*/ 64351 w 7096732"/>
                <a:gd name="connsiteY20" fmla="*/ 82924 h 2083539"/>
                <a:gd name="connsiteX21" fmla="*/ 64351 w 7096732"/>
                <a:gd name="connsiteY21" fmla="*/ 82924 h 2083539"/>
                <a:gd name="connsiteX22" fmla="*/ 70550 w 7096732"/>
                <a:gd name="connsiteY22" fmla="*/ 75664 h 2083539"/>
                <a:gd name="connsiteX23" fmla="*/ 241787 w 7096732"/>
                <a:gd name="connsiteY23" fmla="*/ 1215 h 2083539"/>
                <a:gd name="connsiteX24" fmla="*/ 5303493 w 7096732"/>
                <a:gd name="connsiteY24" fmla="*/ 1215 h 2083539"/>
                <a:gd name="connsiteX25" fmla="*/ 5334322 w 7096732"/>
                <a:gd name="connsiteY25" fmla="*/ 1661 h 2083539"/>
                <a:gd name="connsiteX26" fmla="*/ 5532926 w 7096732"/>
                <a:gd name="connsiteY26" fmla="*/ 33217 h 2083539"/>
                <a:gd name="connsiteX27" fmla="*/ 5608994 w 7096732"/>
                <a:gd name="connsiteY27" fmla="*/ 189040 h 2083539"/>
                <a:gd name="connsiteX28" fmla="*/ 5664789 w 7096732"/>
                <a:gd name="connsiteY28" fmla="*/ 449527 h 2083539"/>
                <a:gd name="connsiteX29" fmla="*/ 5669480 w 7096732"/>
                <a:gd name="connsiteY29" fmla="*/ 477453 h 2083539"/>
                <a:gd name="connsiteX30" fmla="*/ 5709189 w 7096732"/>
                <a:gd name="connsiteY30" fmla="*/ 772511 h 2083539"/>
                <a:gd name="connsiteX31" fmla="*/ 5712317 w 7096732"/>
                <a:gd name="connsiteY31" fmla="*/ 800437 h 2083539"/>
                <a:gd name="connsiteX32" fmla="*/ 5730691 w 7096732"/>
                <a:gd name="connsiteY32" fmla="*/ 974020 h 2083539"/>
                <a:gd name="connsiteX33" fmla="*/ 5733596 w 7096732"/>
                <a:gd name="connsiteY33" fmla="*/ 1001722 h 2083539"/>
                <a:gd name="connsiteX34" fmla="*/ 5736835 w 7096732"/>
                <a:gd name="connsiteY34" fmla="*/ 1032887 h 2083539"/>
                <a:gd name="connsiteX35" fmla="*/ 5739795 w 7096732"/>
                <a:gd name="connsiteY35" fmla="*/ 1060756 h 2083539"/>
                <a:gd name="connsiteX36" fmla="*/ 5741917 w 7096732"/>
                <a:gd name="connsiteY36" fmla="*/ 1080639 h 2083539"/>
                <a:gd name="connsiteX37" fmla="*/ 5744989 w 7096732"/>
                <a:gd name="connsiteY37" fmla="*/ 1108564 h 2083539"/>
                <a:gd name="connsiteX38" fmla="*/ 5782744 w 7096732"/>
                <a:gd name="connsiteY38" fmla="*/ 1401054 h 2083539"/>
                <a:gd name="connsiteX39" fmla="*/ 5787156 w 7096732"/>
                <a:gd name="connsiteY39" fmla="*/ 1428979 h 2083539"/>
                <a:gd name="connsiteX40" fmla="*/ 5813070 w 7096732"/>
                <a:gd name="connsiteY40" fmla="*/ 1570840 h 2083539"/>
                <a:gd name="connsiteX41" fmla="*/ 5883386 w 7096732"/>
                <a:gd name="connsiteY41" fmla="*/ 1630488 h 2083539"/>
                <a:gd name="connsiteX42" fmla="*/ 5884224 w 7096732"/>
                <a:gd name="connsiteY42" fmla="*/ 1630488 h 2083539"/>
                <a:gd name="connsiteX43" fmla="*/ 6796761 w 7096732"/>
                <a:gd name="connsiteY43" fmla="*/ 1677961 h 2083539"/>
                <a:gd name="connsiteX44" fmla="*/ 6824798 w 7096732"/>
                <a:gd name="connsiteY44" fmla="*/ 1681982 h 2083539"/>
                <a:gd name="connsiteX45" fmla="*/ 6869478 w 7096732"/>
                <a:gd name="connsiteY45" fmla="*/ 1688684 h 2083539"/>
                <a:gd name="connsiteX46" fmla="*/ 6897515 w 7096732"/>
                <a:gd name="connsiteY46" fmla="*/ 1693152 h 2083539"/>
                <a:gd name="connsiteX47" fmla="*/ 6915164 w 7096732"/>
                <a:gd name="connsiteY47" fmla="*/ 1696057 h 2083539"/>
                <a:gd name="connsiteX48" fmla="*/ 6942585 w 7096732"/>
                <a:gd name="connsiteY48" fmla="*/ 1702647 h 2083539"/>
                <a:gd name="connsiteX49" fmla="*/ 6999162 w 7096732"/>
                <a:gd name="connsiteY49" fmla="*/ 1730572 h 2083539"/>
                <a:gd name="connsiteX50" fmla="*/ 7086121 w 7096732"/>
                <a:gd name="connsiteY50" fmla="*/ 1880978 h 2083539"/>
                <a:gd name="connsiteX51" fmla="*/ 7086121 w 7096732"/>
                <a:gd name="connsiteY51" fmla="*/ 1881369 h 2083539"/>
                <a:gd name="connsiteX52" fmla="*/ 7086289 w 7096732"/>
                <a:gd name="connsiteY52" fmla="*/ 1883044 h 2083539"/>
                <a:gd name="connsiteX53" fmla="*/ 7087629 w 7096732"/>
                <a:gd name="connsiteY53" fmla="*/ 1908903 h 2083539"/>
                <a:gd name="connsiteX54" fmla="*/ 7095225 w 7096732"/>
                <a:gd name="connsiteY54" fmla="*/ 2053835 h 2083539"/>
                <a:gd name="connsiteX55" fmla="*/ 7096677 w 7096732"/>
                <a:gd name="connsiteY55" fmla="*/ 2081761 h 208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7096732" h="2083539">
                  <a:moveTo>
                    <a:pt x="7096733" y="2081761"/>
                  </a:moveTo>
                  <a:lnTo>
                    <a:pt x="1686856" y="2081761"/>
                  </a:lnTo>
                  <a:cubicBezTo>
                    <a:pt x="1681829" y="2081928"/>
                    <a:pt x="1674904" y="2082096"/>
                    <a:pt x="1666247" y="2082263"/>
                  </a:cubicBezTo>
                  <a:cubicBezTo>
                    <a:pt x="1658372" y="2082431"/>
                    <a:pt x="1648989" y="2082543"/>
                    <a:pt x="1638378" y="2082654"/>
                  </a:cubicBezTo>
                  <a:cubicBezTo>
                    <a:pt x="1625364" y="2082822"/>
                    <a:pt x="1610453" y="2082989"/>
                    <a:pt x="1593809" y="2083101"/>
                  </a:cubicBezTo>
                  <a:cubicBezTo>
                    <a:pt x="1584929" y="2083157"/>
                    <a:pt x="1575602" y="2083213"/>
                    <a:pt x="1565828" y="2083269"/>
                  </a:cubicBezTo>
                  <a:cubicBezTo>
                    <a:pt x="1334161" y="2084442"/>
                    <a:pt x="860105" y="2082152"/>
                    <a:pt x="697525" y="2069418"/>
                  </a:cubicBezTo>
                  <a:cubicBezTo>
                    <a:pt x="686801" y="2068580"/>
                    <a:pt x="677419" y="2067686"/>
                    <a:pt x="669600" y="2066737"/>
                  </a:cubicBezTo>
                  <a:cubicBezTo>
                    <a:pt x="665411" y="2066234"/>
                    <a:pt x="661669" y="2065732"/>
                    <a:pt x="658374" y="2065229"/>
                  </a:cubicBezTo>
                  <a:cubicBezTo>
                    <a:pt x="644914" y="2063162"/>
                    <a:pt x="631677" y="2060314"/>
                    <a:pt x="618887" y="2056516"/>
                  </a:cubicBezTo>
                  <a:cubicBezTo>
                    <a:pt x="609337" y="2053668"/>
                    <a:pt x="600010" y="2050373"/>
                    <a:pt x="590962" y="2046463"/>
                  </a:cubicBezTo>
                  <a:cubicBezTo>
                    <a:pt x="573984" y="2039203"/>
                    <a:pt x="558011" y="2029987"/>
                    <a:pt x="543266" y="2018594"/>
                  </a:cubicBezTo>
                  <a:cubicBezTo>
                    <a:pt x="379458" y="1890807"/>
                    <a:pt x="439888" y="1474497"/>
                    <a:pt x="422574" y="1064386"/>
                  </a:cubicBezTo>
                  <a:cubicBezTo>
                    <a:pt x="422183" y="1055115"/>
                    <a:pt x="421736" y="1045788"/>
                    <a:pt x="421289" y="1036517"/>
                  </a:cubicBezTo>
                  <a:cubicBezTo>
                    <a:pt x="420731" y="1026352"/>
                    <a:pt x="420172" y="1016243"/>
                    <a:pt x="419558" y="1006190"/>
                  </a:cubicBezTo>
                  <a:cubicBezTo>
                    <a:pt x="418999" y="996919"/>
                    <a:pt x="418329" y="987704"/>
                    <a:pt x="417659" y="978432"/>
                  </a:cubicBezTo>
                  <a:cubicBezTo>
                    <a:pt x="405484" y="811160"/>
                    <a:pt x="376665" y="648467"/>
                    <a:pt x="310315" y="510572"/>
                  </a:cubicBezTo>
                  <a:cubicBezTo>
                    <a:pt x="303334" y="495939"/>
                    <a:pt x="295850" y="481586"/>
                    <a:pt x="287975" y="467567"/>
                  </a:cubicBezTo>
                  <a:cubicBezTo>
                    <a:pt x="287919" y="467455"/>
                    <a:pt x="287807" y="467288"/>
                    <a:pt x="287751" y="467176"/>
                  </a:cubicBezTo>
                  <a:cubicBezTo>
                    <a:pt x="259938" y="550282"/>
                    <a:pt x="153934" y="575526"/>
                    <a:pt x="90433" y="515934"/>
                  </a:cubicBezTo>
                  <a:cubicBezTo>
                    <a:pt x="-18419" y="407248"/>
                    <a:pt x="-31321" y="203506"/>
                    <a:pt x="64351" y="82924"/>
                  </a:cubicBezTo>
                  <a:lnTo>
                    <a:pt x="64351" y="82924"/>
                  </a:lnTo>
                  <a:cubicBezTo>
                    <a:pt x="66361" y="80411"/>
                    <a:pt x="68483" y="78009"/>
                    <a:pt x="70550" y="75664"/>
                  </a:cubicBezTo>
                  <a:cubicBezTo>
                    <a:pt x="113946" y="27353"/>
                    <a:pt x="176889" y="1215"/>
                    <a:pt x="241787" y="1215"/>
                  </a:cubicBezTo>
                  <a:lnTo>
                    <a:pt x="5303493" y="1215"/>
                  </a:lnTo>
                  <a:cubicBezTo>
                    <a:pt x="5313770" y="1215"/>
                    <a:pt x="5324046" y="1494"/>
                    <a:pt x="5334322" y="1661"/>
                  </a:cubicBezTo>
                  <a:cubicBezTo>
                    <a:pt x="5391513" y="2723"/>
                    <a:pt x="5493496" y="-12692"/>
                    <a:pt x="5532926" y="33217"/>
                  </a:cubicBezTo>
                  <a:cubicBezTo>
                    <a:pt x="5579505" y="72201"/>
                    <a:pt x="5595422" y="132743"/>
                    <a:pt x="5608994" y="189040"/>
                  </a:cubicBezTo>
                  <a:cubicBezTo>
                    <a:pt x="5631669" y="275162"/>
                    <a:pt x="5649765" y="362065"/>
                    <a:pt x="5664789" y="449527"/>
                  </a:cubicBezTo>
                  <a:cubicBezTo>
                    <a:pt x="5666352" y="458799"/>
                    <a:pt x="5667916" y="468126"/>
                    <a:pt x="5669480" y="477453"/>
                  </a:cubicBezTo>
                  <a:cubicBezTo>
                    <a:pt x="5685565" y="575303"/>
                    <a:pt x="5698075" y="673823"/>
                    <a:pt x="5709189" y="772511"/>
                  </a:cubicBezTo>
                  <a:cubicBezTo>
                    <a:pt x="5710250" y="781782"/>
                    <a:pt x="5711312" y="791109"/>
                    <a:pt x="5712317" y="800437"/>
                  </a:cubicBezTo>
                  <a:cubicBezTo>
                    <a:pt x="5718740" y="858298"/>
                    <a:pt x="5724716" y="916159"/>
                    <a:pt x="5730691" y="974020"/>
                  </a:cubicBezTo>
                  <a:cubicBezTo>
                    <a:pt x="5731641" y="983236"/>
                    <a:pt x="5732647" y="992507"/>
                    <a:pt x="5733596" y="1001722"/>
                  </a:cubicBezTo>
                  <a:cubicBezTo>
                    <a:pt x="5734657" y="1012110"/>
                    <a:pt x="5735774" y="1022498"/>
                    <a:pt x="5736835" y="1032887"/>
                  </a:cubicBezTo>
                  <a:cubicBezTo>
                    <a:pt x="5737840" y="1042158"/>
                    <a:pt x="5738790" y="1051485"/>
                    <a:pt x="5739795" y="1060756"/>
                  </a:cubicBezTo>
                  <a:cubicBezTo>
                    <a:pt x="5740521" y="1067402"/>
                    <a:pt x="5741191" y="1073993"/>
                    <a:pt x="5741917" y="1080639"/>
                  </a:cubicBezTo>
                  <a:cubicBezTo>
                    <a:pt x="5742923" y="1089966"/>
                    <a:pt x="5743928" y="1099237"/>
                    <a:pt x="5744989" y="1108564"/>
                  </a:cubicBezTo>
                  <a:cubicBezTo>
                    <a:pt x="5755713" y="1206470"/>
                    <a:pt x="5767608" y="1304153"/>
                    <a:pt x="5782744" y="1401054"/>
                  </a:cubicBezTo>
                  <a:cubicBezTo>
                    <a:pt x="5784140" y="1410381"/>
                    <a:pt x="5785593" y="1419708"/>
                    <a:pt x="5787156" y="1428979"/>
                  </a:cubicBezTo>
                  <a:cubicBezTo>
                    <a:pt x="5794863" y="1476452"/>
                    <a:pt x="5803409" y="1523757"/>
                    <a:pt x="5813070" y="1570840"/>
                  </a:cubicBezTo>
                  <a:cubicBezTo>
                    <a:pt x="5819996" y="1604517"/>
                    <a:pt x="5849094" y="1629594"/>
                    <a:pt x="5883386" y="1630488"/>
                  </a:cubicBezTo>
                  <a:lnTo>
                    <a:pt x="5884224" y="1630488"/>
                  </a:lnTo>
                  <a:cubicBezTo>
                    <a:pt x="6187881" y="1625908"/>
                    <a:pt x="6494946" y="1636129"/>
                    <a:pt x="6796761" y="1677961"/>
                  </a:cubicBezTo>
                  <a:cubicBezTo>
                    <a:pt x="6806144" y="1679246"/>
                    <a:pt x="6815471" y="1680586"/>
                    <a:pt x="6824798" y="1681982"/>
                  </a:cubicBezTo>
                  <a:cubicBezTo>
                    <a:pt x="6839710" y="1684105"/>
                    <a:pt x="6854621" y="1686339"/>
                    <a:pt x="6869478" y="1688684"/>
                  </a:cubicBezTo>
                  <a:cubicBezTo>
                    <a:pt x="6878805" y="1690136"/>
                    <a:pt x="6888187" y="1691589"/>
                    <a:pt x="6897515" y="1693152"/>
                  </a:cubicBezTo>
                  <a:cubicBezTo>
                    <a:pt x="6903379" y="1694102"/>
                    <a:pt x="6909299" y="1695051"/>
                    <a:pt x="6915164" y="1696057"/>
                  </a:cubicBezTo>
                  <a:cubicBezTo>
                    <a:pt x="6924546" y="1697620"/>
                    <a:pt x="6933705" y="1699854"/>
                    <a:pt x="6942585" y="1702647"/>
                  </a:cubicBezTo>
                  <a:cubicBezTo>
                    <a:pt x="6963083" y="1709014"/>
                    <a:pt x="6982072" y="1718509"/>
                    <a:pt x="6999162" y="1730572"/>
                  </a:cubicBezTo>
                  <a:cubicBezTo>
                    <a:pt x="7047528" y="1764641"/>
                    <a:pt x="7080201" y="1818984"/>
                    <a:pt x="7086121" y="1880978"/>
                  </a:cubicBezTo>
                  <a:cubicBezTo>
                    <a:pt x="7086121" y="1881090"/>
                    <a:pt x="7086121" y="1881257"/>
                    <a:pt x="7086121" y="1881369"/>
                  </a:cubicBezTo>
                  <a:cubicBezTo>
                    <a:pt x="7086177" y="1881927"/>
                    <a:pt x="7086233" y="1882486"/>
                    <a:pt x="7086289" y="1883044"/>
                  </a:cubicBezTo>
                  <a:cubicBezTo>
                    <a:pt x="7086735" y="1891645"/>
                    <a:pt x="7087182" y="1900302"/>
                    <a:pt x="7087629" y="1908903"/>
                  </a:cubicBezTo>
                  <a:cubicBezTo>
                    <a:pt x="7090142" y="1957214"/>
                    <a:pt x="7092655" y="2005469"/>
                    <a:pt x="7095225" y="2053835"/>
                  </a:cubicBezTo>
                  <a:cubicBezTo>
                    <a:pt x="7095671" y="2063107"/>
                    <a:pt x="7096174" y="2072434"/>
                    <a:pt x="7096677" y="2081761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EE0D6-9FCE-65D6-2292-7C1A6AFE85A2}"/>
                </a:ext>
              </a:extLst>
            </p:cNvPr>
            <p:cNvSpPr/>
            <p:nvPr/>
          </p:nvSpPr>
          <p:spPr>
            <a:xfrm>
              <a:off x="6638708" y="1842135"/>
              <a:ext cx="6373795" cy="27925"/>
            </a:xfrm>
            <a:custGeom>
              <a:avLst/>
              <a:gdLst>
                <a:gd name="connsiteX0" fmla="*/ 6373796 w 6373795"/>
                <a:gd name="connsiteY0" fmla="*/ 27925 h 27925"/>
                <a:gd name="connsiteX1" fmla="*/ 17816 w 6373795"/>
                <a:gd name="connsiteY1" fmla="*/ 27925 h 27925"/>
                <a:gd name="connsiteX2" fmla="*/ 0 w 6373795"/>
                <a:gd name="connsiteY2" fmla="*/ 0 h 27925"/>
                <a:gd name="connsiteX3" fmla="*/ 6317219 w 6373795"/>
                <a:gd name="connsiteY3" fmla="*/ 0 h 27925"/>
                <a:gd name="connsiteX4" fmla="*/ 6373796 w 6373795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3795" h="27925">
                  <a:moveTo>
                    <a:pt x="6373796" y="27925"/>
                  </a:moveTo>
                  <a:lnTo>
                    <a:pt x="17816" y="27925"/>
                  </a:lnTo>
                  <a:cubicBezTo>
                    <a:pt x="10947" y="19213"/>
                    <a:pt x="5082" y="9830"/>
                    <a:pt x="0" y="0"/>
                  </a:cubicBezTo>
                  <a:lnTo>
                    <a:pt x="6317219" y="0"/>
                  </a:lnTo>
                  <a:cubicBezTo>
                    <a:pt x="6337717" y="6367"/>
                    <a:pt x="6356706" y="15862"/>
                    <a:pt x="6373796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B48D060-5E0B-B0CF-E0C4-B1D2263B6BD9}"/>
                </a:ext>
              </a:extLst>
            </p:cNvPr>
            <p:cNvSpPr/>
            <p:nvPr/>
          </p:nvSpPr>
          <p:spPr>
            <a:xfrm>
              <a:off x="6595144" y="1540542"/>
              <a:ext cx="5205352" cy="27925"/>
            </a:xfrm>
            <a:custGeom>
              <a:avLst/>
              <a:gdLst>
                <a:gd name="connsiteX0" fmla="*/ 5205353 w 5205352"/>
                <a:gd name="connsiteY0" fmla="*/ 27925 h 27925"/>
                <a:gd name="connsiteX1" fmla="*/ 1340 w 5205352"/>
                <a:gd name="connsiteY1" fmla="*/ 27925 h 27925"/>
                <a:gd name="connsiteX2" fmla="*/ 0 w 5205352"/>
                <a:gd name="connsiteY2" fmla="*/ 0 h 27925"/>
                <a:gd name="connsiteX3" fmla="*/ 5200941 w 5205352"/>
                <a:gd name="connsiteY3" fmla="*/ 0 h 27925"/>
                <a:gd name="connsiteX4" fmla="*/ 5205353 w 5205352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5352" h="27925">
                  <a:moveTo>
                    <a:pt x="5205353" y="27925"/>
                  </a:moveTo>
                  <a:lnTo>
                    <a:pt x="1340" y="27925"/>
                  </a:lnTo>
                  <a:cubicBezTo>
                    <a:pt x="838" y="18598"/>
                    <a:pt x="391" y="9327"/>
                    <a:pt x="0" y="0"/>
                  </a:cubicBezTo>
                  <a:lnTo>
                    <a:pt x="5200941" y="0"/>
                  </a:lnTo>
                  <a:cubicBezTo>
                    <a:pt x="5202338" y="9327"/>
                    <a:pt x="5203790" y="18654"/>
                    <a:pt x="5205353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2E02591-6337-CE24-7B4B-C5CD3B2850E8}"/>
                </a:ext>
              </a:extLst>
            </p:cNvPr>
            <p:cNvSpPr/>
            <p:nvPr/>
          </p:nvSpPr>
          <p:spPr>
            <a:xfrm>
              <a:off x="6589224" y="1220127"/>
              <a:ext cx="5169106" cy="27925"/>
            </a:xfrm>
            <a:custGeom>
              <a:avLst/>
              <a:gdLst>
                <a:gd name="connsiteX0" fmla="*/ 5169107 w 5169106"/>
                <a:gd name="connsiteY0" fmla="*/ 27925 h 27925"/>
                <a:gd name="connsiteX1" fmla="*/ 279 w 5169106"/>
                <a:gd name="connsiteY1" fmla="*/ 27925 h 27925"/>
                <a:gd name="connsiteX2" fmla="*/ 0 w 5169106"/>
                <a:gd name="connsiteY2" fmla="*/ 0 h 27925"/>
                <a:gd name="connsiteX3" fmla="*/ 5166035 w 5169106"/>
                <a:gd name="connsiteY3" fmla="*/ 0 h 27925"/>
                <a:gd name="connsiteX4" fmla="*/ 5169107 w 5169106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9106" h="27925">
                  <a:moveTo>
                    <a:pt x="5169107" y="27925"/>
                  </a:moveTo>
                  <a:lnTo>
                    <a:pt x="279" y="27925"/>
                  </a:lnTo>
                  <a:cubicBezTo>
                    <a:pt x="168" y="18654"/>
                    <a:pt x="112" y="9327"/>
                    <a:pt x="0" y="0"/>
                  </a:cubicBezTo>
                  <a:lnTo>
                    <a:pt x="5166035" y="0"/>
                  </a:lnTo>
                  <a:cubicBezTo>
                    <a:pt x="5167040" y="9327"/>
                    <a:pt x="5168045" y="18598"/>
                    <a:pt x="5169107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6B8741A-9F7A-07B3-13D1-4CD6457B1AE4}"/>
                </a:ext>
              </a:extLst>
            </p:cNvPr>
            <p:cNvSpPr/>
            <p:nvPr/>
          </p:nvSpPr>
          <p:spPr>
            <a:xfrm>
              <a:off x="6580176" y="912000"/>
              <a:ext cx="5145481" cy="27925"/>
            </a:xfrm>
            <a:custGeom>
              <a:avLst/>
              <a:gdLst>
                <a:gd name="connsiteX0" fmla="*/ 5145482 w 5145481"/>
                <a:gd name="connsiteY0" fmla="*/ 27925 h 27925"/>
                <a:gd name="connsiteX1" fmla="*/ 1620 w 5145481"/>
                <a:gd name="connsiteY1" fmla="*/ 27925 h 27925"/>
                <a:gd name="connsiteX2" fmla="*/ 0 w 5145481"/>
                <a:gd name="connsiteY2" fmla="*/ 0 h 27925"/>
                <a:gd name="connsiteX3" fmla="*/ 5142354 w 5145481"/>
                <a:gd name="connsiteY3" fmla="*/ 0 h 27925"/>
                <a:gd name="connsiteX4" fmla="*/ 5145482 w 5145481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5481" h="27925">
                  <a:moveTo>
                    <a:pt x="5145482" y="27925"/>
                  </a:moveTo>
                  <a:lnTo>
                    <a:pt x="1620" y="27925"/>
                  </a:lnTo>
                  <a:cubicBezTo>
                    <a:pt x="1117" y="18598"/>
                    <a:pt x="558" y="9327"/>
                    <a:pt x="0" y="0"/>
                  </a:cubicBezTo>
                  <a:lnTo>
                    <a:pt x="5142354" y="0"/>
                  </a:lnTo>
                  <a:cubicBezTo>
                    <a:pt x="5143415" y="9271"/>
                    <a:pt x="5144476" y="18598"/>
                    <a:pt x="5145482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BA2DA68-68DA-0D18-C797-B7B4EB7E86F1}"/>
                </a:ext>
              </a:extLst>
            </p:cNvPr>
            <p:cNvSpPr/>
            <p:nvPr/>
          </p:nvSpPr>
          <p:spPr>
            <a:xfrm>
              <a:off x="6537004" y="589016"/>
              <a:ext cx="5145816" cy="27925"/>
            </a:xfrm>
            <a:custGeom>
              <a:avLst/>
              <a:gdLst>
                <a:gd name="connsiteX0" fmla="*/ 5145817 w 5145816"/>
                <a:gd name="connsiteY0" fmla="*/ 27925 h 27925"/>
                <a:gd name="connsiteX1" fmla="*/ 5808 w 5145816"/>
                <a:gd name="connsiteY1" fmla="*/ 27925 h 27925"/>
                <a:gd name="connsiteX2" fmla="*/ 0 w 5145816"/>
                <a:gd name="connsiteY2" fmla="*/ 0 h 27925"/>
                <a:gd name="connsiteX3" fmla="*/ 5141126 w 5145816"/>
                <a:gd name="connsiteY3" fmla="*/ 0 h 27925"/>
                <a:gd name="connsiteX4" fmla="*/ 5145817 w 5145816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5816" h="27925">
                  <a:moveTo>
                    <a:pt x="5145817" y="27925"/>
                  </a:moveTo>
                  <a:lnTo>
                    <a:pt x="5808" y="27925"/>
                  </a:lnTo>
                  <a:cubicBezTo>
                    <a:pt x="3965" y="18598"/>
                    <a:pt x="2011" y="9271"/>
                    <a:pt x="0" y="0"/>
                  </a:cubicBezTo>
                  <a:lnTo>
                    <a:pt x="5141126" y="0"/>
                  </a:lnTo>
                  <a:cubicBezTo>
                    <a:pt x="5142689" y="9271"/>
                    <a:pt x="5144253" y="18598"/>
                    <a:pt x="5145817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3A8F873-3D9F-B93A-B5D3-98B145EB946D}"/>
                </a:ext>
              </a:extLst>
            </p:cNvPr>
            <p:cNvSpPr/>
            <p:nvPr/>
          </p:nvSpPr>
          <p:spPr>
            <a:xfrm>
              <a:off x="6347449" y="140703"/>
              <a:ext cx="6753577" cy="1907688"/>
            </a:xfrm>
            <a:custGeom>
              <a:avLst/>
              <a:gdLst>
                <a:gd name="connsiteX0" fmla="*/ 6753578 w 6753577"/>
                <a:gd name="connsiteY0" fmla="*/ 1907688 h 1907688"/>
                <a:gd name="connsiteX1" fmla="*/ 1243673 w 6753577"/>
                <a:gd name="connsiteY1" fmla="*/ 1907688 h 1907688"/>
                <a:gd name="connsiteX2" fmla="*/ 1243226 w 6753577"/>
                <a:gd name="connsiteY2" fmla="*/ 1900875 h 1907688"/>
                <a:gd name="connsiteX3" fmla="*/ 1242221 w 6753577"/>
                <a:gd name="connsiteY3" fmla="*/ 1879763 h 1907688"/>
                <a:gd name="connsiteX4" fmla="*/ 1237418 w 6753577"/>
                <a:gd name="connsiteY4" fmla="*/ 1821902 h 1907688"/>
                <a:gd name="connsiteX5" fmla="*/ 1221389 w 6753577"/>
                <a:gd name="connsiteY5" fmla="*/ 1797104 h 1907688"/>
                <a:gd name="connsiteX6" fmla="*/ 1190727 w 6753577"/>
                <a:gd name="connsiteY6" fmla="*/ 1794423 h 1907688"/>
                <a:gd name="connsiteX7" fmla="*/ 1105555 w 6753577"/>
                <a:gd name="connsiteY7" fmla="*/ 1796993 h 1907688"/>
                <a:gd name="connsiteX8" fmla="*/ 937502 w 6753577"/>
                <a:gd name="connsiteY8" fmla="*/ 1799673 h 1907688"/>
                <a:gd name="connsiteX9" fmla="*/ 599105 w 6753577"/>
                <a:gd name="connsiteY9" fmla="*/ 1795261 h 1907688"/>
                <a:gd name="connsiteX10" fmla="*/ 437140 w 6753577"/>
                <a:gd name="connsiteY10" fmla="*/ 1788056 h 1907688"/>
                <a:gd name="connsiteX11" fmla="*/ 316671 w 6753577"/>
                <a:gd name="connsiteY11" fmla="*/ 1738405 h 1907688"/>
                <a:gd name="connsiteX12" fmla="*/ 309075 w 6753577"/>
                <a:gd name="connsiteY12" fmla="*/ 1729357 h 1907688"/>
                <a:gd name="connsiteX13" fmla="*/ 291259 w 6753577"/>
                <a:gd name="connsiteY13" fmla="*/ 1701432 h 1907688"/>
                <a:gd name="connsiteX14" fmla="*/ 267411 w 6753577"/>
                <a:gd name="connsiteY14" fmla="*/ 1628771 h 1907688"/>
                <a:gd name="connsiteX15" fmla="*/ 252108 w 6753577"/>
                <a:gd name="connsiteY15" fmla="*/ 1481493 h 1907688"/>
                <a:gd name="connsiteX16" fmla="*/ 249036 w 6753577"/>
                <a:gd name="connsiteY16" fmla="*/ 1427764 h 1907688"/>
                <a:gd name="connsiteX17" fmla="*/ 247696 w 6753577"/>
                <a:gd name="connsiteY17" fmla="*/ 1399839 h 1907688"/>
                <a:gd name="connsiteX18" fmla="*/ 242390 w 6753577"/>
                <a:gd name="connsiteY18" fmla="*/ 1148232 h 1907688"/>
                <a:gd name="connsiteX19" fmla="*/ 242055 w 6753577"/>
                <a:gd name="connsiteY19" fmla="*/ 1107350 h 1907688"/>
                <a:gd name="connsiteX20" fmla="*/ 241776 w 6753577"/>
                <a:gd name="connsiteY20" fmla="*/ 1079424 h 1907688"/>
                <a:gd name="connsiteX21" fmla="*/ 234348 w 6753577"/>
                <a:gd name="connsiteY21" fmla="*/ 799222 h 1907688"/>
                <a:gd name="connsiteX22" fmla="*/ 232728 w 6753577"/>
                <a:gd name="connsiteY22" fmla="*/ 771297 h 1907688"/>
                <a:gd name="connsiteX23" fmla="*/ 203183 w 6753577"/>
                <a:gd name="connsiteY23" fmla="*/ 517121 h 1907688"/>
                <a:gd name="connsiteX24" fmla="*/ 195364 w 6753577"/>
                <a:gd name="connsiteY24" fmla="*/ 476238 h 1907688"/>
                <a:gd name="connsiteX25" fmla="*/ 189556 w 6753577"/>
                <a:gd name="connsiteY25" fmla="*/ 448313 h 1907688"/>
                <a:gd name="connsiteX26" fmla="*/ 0 w 6753577"/>
                <a:gd name="connsiteY26" fmla="*/ 0 h 1907688"/>
                <a:gd name="connsiteX27" fmla="*/ 33957 w 6753577"/>
                <a:gd name="connsiteY27" fmla="*/ 0 h 1907688"/>
                <a:gd name="connsiteX28" fmla="*/ 57135 w 6753577"/>
                <a:gd name="connsiteY28" fmla="*/ 34907 h 1907688"/>
                <a:gd name="connsiteX29" fmla="*/ 217983 w 6753577"/>
                <a:gd name="connsiteY29" fmla="*/ 448313 h 1907688"/>
                <a:gd name="connsiteX30" fmla="*/ 223736 w 6753577"/>
                <a:gd name="connsiteY30" fmla="*/ 476238 h 1907688"/>
                <a:gd name="connsiteX31" fmla="*/ 240435 w 6753577"/>
                <a:gd name="connsiteY31" fmla="*/ 574032 h 1907688"/>
                <a:gd name="connsiteX32" fmla="*/ 260430 w 6753577"/>
                <a:gd name="connsiteY32" fmla="*/ 771297 h 1907688"/>
                <a:gd name="connsiteX33" fmla="*/ 262105 w 6753577"/>
                <a:gd name="connsiteY33" fmla="*/ 799222 h 1907688"/>
                <a:gd name="connsiteX34" fmla="*/ 269701 w 6753577"/>
                <a:gd name="connsiteY34" fmla="*/ 1079424 h 1907688"/>
                <a:gd name="connsiteX35" fmla="*/ 269980 w 6753577"/>
                <a:gd name="connsiteY35" fmla="*/ 1107350 h 1907688"/>
                <a:gd name="connsiteX36" fmla="*/ 271097 w 6753577"/>
                <a:gd name="connsiteY36" fmla="*/ 1219442 h 1907688"/>
                <a:gd name="connsiteX37" fmla="*/ 275677 w 6753577"/>
                <a:gd name="connsiteY37" fmla="*/ 1399839 h 1907688"/>
                <a:gd name="connsiteX38" fmla="*/ 276961 w 6753577"/>
                <a:gd name="connsiteY38" fmla="*/ 1427764 h 1907688"/>
                <a:gd name="connsiteX39" fmla="*/ 285953 w 6753577"/>
                <a:gd name="connsiteY39" fmla="*/ 1556779 h 1907688"/>
                <a:gd name="connsiteX40" fmla="*/ 311086 w 6753577"/>
                <a:gd name="connsiteY40" fmla="*/ 1678422 h 1907688"/>
                <a:gd name="connsiteX41" fmla="*/ 323708 w 6753577"/>
                <a:gd name="connsiteY41" fmla="*/ 1701432 h 1907688"/>
                <a:gd name="connsiteX42" fmla="*/ 348952 w 6753577"/>
                <a:gd name="connsiteY42" fmla="*/ 1729357 h 1907688"/>
                <a:gd name="connsiteX43" fmla="*/ 403630 w 6753577"/>
                <a:gd name="connsiteY43" fmla="*/ 1755161 h 1907688"/>
                <a:gd name="connsiteX44" fmla="*/ 475900 w 6753577"/>
                <a:gd name="connsiteY44" fmla="*/ 1762421 h 1907688"/>
                <a:gd name="connsiteX45" fmla="*/ 561016 w 6753577"/>
                <a:gd name="connsiteY45" fmla="*/ 1765996 h 1907688"/>
                <a:gd name="connsiteX46" fmla="*/ 729069 w 6753577"/>
                <a:gd name="connsiteY46" fmla="*/ 1770575 h 1907688"/>
                <a:gd name="connsiteX47" fmla="*/ 1069755 w 6753577"/>
                <a:gd name="connsiteY47" fmla="*/ 1769905 h 1907688"/>
                <a:gd name="connsiteX48" fmla="*/ 1154871 w 6753577"/>
                <a:gd name="connsiteY48" fmla="*/ 1767671 h 1907688"/>
                <a:gd name="connsiteX49" fmla="*/ 1228817 w 6753577"/>
                <a:gd name="connsiteY49" fmla="*/ 1770184 h 1907688"/>
                <a:gd name="connsiteX50" fmla="*/ 1264896 w 6753577"/>
                <a:gd name="connsiteY50" fmla="*/ 1817713 h 1907688"/>
                <a:gd name="connsiteX51" fmla="*/ 1269978 w 6753577"/>
                <a:gd name="connsiteY51" fmla="*/ 1879763 h 1907688"/>
                <a:gd name="connsiteX52" fmla="*/ 6752014 w 6753577"/>
                <a:gd name="connsiteY52" fmla="*/ 1879763 h 1907688"/>
                <a:gd name="connsiteX53" fmla="*/ 6752014 w 6753577"/>
                <a:gd name="connsiteY53" fmla="*/ 1880154 h 1907688"/>
                <a:gd name="connsiteX54" fmla="*/ 6752182 w 6753577"/>
                <a:gd name="connsiteY54" fmla="*/ 1881830 h 1907688"/>
                <a:gd name="connsiteX55" fmla="*/ 6753522 w 6753577"/>
                <a:gd name="connsiteY55" fmla="*/ 1907688 h 190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753577" h="1907688">
                  <a:moveTo>
                    <a:pt x="6753578" y="1907688"/>
                  </a:moveTo>
                  <a:lnTo>
                    <a:pt x="1243673" y="1907688"/>
                  </a:lnTo>
                  <a:cubicBezTo>
                    <a:pt x="1243505" y="1905399"/>
                    <a:pt x="1243394" y="1903165"/>
                    <a:pt x="1243226" y="1900875"/>
                  </a:cubicBezTo>
                  <a:cubicBezTo>
                    <a:pt x="1242779" y="1893949"/>
                    <a:pt x="1242500" y="1886856"/>
                    <a:pt x="1242221" y="1879763"/>
                  </a:cubicBezTo>
                  <a:cubicBezTo>
                    <a:pt x="1241495" y="1860383"/>
                    <a:pt x="1240936" y="1840612"/>
                    <a:pt x="1237418" y="1821902"/>
                  </a:cubicBezTo>
                  <a:cubicBezTo>
                    <a:pt x="1235463" y="1811569"/>
                    <a:pt x="1231833" y="1801405"/>
                    <a:pt x="1221389" y="1797104"/>
                  </a:cubicBezTo>
                  <a:cubicBezTo>
                    <a:pt x="1211894" y="1793195"/>
                    <a:pt x="1200724" y="1794088"/>
                    <a:pt x="1190727" y="1794423"/>
                  </a:cubicBezTo>
                  <a:cubicBezTo>
                    <a:pt x="1162355" y="1795261"/>
                    <a:pt x="1133983" y="1796266"/>
                    <a:pt x="1105555" y="1796993"/>
                  </a:cubicBezTo>
                  <a:cubicBezTo>
                    <a:pt x="1049538" y="1798445"/>
                    <a:pt x="993520" y="1799338"/>
                    <a:pt x="937502" y="1799673"/>
                  </a:cubicBezTo>
                  <a:cubicBezTo>
                    <a:pt x="824684" y="1800399"/>
                    <a:pt x="711867" y="1798891"/>
                    <a:pt x="599105" y="1795261"/>
                  </a:cubicBezTo>
                  <a:cubicBezTo>
                    <a:pt x="545210" y="1793474"/>
                    <a:pt x="490868" y="1792804"/>
                    <a:pt x="437140" y="1788056"/>
                  </a:cubicBezTo>
                  <a:cubicBezTo>
                    <a:pt x="392571" y="1784035"/>
                    <a:pt x="348003" y="1772474"/>
                    <a:pt x="316671" y="1738405"/>
                  </a:cubicBezTo>
                  <a:cubicBezTo>
                    <a:pt x="313990" y="1735501"/>
                    <a:pt x="311421" y="1732485"/>
                    <a:pt x="309075" y="1729357"/>
                  </a:cubicBezTo>
                  <a:cubicBezTo>
                    <a:pt x="302206" y="1720645"/>
                    <a:pt x="296341" y="1711262"/>
                    <a:pt x="291259" y="1701432"/>
                  </a:cubicBezTo>
                  <a:cubicBezTo>
                    <a:pt x="279586" y="1678757"/>
                    <a:pt x="272270" y="1653680"/>
                    <a:pt x="267411" y="1628771"/>
                  </a:cubicBezTo>
                  <a:cubicBezTo>
                    <a:pt x="258028" y="1580460"/>
                    <a:pt x="255291" y="1530529"/>
                    <a:pt x="252108" y="1481493"/>
                  </a:cubicBezTo>
                  <a:cubicBezTo>
                    <a:pt x="250935" y="1463620"/>
                    <a:pt x="249930" y="1445692"/>
                    <a:pt x="249036" y="1427764"/>
                  </a:cubicBezTo>
                  <a:cubicBezTo>
                    <a:pt x="248534" y="1418437"/>
                    <a:pt x="248087" y="1409166"/>
                    <a:pt x="247696" y="1399839"/>
                  </a:cubicBezTo>
                  <a:cubicBezTo>
                    <a:pt x="244121" y="1316007"/>
                    <a:pt x="243172" y="1232120"/>
                    <a:pt x="242390" y="1148232"/>
                  </a:cubicBezTo>
                  <a:cubicBezTo>
                    <a:pt x="242278" y="1134605"/>
                    <a:pt x="242167" y="1120977"/>
                    <a:pt x="242055" y="1107350"/>
                  </a:cubicBezTo>
                  <a:cubicBezTo>
                    <a:pt x="241943" y="1098078"/>
                    <a:pt x="241887" y="1088751"/>
                    <a:pt x="241776" y="1079424"/>
                  </a:cubicBezTo>
                  <a:cubicBezTo>
                    <a:pt x="240938" y="986042"/>
                    <a:pt x="239542" y="892492"/>
                    <a:pt x="234348" y="799222"/>
                  </a:cubicBezTo>
                  <a:cubicBezTo>
                    <a:pt x="233845" y="789895"/>
                    <a:pt x="233286" y="780624"/>
                    <a:pt x="232728" y="771297"/>
                  </a:cubicBezTo>
                  <a:cubicBezTo>
                    <a:pt x="227199" y="686180"/>
                    <a:pt x="218207" y="601343"/>
                    <a:pt x="203183" y="517121"/>
                  </a:cubicBezTo>
                  <a:cubicBezTo>
                    <a:pt x="200726" y="503493"/>
                    <a:pt x="198157" y="489810"/>
                    <a:pt x="195364" y="476238"/>
                  </a:cubicBezTo>
                  <a:cubicBezTo>
                    <a:pt x="193521" y="466911"/>
                    <a:pt x="191566" y="457584"/>
                    <a:pt x="189556" y="448313"/>
                  </a:cubicBezTo>
                  <a:cubicBezTo>
                    <a:pt x="154314" y="288580"/>
                    <a:pt x="95560" y="133650"/>
                    <a:pt x="0" y="0"/>
                  </a:cubicBezTo>
                  <a:lnTo>
                    <a:pt x="33957" y="0"/>
                  </a:lnTo>
                  <a:cubicBezTo>
                    <a:pt x="41944" y="11449"/>
                    <a:pt x="49651" y="23066"/>
                    <a:pt x="57135" y="34907"/>
                  </a:cubicBezTo>
                  <a:cubicBezTo>
                    <a:pt x="136554" y="161017"/>
                    <a:pt x="186763" y="302878"/>
                    <a:pt x="217983" y="448313"/>
                  </a:cubicBezTo>
                  <a:cubicBezTo>
                    <a:pt x="219994" y="457584"/>
                    <a:pt x="221949" y="466911"/>
                    <a:pt x="223736" y="476238"/>
                  </a:cubicBezTo>
                  <a:cubicBezTo>
                    <a:pt x="230215" y="508743"/>
                    <a:pt x="235688" y="541360"/>
                    <a:pt x="240435" y="574032"/>
                  </a:cubicBezTo>
                  <a:cubicBezTo>
                    <a:pt x="249874" y="639545"/>
                    <a:pt x="256185" y="705393"/>
                    <a:pt x="260430" y="771297"/>
                  </a:cubicBezTo>
                  <a:cubicBezTo>
                    <a:pt x="260988" y="780624"/>
                    <a:pt x="261547" y="789951"/>
                    <a:pt x="262105" y="799222"/>
                  </a:cubicBezTo>
                  <a:cubicBezTo>
                    <a:pt x="267299" y="892492"/>
                    <a:pt x="268751" y="985930"/>
                    <a:pt x="269701" y="1079424"/>
                  </a:cubicBezTo>
                  <a:cubicBezTo>
                    <a:pt x="269812" y="1088695"/>
                    <a:pt x="269868" y="1098023"/>
                    <a:pt x="269980" y="1107350"/>
                  </a:cubicBezTo>
                  <a:cubicBezTo>
                    <a:pt x="270315" y="1144714"/>
                    <a:pt x="270594" y="1182078"/>
                    <a:pt x="271097" y="1219442"/>
                  </a:cubicBezTo>
                  <a:cubicBezTo>
                    <a:pt x="271823" y="1279537"/>
                    <a:pt x="273052" y="1339744"/>
                    <a:pt x="275677" y="1399839"/>
                  </a:cubicBezTo>
                  <a:cubicBezTo>
                    <a:pt x="276068" y="1409166"/>
                    <a:pt x="276459" y="1418437"/>
                    <a:pt x="276961" y="1427764"/>
                  </a:cubicBezTo>
                  <a:cubicBezTo>
                    <a:pt x="279084" y="1470825"/>
                    <a:pt x="281988" y="1513830"/>
                    <a:pt x="285953" y="1556779"/>
                  </a:cubicBezTo>
                  <a:cubicBezTo>
                    <a:pt x="289751" y="1597773"/>
                    <a:pt x="294387" y="1640332"/>
                    <a:pt x="311086" y="1678422"/>
                  </a:cubicBezTo>
                  <a:cubicBezTo>
                    <a:pt x="314716" y="1686688"/>
                    <a:pt x="318905" y="1694339"/>
                    <a:pt x="323708" y="1701432"/>
                  </a:cubicBezTo>
                  <a:cubicBezTo>
                    <a:pt x="330801" y="1712211"/>
                    <a:pt x="339290" y="1721538"/>
                    <a:pt x="348952" y="1729357"/>
                  </a:cubicBezTo>
                  <a:cubicBezTo>
                    <a:pt x="364199" y="1741756"/>
                    <a:pt x="382406" y="1750413"/>
                    <a:pt x="403630" y="1755161"/>
                  </a:cubicBezTo>
                  <a:cubicBezTo>
                    <a:pt x="427366" y="1760411"/>
                    <a:pt x="451717" y="1761304"/>
                    <a:pt x="475900" y="1762421"/>
                  </a:cubicBezTo>
                  <a:cubicBezTo>
                    <a:pt x="504272" y="1763761"/>
                    <a:pt x="532644" y="1764934"/>
                    <a:pt x="561016" y="1765996"/>
                  </a:cubicBezTo>
                  <a:cubicBezTo>
                    <a:pt x="616977" y="1768062"/>
                    <a:pt x="672995" y="1769570"/>
                    <a:pt x="729069" y="1770575"/>
                  </a:cubicBezTo>
                  <a:cubicBezTo>
                    <a:pt x="842612" y="1772586"/>
                    <a:pt x="956212" y="1772362"/>
                    <a:pt x="1069755" y="1769905"/>
                  </a:cubicBezTo>
                  <a:cubicBezTo>
                    <a:pt x="1098127" y="1769291"/>
                    <a:pt x="1126499" y="1768565"/>
                    <a:pt x="1154871" y="1767671"/>
                  </a:cubicBezTo>
                  <a:cubicBezTo>
                    <a:pt x="1178440" y="1766945"/>
                    <a:pt x="1206030" y="1762254"/>
                    <a:pt x="1228817" y="1770184"/>
                  </a:cubicBezTo>
                  <a:cubicBezTo>
                    <a:pt x="1250152" y="1777557"/>
                    <a:pt x="1261433" y="1796211"/>
                    <a:pt x="1264896" y="1817713"/>
                  </a:cubicBezTo>
                  <a:cubicBezTo>
                    <a:pt x="1268191" y="1838099"/>
                    <a:pt x="1268917" y="1859042"/>
                    <a:pt x="1269978" y="1879763"/>
                  </a:cubicBezTo>
                  <a:lnTo>
                    <a:pt x="6752014" y="1879763"/>
                  </a:lnTo>
                  <a:cubicBezTo>
                    <a:pt x="6752014" y="1879763"/>
                    <a:pt x="6752014" y="1880042"/>
                    <a:pt x="6752014" y="1880154"/>
                  </a:cubicBezTo>
                  <a:cubicBezTo>
                    <a:pt x="6752070" y="1880713"/>
                    <a:pt x="6752126" y="1881271"/>
                    <a:pt x="6752182" y="1881830"/>
                  </a:cubicBezTo>
                  <a:cubicBezTo>
                    <a:pt x="6752628" y="1890431"/>
                    <a:pt x="6753075" y="1899087"/>
                    <a:pt x="6753522" y="190768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383B6D6-EFF5-3D53-1A48-7BBF563625F2}"/>
                </a:ext>
              </a:extLst>
            </p:cNvPr>
            <p:cNvSpPr/>
            <p:nvPr/>
          </p:nvSpPr>
          <p:spPr>
            <a:xfrm>
              <a:off x="6431001" y="1105195"/>
              <a:ext cx="1273552" cy="2196539"/>
            </a:xfrm>
            <a:custGeom>
              <a:avLst/>
              <a:gdLst>
                <a:gd name="connsiteX0" fmla="*/ 1273553 w 1273552"/>
                <a:gd name="connsiteY0" fmla="*/ 2196540 h 2196539"/>
                <a:gd name="connsiteX1" fmla="*/ 1173134 w 1273552"/>
                <a:gd name="connsiteY1" fmla="*/ 2196540 h 2196539"/>
                <a:gd name="connsiteX2" fmla="*/ 1172464 w 1273552"/>
                <a:gd name="connsiteY2" fmla="*/ 2168615 h 2196539"/>
                <a:gd name="connsiteX3" fmla="*/ 1168052 w 1273552"/>
                <a:gd name="connsiteY3" fmla="*/ 1977996 h 2196539"/>
                <a:gd name="connsiteX4" fmla="*/ 1167437 w 1273552"/>
                <a:gd name="connsiteY4" fmla="*/ 1950071 h 2196539"/>
                <a:gd name="connsiteX5" fmla="*/ 1159339 w 1273552"/>
                <a:gd name="connsiteY5" fmla="*/ 1600279 h 2196539"/>
                <a:gd name="connsiteX6" fmla="*/ 1148169 w 1273552"/>
                <a:gd name="connsiteY6" fmla="*/ 1117562 h 2196539"/>
                <a:gd name="connsiteX7" fmla="*/ 1143031 w 1273552"/>
                <a:gd name="connsiteY7" fmla="*/ 894104 h 2196539"/>
                <a:gd name="connsiteX8" fmla="*/ 1134877 w 1273552"/>
                <a:gd name="connsiteY8" fmla="*/ 541073 h 2196539"/>
                <a:gd name="connsiteX9" fmla="*/ 1130632 w 1273552"/>
                <a:gd name="connsiteY9" fmla="*/ 382345 h 2196539"/>
                <a:gd name="connsiteX10" fmla="*/ 1107789 w 1273552"/>
                <a:gd name="connsiteY10" fmla="*/ 252939 h 2196539"/>
                <a:gd name="connsiteX11" fmla="*/ 1030269 w 1273552"/>
                <a:gd name="connsiteY11" fmla="*/ 157602 h 2196539"/>
                <a:gd name="connsiteX12" fmla="*/ 890979 w 1273552"/>
                <a:gd name="connsiteY12" fmla="*/ 121914 h 2196539"/>
                <a:gd name="connsiteX13" fmla="*/ 543423 w 1273552"/>
                <a:gd name="connsiteY13" fmla="*/ 95776 h 2196539"/>
                <a:gd name="connsiteX14" fmla="*/ 4915 w 1273552"/>
                <a:gd name="connsiteY14" fmla="*/ 98680 h 2196539"/>
                <a:gd name="connsiteX15" fmla="*/ 3630 w 1273552"/>
                <a:gd name="connsiteY15" fmla="*/ 70811 h 2196539"/>
                <a:gd name="connsiteX16" fmla="*/ 1899 w 1273552"/>
                <a:gd name="connsiteY16" fmla="*/ 40484 h 2196539"/>
                <a:gd name="connsiteX17" fmla="*/ 0 w 1273552"/>
                <a:gd name="connsiteY17" fmla="*/ 12726 h 2196539"/>
                <a:gd name="connsiteX18" fmla="*/ 2122 w 1273552"/>
                <a:gd name="connsiteY18" fmla="*/ 12558 h 2196539"/>
                <a:gd name="connsiteX19" fmla="*/ 711923 w 1273552"/>
                <a:gd name="connsiteY19" fmla="*/ 10324 h 2196539"/>
                <a:gd name="connsiteX20" fmla="*/ 890644 w 1273552"/>
                <a:gd name="connsiteY20" fmla="*/ 24175 h 2196539"/>
                <a:gd name="connsiteX21" fmla="*/ 1047080 w 1273552"/>
                <a:gd name="connsiteY21" fmla="*/ 44728 h 2196539"/>
                <a:gd name="connsiteX22" fmla="*/ 1165818 w 1273552"/>
                <a:gd name="connsiteY22" fmla="*/ 112419 h 2196539"/>
                <a:gd name="connsiteX23" fmla="*/ 1218485 w 1273552"/>
                <a:gd name="connsiteY23" fmla="*/ 227695 h 2196539"/>
                <a:gd name="connsiteX24" fmla="*/ 1231163 w 1273552"/>
                <a:gd name="connsiteY24" fmla="*/ 360452 h 2196539"/>
                <a:gd name="connsiteX25" fmla="*/ 1235240 w 1273552"/>
                <a:gd name="connsiteY25" fmla="*/ 538001 h 2196539"/>
                <a:gd name="connsiteX26" fmla="*/ 1243505 w 1273552"/>
                <a:gd name="connsiteY26" fmla="*/ 895668 h 2196539"/>
                <a:gd name="connsiteX27" fmla="*/ 1248588 w 1273552"/>
                <a:gd name="connsiteY27" fmla="*/ 1116557 h 2196539"/>
                <a:gd name="connsiteX28" fmla="*/ 1260093 w 1273552"/>
                <a:gd name="connsiteY28" fmla="*/ 1613292 h 2196539"/>
                <a:gd name="connsiteX29" fmla="*/ 1267856 w 1273552"/>
                <a:gd name="connsiteY29" fmla="*/ 1950071 h 2196539"/>
                <a:gd name="connsiteX30" fmla="*/ 1268470 w 1273552"/>
                <a:gd name="connsiteY30" fmla="*/ 1977996 h 2196539"/>
                <a:gd name="connsiteX31" fmla="*/ 1272883 w 1273552"/>
                <a:gd name="connsiteY31" fmla="*/ 2168615 h 2196539"/>
                <a:gd name="connsiteX32" fmla="*/ 1273553 w 1273552"/>
                <a:gd name="connsiteY32" fmla="*/ 2196540 h 219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273552" h="2196539">
                  <a:moveTo>
                    <a:pt x="1273553" y="2196540"/>
                  </a:moveTo>
                  <a:lnTo>
                    <a:pt x="1173134" y="2196540"/>
                  </a:lnTo>
                  <a:cubicBezTo>
                    <a:pt x="1172911" y="2187213"/>
                    <a:pt x="1172687" y="2177942"/>
                    <a:pt x="1172464" y="2168615"/>
                  </a:cubicBezTo>
                  <a:cubicBezTo>
                    <a:pt x="1171012" y="2105057"/>
                    <a:pt x="1169560" y="2041554"/>
                    <a:pt x="1168052" y="1977996"/>
                  </a:cubicBezTo>
                  <a:cubicBezTo>
                    <a:pt x="1167828" y="1968669"/>
                    <a:pt x="1167605" y="1959398"/>
                    <a:pt x="1167437" y="1950071"/>
                  </a:cubicBezTo>
                  <a:cubicBezTo>
                    <a:pt x="1164701" y="1833455"/>
                    <a:pt x="1162020" y="1716895"/>
                    <a:pt x="1159339" y="1600279"/>
                  </a:cubicBezTo>
                  <a:cubicBezTo>
                    <a:pt x="1155653" y="1439373"/>
                    <a:pt x="1151911" y="1278468"/>
                    <a:pt x="1148169" y="1117562"/>
                  </a:cubicBezTo>
                  <a:cubicBezTo>
                    <a:pt x="1146494" y="1043113"/>
                    <a:pt x="1144762" y="968609"/>
                    <a:pt x="1143031" y="894104"/>
                  </a:cubicBezTo>
                  <a:lnTo>
                    <a:pt x="1134877" y="541073"/>
                  </a:lnTo>
                  <a:cubicBezTo>
                    <a:pt x="1133704" y="488182"/>
                    <a:pt x="1133536" y="435180"/>
                    <a:pt x="1130632" y="382345"/>
                  </a:cubicBezTo>
                  <a:cubicBezTo>
                    <a:pt x="1128231" y="338614"/>
                    <a:pt x="1122981" y="294325"/>
                    <a:pt x="1107789" y="252939"/>
                  </a:cubicBezTo>
                  <a:cubicBezTo>
                    <a:pt x="1093212" y="213230"/>
                    <a:pt x="1067410" y="178714"/>
                    <a:pt x="1030269" y="157602"/>
                  </a:cubicBezTo>
                  <a:cubicBezTo>
                    <a:pt x="988214" y="133643"/>
                    <a:pt x="938396" y="127052"/>
                    <a:pt x="890979" y="121914"/>
                  </a:cubicBezTo>
                  <a:cubicBezTo>
                    <a:pt x="775480" y="109403"/>
                    <a:pt x="659480" y="100802"/>
                    <a:pt x="543423" y="95776"/>
                  </a:cubicBezTo>
                  <a:cubicBezTo>
                    <a:pt x="364032" y="87957"/>
                    <a:pt x="184250" y="88962"/>
                    <a:pt x="4915" y="98680"/>
                  </a:cubicBezTo>
                  <a:cubicBezTo>
                    <a:pt x="4524" y="89409"/>
                    <a:pt x="4077" y="80082"/>
                    <a:pt x="3630" y="70811"/>
                  </a:cubicBezTo>
                  <a:cubicBezTo>
                    <a:pt x="3072" y="60646"/>
                    <a:pt x="2513" y="50537"/>
                    <a:pt x="1899" y="40484"/>
                  </a:cubicBezTo>
                  <a:cubicBezTo>
                    <a:pt x="1340" y="31213"/>
                    <a:pt x="670" y="21997"/>
                    <a:pt x="0" y="12726"/>
                  </a:cubicBezTo>
                  <a:cubicBezTo>
                    <a:pt x="726" y="12670"/>
                    <a:pt x="1396" y="12614"/>
                    <a:pt x="2122" y="12558"/>
                  </a:cubicBezTo>
                  <a:cubicBezTo>
                    <a:pt x="238369" y="-3415"/>
                    <a:pt x="475621" y="-4141"/>
                    <a:pt x="711923" y="10324"/>
                  </a:cubicBezTo>
                  <a:cubicBezTo>
                    <a:pt x="771571" y="13955"/>
                    <a:pt x="831163" y="18590"/>
                    <a:pt x="890644" y="24175"/>
                  </a:cubicBezTo>
                  <a:cubicBezTo>
                    <a:pt x="942696" y="29034"/>
                    <a:pt x="996089" y="32330"/>
                    <a:pt x="1047080" y="44728"/>
                  </a:cubicBezTo>
                  <a:cubicBezTo>
                    <a:pt x="1092151" y="55675"/>
                    <a:pt x="1135379" y="76396"/>
                    <a:pt x="1165818" y="112419"/>
                  </a:cubicBezTo>
                  <a:cubicBezTo>
                    <a:pt x="1193631" y="145259"/>
                    <a:pt x="1209660" y="185975"/>
                    <a:pt x="1218485" y="227695"/>
                  </a:cubicBezTo>
                  <a:cubicBezTo>
                    <a:pt x="1227644" y="271314"/>
                    <a:pt x="1230045" y="315995"/>
                    <a:pt x="1231163" y="360452"/>
                  </a:cubicBezTo>
                  <a:cubicBezTo>
                    <a:pt x="1232615" y="419597"/>
                    <a:pt x="1233899" y="478799"/>
                    <a:pt x="1235240" y="538001"/>
                  </a:cubicBezTo>
                  <a:cubicBezTo>
                    <a:pt x="1238032" y="657242"/>
                    <a:pt x="1240769" y="776483"/>
                    <a:pt x="1243505" y="895668"/>
                  </a:cubicBezTo>
                  <a:cubicBezTo>
                    <a:pt x="1245181" y="969279"/>
                    <a:pt x="1246912" y="1042946"/>
                    <a:pt x="1248588" y="1116557"/>
                  </a:cubicBezTo>
                  <a:cubicBezTo>
                    <a:pt x="1252441" y="1282154"/>
                    <a:pt x="1256239" y="1447695"/>
                    <a:pt x="1260093" y="1613292"/>
                  </a:cubicBezTo>
                  <a:cubicBezTo>
                    <a:pt x="1262662" y="1725552"/>
                    <a:pt x="1265287" y="1837811"/>
                    <a:pt x="1267856" y="1950071"/>
                  </a:cubicBezTo>
                  <a:cubicBezTo>
                    <a:pt x="1268079" y="1959398"/>
                    <a:pt x="1268303" y="1968669"/>
                    <a:pt x="1268470" y="1977996"/>
                  </a:cubicBezTo>
                  <a:cubicBezTo>
                    <a:pt x="1269979" y="2041554"/>
                    <a:pt x="1271430" y="2105057"/>
                    <a:pt x="1272883" y="2168615"/>
                  </a:cubicBezTo>
                  <a:cubicBezTo>
                    <a:pt x="1273106" y="2177942"/>
                    <a:pt x="1273329" y="2187213"/>
                    <a:pt x="1273553" y="219654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62D8153-4238-7534-722A-FA0E141E1C75}"/>
                </a:ext>
              </a:extLst>
            </p:cNvPr>
            <p:cNvSpPr/>
            <p:nvPr/>
          </p:nvSpPr>
          <p:spPr>
            <a:xfrm>
              <a:off x="11744033" y="1105207"/>
              <a:ext cx="1166823" cy="727433"/>
            </a:xfrm>
            <a:custGeom>
              <a:avLst/>
              <a:gdLst>
                <a:gd name="connsiteX0" fmla="*/ 1094106 w 1166823"/>
                <a:gd name="connsiteY0" fmla="*/ 716263 h 727433"/>
                <a:gd name="connsiteX1" fmla="*/ 1066069 w 1166823"/>
                <a:gd name="connsiteY1" fmla="*/ 712242 h 727433"/>
                <a:gd name="connsiteX2" fmla="*/ 1062104 w 1166823"/>
                <a:gd name="connsiteY2" fmla="*/ 541060 h 727433"/>
                <a:gd name="connsiteX3" fmla="*/ 1057859 w 1166823"/>
                <a:gd name="connsiteY3" fmla="*/ 382333 h 727433"/>
                <a:gd name="connsiteX4" fmla="*/ 1035017 w 1166823"/>
                <a:gd name="connsiteY4" fmla="*/ 252927 h 727433"/>
                <a:gd name="connsiteX5" fmla="*/ 957497 w 1166823"/>
                <a:gd name="connsiteY5" fmla="*/ 157590 h 727433"/>
                <a:gd name="connsiteX6" fmla="*/ 818206 w 1166823"/>
                <a:gd name="connsiteY6" fmla="*/ 121901 h 727433"/>
                <a:gd name="connsiteX7" fmla="*/ 470650 w 1166823"/>
                <a:gd name="connsiteY7" fmla="*/ 95763 h 727433"/>
                <a:gd name="connsiteX8" fmla="*/ 9104 w 1166823"/>
                <a:gd name="connsiteY8" fmla="*/ 95037 h 727433"/>
                <a:gd name="connsiteX9" fmla="*/ 6144 w 1166823"/>
                <a:gd name="connsiteY9" fmla="*/ 67168 h 727433"/>
                <a:gd name="connsiteX10" fmla="*/ 2904 w 1166823"/>
                <a:gd name="connsiteY10" fmla="*/ 36003 h 727433"/>
                <a:gd name="connsiteX11" fmla="*/ 0 w 1166823"/>
                <a:gd name="connsiteY11" fmla="*/ 8301 h 727433"/>
                <a:gd name="connsiteX12" fmla="*/ 639150 w 1166823"/>
                <a:gd name="connsiteY12" fmla="*/ 10312 h 727433"/>
                <a:gd name="connsiteX13" fmla="*/ 817871 w 1166823"/>
                <a:gd name="connsiteY13" fmla="*/ 24163 h 727433"/>
                <a:gd name="connsiteX14" fmla="*/ 974252 w 1166823"/>
                <a:gd name="connsiteY14" fmla="*/ 44716 h 727433"/>
                <a:gd name="connsiteX15" fmla="*/ 1093045 w 1166823"/>
                <a:gd name="connsiteY15" fmla="*/ 112407 h 727433"/>
                <a:gd name="connsiteX16" fmla="*/ 1145656 w 1166823"/>
                <a:gd name="connsiteY16" fmla="*/ 227682 h 727433"/>
                <a:gd name="connsiteX17" fmla="*/ 1158390 w 1166823"/>
                <a:gd name="connsiteY17" fmla="*/ 360439 h 727433"/>
                <a:gd name="connsiteX18" fmla="*/ 1162467 w 1166823"/>
                <a:gd name="connsiteY18" fmla="*/ 537988 h 727433"/>
                <a:gd name="connsiteX19" fmla="*/ 1166823 w 1166823"/>
                <a:gd name="connsiteY19" fmla="*/ 727433 h 727433"/>
                <a:gd name="connsiteX20" fmla="*/ 1138786 w 1166823"/>
                <a:gd name="connsiteY20" fmla="*/ 722965 h 727433"/>
                <a:gd name="connsiteX21" fmla="*/ 1094106 w 1166823"/>
                <a:gd name="connsiteY21" fmla="*/ 716263 h 727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66823" h="727433">
                  <a:moveTo>
                    <a:pt x="1094106" y="716263"/>
                  </a:moveTo>
                  <a:cubicBezTo>
                    <a:pt x="1084780" y="714867"/>
                    <a:pt x="1075452" y="713527"/>
                    <a:pt x="1066069" y="712242"/>
                  </a:cubicBezTo>
                  <a:lnTo>
                    <a:pt x="1062104" y="541060"/>
                  </a:lnTo>
                  <a:cubicBezTo>
                    <a:pt x="1060876" y="488170"/>
                    <a:pt x="1060764" y="435167"/>
                    <a:pt x="1057859" y="382333"/>
                  </a:cubicBezTo>
                  <a:cubicBezTo>
                    <a:pt x="1055458" y="338602"/>
                    <a:pt x="1050208" y="294312"/>
                    <a:pt x="1035017" y="252927"/>
                  </a:cubicBezTo>
                  <a:cubicBezTo>
                    <a:pt x="1020440" y="213217"/>
                    <a:pt x="994637" y="178701"/>
                    <a:pt x="957497" y="157590"/>
                  </a:cubicBezTo>
                  <a:cubicBezTo>
                    <a:pt x="915385" y="133630"/>
                    <a:pt x="865623" y="127040"/>
                    <a:pt x="818206" y="121901"/>
                  </a:cubicBezTo>
                  <a:cubicBezTo>
                    <a:pt x="702708" y="109391"/>
                    <a:pt x="586707" y="100790"/>
                    <a:pt x="470650" y="95763"/>
                  </a:cubicBezTo>
                  <a:cubicBezTo>
                    <a:pt x="316894" y="89061"/>
                    <a:pt x="162859" y="88894"/>
                    <a:pt x="9104" y="95037"/>
                  </a:cubicBezTo>
                  <a:cubicBezTo>
                    <a:pt x="8099" y="85766"/>
                    <a:pt x="7149" y="76439"/>
                    <a:pt x="6144" y="67168"/>
                  </a:cubicBezTo>
                  <a:cubicBezTo>
                    <a:pt x="5083" y="56780"/>
                    <a:pt x="3966" y="46391"/>
                    <a:pt x="2904" y="36003"/>
                  </a:cubicBezTo>
                  <a:cubicBezTo>
                    <a:pt x="1955" y="26788"/>
                    <a:pt x="950" y="17517"/>
                    <a:pt x="0" y="8301"/>
                  </a:cubicBezTo>
                  <a:cubicBezTo>
                    <a:pt x="212845" y="-3427"/>
                    <a:pt x="426417" y="-2701"/>
                    <a:pt x="639150" y="10312"/>
                  </a:cubicBezTo>
                  <a:cubicBezTo>
                    <a:pt x="698798" y="13942"/>
                    <a:pt x="758335" y="18578"/>
                    <a:pt x="817871" y="24163"/>
                  </a:cubicBezTo>
                  <a:cubicBezTo>
                    <a:pt x="869923" y="29022"/>
                    <a:pt x="923316" y="32317"/>
                    <a:pt x="974252" y="44716"/>
                  </a:cubicBezTo>
                  <a:cubicBezTo>
                    <a:pt x="1019379" y="55663"/>
                    <a:pt x="1062607" y="76383"/>
                    <a:pt x="1093045" y="112407"/>
                  </a:cubicBezTo>
                  <a:cubicBezTo>
                    <a:pt x="1120803" y="145247"/>
                    <a:pt x="1136888" y="185962"/>
                    <a:pt x="1145656" y="227682"/>
                  </a:cubicBezTo>
                  <a:cubicBezTo>
                    <a:pt x="1154871" y="271302"/>
                    <a:pt x="1157273" y="315982"/>
                    <a:pt x="1158390" y="360439"/>
                  </a:cubicBezTo>
                  <a:cubicBezTo>
                    <a:pt x="1159842" y="419585"/>
                    <a:pt x="1161126" y="478787"/>
                    <a:pt x="1162467" y="537988"/>
                  </a:cubicBezTo>
                  <a:cubicBezTo>
                    <a:pt x="1163919" y="601155"/>
                    <a:pt x="1165371" y="664322"/>
                    <a:pt x="1166823" y="727433"/>
                  </a:cubicBezTo>
                  <a:cubicBezTo>
                    <a:pt x="1157496" y="725870"/>
                    <a:pt x="1148114" y="724417"/>
                    <a:pt x="1138786" y="722965"/>
                  </a:cubicBezTo>
                  <a:cubicBezTo>
                    <a:pt x="1123930" y="720620"/>
                    <a:pt x="1109018" y="718386"/>
                    <a:pt x="1094106" y="7162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613E107-1AAB-011E-1544-D290677EDC1E}"/>
                </a:ext>
              </a:extLst>
            </p:cNvPr>
            <p:cNvSpPr/>
            <p:nvPr/>
          </p:nvSpPr>
          <p:spPr>
            <a:xfrm>
              <a:off x="12819429" y="2221249"/>
              <a:ext cx="125383" cy="1080485"/>
            </a:xfrm>
            <a:custGeom>
              <a:avLst/>
              <a:gdLst>
                <a:gd name="connsiteX0" fmla="*/ 125383 w 125383"/>
                <a:gd name="connsiteY0" fmla="*/ 1080486 h 1080485"/>
                <a:gd name="connsiteX1" fmla="*/ 24965 w 125383"/>
                <a:gd name="connsiteY1" fmla="*/ 1080486 h 1080485"/>
                <a:gd name="connsiteX2" fmla="*/ 24295 w 125383"/>
                <a:gd name="connsiteY2" fmla="*/ 1052560 h 1080485"/>
                <a:gd name="connsiteX3" fmla="*/ 11170 w 125383"/>
                <a:gd name="connsiteY3" fmla="*/ 484225 h 1080485"/>
                <a:gd name="connsiteX4" fmla="*/ 0 w 125383"/>
                <a:gd name="connsiteY4" fmla="*/ 0 h 1080485"/>
                <a:gd name="connsiteX5" fmla="*/ 100419 w 125383"/>
                <a:gd name="connsiteY5" fmla="*/ 0 h 1080485"/>
                <a:gd name="connsiteX6" fmla="*/ 111924 w 125383"/>
                <a:gd name="connsiteY6" fmla="*/ 497238 h 1080485"/>
                <a:gd name="connsiteX7" fmla="*/ 124713 w 125383"/>
                <a:gd name="connsiteY7" fmla="*/ 1052560 h 1080485"/>
                <a:gd name="connsiteX8" fmla="*/ 125383 w 125383"/>
                <a:gd name="connsiteY8" fmla="*/ 1080486 h 108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83" h="1080485">
                  <a:moveTo>
                    <a:pt x="125383" y="1080486"/>
                  </a:moveTo>
                  <a:lnTo>
                    <a:pt x="24965" y="1080486"/>
                  </a:lnTo>
                  <a:cubicBezTo>
                    <a:pt x="24686" y="1071159"/>
                    <a:pt x="24518" y="1061887"/>
                    <a:pt x="24295" y="1052560"/>
                  </a:cubicBezTo>
                  <a:cubicBezTo>
                    <a:pt x="19882" y="863115"/>
                    <a:pt x="15527" y="673670"/>
                    <a:pt x="11170" y="484225"/>
                  </a:cubicBezTo>
                  <a:cubicBezTo>
                    <a:pt x="7428" y="322816"/>
                    <a:pt x="3742" y="161408"/>
                    <a:pt x="0" y="0"/>
                  </a:cubicBezTo>
                  <a:lnTo>
                    <a:pt x="100419" y="0"/>
                  </a:lnTo>
                  <a:cubicBezTo>
                    <a:pt x="104273" y="165765"/>
                    <a:pt x="108070" y="331473"/>
                    <a:pt x="111924" y="497238"/>
                  </a:cubicBezTo>
                  <a:cubicBezTo>
                    <a:pt x="116169" y="682327"/>
                    <a:pt x="120413" y="867471"/>
                    <a:pt x="124713" y="1052560"/>
                  </a:cubicBezTo>
                  <a:cubicBezTo>
                    <a:pt x="124937" y="1061887"/>
                    <a:pt x="125161" y="1071159"/>
                    <a:pt x="125383" y="108048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08BED6D-D092-B23F-DE3B-02FB6E3D2592}"/>
                </a:ext>
              </a:extLst>
            </p:cNvPr>
            <p:cNvSpPr/>
            <p:nvPr/>
          </p:nvSpPr>
          <p:spPr>
            <a:xfrm>
              <a:off x="6604304" y="2185952"/>
              <a:ext cx="106562" cy="897239"/>
            </a:xfrm>
            <a:custGeom>
              <a:avLst/>
              <a:gdLst>
                <a:gd name="connsiteX0" fmla="*/ 106562 w 106562"/>
                <a:gd name="connsiteY0" fmla="*/ 22955 h 897239"/>
                <a:gd name="connsiteX1" fmla="*/ 106562 w 106562"/>
                <a:gd name="connsiteY1" fmla="*/ 897240 h 897239"/>
                <a:gd name="connsiteX2" fmla="*/ 0 w 106562"/>
                <a:gd name="connsiteY2" fmla="*/ 897240 h 897239"/>
                <a:gd name="connsiteX3" fmla="*/ 0 w 106562"/>
                <a:gd name="connsiteY3" fmla="*/ 0 h 897239"/>
                <a:gd name="connsiteX4" fmla="*/ 27925 w 106562"/>
                <a:gd name="connsiteY4" fmla="*/ 10053 h 897239"/>
                <a:gd name="connsiteX5" fmla="*/ 67411 w 106562"/>
                <a:gd name="connsiteY5" fmla="*/ 18766 h 897239"/>
                <a:gd name="connsiteX6" fmla="*/ 78637 w 106562"/>
                <a:gd name="connsiteY6" fmla="*/ 20274 h 897239"/>
                <a:gd name="connsiteX7" fmla="*/ 106562 w 106562"/>
                <a:gd name="connsiteY7" fmla="*/ 22955 h 89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562" h="897239">
                  <a:moveTo>
                    <a:pt x="106562" y="22955"/>
                  </a:moveTo>
                  <a:lnTo>
                    <a:pt x="106562" y="897240"/>
                  </a:lnTo>
                  <a:lnTo>
                    <a:pt x="0" y="897240"/>
                  </a:lnTo>
                  <a:lnTo>
                    <a:pt x="0" y="0"/>
                  </a:lnTo>
                  <a:cubicBezTo>
                    <a:pt x="9048" y="3909"/>
                    <a:pt x="18375" y="7205"/>
                    <a:pt x="27925" y="10053"/>
                  </a:cubicBezTo>
                  <a:cubicBezTo>
                    <a:pt x="40715" y="13851"/>
                    <a:pt x="53951" y="16699"/>
                    <a:pt x="67411" y="18766"/>
                  </a:cubicBezTo>
                  <a:cubicBezTo>
                    <a:pt x="70706" y="19268"/>
                    <a:pt x="74448" y="19771"/>
                    <a:pt x="78637" y="20274"/>
                  </a:cubicBezTo>
                  <a:cubicBezTo>
                    <a:pt x="86456" y="21223"/>
                    <a:pt x="95839" y="22117"/>
                    <a:pt x="106562" y="2295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EB86656-5E48-9327-E91D-C354698A96B2}"/>
                </a:ext>
              </a:extLst>
            </p:cNvPr>
            <p:cNvSpPr/>
            <p:nvPr/>
          </p:nvSpPr>
          <p:spPr>
            <a:xfrm>
              <a:off x="11844563" y="2221249"/>
              <a:ext cx="106562" cy="861942"/>
            </a:xfrm>
            <a:custGeom>
              <a:avLst/>
              <a:gdLst>
                <a:gd name="connsiteX0" fmla="*/ 0 w 106562"/>
                <a:gd name="connsiteY0" fmla="*/ 0 h 861942"/>
                <a:gd name="connsiteX1" fmla="*/ 106562 w 106562"/>
                <a:gd name="connsiteY1" fmla="*/ 0 h 861942"/>
                <a:gd name="connsiteX2" fmla="*/ 106562 w 106562"/>
                <a:gd name="connsiteY2" fmla="*/ 861942 h 861942"/>
                <a:gd name="connsiteX3" fmla="*/ 0 w 106562"/>
                <a:gd name="connsiteY3" fmla="*/ 861942 h 861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62" h="861942">
                  <a:moveTo>
                    <a:pt x="0" y="0"/>
                  </a:moveTo>
                  <a:lnTo>
                    <a:pt x="106562" y="0"/>
                  </a:lnTo>
                  <a:lnTo>
                    <a:pt x="106562" y="861942"/>
                  </a:lnTo>
                  <a:lnTo>
                    <a:pt x="0" y="861942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7F32FAB-CA57-F053-81E4-06D304481C32}"/>
                </a:ext>
              </a:extLst>
            </p:cNvPr>
            <p:cNvSpPr/>
            <p:nvPr/>
          </p:nvSpPr>
          <p:spPr>
            <a:xfrm>
              <a:off x="6102163" y="280336"/>
              <a:ext cx="228667" cy="369724"/>
            </a:xfrm>
            <a:custGeom>
              <a:avLst/>
              <a:gdLst>
                <a:gd name="connsiteX0" fmla="*/ 221494 w 228667"/>
                <a:gd name="connsiteY0" fmla="*/ 369724 h 369724"/>
                <a:gd name="connsiteX1" fmla="*/ 199154 w 228667"/>
                <a:gd name="connsiteY1" fmla="*/ 326719 h 369724"/>
                <a:gd name="connsiteX2" fmla="*/ 196696 w 228667"/>
                <a:gd name="connsiteY2" fmla="*/ 217420 h 369724"/>
                <a:gd name="connsiteX3" fmla="*/ 159835 w 228667"/>
                <a:gd name="connsiteY3" fmla="*/ 91979 h 369724"/>
                <a:gd name="connsiteX4" fmla="*/ 119790 w 228667"/>
                <a:gd name="connsiteY4" fmla="*/ 44227 h 369724"/>
                <a:gd name="connsiteX5" fmla="*/ 67515 w 228667"/>
                <a:gd name="connsiteY5" fmla="*/ 28868 h 369724"/>
                <a:gd name="connsiteX6" fmla="*/ 31715 w 228667"/>
                <a:gd name="connsiteY6" fmla="*/ 66791 h 369724"/>
                <a:gd name="connsiteX7" fmla="*/ 32832 w 228667"/>
                <a:gd name="connsiteY7" fmla="*/ 140402 h 369724"/>
                <a:gd name="connsiteX8" fmla="*/ 23114 w 228667"/>
                <a:gd name="connsiteY8" fmla="*/ 157548 h 369724"/>
                <a:gd name="connsiteX9" fmla="*/ 5912 w 228667"/>
                <a:gd name="connsiteY9" fmla="*/ 147830 h 369724"/>
                <a:gd name="connsiteX10" fmla="*/ 7196 w 228667"/>
                <a:gd name="connsiteY10" fmla="*/ 52437 h 369724"/>
                <a:gd name="connsiteX11" fmla="*/ 64052 w 228667"/>
                <a:gd name="connsiteY11" fmla="*/ 1166 h 369724"/>
                <a:gd name="connsiteX12" fmla="*/ 181617 w 228667"/>
                <a:gd name="connsiteY12" fmla="*/ 73996 h 369724"/>
                <a:gd name="connsiteX13" fmla="*/ 224621 w 228667"/>
                <a:gd name="connsiteY13" fmla="*/ 217420 h 369724"/>
                <a:gd name="connsiteX14" fmla="*/ 221494 w 228667"/>
                <a:gd name="connsiteY14" fmla="*/ 369724 h 36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667" h="369724">
                  <a:moveTo>
                    <a:pt x="221494" y="369724"/>
                  </a:moveTo>
                  <a:cubicBezTo>
                    <a:pt x="214512" y="355092"/>
                    <a:pt x="207028" y="340738"/>
                    <a:pt x="199154" y="326719"/>
                  </a:cubicBezTo>
                  <a:cubicBezTo>
                    <a:pt x="202281" y="290417"/>
                    <a:pt x="200885" y="253555"/>
                    <a:pt x="196696" y="217420"/>
                  </a:cubicBezTo>
                  <a:cubicBezTo>
                    <a:pt x="191670" y="174191"/>
                    <a:pt x="181617" y="130014"/>
                    <a:pt x="159835" y="91979"/>
                  </a:cubicBezTo>
                  <a:cubicBezTo>
                    <a:pt x="149559" y="74051"/>
                    <a:pt x="136657" y="56514"/>
                    <a:pt x="119790" y="44227"/>
                  </a:cubicBezTo>
                  <a:cubicBezTo>
                    <a:pt x="105214" y="33616"/>
                    <a:pt x="85945" y="24512"/>
                    <a:pt x="67515" y="28868"/>
                  </a:cubicBezTo>
                  <a:cubicBezTo>
                    <a:pt x="49028" y="33280"/>
                    <a:pt x="37020" y="49310"/>
                    <a:pt x="31715" y="66791"/>
                  </a:cubicBezTo>
                  <a:cubicBezTo>
                    <a:pt x="24454" y="90695"/>
                    <a:pt x="28755" y="116330"/>
                    <a:pt x="32832" y="140402"/>
                  </a:cubicBezTo>
                  <a:cubicBezTo>
                    <a:pt x="34116" y="147830"/>
                    <a:pt x="30989" y="155426"/>
                    <a:pt x="23114" y="157548"/>
                  </a:cubicBezTo>
                  <a:cubicBezTo>
                    <a:pt x="16356" y="159447"/>
                    <a:pt x="7196" y="155258"/>
                    <a:pt x="5912" y="147830"/>
                  </a:cubicBezTo>
                  <a:cubicBezTo>
                    <a:pt x="550" y="116554"/>
                    <a:pt x="-4700" y="82932"/>
                    <a:pt x="7196" y="52437"/>
                  </a:cubicBezTo>
                  <a:cubicBezTo>
                    <a:pt x="16970" y="27472"/>
                    <a:pt x="36629" y="5914"/>
                    <a:pt x="64052" y="1166"/>
                  </a:cubicBezTo>
                  <a:cubicBezTo>
                    <a:pt x="114764" y="-7546"/>
                    <a:pt x="157657" y="34118"/>
                    <a:pt x="181617" y="73996"/>
                  </a:cubicBezTo>
                  <a:cubicBezTo>
                    <a:pt x="207699" y="117336"/>
                    <a:pt x="218869" y="167713"/>
                    <a:pt x="224621" y="217420"/>
                  </a:cubicBezTo>
                  <a:cubicBezTo>
                    <a:pt x="230430" y="267350"/>
                    <a:pt x="230486" y="319571"/>
                    <a:pt x="221494" y="3697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8" name="snowpile">
            <a:extLst>
              <a:ext uri="{FF2B5EF4-FFF2-40B4-BE49-F238E27FC236}">
                <a16:creationId xmlns:a16="http://schemas.microsoft.com/office/drawing/2014/main" id="{6FC15ECB-E0F8-AA8B-E40F-0713119648CF}"/>
              </a:ext>
            </a:extLst>
          </p:cNvPr>
          <p:cNvGrpSpPr/>
          <p:nvPr/>
        </p:nvGrpSpPr>
        <p:grpSpPr>
          <a:xfrm>
            <a:off x="3423286" y="3098913"/>
            <a:ext cx="3718589" cy="1125666"/>
            <a:chOff x="2408400" y="3923216"/>
            <a:chExt cx="1973527" cy="597413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CB4C78E-A8CE-012B-EAE1-A0278CC004CB}"/>
                </a:ext>
              </a:extLst>
            </p:cNvPr>
            <p:cNvSpPr/>
            <p:nvPr/>
          </p:nvSpPr>
          <p:spPr>
            <a:xfrm>
              <a:off x="2438336" y="4168373"/>
              <a:ext cx="1943591" cy="352256"/>
            </a:xfrm>
            <a:custGeom>
              <a:avLst/>
              <a:gdLst>
                <a:gd name="connsiteX0" fmla="*/ 0 w 1943591"/>
                <a:gd name="connsiteY0" fmla="*/ 0 h 352256"/>
                <a:gd name="connsiteX1" fmla="*/ 169872 w 1943591"/>
                <a:gd name="connsiteY1" fmla="*/ 151855 h 352256"/>
                <a:gd name="connsiteX2" fmla="*/ 706341 w 1943591"/>
                <a:gd name="connsiteY2" fmla="*/ 313725 h 352256"/>
                <a:gd name="connsiteX3" fmla="*/ 1134883 w 1943591"/>
                <a:gd name="connsiteY3" fmla="*/ 347254 h 352256"/>
                <a:gd name="connsiteX4" fmla="*/ 1410735 w 1943591"/>
                <a:gd name="connsiteY4" fmla="*/ 299389 h 352256"/>
                <a:gd name="connsiteX5" fmla="*/ 1764409 w 1943591"/>
                <a:gd name="connsiteY5" fmla="*/ 284881 h 352256"/>
                <a:gd name="connsiteX6" fmla="*/ 1943375 w 1943591"/>
                <a:gd name="connsiteY6" fmla="*/ 154680 h 352256"/>
                <a:gd name="connsiteX7" fmla="*/ 1849013 w 1943591"/>
                <a:gd name="connsiteY7" fmla="*/ 59698 h 352256"/>
                <a:gd name="connsiteX8" fmla="*/ 0 w 1943591"/>
                <a:gd name="connsiteY8" fmla="*/ 0 h 35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591" h="352256">
                  <a:moveTo>
                    <a:pt x="0" y="0"/>
                  </a:moveTo>
                  <a:cubicBezTo>
                    <a:pt x="0" y="0"/>
                    <a:pt x="63742" y="107606"/>
                    <a:pt x="169872" y="151855"/>
                  </a:cubicBezTo>
                  <a:cubicBezTo>
                    <a:pt x="276002" y="196105"/>
                    <a:pt x="641422" y="297613"/>
                    <a:pt x="706341" y="313725"/>
                  </a:cubicBezTo>
                  <a:cubicBezTo>
                    <a:pt x="771260" y="329858"/>
                    <a:pt x="969697" y="329623"/>
                    <a:pt x="1134883" y="347254"/>
                  </a:cubicBezTo>
                  <a:cubicBezTo>
                    <a:pt x="1300069" y="364885"/>
                    <a:pt x="1364282" y="332811"/>
                    <a:pt x="1410735" y="299389"/>
                  </a:cubicBezTo>
                  <a:cubicBezTo>
                    <a:pt x="1457189" y="265966"/>
                    <a:pt x="1727563" y="295473"/>
                    <a:pt x="1764409" y="284881"/>
                  </a:cubicBezTo>
                  <a:cubicBezTo>
                    <a:pt x="1801233" y="274290"/>
                    <a:pt x="1937897" y="225076"/>
                    <a:pt x="1943375" y="154680"/>
                  </a:cubicBezTo>
                  <a:cubicBezTo>
                    <a:pt x="1948852" y="84283"/>
                    <a:pt x="1849013" y="59698"/>
                    <a:pt x="1849013" y="596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0" name="Graphic 256">
              <a:extLst>
                <a:ext uri="{FF2B5EF4-FFF2-40B4-BE49-F238E27FC236}">
                  <a16:creationId xmlns:a16="http://schemas.microsoft.com/office/drawing/2014/main" id="{8842D297-4EA5-F3FA-5654-CAFBA4701996}"/>
                </a:ext>
              </a:extLst>
            </p:cNvPr>
            <p:cNvGrpSpPr/>
            <p:nvPr/>
          </p:nvGrpSpPr>
          <p:grpSpPr>
            <a:xfrm>
              <a:off x="2408400" y="3923216"/>
              <a:ext cx="1884233" cy="488652"/>
              <a:chOff x="2408400" y="3923216"/>
              <a:chExt cx="1884233" cy="48865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2B99FE0-44C2-0A07-E7A1-088BF7A0B36B}"/>
                  </a:ext>
                </a:extLst>
              </p:cNvPr>
              <p:cNvSpPr/>
              <p:nvPr/>
            </p:nvSpPr>
            <p:spPr>
              <a:xfrm>
                <a:off x="2444434" y="3923216"/>
                <a:ext cx="1848199" cy="488652"/>
              </a:xfrm>
              <a:custGeom>
                <a:avLst/>
                <a:gdLst>
                  <a:gd name="connsiteX0" fmla="*/ 1637481 w 1848199"/>
                  <a:gd name="connsiteY0" fmla="*/ 456774 h 488652"/>
                  <a:gd name="connsiteX1" fmla="*/ 1030979 w 1848199"/>
                  <a:gd name="connsiteY1" fmla="*/ 481659 h 488652"/>
                  <a:gd name="connsiteX2" fmla="*/ 551982 w 1848199"/>
                  <a:gd name="connsiteY2" fmla="*/ 451125 h 488652"/>
                  <a:gd name="connsiteX3" fmla="*/ 94747 w 1848199"/>
                  <a:gd name="connsiteY3" fmla="*/ 288229 h 488652"/>
                  <a:gd name="connsiteX4" fmla="*/ 17161 w 1848199"/>
                  <a:gd name="connsiteY4" fmla="*/ 201571 h 488652"/>
                  <a:gd name="connsiteX5" fmla="*/ 17203 w 1848199"/>
                  <a:gd name="connsiteY5" fmla="*/ 201571 h 488652"/>
                  <a:gd name="connsiteX6" fmla="*/ 156777 w 1848199"/>
                  <a:gd name="connsiteY6" fmla="*/ 163548 h 488652"/>
                  <a:gd name="connsiteX7" fmla="*/ 402159 w 1848199"/>
                  <a:gd name="connsiteY7" fmla="*/ 67710 h 488652"/>
                  <a:gd name="connsiteX8" fmla="*/ 1186686 w 1848199"/>
                  <a:gd name="connsiteY8" fmla="*/ 81854 h 488652"/>
                  <a:gd name="connsiteX9" fmla="*/ 1687465 w 1848199"/>
                  <a:gd name="connsiteY9" fmla="*/ 205444 h 488652"/>
                  <a:gd name="connsiteX10" fmla="*/ 1751464 w 1848199"/>
                  <a:gd name="connsiteY10" fmla="*/ 243723 h 488652"/>
                  <a:gd name="connsiteX11" fmla="*/ 1811461 w 1848199"/>
                  <a:gd name="connsiteY11" fmla="*/ 288208 h 488652"/>
                  <a:gd name="connsiteX12" fmla="*/ 1637502 w 1848199"/>
                  <a:gd name="connsiteY12" fmla="*/ 456774 h 488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48199" h="488652">
                    <a:moveTo>
                      <a:pt x="1637481" y="456774"/>
                    </a:moveTo>
                    <a:cubicBezTo>
                      <a:pt x="1452182" y="383853"/>
                      <a:pt x="1283572" y="496723"/>
                      <a:pt x="1030979" y="481659"/>
                    </a:cubicBezTo>
                    <a:cubicBezTo>
                      <a:pt x="778385" y="466596"/>
                      <a:pt x="734029" y="523105"/>
                      <a:pt x="551982" y="451125"/>
                    </a:cubicBezTo>
                    <a:cubicBezTo>
                      <a:pt x="369957" y="379167"/>
                      <a:pt x="241488" y="358262"/>
                      <a:pt x="94747" y="288229"/>
                    </a:cubicBezTo>
                    <a:cubicBezTo>
                      <a:pt x="193" y="243060"/>
                      <a:pt x="-19193" y="216741"/>
                      <a:pt x="17161" y="201571"/>
                    </a:cubicBezTo>
                    <a:cubicBezTo>
                      <a:pt x="17161" y="201571"/>
                      <a:pt x="17182" y="201571"/>
                      <a:pt x="17203" y="201571"/>
                    </a:cubicBezTo>
                    <a:cubicBezTo>
                      <a:pt x="37274" y="193204"/>
                      <a:pt x="106108" y="166415"/>
                      <a:pt x="156777" y="163548"/>
                    </a:cubicBezTo>
                    <a:cubicBezTo>
                      <a:pt x="299410" y="155503"/>
                      <a:pt x="402159" y="67710"/>
                      <a:pt x="402159" y="67710"/>
                    </a:cubicBezTo>
                    <a:cubicBezTo>
                      <a:pt x="476814" y="22840"/>
                      <a:pt x="841015" y="-66022"/>
                      <a:pt x="1186686" y="81854"/>
                    </a:cubicBezTo>
                    <a:cubicBezTo>
                      <a:pt x="1424515" y="183597"/>
                      <a:pt x="1640755" y="186036"/>
                      <a:pt x="1687465" y="205444"/>
                    </a:cubicBezTo>
                    <a:cubicBezTo>
                      <a:pt x="1729061" y="222711"/>
                      <a:pt x="1743932" y="234266"/>
                      <a:pt x="1751464" y="243723"/>
                    </a:cubicBezTo>
                    <a:cubicBezTo>
                      <a:pt x="1763553" y="258915"/>
                      <a:pt x="1756791" y="268715"/>
                      <a:pt x="1811461" y="288208"/>
                    </a:cubicBezTo>
                    <a:cubicBezTo>
                      <a:pt x="1900195" y="319854"/>
                      <a:pt x="1822780" y="529696"/>
                      <a:pt x="1637502" y="45677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0A85378E-43F3-E5E5-E990-683BBEF3037A}"/>
                  </a:ext>
                </a:extLst>
              </p:cNvPr>
              <p:cNvSpPr/>
              <p:nvPr/>
            </p:nvSpPr>
            <p:spPr>
              <a:xfrm>
                <a:off x="2408400" y="4059519"/>
                <a:ext cx="1882992" cy="350253"/>
              </a:xfrm>
              <a:custGeom>
                <a:avLst/>
                <a:gdLst>
                  <a:gd name="connsiteX0" fmla="*/ 1672317 w 1882992"/>
                  <a:gd name="connsiteY0" fmla="*/ 318375 h 350253"/>
                  <a:gd name="connsiteX1" fmla="*/ 1065815 w 1882992"/>
                  <a:gd name="connsiteY1" fmla="*/ 343260 h 350253"/>
                  <a:gd name="connsiteX2" fmla="*/ 586819 w 1882992"/>
                  <a:gd name="connsiteY2" fmla="*/ 312726 h 350253"/>
                  <a:gd name="connsiteX3" fmla="*/ 50328 w 1882992"/>
                  <a:gd name="connsiteY3" fmla="*/ 221745 h 350253"/>
                  <a:gd name="connsiteX4" fmla="*/ 53195 w 1882992"/>
                  <a:gd name="connsiteY4" fmla="*/ 65268 h 350253"/>
                  <a:gd name="connsiteX5" fmla="*/ 53195 w 1882992"/>
                  <a:gd name="connsiteY5" fmla="*/ 65268 h 350253"/>
                  <a:gd name="connsiteX6" fmla="*/ 129583 w 1882992"/>
                  <a:gd name="connsiteY6" fmla="*/ 91287 h 350253"/>
                  <a:gd name="connsiteX7" fmla="*/ 749843 w 1882992"/>
                  <a:gd name="connsiteY7" fmla="*/ 30027 h 350253"/>
                  <a:gd name="connsiteX8" fmla="*/ 746762 w 1882992"/>
                  <a:gd name="connsiteY8" fmla="*/ 233064 h 350253"/>
                  <a:gd name="connsiteX9" fmla="*/ 1241293 w 1882992"/>
                  <a:gd name="connsiteY9" fmla="*/ 150493 h 350253"/>
                  <a:gd name="connsiteX10" fmla="*/ 1622547 w 1882992"/>
                  <a:gd name="connsiteY10" fmla="*/ 263406 h 350253"/>
                  <a:gd name="connsiteX11" fmla="*/ 1771001 w 1882992"/>
                  <a:gd name="connsiteY11" fmla="*/ 267300 h 350253"/>
                  <a:gd name="connsiteX12" fmla="*/ 1786257 w 1882992"/>
                  <a:gd name="connsiteY12" fmla="*/ 105345 h 350253"/>
                  <a:gd name="connsiteX13" fmla="*/ 1846255 w 1882992"/>
                  <a:gd name="connsiteY13" fmla="*/ 149830 h 350253"/>
                  <a:gd name="connsiteX14" fmla="*/ 1672296 w 1882992"/>
                  <a:gd name="connsiteY14" fmla="*/ 318396 h 350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82992" h="350253">
                    <a:moveTo>
                      <a:pt x="1672317" y="318375"/>
                    </a:moveTo>
                    <a:cubicBezTo>
                      <a:pt x="1487018" y="245453"/>
                      <a:pt x="1318408" y="358323"/>
                      <a:pt x="1065815" y="343260"/>
                    </a:cubicBezTo>
                    <a:cubicBezTo>
                      <a:pt x="813222" y="328196"/>
                      <a:pt x="768865" y="384706"/>
                      <a:pt x="586819" y="312726"/>
                    </a:cubicBezTo>
                    <a:cubicBezTo>
                      <a:pt x="404793" y="240767"/>
                      <a:pt x="197069" y="291800"/>
                      <a:pt x="50328" y="221745"/>
                    </a:cubicBezTo>
                    <a:cubicBezTo>
                      <a:pt x="-44248" y="176597"/>
                      <a:pt x="16841" y="80439"/>
                      <a:pt x="53195" y="65268"/>
                    </a:cubicBezTo>
                    <a:cubicBezTo>
                      <a:pt x="54415" y="67365"/>
                      <a:pt x="53195" y="65268"/>
                      <a:pt x="53195" y="65268"/>
                    </a:cubicBezTo>
                    <a:cubicBezTo>
                      <a:pt x="53195" y="65268"/>
                      <a:pt x="34687" y="97877"/>
                      <a:pt x="129583" y="91287"/>
                    </a:cubicBezTo>
                    <a:cubicBezTo>
                      <a:pt x="224479" y="84697"/>
                      <a:pt x="671894" y="-61467"/>
                      <a:pt x="749843" y="30027"/>
                    </a:cubicBezTo>
                    <a:cubicBezTo>
                      <a:pt x="827793" y="121500"/>
                      <a:pt x="579522" y="203387"/>
                      <a:pt x="746762" y="233064"/>
                    </a:cubicBezTo>
                    <a:cubicBezTo>
                      <a:pt x="914002" y="262721"/>
                      <a:pt x="1108545" y="190056"/>
                      <a:pt x="1241293" y="150493"/>
                    </a:cubicBezTo>
                    <a:cubicBezTo>
                      <a:pt x="1374062" y="110930"/>
                      <a:pt x="1571601" y="244277"/>
                      <a:pt x="1622547" y="263406"/>
                    </a:cubicBezTo>
                    <a:cubicBezTo>
                      <a:pt x="1673516" y="282513"/>
                      <a:pt x="1723307" y="285038"/>
                      <a:pt x="1771001" y="267300"/>
                    </a:cubicBezTo>
                    <a:cubicBezTo>
                      <a:pt x="1818674" y="249562"/>
                      <a:pt x="1786257" y="105345"/>
                      <a:pt x="1786257" y="105345"/>
                    </a:cubicBezTo>
                    <a:cubicBezTo>
                      <a:pt x="1798347" y="120537"/>
                      <a:pt x="1791585" y="130337"/>
                      <a:pt x="1846255" y="149830"/>
                    </a:cubicBezTo>
                    <a:cubicBezTo>
                      <a:pt x="1934989" y="181476"/>
                      <a:pt x="1857574" y="391318"/>
                      <a:pt x="1672296" y="31839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83" name="mushrooms">
            <a:extLst>
              <a:ext uri="{FF2B5EF4-FFF2-40B4-BE49-F238E27FC236}">
                <a16:creationId xmlns:a16="http://schemas.microsoft.com/office/drawing/2014/main" id="{259D071F-2C62-F7E7-F2FA-B22124972411}"/>
              </a:ext>
            </a:extLst>
          </p:cNvPr>
          <p:cNvGrpSpPr/>
          <p:nvPr/>
        </p:nvGrpSpPr>
        <p:grpSpPr>
          <a:xfrm>
            <a:off x="6614201" y="4486122"/>
            <a:ext cx="1552417" cy="905483"/>
            <a:chOff x="6121" y="4598911"/>
            <a:chExt cx="1649833" cy="962303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4F81D63-364F-CE5F-8526-8B6D20A5E413}"/>
                </a:ext>
              </a:extLst>
            </p:cNvPr>
            <p:cNvGrpSpPr/>
            <p:nvPr/>
          </p:nvGrpSpPr>
          <p:grpSpPr>
            <a:xfrm>
              <a:off x="6121" y="4598911"/>
              <a:ext cx="607219" cy="826408"/>
              <a:chOff x="3040811" y="4842219"/>
              <a:chExt cx="741093" cy="1008607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A8055B62-35B0-FA57-1331-3FC983DBD7A0}"/>
                  </a:ext>
                </a:extLst>
              </p:cNvPr>
              <p:cNvSpPr/>
              <p:nvPr/>
            </p:nvSpPr>
            <p:spPr>
              <a:xfrm>
                <a:off x="3191255" y="5178269"/>
                <a:ext cx="569306" cy="672557"/>
              </a:xfrm>
              <a:custGeom>
                <a:avLst/>
                <a:gdLst>
                  <a:gd name="connsiteX0" fmla="*/ 1920039 w 1925133"/>
                  <a:gd name="connsiteY0" fmla="*/ 1371203 h 2274282"/>
                  <a:gd name="connsiteX1" fmla="*/ 1677151 w 1925133"/>
                  <a:gd name="connsiteY1" fmla="*/ 809228 h 2274282"/>
                  <a:gd name="connsiteX2" fmla="*/ 1375685 w 1925133"/>
                  <a:gd name="connsiteY2" fmla="*/ 363743 h 2274282"/>
                  <a:gd name="connsiteX3" fmla="*/ 1375018 w 1925133"/>
                  <a:gd name="connsiteY3" fmla="*/ 207819 h 2274282"/>
                  <a:gd name="connsiteX4" fmla="*/ 1370351 w 1925133"/>
                  <a:gd name="connsiteY4" fmla="*/ 193817 h 2274282"/>
                  <a:gd name="connsiteX5" fmla="*/ 1372066 w 1925133"/>
                  <a:gd name="connsiteY5" fmla="*/ 185912 h 2274282"/>
                  <a:gd name="connsiteX6" fmla="*/ 1365303 w 1925133"/>
                  <a:gd name="connsiteY6" fmla="*/ 180387 h 2274282"/>
                  <a:gd name="connsiteX7" fmla="*/ 1255289 w 1925133"/>
                  <a:gd name="connsiteY7" fmla="*/ 63611 h 2274282"/>
                  <a:gd name="connsiteX8" fmla="*/ 1063360 w 1925133"/>
                  <a:gd name="connsiteY8" fmla="*/ 12080 h 2274282"/>
                  <a:gd name="connsiteX9" fmla="*/ 812662 w 1925133"/>
                  <a:gd name="connsiteY9" fmla="*/ 1031 h 2274282"/>
                  <a:gd name="connsiteX10" fmla="*/ 694457 w 1925133"/>
                  <a:gd name="connsiteY10" fmla="*/ 9985 h 2274282"/>
                  <a:gd name="connsiteX11" fmla="*/ 597493 w 1925133"/>
                  <a:gd name="connsiteY11" fmla="*/ 33893 h 2274282"/>
                  <a:gd name="connsiteX12" fmla="*/ 522436 w 1925133"/>
                  <a:gd name="connsiteY12" fmla="*/ 91233 h 2274282"/>
                  <a:gd name="connsiteX13" fmla="*/ 485955 w 1925133"/>
                  <a:gd name="connsiteY13" fmla="*/ 177625 h 2274282"/>
                  <a:gd name="connsiteX14" fmla="*/ 480145 w 1925133"/>
                  <a:gd name="connsiteY14" fmla="*/ 309451 h 2274282"/>
                  <a:gd name="connsiteX15" fmla="*/ 252211 w 1925133"/>
                  <a:gd name="connsiteY15" fmla="*/ 678354 h 2274282"/>
                  <a:gd name="connsiteX16" fmla="*/ 114766 w 1925133"/>
                  <a:gd name="connsiteY16" fmla="*/ 991727 h 2274282"/>
                  <a:gd name="connsiteX17" fmla="*/ 16658 w 1925133"/>
                  <a:gd name="connsiteY17" fmla="*/ 1333007 h 2274282"/>
                  <a:gd name="connsiteX18" fmla="*/ 26755 w 1925133"/>
                  <a:gd name="connsiteY18" fmla="*/ 1693243 h 2274282"/>
                  <a:gd name="connsiteX19" fmla="*/ 178107 w 1925133"/>
                  <a:gd name="connsiteY19" fmla="*/ 1947084 h 2274282"/>
                  <a:gd name="connsiteX20" fmla="*/ 416232 w 1925133"/>
                  <a:gd name="connsiteY20" fmla="*/ 2131679 h 2274282"/>
                  <a:gd name="connsiteX21" fmla="*/ 1758876 w 1925133"/>
                  <a:gd name="connsiteY21" fmla="*/ 1938131 h 2274282"/>
                  <a:gd name="connsiteX22" fmla="*/ 1896893 w 1925133"/>
                  <a:gd name="connsiteY22" fmla="*/ 1676955 h 2274282"/>
                  <a:gd name="connsiteX23" fmla="*/ 1920039 w 1925133"/>
                  <a:gd name="connsiteY23" fmla="*/ 1371203 h 227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25133" h="2274282">
                    <a:moveTo>
                      <a:pt x="1920039" y="1371203"/>
                    </a:moveTo>
                    <a:cubicBezTo>
                      <a:pt x="1897750" y="1164796"/>
                      <a:pt x="1802119" y="972486"/>
                      <a:pt x="1677151" y="809228"/>
                    </a:cubicBezTo>
                    <a:cubicBezTo>
                      <a:pt x="1570852" y="670353"/>
                      <a:pt x="1420357" y="537289"/>
                      <a:pt x="1375685" y="363743"/>
                    </a:cubicBezTo>
                    <a:cubicBezTo>
                      <a:pt x="1387877" y="313356"/>
                      <a:pt x="1389782" y="261254"/>
                      <a:pt x="1375018" y="207819"/>
                    </a:cubicBezTo>
                    <a:cubicBezTo>
                      <a:pt x="1373685" y="203057"/>
                      <a:pt x="1371970" y="198485"/>
                      <a:pt x="1370351" y="193817"/>
                    </a:cubicBezTo>
                    <a:cubicBezTo>
                      <a:pt x="1370923" y="191150"/>
                      <a:pt x="1371399" y="188483"/>
                      <a:pt x="1372066" y="185912"/>
                    </a:cubicBezTo>
                    <a:cubicBezTo>
                      <a:pt x="1373113" y="181435"/>
                      <a:pt x="1368827" y="179339"/>
                      <a:pt x="1365303" y="180387"/>
                    </a:cubicBezTo>
                    <a:cubicBezTo>
                      <a:pt x="1343776" y="129714"/>
                      <a:pt x="1304819" y="89709"/>
                      <a:pt x="1255289" y="63611"/>
                    </a:cubicBezTo>
                    <a:cubicBezTo>
                      <a:pt x="1196234" y="32464"/>
                      <a:pt x="1128892" y="20367"/>
                      <a:pt x="1063360" y="12080"/>
                    </a:cubicBezTo>
                    <a:cubicBezTo>
                      <a:pt x="980302" y="1698"/>
                      <a:pt x="896292" y="-2017"/>
                      <a:pt x="812662" y="1031"/>
                    </a:cubicBezTo>
                    <a:cubicBezTo>
                      <a:pt x="773229" y="2460"/>
                      <a:pt x="733700" y="5032"/>
                      <a:pt x="694457" y="9985"/>
                    </a:cubicBezTo>
                    <a:cubicBezTo>
                      <a:pt x="661501" y="14176"/>
                      <a:pt x="628258" y="20748"/>
                      <a:pt x="597493" y="33893"/>
                    </a:cubicBezTo>
                    <a:cubicBezTo>
                      <a:pt x="568060" y="46466"/>
                      <a:pt x="541581" y="65420"/>
                      <a:pt x="522436" y="91233"/>
                    </a:cubicBezTo>
                    <a:cubicBezTo>
                      <a:pt x="503576" y="116665"/>
                      <a:pt x="492241" y="146764"/>
                      <a:pt x="485955" y="177625"/>
                    </a:cubicBezTo>
                    <a:cubicBezTo>
                      <a:pt x="477287" y="220487"/>
                      <a:pt x="477001" y="265160"/>
                      <a:pt x="480145" y="309451"/>
                    </a:cubicBezTo>
                    <a:cubicBezTo>
                      <a:pt x="394705" y="426227"/>
                      <a:pt x="318410" y="549576"/>
                      <a:pt x="252211" y="678354"/>
                    </a:cubicBezTo>
                    <a:cubicBezTo>
                      <a:pt x="200014" y="779891"/>
                      <a:pt x="154009" y="884571"/>
                      <a:pt x="114766" y="991727"/>
                    </a:cubicBezTo>
                    <a:cubicBezTo>
                      <a:pt x="74094" y="1102598"/>
                      <a:pt x="37994" y="1216707"/>
                      <a:pt x="16658" y="1333007"/>
                    </a:cubicBezTo>
                    <a:cubicBezTo>
                      <a:pt x="-5154" y="1452070"/>
                      <a:pt x="-9155" y="1576371"/>
                      <a:pt x="26755" y="1693243"/>
                    </a:cubicBezTo>
                    <a:cubicBezTo>
                      <a:pt x="56092" y="1788493"/>
                      <a:pt x="110479" y="1874408"/>
                      <a:pt x="178107" y="1947084"/>
                    </a:cubicBezTo>
                    <a:cubicBezTo>
                      <a:pt x="246877" y="2020998"/>
                      <a:pt x="328602" y="2082054"/>
                      <a:pt x="416232" y="2131679"/>
                    </a:cubicBezTo>
                    <a:cubicBezTo>
                      <a:pt x="832474" y="2367518"/>
                      <a:pt x="1439122" y="2316083"/>
                      <a:pt x="1758876" y="1938131"/>
                    </a:cubicBezTo>
                    <a:cubicBezTo>
                      <a:pt x="1823360" y="1861931"/>
                      <a:pt x="1870128" y="1773063"/>
                      <a:pt x="1896893" y="1676955"/>
                    </a:cubicBezTo>
                    <a:cubicBezTo>
                      <a:pt x="1924516" y="1577895"/>
                      <a:pt x="1931088" y="1473311"/>
                      <a:pt x="1920039" y="1371203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373DDAA-8AFA-A0EA-8B2A-D9709CFBF36D}"/>
                  </a:ext>
                </a:extLst>
              </p:cNvPr>
              <p:cNvSpPr/>
              <p:nvPr/>
            </p:nvSpPr>
            <p:spPr>
              <a:xfrm>
                <a:off x="3040811" y="4842219"/>
                <a:ext cx="741093" cy="450124"/>
              </a:xfrm>
              <a:custGeom>
                <a:avLst/>
                <a:gdLst>
                  <a:gd name="connsiteX0" fmla="*/ 2347903 w 2506037"/>
                  <a:gd name="connsiteY0" fmla="*/ 718674 h 1522115"/>
                  <a:gd name="connsiteX1" fmla="*/ 1742494 w 2506037"/>
                  <a:gd name="connsiteY1" fmla="*/ 403397 h 1522115"/>
                  <a:gd name="connsiteX2" fmla="*/ 1503607 w 2506037"/>
                  <a:gd name="connsiteY2" fmla="*/ 157271 h 1522115"/>
                  <a:gd name="connsiteX3" fmla="*/ 1226525 w 2506037"/>
                  <a:gd name="connsiteY3" fmla="*/ 9538 h 1522115"/>
                  <a:gd name="connsiteX4" fmla="*/ 1044978 w 2506037"/>
                  <a:gd name="connsiteY4" fmla="*/ 10109 h 1522115"/>
                  <a:gd name="connsiteX5" fmla="*/ 892007 w 2506037"/>
                  <a:gd name="connsiteY5" fmla="*/ 80213 h 1522115"/>
                  <a:gd name="connsiteX6" fmla="*/ 642737 w 2506037"/>
                  <a:gd name="connsiteY6" fmla="*/ 319386 h 1522115"/>
                  <a:gd name="connsiteX7" fmla="*/ 2562 w 2506037"/>
                  <a:gd name="connsiteY7" fmla="*/ 952608 h 1522115"/>
                  <a:gd name="connsiteX8" fmla="*/ 196682 w 2506037"/>
                  <a:gd name="connsiteY8" fmla="*/ 1314463 h 1522115"/>
                  <a:gd name="connsiteX9" fmla="*/ 741035 w 2506037"/>
                  <a:gd name="connsiteY9" fmla="*/ 1481531 h 1522115"/>
                  <a:gd name="connsiteX10" fmla="*/ 1620288 w 2506037"/>
                  <a:gd name="connsiteY10" fmla="*/ 1511630 h 1522115"/>
                  <a:gd name="connsiteX11" fmla="*/ 1992811 w 2506037"/>
                  <a:gd name="connsiteY11" fmla="*/ 1452290 h 1522115"/>
                  <a:gd name="connsiteX12" fmla="*/ 2326472 w 2506037"/>
                  <a:gd name="connsiteY12" fmla="*/ 1296270 h 1522115"/>
                  <a:gd name="connsiteX13" fmla="*/ 2505447 w 2506037"/>
                  <a:gd name="connsiteY13" fmla="*/ 1020236 h 1522115"/>
                  <a:gd name="connsiteX14" fmla="*/ 2347998 w 2506037"/>
                  <a:gd name="connsiteY14" fmla="*/ 718769 h 1522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6037" h="1522115">
                    <a:moveTo>
                      <a:pt x="2347903" y="718674"/>
                    </a:moveTo>
                    <a:cubicBezTo>
                      <a:pt x="2170166" y="566084"/>
                      <a:pt x="1937185" y="524840"/>
                      <a:pt x="1742494" y="403397"/>
                    </a:cubicBezTo>
                    <a:cubicBezTo>
                      <a:pt x="1638100" y="338341"/>
                      <a:pt x="1585808" y="242900"/>
                      <a:pt x="1503607" y="157271"/>
                    </a:cubicBezTo>
                    <a:cubicBezTo>
                      <a:pt x="1430836" y="81452"/>
                      <a:pt x="1328918" y="30588"/>
                      <a:pt x="1226525" y="9538"/>
                    </a:cubicBezTo>
                    <a:cubicBezTo>
                      <a:pt x="1166898" y="-2750"/>
                      <a:pt x="1104414" y="-3797"/>
                      <a:pt x="1044978" y="10109"/>
                    </a:cubicBezTo>
                    <a:cubicBezTo>
                      <a:pt x="989828" y="22968"/>
                      <a:pt x="938393" y="48019"/>
                      <a:pt x="892007" y="80213"/>
                    </a:cubicBezTo>
                    <a:cubicBezTo>
                      <a:pt x="796947" y="146221"/>
                      <a:pt x="723224" y="237376"/>
                      <a:pt x="642737" y="319386"/>
                    </a:cubicBezTo>
                    <a:cubicBezTo>
                      <a:pt x="450047" y="515506"/>
                      <a:pt x="44377" y="642950"/>
                      <a:pt x="2562" y="952608"/>
                    </a:cubicBezTo>
                    <a:cubicBezTo>
                      <a:pt x="-16774" y="1095769"/>
                      <a:pt x="75809" y="1235405"/>
                      <a:pt x="196682" y="1314463"/>
                    </a:cubicBezTo>
                    <a:cubicBezTo>
                      <a:pt x="351272" y="1415618"/>
                      <a:pt x="560918" y="1456290"/>
                      <a:pt x="741035" y="1481531"/>
                    </a:cubicBezTo>
                    <a:cubicBezTo>
                      <a:pt x="1030691" y="1522108"/>
                      <a:pt x="1328633" y="1532490"/>
                      <a:pt x="1620288" y="1511630"/>
                    </a:cubicBezTo>
                    <a:cubicBezTo>
                      <a:pt x="1745828" y="1502677"/>
                      <a:pt x="1871367" y="1485913"/>
                      <a:pt x="1992811" y="1452290"/>
                    </a:cubicBezTo>
                    <a:cubicBezTo>
                      <a:pt x="2111207" y="1419524"/>
                      <a:pt x="2227316" y="1369803"/>
                      <a:pt x="2326472" y="1296270"/>
                    </a:cubicBezTo>
                    <a:cubicBezTo>
                      <a:pt x="2415149" y="1230548"/>
                      <a:pt x="2497636" y="1135107"/>
                      <a:pt x="2505447" y="1020236"/>
                    </a:cubicBezTo>
                    <a:cubicBezTo>
                      <a:pt x="2513638" y="899078"/>
                      <a:pt x="2435438" y="793922"/>
                      <a:pt x="2347998" y="71876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C37F185-9250-8A50-8A1B-EFFA2A837754}"/>
                  </a:ext>
                </a:extLst>
              </p:cNvPr>
              <p:cNvSpPr/>
              <p:nvPr/>
            </p:nvSpPr>
            <p:spPr>
              <a:xfrm>
                <a:off x="3043653" y="5124825"/>
                <a:ext cx="726819" cy="129346"/>
              </a:xfrm>
              <a:custGeom>
                <a:avLst/>
                <a:gdLst>
                  <a:gd name="connsiteX0" fmla="*/ 858 w 2457770"/>
                  <a:gd name="connsiteY0" fmla="*/ 14396 h 437388"/>
                  <a:gd name="connsiteX1" fmla="*/ 341377 w 2457770"/>
                  <a:gd name="connsiteY1" fmla="*/ 296336 h 437388"/>
                  <a:gd name="connsiteX2" fmla="*/ 571596 w 2457770"/>
                  <a:gd name="connsiteY2" fmla="*/ 367774 h 437388"/>
                  <a:gd name="connsiteX3" fmla="*/ 814674 w 2457770"/>
                  <a:gd name="connsiteY3" fmla="*/ 417780 h 437388"/>
                  <a:gd name="connsiteX4" fmla="*/ 1087851 w 2457770"/>
                  <a:gd name="connsiteY4" fmla="*/ 435687 h 437388"/>
                  <a:gd name="connsiteX5" fmla="*/ 1363981 w 2457770"/>
                  <a:gd name="connsiteY5" fmla="*/ 435496 h 437388"/>
                  <a:gd name="connsiteX6" fmla="*/ 1643635 w 2457770"/>
                  <a:gd name="connsiteY6" fmla="*/ 425209 h 437388"/>
                  <a:gd name="connsiteX7" fmla="*/ 1931862 w 2457770"/>
                  <a:gd name="connsiteY7" fmla="*/ 407969 h 437388"/>
                  <a:gd name="connsiteX8" fmla="*/ 2411255 w 2457770"/>
                  <a:gd name="connsiteY8" fmla="*/ 227375 h 437388"/>
                  <a:gd name="connsiteX9" fmla="*/ 2455070 w 2457770"/>
                  <a:gd name="connsiteY9" fmla="*/ 186227 h 437388"/>
                  <a:gd name="connsiteX10" fmla="*/ 2441640 w 2457770"/>
                  <a:gd name="connsiteY10" fmla="*/ 172797 h 437388"/>
                  <a:gd name="connsiteX11" fmla="*/ 1989297 w 2457770"/>
                  <a:gd name="connsiteY11" fmla="*/ 381299 h 437388"/>
                  <a:gd name="connsiteX12" fmla="*/ 1704976 w 2457770"/>
                  <a:gd name="connsiteY12" fmla="*/ 403587 h 437388"/>
                  <a:gd name="connsiteX13" fmla="*/ 1429132 w 2457770"/>
                  <a:gd name="connsiteY13" fmla="*/ 414637 h 437388"/>
                  <a:gd name="connsiteX14" fmla="*/ 882683 w 2457770"/>
                  <a:gd name="connsiteY14" fmla="*/ 405778 h 437388"/>
                  <a:gd name="connsiteX15" fmla="*/ 409195 w 2457770"/>
                  <a:gd name="connsiteY15" fmla="*/ 299670 h 437388"/>
                  <a:gd name="connsiteX16" fmla="*/ 204027 w 2457770"/>
                  <a:gd name="connsiteY16" fmla="*/ 206991 h 437388"/>
                  <a:gd name="connsiteX17" fmla="*/ 44388 w 2457770"/>
                  <a:gd name="connsiteY17" fmla="*/ 52496 h 437388"/>
                  <a:gd name="connsiteX18" fmla="*/ 17527 w 2457770"/>
                  <a:gd name="connsiteY18" fmla="*/ 4871 h 437388"/>
                  <a:gd name="connsiteX19" fmla="*/ 1049 w 2457770"/>
                  <a:gd name="connsiteY19" fmla="*/ 14491 h 437388"/>
                  <a:gd name="connsiteX20" fmla="*/ 1049 w 2457770"/>
                  <a:gd name="connsiteY20" fmla="*/ 14491 h 43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7770" h="437388">
                    <a:moveTo>
                      <a:pt x="858" y="14396"/>
                    </a:moveTo>
                    <a:cubicBezTo>
                      <a:pt x="67819" y="151746"/>
                      <a:pt x="201264" y="244139"/>
                      <a:pt x="341377" y="296336"/>
                    </a:cubicBezTo>
                    <a:cubicBezTo>
                      <a:pt x="416625" y="324340"/>
                      <a:pt x="494063" y="347295"/>
                      <a:pt x="571596" y="367774"/>
                    </a:cubicBezTo>
                    <a:cubicBezTo>
                      <a:pt x="651511" y="388919"/>
                      <a:pt x="732569" y="406921"/>
                      <a:pt x="814674" y="417780"/>
                    </a:cubicBezTo>
                    <a:cubicBezTo>
                      <a:pt x="904971" y="429686"/>
                      <a:pt x="996888" y="433115"/>
                      <a:pt x="1087851" y="435687"/>
                    </a:cubicBezTo>
                    <a:cubicBezTo>
                      <a:pt x="1179863" y="438258"/>
                      <a:pt x="1271970" y="437687"/>
                      <a:pt x="1363981" y="435496"/>
                    </a:cubicBezTo>
                    <a:cubicBezTo>
                      <a:pt x="1457231" y="433210"/>
                      <a:pt x="1550385" y="429210"/>
                      <a:pt x="1643635" y="425209"/>
                    </a:cubicBezTo>
                    <a:cubicBezTo>
                      <a:pt x="1739742" y="421018"/>
                      <a:pt x="1836135" y="418828"/>
                      <a:pt x="1931862" y="407969"/>
                    </a:cubicBezTo>
                    <a:cubicBezTo>
                      <a:pt x="2102931" y="388538"/>
                      <a:pt x="2277238" y="340532"/>
                      <a:pt x="2411255" y="227375"/>
                    </a:cubicBezTo>
                    <a:cubicBezTo>
                      <a:pt x="2426590" y="214421"/>
                      <a:pt x="2441163" y="200705"/>
                      <a:pt x="2455070" y="186227"/>
                    </a:cubicBezTo>
                    <a:cubicBezTo>
                      <a:pt x="2463547" y="177369"/>
                      <a:pt x="2450117" y="163843"/>
                      <a:pt x="2441640" y="172797"/>
                    </a:cubicBezTo>
                    <a:cubicBezTo>
                      <a:pt x="2323053" y="296527"/>
                      <a:pt x="2155223" y="355677"/>
                      <a:pt x="1989297" y="381299"/>
                    </a:cubicBezTo>
                    <a:cubicBezTo>
                      <a:pt x="1895095" y="395872"/>
                      <a:pt x="1800036" y="399492"/>
                      <a:pt x="1704976" y="403587"/>
                    </a:cubicBezTo>
                    <a:cubicBezTo>
                      <a:pt x="1613060" y="407493"/>
                      <a:pt x="1521048" y="411684"/>
                      <a:pt x="1429132" y="414637"/>
                    </a:cubicBezTo>
                    <a:cubicBezTo>
                      <a:pt x="1246919" y="420447"/>
                      <a:pt x="1064515" y="420256"/>
                      <a:pt x="882683" y="405778"/>
                    </a:cubicBezTo>
                    <a:cubicBezTo>
                      <a:pt x="721425" y="392920"/>
                      <a:pt x="562357" y="350152"/>
                      <a:pt x="409195" y="299670"/>
                    </a:cubicBezTo>
                    <a:cubicBezTo>
                      <a:pt x="337377" y="275953"/>
                      <a:pt x="267844" y="248235"/>
                      <a:pt x="204027" y="206991"/>
                    </a:cubicBezTo>
                    <a:cubicBezTo>
                      <a:pt x="141543" y="166606"/>
                      <a:pt x="85059" y="115170"/>
                      <a:pt x="44388" y="52496"/>
                    </a:cubicBezTo>
                    <a:cubicBezTo>
                      <a:pt x="34482" y="37161"/>
                      <a:pt x="25528" y="21254"/>
                      <a:pt x="17527" y="4871"/>
                    </a:cubicBezTo>
                    <a:cubicBezTo>
                      <a:pt x="12193" y="-6178"/>
                      <a:pt x="-4285" y="3537"/>
                      <a:pt x="1049" y="14491"/>
                    </a:cubicBezTo>
                    <a:lnTo>
                      <a:pt x="1049" y="14491"/>
                    </a:lnTo>
                    <a:close/>
                  </a:path>
                </a:pathLst>
              </a:custGeom>
              <a:solidFill>
                <a:srgbClr val="2821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7E63039-2193-5F6E-39F5-D04F780654CA}"/>
                </a:ext>
              </a:extLst>
            </p:cNvPr>
            <p:cNvGrpSpPr/>
            <p:nvPr/>
          </p:nvGrpSpPr>
          <p:grpSpPr>
            <a:xfrm flipH="1">
              <a:off x="651161" y="4682420"/>
              <a:ext cx="490196" cy="627551"/>
              <a:chOff x="3040811" y="4842219"/>
              <a:chExt cx="741093" cy="948750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C0D8138B-40CD-D9B8-3D41-EC69D1B941F4}"/>
                  </a:ext>
                </a:extLst>
              </p:cNvPr>
              <p:cNvSpPr/>
              <p:nvPr/>
            </p:nvSpPr>
            <p:spPr>
              <a:xfrm>
                <a:off x="3170016" y="5118412"/>
                <a:ext cx="569306" cy="672557"/>
              </a:xfrm>
              <a:custGeom>
                <a:avLst/>
                <a:gdLst>
                  <a:gd name="connsiteX0" fmla="*/ 1920039 w 1925133"/>
                  <a:gd name="connsiteY0" fmla="*/ 1371203 h 2274282"/>
                  <a:gd name="connsiteX1" fmla="*/ 1677151 w 1925133"/>
                  <a:gd name="connsiteY1" fmla="*/ 809228 h 2274282"/>
                  <a:gd name="connsiteX2" fmla="*/ 1375685 w 1925133"/>
                  <a:gd name="connsiteY2" fmla="*/ 363743 h 2274282"/>
                  <a:gd name="connsiteX3" fmla="*/ 1375018 w 1925133"/>
                  <a:gd name="connsiteY3" fmla="*/ 207819 h 2274282"/>
                  <a:gd name="connsiteX4" fmla="*/ 1370351 w 1925133"/>
                  <a:gd name="connsiteY4" fmla="*/ 193817 h 2274282"/>
                  <a:gd name="connsiteX5" fmla="*/ 1372066 w 1925133"/>
                  <a:gd name="connsiteY5" fmla="*/ 185912 h 2274282"/>
                  <a:gd name="connsiteX6" fmla="*/ 1365303 w 1925133"/>
                  <a:gd name="connsiteY6" fmla="*/ 180387 h 2274282"/>
                  <a:gd name="connsiteX7" fmla="*/ 1255289 w 1925133"/>
                  <a:gd name="connsiteY7" fmla="*/ 63611 h 2274282"/>
                  <a:gd name="connsiteX8" fmla="*/ 1063360 w 1925133"/>
                  <a:gd name="connsiteY8" fmla="*/ 12080 h 2274282"/>
                  <a:gd name="connsiteX9" fmla="*/ 812662 w 1925133"/>
                  <a:gd name="connsiteY9" fmla="*/ 1031 h 2274282"/>
                  <a:gd name="connsiteX10" fmla="*/ 694457 w 1925133"/>
                  <a:gd name="connsiteY10" fmla="*/ 9985 h 2274282"/>
                  <a:gd name="connsiteX11" fmla="*/ 597493 w 1925133"/>
                  <a:gd name="connsiteY11" fmla="*/ 33893 h 2274282"/>
                  <a:gd name="connsiteX12" fmla="*/ 522436 w 1925133"/>
                  <a:gd name="connsiteY12" fmla="*/ 91233 h 2274282"/>
                  <a:gd name="connsiteX13" fmla="*/ 485955 w 1925133"/>
                  <a:gd name="connsiteY13" fmla="*/ 177625 h 2274282"/>
                  <a:gd name="connsiteX14" fmla="*/ 480145 w 1925133"/>
                  <a:gd name="connsiteY14" fmla="*/ 309451 h 2274282"/>
                  <a:gd name="connsiteX15" fmla="*/ 252211 w 1925133"/>
                  <a:gd name="connsiteY15" fmla="*/ 678354 h 2274282"/>
                  <a:gd name="connsiteX16" fmla="*/ 114766 w 1925133"/>
                  <a:gd name="connsiteY16" fmla="*/ 991727 h 2274282"/>
                  <a:gd name="connsiteX17" fmla="*/ 16658 w 1925133"/>
                  <a:gd name="connsiteY17" fmla="*/ 1333007 h 2274282"/>
                  <a:gd name="connsiteX18" fmla="*/ 26755 w 1925133"/>
                  <a:gd name="connsiteY18" fmla="*/ 1693243 h 2274282"/>
                  <a:gd name="connsiteX19" fmla="*/ 178107 w 1925133"/>
                  <a:gd name="connsiteY19" fmla="*/ 1947084 h 2274282"/>
                  <a:gd name="connsiteX20" fmla="*/ 416232 w 1925133"/>
                  <a:gd name="connsiteY20" fmla="*/ 2131679 h 2274282"/>
                  <a:gd name="connsiteX21" fmla="*/ 1758876 w 1925133"/>
                  <a:gd name="connsiteY21" fmla="*/ 1938131 h 2274282"/>
                  <a:gd name="connsiteX22" fmla="*/ 1896893 w 1925133"/>
                  <a:gd name="connsiteY22" fmla="*/ 1676955 h 2274282"/>
                  <a:gd name="connsiteX23" fmla="*/ 1920039 w 1925133"/>
                  <a:gd name="connsiteY23" fmla="*/ 1371203 h 227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25133" h="2274282">
                    <a:moveTo>
                      <a:pt x="1920039" y="1371203"/>
                    </a:moveTo>
                    <a:cubicBezTo>
                      <a:pt x="1897750" y="1164796"/>
                      <a:pt x="1802119" y="972486"/>
                      <a:pt x="1677151" y="809228"/>
                    </a:cubicBezTo>
                    <a:cubicBezTo>
                      <a:pt x="1570852" y="670353"/>
                      <a:pt x="1420357" y="537289"/>
                      <a:pt x="1375685" y="363743"/>
                    </a:cubicBezTo>
                    <a:cubicBezTo>
                      <a:pt x="1387877" y="313356"/>
                      <a:pt x="1389782" y="261254"/>
                      <a:pt x="1375018" y="207819"/>
                    </a:cubicBezTo>
                    <a:cubicBezTo>
                      <a:pt x="1373685" y="203057"/>
                      <a:pt x="1371970" y="198485"/>
                      <a:pt x="1370351" y="193817"/>
                    </a:cubicBezTo>
                    <a:cubicBezTo>
                      <a:pt x="1370923" y="191150"/>
                      <a:pt x="1371399" y="188483"/>
                      <a:pt x="1372066" y="185912"/>
                    </a:cubicBezTo>
                    <a:cubicBezTo>
                      <a:pt x="1373113" y="181435"/>
                      <a:pt x="1368827" y="179339"/>
                      <a:pt x="1365303" y="180387"/>
                    </a:cubicBezTo>
                    <a:cubicBezTo>
                      <a:pt x="1343776" y="129714"/>
                      <a:pt x="1304819" y="89709"/>
                      <a:pt x="1255289" y="63611"/>
                    </a:cubicBezTo>
                    <a:cubicBezTo>
                      <a:pt x="1196234" y="32464"/>
                      <a:pt x="1128892" y="20367"/>
                      <a:pt x="1063360" y="12080"/>
                    </a:cubicBezTo>
                    <a:cubicBezTo>
                      <a:pt x="980302" y="1698"/>
                      <a:pt x="896292" y="-2017"/>
                      <a:pt x="812662" y="1031"/>
                    </a:cubicBezTo>
                    <a:cubicBezTo>
                      <a:pt x="773229" y="2460"/>
                      <a:pt x="733700" y="5032"/>
                      <a:pt x="694457" y="9985"/>
                    </a:cubicBezTo>
                    <a:cubicBezTo>
                      <a:pt x="661501" y="14176"/>
                      <a:pt x="628258" y="20748"/>
                      <a:pt x="597493" y="33893"/>
                    </a:cubicBezTo>
                    <a:cubicBezTo>
                      <a:pt x="568060" y="46466"/>
                      <a:pt x="541581" y="65420"/>
                      <a:pt x="522436" y="91233"/>
                    </a:cubicBezTo>
                    <a:cubicBezTo>
                      <a:pt x="503576" y="116665"/>
                      <a:pt x="492241" y="146764"/>
                      <a:pt x="485955" y="177625"/>
                    </a:cubicBezTo>
                    <a:cubicBezTo>
                      <a:pt x="477287" y="220487"/>
                      <a:pt x="477001" y="265160"/>
                      <a:pt x="480145" y="309451"/>
                    </a:cubicBezTo>
                    <a:cubicBezTo>
                      <a:pt x="394705" y="426227"/>
                      <a:pt x="318410" y="549576"/>
                      <a:pt x="252211" y="678354"/>
                    </a:cubicBezTo>
                    <a:cubicBezTo>
                      <a:pt x="200014" y="779891"/>
                      <a:pt x="154009" y="884571"/>
                      <a:pt x="114766" y="991727"/>
                    </a:cubicBezTo>
                    <a:cubicBezTo>
                      <a:pt x="74094" y="1102598"/>
                      <a:pt x="37994" y="1216707"/>
                      <a:pt x="16658" y="1333007"/>
                    </a:cubicBezTo>
                    <a:cubicBezTo>
                      <a:pt x="-5154" y="1452070"/>
                      <a:pt x="-9155" y="1576371"/>
                      <a:pt x="26755" y="1693243"/>
                    </a:cubicBezTo>
                    <a:cubicBezTo>
                      <a:pt x="56092" y="1788493"/>
                      <a:pt x="110479" y="1874408"/>
                      <a:pt x="178107" y="1947084"/>
                    </a:cubicBezTo>
                    <a:cubicBezTo>
                      <a:pt x="246877" y="2020998"/>
                      <a:pt x="328602" y="2082054"/>
                      <a:pt x="416232" y="2131679"/>
                    </a:cubicBezTo>
                    <a:cubicBezTo>
                      <a:pt x="832474" y="2367518"/>
                      <a:pt x="1439122" y="2316083"/>
                      <a:pt x="1758876" y="1938131"/>
                    </a:cubicBezTo>
                    <a:cubicBezTo>
                      <a:pt x="1823360" y="1861931"/>
                      <a:pt x="1870128" y="1773063"/>
                      <a:pt x="1896893" y="1676955"/>
                    </a:cubicBezTo>
                    <a:cubicBezTo>
                      <a:pt x="1924516" y="1577895"/>
                      <a:pt x="1931088" y="1473311"/>
                      <a:pt x="1920039" y="1371203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161B18F-037A-138A-4B0C-C4DC08530B61}"/>
                  </a:ext>
                </a:extLst>
              </p:cNvPr>
              <p:cNvSpPr/>
              <p:nvPr/>
            </p:nvSpPr>
            <p:spPr>
              <a:xfrm>
                <a:off x="3040811" y="4842219"/>
                <a:ext cx="741093" cy="450124"/>
              </a:xfrm>
              <a:custGeom>
                <a:avLst/>
                <a:gdLst>
                  <a:gd name="connsiteX0" fmla="*/ 2347903 w 2506037"/>
                  <a:gd name="connsiteY0" fmla="*/ 718674 h 1522115"/>
                  <a:gd name="connsiteX1" fmla="*/ 1742494 w 2506037"/>
                  <a:gd name="connsiteY1" fmla="*/ 403397 h 1522115"/>
                  <a:gd name="connsiteX2" fmla="*/ 1503607 w 2506037"/>
                  <a:gd name="connsiteY2" fmla="*/ 157271 h 1522115"/>
                  <a:gd name="connsiteX3" fmla="*/ 1226525 w 2506037"/>
                  <a:gd name="connsiteY3" fmla="*/ 9538 h 1522115"/>
                  <a:gd name="connsiteX4" fmla="*/ 1044978 w 2506037"/>
                  <a:gd name="connsiteY4" fmla="*/ 10109 h 1522115"/>
                  <a:gd name="connsiteX5" fmla="*/ 892007 w 2506037"/>
                  <a:gd name="connsiteY5" fmla="*/ 80213 h 1522115"/>
                  <a:gd name="connsiteX6" fmla="*/ 642737 w 2506037"/>
                  <a:gd name="connsiteY6" fmla="*/ 319386 h 1522115"/>
                  <a:gd name="connsiteX7" fmla="*/ 2562 w 2506037"/>
                  <a:gd name="connsiteY7" fmla="*/ 952608 h 1522115"/>
                  <a:gd name="connsiteX8" fmla="*/ 196682 w 2506037"/>
                  <a:gd name="connsiteY8" fmla="*/ 1314463 h 1522115"/>
                  <a:gd name="connsiteX9" fmla="*/ 741035 w 2506037"/>
                  <a:gd name="connsiteY9" fmla="*/ 1481531 h 1522115"/>
                  <a:gd name="connsiteX10" fmla="*/ 1620288 w 2506037"/>
                  <a:gd name="connsiteY10" fmla="*/ 1511630 h 1522115"/>
                  <a:gd name="connsiteX11" fmla="*/ 1992811 w 2506037"/>
                  <a:gd name="connsiteY11" fmla="*/ 1452290 h 1522115"/>
                  <a:gd name="connsiteX12" fmla="*/ 2326472 w 2506037"/>
                  <a:gd name="connsiteY12" fmla="*/ 1296270 h 1522115"/>
                  <a:gd name="connsiteX13" fmla="*/ 2505447 w 2506037"/>
                  <a:gd name="connsiteY13" fmla="*/ 1020236 h 1522115"/>
                  <a:gd name="connsiteX14" fmla="*/ 2347998 w 2506037"/>
                  <a:gd name="connsiteY14" fmla="*/ 718769 h 1522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6037" h="1522115">
                    <a:moveTo>
                      <a:pt x="2347903" y="718674"/>
                    </a:moveTo>
                    <a:cubicBezTo>
                      <a:pt x="2170166" y="566084"/>
                      <a:pt x="1937185" y="524840"/>
                      <a:pt x="1742494" y="403397"/>
                    </a:cubicBezTo>
                    <a:cubicBezTo>
                      <a:pt x="1638100" y="338341"/>
                      <a:pt x="1585808" y="242900"/>
                      <a:pt x="1503607" y="157271"/>
                    </a:cubicBezTo>
                    <a:cubicBezTo>
                      <a:pt x="1430836" y="81452"/>
                      <a:pt x="1328918" y="30588"/>
                      <a:pt x="1226525" y="9538"/>
                    </a:cubicBezTo>
                    <a:cubicBezTo>
                      <a:pt x="1166898" y="-2750"/>
                      <a:pt x="1104414" y="-3797"/>
                      <a:pt x="1044978" y="10109"/>
                    </a:cubicBezTo>
                    <a:cubicBezTo>
                      <a:pt x="989828" y="22968"/>
                      <a:pt x="938393" y="48019"/>
                      <a:pt x="892007" y="80213"/>
                    </a:cubicBezTo>
                    <a:cubicBezTo>
                      <a:pt x="796947" y="146221"/>
                      <a:pt x="723224" y="237376"/>
                      <a:pt x="642737" y="319386"/>
                    </a:cubicBezTo>
                    <a:cubicBezTo>
                      <a:pt x="450047" y="515506"/>
                      <a:pt x="44377" y="642950"/>
                      <a:pt x="2562" y="952608"/>
                    </a:cubicBezTo>
                    <a:cubicBezTo>
                      <a:pt x="-16774" y="1095769"/>
                      <a:pt x="75809" y="1235405"/>
                      <a:pt x="196682" y="1314463"/>
                    </a:cubicBezTo>
                    <a:cubicBezTo>
                      <a:pt x="351272" y="1415618"/>
                      <a:pt x="560918" y="1456290"/>
                      <a:pt x="741035" y="1481531"/>
                    </a:cubicBezTo>
                    <a:cubicBezTo>
                      <a:pt x="1030691" y="1522108"/>
                      <a:pt x="1328633" y="1532490"/>
                      <a:pt x="1620288" y="1511630"/>
                    </a:cubicBezTo>
                    <a:cubicBezTo>
                      <a:pt x="1745828" y="1502677"/>
                      <a:pt x="1871367" y="1485913"/>
                      <a:pt x="1992811" y="1452290"/>
                    </a:cubicBezTo>
                    <a:cubicBezTo>
                      <a:pt x="2111207" y="1419524"/>
                      <a:pt x="2227316" y="1369803"/>
                      <a:pt x="2326472" y="1296270"/>
                    </a:cubicBezTo>
                    <a:cubicBezTo>
                      <a:pt x="2415149" y="1230548"/>
                      <a:pt x="2497636" y="1135107"/>
                      <a:pt x="2505447" y="1020236"/>
                    </a:cubicBezTo>
                    <a:cubicBezTo>
                      <a:pt x="2513638" y="899078"/>
                      <a:pt x="2435438" y="793922"/>
                      <a:pt x="2347998" y="71876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CE701B63-26C3-5F7D-C5E2-5880B6FF9A3C}"/>
                  </a:ext>
                </a:extLst>
              </p:cNvPr>
              <p:cNvSpPr/>
              <p:nvPr/>
            </p:nvSpPr>
            <p:spPr>
              <a:xfrm>
                <a:off x="3043653" y="5124825"/>
                <a:ext cx="726819" cy="129346"/>
              </a:xfrm>
              <a:custGeom>
                <a:avLst/>
                <a:gdLst>
                  <a:gd name="connsiteX0" fmla="*/ 858 w 2457770"/>
                  <a:gd name="connsiteY0" fmla="*/ 14396 h 437388"/>
                  <a:gd name="connsiteX1" fmla="*/ 341377 w 2457770"/>
                  <a:gd name="connsiteY1" fmla="*/ 296336 h 437388"/>
                  <a:gd name="connsiteX2" fmla="*/ 571596 w 2457770"/>
                  <a:gd name="connsiteY2" fmla="*/ 367774 h 437388"/>
                  <a:gd name="connsiteX3" fmla="*/ 814674 w 2457770"/>
                  <a:gd name="connsiteY3" fmla="*/ 417780 h 437388"/>
                  <a:gd name="connsiteX4" fmla="*/ 1087851 w 2457770"/>
                  <a:gd name="connsiteY4" fmla="*/ 435687 h 437388"/>
                  <a:gd name="connsiteX5" fmla="*/ 1363981 w 2457770"/>
                  <a:gd name="connsiteY5" fmla="*/ 435496 h 437388"/>
                  <a:gd name="connsiteX6" fmla="*/ 1643635 w 2457770"/>
                  <a:gd name="connsiteY6" fmla="*/ 425209 h 437388"/>
                  <a:gd name="connsiteX7" fmla="*/ 1931862 w 2457770"/>
                  <a:gd name="connsiteY7" fmla="*/ 407969 h 437388"/>
                  <a:gd name="connsiteX8" fmla="*/ 2411255 w 2457770"/>
                  <a:gd name="connsiteY8" fmla="*/ 227375 h 437388"/>
                  <a:gd name="connsiteX9" fmla="*/ 2455070 w 2457770"/>
                  <a:gd name="connsiteY9" fmla="*/ 186227 h 437388"/>
                  <a:gd name="connsiteX10" fmla="*/ 2441640 w 2457770"/>
                  <a:gd name="connsiteY10" fmla="*/ 172797 h 437388"/>
                  <a:gd name="connsiteX11" fmla="*/ 1989297 w 2457770"/>
                  <a:gd name="connsiteY11" fmla="*/ 381299 h 437388"/>
                  <a:gd name="connsiteX12" fmla="*/ 1704976 w 2457770"/>
                  <a:gd name="connsiteY12" fmla="*/ 403587 h 437388"/>
                  <a:gd name="connsiteX13" fmla="*/ 1429132 w 2457770"/>
                  <a:gd name="connsiteY13" fmla="*/ 414637 h 437388"/>
                  <a:gd name="connsiteX14" fmla="*/ 882683 w 2457770"/>
                  <a:gd name="connsiteY14" fmla="*/ 405778 h 437388"/>
                  <a:gd name="connsiteX15" fmla="*/ 409195 w 2457770"/>
                  <a:gd name="connsiteY15" fmla="*/ 299670 h 437388"/>
                  <a:gd name="connsiteX16" fmla="*/ 204027 w 2457770"/>
                  <a:gd name="connsiteY16" fmla="*/ 206991 h 437388"/>
                  <a:gd name="connsiteX17" fmla="*/ 44388 w 2457770"/>
                  <a:gd name="connsiteY17" fmla="*/ 52496 h 437388"/>
                  <a:gd name="connsiteX18" fmla="*/ 17527 w 2457770"/>
                  <a:gd name="connsiteY18" fmla="*/ 4871 h 437388"/>
                  <a:gd name="connsiteX19" fmla="*/ 1049 w 2457770"/>
                  <a:gd name="connsiteY19" fmla="*/ 14491 h 437388"/>
                  <a:gd name="connsiteX20" fmla="*/ 1049 w 2457770"/>
                  <a:gd name="connsiteY20" fmla="*/ 14491 h 43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7770" h="437388">
                    <a:moveTo>
                      <a:pt x="858" y="14396"/>
                    </a:moveTo>
                    <a:cubicBezTo>
                      <a:pt x="67819" y="151746"/>
                      <a:pt x="201264" y="244139"/>
                      <a:pt x="341377" y="296336"/>
                    </a:cubicBezTo>
                    <a:cubicBezTo>
                      <a:pt x="416625" y="324340"/>
                      <a:pt x="494063" y="347295"/>
                      <a:pt x="571596" y="367774"/>
                    </a:cubicBezTo>
                    <a:cubicBezTo>
                      <a:pt x="651511" y="388919"/>
                      <a:pt x="732569" y="406921"/>
                      <a:pt x="814674" y="417780"/>
                    </a:cubicBezTo>
                    <a:cubicBezTo>
                      <a:pt x="904971" y="429686"/>
                      <a:pt x="996888" y="433115"/>
                      <a:pt x="1087851" y="435687"/>
                    </a:cubicBezTo>
                    <a:cubicBezTo>
                      <a:pt x="1179863" y="438258"/>
                      <a:pt x="1271970" y="437687"/>
                      <a:pt x="1363981" y="435496"/>
                    </a:cubicBezTo>
                    <a:cubicBezTo>
                      <a:pt x="1457231" y="433210"/>
                      <a:pt x="1550385" y="429210"/>
                      <a:pt x="1643635" y="425209"/>
                    </a:cubicBezTo>
                    <a:cubicBezTo>
                      <a:pt x="1739742" y="421018"/>
                      <a:pt x="1836135" y="418828"/>
                      <a:pt x="1931862" y="407969"/>
                    </a:cubicBezTo>
                    <a:cubicBezTo>
                      <a:pt x="2102931" y="388538"/>
                      <a:pt x="2277238" y="340532"/>
                      <a:pt x="2411255" y="227375"/>
                    </a:cubicBezTo>
                    <a:cubicBezTo>
                      <a:pt x="2426590" y="214421"/>
                      <a:pt x="2441163" y="200705"/>
                      <a:pt x="2455070" y="186227"/>
                    </a:cubicBezTo>
                    <a:cubicBezTo>
                      <a:pt x="2463547" y="177369"/>
                      <a:pt x="2450117" y="163843"/>
                      <a:pt x="2441640" y="172797"/>
                    </a:cubicBezTo>
                    <a:cubicBezTo>
                      <a:pt x="2323053" y="296527"/>
                      <a:pt x="2155223" y="355677"/>
                      <a:pt x="1989297" y="381299"/>
                    </a:cubicBezTo>
                    <a:cubicBezTo>
                      <a:pt x="1895095" y="395872"/>
                      <a:pt x="1800036" y="399492"/>
                      <a:pt x="1704976" y="403587"/>
                    </a:cubicBezTo>
                    <a:cubicBezTo>
                      <a:pt x="1613060" y="407493"/>
                      <a:pt x="1521048" y="411684"/>
                      <a:pt x="1429132" y="414637"/>
                    </a:cubicBezTo>
                    <a:cubicBezTo>
                      <a:pt x="1246919" y="420447"/>
                      <a:pt x="1064515" y="420256"/>
                      <a:pt x="882683" y="405778"/>
                    </a:cubicBezTo>
                    <a:cubicBezTo>
                      <a:pt x="721425" y="392920"/>
                      <a:pt x="562357" y="350152"/>
                      <a:pt x="409195" y="299670"/>
                    </a:cubicBezTo>
                    <a:cubicBezTo>
                      <a:pt x="337377" y="275953"/>
                      <a:pt x="267844" y="248235"/>
                      <a:pt x="204027" y="206991"/>
                    </a:cubicBezTo>
                    <a:cubicBezTo>
                      <a:pt x="141543" y="166606"/>
                      <a:pt x="85059" y="115170"/>
                      <a:pt x="44388" y="52496"/>
                    </a:cubicBezTo>
                    <a:cubicBezTo>
                      <a:pt x="34482" y="37161"/>
                      <a:pt x="25528" y="21254"/>
                      <a:pt x="17527" y="4871"/>
                    </a:cubicBezTo>
                    <a:cubicBezTo>
                      <a:pt x="12193" y="-6178"/>
                      <a:pt x="-4285" y="3537"/>
                      <a:pt x="1049" y="14491"/>
                    </a:cubicBezTo>
                    <a:lnTo>
                      <a:pt x="1049" y="14491"/>
                    </a:lnTo>
                    <a:close/>
                  </a:path>
                </a:pathLst>
              </a:custGeom>
              <a:solidFill>
                <a:srgbClr val="2821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6" name="Graphic 256">
              <a:extLst>
                <a:ext uri="{FF2B5EF4-FFF2-40B4-BE49-F238E27FC236}">
                  <a16:creationId xmlns:a16="http://schemas.microsoft.com/office/drawing/2014/main" id="{7CE655E0-B756-F891-E4D0-F34B09CC7EEF}"/>
                </a:ext>
              </a:extLst>
            </p:cNvPr>
            <p:cNvGrpSpPr/>
            <p:nvPr/>
          </p:nvGrpSpPr>
          <p:grpSpPr>
            <a:xfrm flipH="1">
              <a:off x="102054" y="5158230"/>
              <a:ext cx="1553900" cy="402984"/>
              <a:chOff x="2408400" y="3923213"/>
              <a:chExt cx="1884233" cy="488652"/>
            </a:xfrm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0745B128-FE95-E8FA-19D5-1029338B85CD}"/>
                  </a:ext>
                </a:extLst>
              </p:cNvPr>
              <p:cNvSpPr/>
              <p:nvPr/>
            </p:nvSpPr>
            <p:spPr>
              <a:xfrm>
                <a:off x="2444434" y="3923213"/>
                <a:ext cx="1848199" cy="488652"/>
              </a:xfrm>
              <a:custGeom>
                <a:avLst/>
                <a:gdLst>
                  <a:gd name="connsiteX0" fmla="*/ 1637481 w 1848199"/>
                  <a:gd name="connsiteY0" fmla="*/ 456774 h 488652"/>
                  <a:gd name="connsiteX1" fmla="*/ 1030979 w 1848199"/>
                  <a:gd name="connsiteY1" fmla="*/ 481659 h 488652"/>
                  <a:gd name="connsiteX2" fmla="*/ 551982 w 1848199"/>
                  <a:gd name="connsiteY2" fmla="*/ 451125 h 488652"/>
                  <a:gd name="connsiteX3" fmla="*/ 94747 w 1848199"/>
                  <a:gd name="connsiteY3" fmla="*/ 288229 h 488652"/>
                  <a:gd name="connsiteX4" fmla="*/ 17161 w 1848199"/>
                  <a:gd name="connsiteY4" fmla="*/ 201571 h 488652"/>
                  <a:gd name="connsiteX5" fmla="*/ 17203 w 1848199"/>
                  <a:gd name="connsiteY5" fmla="*/ 201571 h 488652"/>
                  <a:gd name="connsiteX6" fmla="*/ 156777 w 1848199"/>
                  <a:gd name="connsiteY6" fmla="*/ 163548 h 488652"/>
                  <a:gd name="connsiteX7" fmla="*/ 402159 w 1848199"/>
                  <a:gd name="connsiteY7" fmla="*/ 67710 h 488652"/>
                  <a:gd name="connsiteX8" fmla="*/ 1186686 w 1848199"/>
                  <a:gd name="connsiteY8" fmla="*/ 81854 h 488652"/>
                  <a:gd name="connsiteX9" fmla="*/ 1687465 w 1848199"/>
                  <a:gd name="connsiteY9" fmla="*/ 205444 h 488652"/>
                  <a:gd name="connsiteX10" fmla="*/ 1751464 w 1848199"/>
                  <a:gd name="connsiteY10" fmla="*/ 243723 h 488652"/>
                  <a:gd name="connsiteX11" fmla="*/ 1811461 w 1848199"/>
                  <a:gd name="connsiteY11" fmla="*/ 288208 h 488652"/>
                  <a:gd name="connsiteX12" fmla="*/ 1637502 w 1848199"/>
                  <a:gd name="connsiteY12" fmla="*/ 456774 h 488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48199" h="488652">
                    <a:moveTo>
                      <a:pt x="1637481" y="456774"/>
                    </a:moveTo>
                    <a:cubicBezTo>
                      <a:pt x="1452182" y="383853"/>
                      <a:pt x="1283572" y="496723"/>
                      <a:pt x="1030979" y="481659"/>
                    </a:cubicBezTo>
                    <a:cubicBezTo>
                      <a:pt x="778385" y="466596"/>
                      <a:pt x="734029" y="523105"/>
                      <a:pt x="551982" y="451125"/>
                    </a:cubicBezTo>
                    <a:cubicBezTo>
                      <a:pt x="369957" y="379167"/>
                      <a:pt x="241488" y="358262"/>
                      <a:pt x="94747" y="288229"/>
                    </a:cubicBezTo>
                    <a:cubicBezTo>
                      <a:pt x="193" y="243060"/>
                      <a:pt x="-19193" y="216741"/>
                      <a:pt x="17161" y="201571"/>
                    </a:cubicBezTo>
                    <a:cubicBezTo>
                      <a:pt x="17161" y="201571"/>
                      <a:pt x="17182" y="201571"/>
                      <a:pt x="17203" y="201571"/>
                    </a:cubicBezTo>
                    <a:cubicBezTo>
                      <a:pt x="37274" y="193204"/>
                      <a:pt x="106108" y="166415"/>
                      <a:pt x="156777" y="163548"/>
                    </a:cubicBezTo>
                    <a:cubicBezTo>
                      <a:pt x="299410" y="155503"/>
                      <a:pt x="402159" y="67710"/>
                      <a:pt x="402159" y="67710"/>
                    </a:cubicBezTo>
                    <a:cubicBezTo>
                      <a:pt x="476814" y="22840"/>
                      <a:pt x="841015" y="-66022"/>
                      <a:pt x="1186686" y="81854"/>
                    </a:cubicBezTo>
                    <a:cubicBezTo>
                      <a:pt x="1424515" y="183597"/>
                      <a:pt x="1640755" y="186036"/>
                      <a:pt x="1687465" y="205444"/>
                    </a:cubicBezTo>
                    <a:cubicBezTo>
                      <a:pt x="1729061" y="222711"/>
                      <a:pt x="1743932" y="234266"/>
                      <a:pt x="1751464" y="243723"/>
                    </a:cubicBezTo>
                    <a:cubicBezTo>
                      <a:pt x="1763553" y="258915"/>
                      <a:pt x="1756791" y="268715"/>
                      <a:pt x="1811461" y="288208"/>
                    </a:cubicBezTo>
                    <a:cubicBezTo>
                      <a:pt x="1900195" y="319854"/>
                      <a:pt x="1822780" y="529696"/>
                      <a:pt x="1637502" y="4567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C441CE59-B82C-B27B-E5A5-3443A43835EF}"/>
                  </a:ext>
                </a:extLst>
              </p:cNvPr>
              <p:cNvSpPr/>
              <p:nvPr/>
            </p:nvSpPr>
            <p:spPr>
              <a:xfrm>
                <a:off x="2408400" y="4059519"/>
                <a:ext cx="1882992" cy="350253"/>
              </a:xfrm>
              <a:custGeom>
                <a:avLst/>
                <a:gdLst>
                  <a:gd name="connsiteX0" fmla="*/ 1672317 w 1882992"/>
                  <a:gd name="connsiteY0" fmla="*/ 318375 h 350253"/>
                  <a:gd name="connsiteX1" fmla="*/ 1065815 w 1882992"/>
                  <a:gd name="connsiteY1" fmla="*/ 343260 h 350253"/>
                  <a:gd name="connsiteX2" fmla="*/ 586819 w 1882992"/>
                  <a:gd name="connsiteY2" fmla="*/ 312726 h 350253"/>
                  <a:gd name="connsiteX3" fmla="*/ 50328 w 1882992"/>
                  <a:gd name="connsiteY3" fmla="*/ 221745 h 350253"/>
                  <a:gd name="connsiteX4" fmla="*/ 53195 w 1882992"/>
                  <a:gd name="connsiteY4" fmla="*/ 65268 h 350253"/>
                  <a:gd name="connsiteX5" fmla="*/ 53195 w 1882992"/>
                  <a:gd name="connsiteY5" fmla="*/ 65268 h 350253"/>
                  <a:gd name="connsiteX6" fmla="*/ 129583 w 1882992"/>
                  <a:gd name="connsiteY6" fmla="*/ 91287 h 350253"/>
                  <a:gd name="connsiteX7" fmla="*/ 749843 w 1882992"/>
                  <a:gd name="connsiteY7" fmla="*/ 30027 h 350253"/>
                  <a:gd name="connsiteX8" fmla="*/ 746762 w 1882992"/>
                  <a:gd name="connsiteY8" fmla="*/ 233064 h 350253"/>
                  <a:gd name="connsiteX9" fmla="*/ 1241293 w 1882992"/>
                  <a:gd name="connsiteY9" fmla="*/ 150493 h 350253"/>
                  <a:gd name="connsiteX10" fmla="*/ 1622547 w 1882992"/>
                  <a:gd name="connsiteY10" fmla="*/ 263406 h 350253"/>
                  <a:gd name="connsiteX11" fmla="*/ 1771001 w 1882992"/>
                  <a:gd name="connsiteY11" fmla="*/ 267300 h 350253"/>
                  <a:gd name="connsiteX12" fmla="*/ 1786257 w 1882992"/>
                  <a:gd name="connsiteY12" fmla="*/ 105345 h 350253"/>
                  <a:gd name="connsiteX13" fmla="*/ 1846255 w 1882992"/>
                  <a:gd name="connsiteY13" fmla="*/ 149830 h 350253"/>
                  <a:gd name="connsiteX14" fmla="*/ 1672296 w 1882992"/>
                  <a:gd name="connsiteY14" fmla="*/ 318396 h 350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82992" h="350253">
                    <a:moveTo>
                      <a:pt x="1672317" y="318375"/>
                    </a:moveTo>
                    <a:cubicBezTo>
                      <a:pt x="1487018" y="245453"/>
                      <a:pt x="1318408" y="358323"/>
                      <a:pt x="1065815" y="343260"/>
                    </a:cubicBezTo>
                    <a:cubicBezTo>
                      <a:pt x="813222" y="328196"/>
                      <a:pt x="768865" y="384706"/>
                      <a:pt x="586819" y="312726"/>
                    </a:cubicBezTo>
                    <a:cubicBezTo>
                      <a:pt x="404793" y="240767"/>
                      <a:pt x="197069" y="291800"/>
                      <a:pt x="50328" y="221745"/>
                    </a:cubicBezTo>
                    <a:cubicBezTo>
                      <a:pt x="-44248" y="176597"/>
                      <a:pt x="16841" y="80439"/>
                      <a:pt x="53195" y="65268"/>
                    </a:cubicBezTo>
                    <a:cubicBezTo>
                      <a:pt x="54415" y="67365"/>
                      <a:pt x="53195" y="65268"/>
                      <a:pt x="53195" y="65268"/>
                    </a:cubicBezTo>
                    <a:cubicBezTo>
                      <a:pt x="53195" y="65268"/>
                      <a:pt x="34687" y="97877"/>
                      <a:pt x="129583" y="91287"/>
                    </a:cubicBezTo>
                    <a:cubicBezTo>
                      <a:pt x="224479" y="84697"/>
                      <a:pt x="671894" y="-61467"/>
                      <a:pt x="749843" y="30027"/>
                    </a:cubicBezTo>
                    <a:cubicBezTo>
                      <a:pt x="827793" y="121500"/>
                      <a:pt x="579522" y="203387"/>
                      <a:pt x="746762" y="233064"/>
                    </a:cubicBezTo>
                    <a:cubicBezTo>
                      <a:pt x="914002" y="262721"/>
                      <a:pt x="1108545" y="190056"/>
                      <a:pt x="1241293" y="150493"/>
                    </a:cubicBezTo>
                    <a:cubicBezTo>
                      <a:pt x="1374062" y="110930"/>
                      <a:pt x="1571601" y="244277"/>
                      <a:pt x="1622547" y="263406"/>
                    </a:cubicBezTo>
                    <a:cubicBezTo>
                      <a:pt x="1673516" y="282513"/>
                      <a:pt x="1723307" y="285038"/>
                      <a:pt x="1771001" y="267300"/>
                    </a:cubicBezTo>
                    <a:cubicBezTo>
                      <a:pt x="1818674" y="249562"/>
                      <a:pt x="1786257" y="105345"/>
                      <a:pt x="1786257" y="105345"/>
                    </a:cubicBezTo>
                    <a:cubicBezTo>
                      <a:pt x="1798347" y="120537"/>
                      <a:pt x="1791585" y="130337"/>
                      <a:pt x="1846255" y="149830"/>
                    </a:cubicBezTo>
                    <a:cubicBezTo>
                      <a:pt x="1934989" y="181476"/>
                      <a:pt x="1857574" y="391318"/>
                      <a:pt x="1672296" y="31839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95" name="table">
            <a:extLst>
              <a:ext uri="{FF2B5EF4-FFF2-40B4-BE49-F238E27FC236}">
                <a16:creationId xmlns:a16="http://schemas.microsoft.com/office/drawing/2014/main" id="{E2A98F54-51CC-CD33-FF7E-2E892925D864}"/>
              </a:ext>
            </a:extLst>
          </p:cNvPr>
          <p:cNvGrpSpPr/>
          <p:nvPr/>
        </p:nvGrpSpPr>
        <p:grpSpPr>
          <a:xfrm>
            <a:off x="10454885" y="3494567"/>
            <a:ext cx="3056761" cy="3313198"/>
            <a:chOff x="237034" y="2770026"/>
            <a:chExt cx="3056761" cy="3313198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A938C26-015B-4574-D430-4B4F42923D90}"/>
                </a:ext>
              </a:extLst>
            </p:cNvPr>
            <p:cNvGrpSpPr/>
            <p:nvPr/>
          </p:nvGrpSpPr>
          <p:grpSpPr>
            <a:xfrm>
              <a:off x="237034" y="3039503"/>
              <a:ext cx="3056761" cy="3043721"/>
              <a:chOff x="3933825" y="1276350"/>
              <a:chExt cx="4323170" cy="4304727"/>
            </a:xfrm>
          </p:grpSpPr>
          <p:grpSp>
            <p:nvGrpSpPr>
              <p:cNvPr id="102" name="Graphic 27159">
                <a:extLst>
                  <a:ext uri="{FF2B5EF4-FFF2-40B4-BE49-F238E27FC236}">
                    <a16:creationId xmlns:a16="http://schemas.microsoft.com/office/drawing/2014/main" id="{15E856C8-CC21-29AF-BD84-9BCAFEAA3E0B}"/>
                  </a:ext>
                </a:extLst>
              </p:cNvPr>
              <p:cNvGrpSpPr/>
              <p:nvPr/>
            </p:nvGrpSpPr>
            <p:grpSpPr>
              <a:xfrm>
                <a:off x="5174221" y="1376112"/>
                <a:ext cx="1493984" cy="3312597"/>
                <a:chOff x="5174221" y="1376112"/>
                <a:chExt cx="1493984" cy="3312597"/>
              </a:xfrm>
              <a:solidFill>
                <a:srgbClr val="A25744"/>
              </a:solidFill>
            </p:grpSpPr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8F07BA14-9F1F-BDD1-B281-0688459DECD8}"/>
                    </a:ext>
                  </a:extLst>
                </p:cNvPr>
                <p:cNvSpPr/>
                <p:nvPr/>
              </p:nvSpPr>
              <p:spPr>
                <a:xfrm>
                  <a:off x="5174221" y="1376112"/>
                  <a:ext cx="1033399" cy="3312597"/>
                </a:xfrm>
                <a:custGeom>
                  <a:avLst/>
                  <a:gdLst>
                    <a:gd name="connsiteX0" fmla="*/ 971595 w 1033399"/>
                    <a:gd name="connsiteY0" fmla="*/ 133219 h 3312597"/>
                    <a:gd name="connsiteX1" fmla="*/ 573736 w 1033399"/>
                    <a:gd name="connsiteY1" fmla="*/ 470595 h 3312597"/>
                    <a:gd name="connsiteX2" fmla="*/ 424574 w 1033399"/>
                    <a:gd name="connsiteY2" fmla="*/ 1111437 h 3312597"/>
                    <a:gd name="connsiteX3" fmla="*/ 132728 w 1033399"/>
                    <a:gd name="connsiteY3" fmla="*/ 3255514 h 3312597"/>
                    <a:gd name="connsiteX4" fmla="*/ 55004 w 1033399"/>
                    <a:gd name="connsiteY4" fmla="*/ 3311426 h 3312597"/>
                    <a:gd name="connsiteX5" fmla="*/ 53670 w 1033399"/>
                    <a:gd name="connsiteY5" fmla="*/ 3311140 h 3312597"/>
                    <a:gd name="connsiteX6" fmla="*/ 616 w 1033399"/>
                    <a:gd name="connsiteY6" fmla="*/ 3237417 h 3312597"/>
                    <a:gd name="connsiteX7" fmla="*/ 292367 w 1033399"/>
                    <a:gd name="connsiteY7" fmla="*/ 1093339 h 3312597"/>
                    <a:gd name="connsiteX8" fmla="*/ 452482 w 1033399"/>
                    <a:gd name="connsiteY8" fmla="*/ 414873 h 3312597"/>
                    <a:gd name="connsiteX9" fmla="*/ 961974 w 1033399"/>
                    <a:gd name="connsiteY9" fmla="*/ 155 h 3312597"/>
                    <a:gd name="connsiteX10" fmla="*/ 1033221 w 1033399"/>
                    <a:gd name="connsiteY10" fmla="*/ 61877 h 3312597"/>
                    <a:gd name="connsiteX11" fmla="*/ 971499 w 1033399"/>
                    <a:gd name="connsiteY11" fmla="*/ 133124 h 3312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33399" h="3312597">
                      <a:moveTo>
                        <a:pt x="971595" y="133219"/>
                      </a:moveTo>
                      <a:cubicBezTo>
                        <a:pt x="814432" y="144554"/>
                        <a:pt x="665652" y="270665"/>
                        <a:pt x="573736" y="470595"/>
                      </a:cubicBezTo>
                      <a:cubicBezTo>
                        <a:pt x="485629" y="662238"/>
                        <a:pt x="454578" y="890552"/>
                        <a:pt x="424574" y="1111437"/>
                      </a:cubicBezTo>
                      <a:lnTo>
                        <a:pt x="132728" y="3255514"/>
                      </a:lnTo>
                      <a:cubicBezTo>
                        <a:pt x="127584" y="3292947"/>
                        <a:pt x="92151" y="3318474"/>
                        <a:pt x="55004" y="3311426"/>
                      </a:cubicBezTo>
                      <a:cubicBezTo>
                        <a:pt x="54528" y="3311426"/>
                        <a:pt x="54147" y="3311235"/>
                        <a:pt x="53670" y="3311140"/>
                      </a:cubicBezTo>
                      <a:cubicBezTo>
                        <a:pt x="19190" y="3304568"/>
                        <a:pt x="-4146" y="3272183"/>
                        <a:pt x="616" y="3237417"/>
                      </a:cubicBezTo>
                      <a:lnTo>
                        <a:pt x="292367" y="1093339"/>
                      </a:lnTo>
                      <a:cubicBezTo>
                        <a:pt x="323704" y="862834"/>
                        <a:pt x="356089" y="624423"/>
                        <a:pt x="452482" y="414873"/>
                      </a:cubicBezTo>
                      <a:cubicBezTo>
                        <a:pt x="565068" y="169986"/>
                        <a:pt x="755472" y="15014"/>
                        <a:pt x="961974" y="155"/>
                      </a:cubicBezTo>
                      <a:cubicBezTo>
                        <a:pt x="998836" y="-2322"/>
                        <a:pt x="1030554" y="25206"/>
                        <a:pt x="1033221" y="61877"/>
                      </a:cubicBezTo>
                      <a:cubicBezTo>
                        <a:pt x="1035888" y="98643"/>
                        <a:pt x="1008266" y="130552"/>
                        <a:pt x="971499" y="133124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47649E3B-41E8-85DE-AC53-3B1130ABBA2F}"/>
                    </a:ext>
                  </a:extLst>
                </p:cNvPr>
                <p:cNvSpPr/>
                <p:nvPr/>
              </p:nvSpPr>
              <p:spPr>
                <a:xfrm>
                  <a:off x="5441809" y="1628456"/>
                  <a:ext cx="1226395" cy="1123316"/>
                </a:xfrm>
                <a:custGeom>
                  <a:avLst/>
                  <a:gdLst>
                    <a:gd name="connsiteX0" fmla="*/ 66689 w 1226395"/>
                    <a:gd name="connsiteY0" fmla="*/ 1123316 h 1123316"/>
                    <a:gd name="connsiteX1" fmla="*/ 41733 w 1226395"/>
                    <a:gd name="connsiteY1" fmla="*/ 1118458 h 1123316"/>
                    <a:gd name="connsiteX2" fmla="*/ 4871 w 1226395"/>
                    <a:gd name="connsiteY2" fmla="*/ 1031686 h 1123316"/>
                    <a:gd name="connsiteX3" fmla="*/ 398159 w 1226395"/>
                    <a:gd name="connsiteY3" fmla="*/ 330169 h 1123316"/>
                    <a:gd name="connsiteX4" fmla="*/ 1157492 w 1226395"/>
                    <a:gd name="connsiteY4" fmla="*/ 33 h 1123316"/>
                    <a:gd name="connsiteX5" fmla="*/ 1226358 w 1226395"/>
                    <a:gd name="connsiteY5" fmla="*/ 64422 h 1123316"/>
                    <a:gd name="connsiteX6" fmla="*/ 1161968 w 1226395"/>
                    <a:gd name="connsiteY6" fmla="*/ 133288 h 1123316"/>
                    <a:gd name="connsiteX7" fmla="*/ 494456 w 1226395"/>
                    <a:gd name="connsiteY7" fmla="*/ 422276 h 1123316"/>
                    <a:gd name="connsiteX8" fmla="*/ 128506 w 1226395"/>
                    <a:gd name="connsiteY8" fmla="*/ 1081597 h 1123316"/>
                    <a:gd name="connsiteX9" fmla="*/ 66689 w 1226395"/>
                    <a:gd name="connsiteY9" fmla="*/ 1123316 h 1123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6395" h="1123316">
                      <a:moveTo>
                        <a:pt x="66689" y="1123316"/>
                      </a:moveTo>
                      <a:cubicBezTo>
                        <a:pt x="58402" y="1123316"/>
                        <a:pt x="49925" y="1121792"/>
                        <a:pt x="41733" y="1118458"/>
                      </a:cubicBezTo>
                      <a:cubicBezTo>
                        <a:pt x="7634" y="1104647"/>
                        <a:pt x="-8940" y="1065785"/>
                        <a:pt x="4871" y="1031686"/>
                      </a:cubicBezTo>
                      <a:cubicBezTo>
                        <a:pt x="100026" y="796132"/>
                        <a:pt x="207849" y="529147"/>
                        <a:pt x="398159" y="330169"/>
                      </a:cubicBezTo>
                      <a:cubicBezTo>
                        <a:pt x="594945" y="124334"/>
                        <a:pt x="857549" y="10225"/>
                        <a:pt x="1157492" y="33"/>
                      </a:cubicBezTo>
                      <a:cubicBezTo>
                        <a:pt x="1194258" y="-1110"/>
                        <a:pt x="1225119" y="27655"/>
                        <a:pt x="1226358" y="64422"/>
                      </a:cubicBezTo>
                      <a:cubicBezTo>
                        <a:pt x="1227596" y="101188"/>
                        <a:pt x="1198735" y="132049"/>
                        <a:pt x="1161968" y="133288"/>
                      </a:cubicBezTo>
                      <a:cubicBezTo>
                        <a:pt x="897459" y="142241"/>
                        <a:pt x="666668" y="242158"/>
                        <a:pt x="494456" y="422276"/>
                      </a:cubicBezTo>
                      <a:cubicBezTo>
                        <a:pt x="321863" y="602775"/>
                        <a:pt x="223565" y="846234"/>
                        <a:pt x="128506" y="1081597"/>
                      </a:cubicBezTo>
                      <a:cubicBezTo>
                        <a:pt x="118028" y="1107600"/>
                        <a:pt x="93073" y="1123316"/>
                        <a:pt x="66689" y="112331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3" name="Graphic 27159">
                <a:extLst>
                  <a:ext uri="{FF2B5EF4-FFF2-40B4-BE49-F238E27FC236}">
                    <a16:creationId xmlns:a16="http://schemas.microsoft.com/office/drawing/2014/main" id="{473D30FF-CE29-C58A-DB2A-A9297047A762}"/>
                  </a:ext>
                </a:extLst>
              </p:cNvPr>
              <p:cNvGrpSpPr/>
              <p:nvPr/>
            </p:nvGrpSpPr>
            <p:grpSpPr>
              <a:xfrm>
                <a:off x="3943124" y="2008691"/>
                <a:ext cx="1761240" cy="2987756"/>
                <a:chOff x="3943124" y="2008691"/>
                <a:chExt cx="1761240" cy="2987756"/>
              </a:xfrm>
              <a:solidFill>
                <a:srgbClr val="A25744"/>
              </a:solidFill>
            </p:grpSpPr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1F5346BA-756A-DACA-3B7A-97F1CA53AD88}"/>
                    </a:ext>
                  </a:extLst>
                </p:cNvPr>
                <p:cNvSpPr/>
                <p:nvPr/>
              </p:nvSpPr>
              <p:spPr>
                <a:xfrm>
                  <a:off x="3943124" y="2008691"/>
                  <a:ext cx="1323390" cy="2987756"/>
                </a:xfrm>
                <a:custGeom>
                  <a:avLst/>
                  <a:gdLst>
                    <a:gd name="connsiteX0" fmla="*/ 1260955 w 1323390"/>
                    <a:gd name="connsiteY0" fmla="*/ 133291 h 2987756"/>
                    <a:gd name="connsiteX1" fmla="*/ 826043 w 1323390"/>
                    <a:gd name="connsiteY1" fmla="*/ 437234 h 2987756"/>
                    <a:gd name="connsiteX2" fmla="*/ 620018 w 1323390"/>
                    <a:gd name="connsiteY2" fmla="*/ 1007210 h 2987756"/>
                    <a:gd name="connsiteX3" fmla="*/ 131385 w 1323390"/>
                    <a:gd name="connsiteY3" fmla="*/ 2937927 h 2987756"/>
                    <a:gd name="connsiteX4" fmla="*/ 55090 w 1323390"/>
                    <a:gd name="connsiteY4" fmla="*/ 2986600 h 2987756"/>
                    <a:gd name="connsiteX5" fmla="*/ 53756 w 1323390"/>
                    <a:gd name="connsiteY5" fmla="*/ 2986314 h 2987756"/>
                    <a:gd name="connsiteX6" fmla="*/ 2036 w 1323390"/>
                    <a:gd name="connsiteY6" fmla="*/ 2905256 h 2987756"/>
                    <a:gd name="connsiteX7" fmla="*/ 490763 w 1323390"/>
                    <a:gd name="connsiteY7" fmla="*/ 974444 h 2987756"/>
                    <a:gd name="connsiteX8" fmla="*/ 712505 w 1323390"/>
                    <a:gd name="connsiteY8" fmla="*/ 367225 h 2987756"/>
                    <a:gd name="connsiteX9" fmla="*/ 1252478 w 1323390"/>
                    <a:gd name="connsiteY9" fmla="*/ 131 h 2987756"/>
                    <a:gd name="connsiteX10" fmla="*/ 1323248 w 1323390"/>
                    <a:gd name="connsiteY10" fmla="*/ 62425 h 2987756"/>
                    <a:gd name="connsiteX11" fmla="*/ 1260955 w 1323390"/>
                    <a:gd name="connsiteY11" fmla="*/ 133196 h 2987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23390" h="2987756">
                      <a:moveTo>
                        <a:pt x="1260955" y="133291"/>
                      </a:moveTo>
                      <a:cubicBezTo>
                        <a:pt x="1099506" y="143578"/>
                        <a:pt x="937010" y="257211"/>
                        <a:pt x="826043" y="437234"/>
                      </a:cubicBezTo>
                      <a:cubicBezTo>
                        <a:pt x="721173" y="607541"/>
                        <a:pt x="669738" y="810709"/>
                        <a:pt x="620018" y="1007210"/>
                      </a:cubicBezTo>
                      <a:lnTo>
                        <a:pt x="131385" y="2937927"/>
                      </a:lnTo>
                      <a:cubicBezTo>
                        <a:pt x="122813" y="2971741"/>
                        <a:pt x="89380" y="2993077"/>
                        <a:pt x="55090" y="2986600"/>
                      </a:cubicBezTo>
                      <a:cubicBezTo>
                        <a:pt x="54614" y="2986600"/>
                        <a:pt x="54233" y="2986410"/>
                        <a:pt x="53756" y="2986314"/>
                      </a:cubicBezTo>
                      <a:cubicBezTo>
                        <a:pt x="16418" y="2979266"/>
                        <a:pt x="-7299" y="2942118"/>
                        <a:pt x="2036" y="2905256"/>
                      </a:cubicBezTo>
                      <a:lnTo>
                        <a:pt x="490763" y="974444"/>
                      </a:lnTo>
                      <a:cubicBezTo>
                        <a:pt x="542960" y="768132"/>
                        <a:pt x="596967" y="554867"/>
                        <a:pt x="712505" y="367225"/>
                      </a:cubicBezTo>
                      <a:cubicBezTo>
                        <a:pt x="846046" y="150436"/>
                        <a:pt x="1047881" y="13181"/>
                        <a:pt x="1252478" y="131"/>
                      </a:cubicBezTo>
                      <a:cubicBezTo>
                        <a:pt x="1289054" y="-2155"/>
                        <a:pt x="1320867" y="25658"/>
                        <a:pt x="1323248" y="62425"/>
                      </a:cubicBezTo>
                      <a:cubicBezTo>
                        <a:pt x="1325630" y="99191"/>
                        <a:pt x="1297721" y="130910"/>
                        <a:pt x="1260955" y="13319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5378E584-F9A6-E7ED-5E0F-34FE0C29E4CF}"/>
                    </a:ext>
                  </a:extLst>
                </p:cNvPr>
                <p:cNvSpPr/>
                <p:nvPr/>
              </p:nvSpPr>
              <p:spPr>
                <a:xfrm>
                  <a:off x="4389081" y="2233764"/>
                  <a:ext cx="1315283" cy="1016831"/>
                </a:xfrm>
                <a:custGeom>
                  <a:avLst/>
                  <a:gdLst>
                    <a:gd name="connsiteX0" fmla="*/ 66619 w 1315283"/>
                    <a:gd name="connsiteY0" fmla="*/ 1016737 h 1016831"/>
                    <a:gd name="connsiteX1" fmla="*/ 34424 w 1315283"/>
                    <a:gd name="connsiteY1" fmla="*/ 1008355 h 1016831"/>
                    <a:gd name="connsiteX2" fmla="*/ 8326 w 1315283"/>
                    <a:gd name="connsiteY2" fmla="*/ 917772 h 1016831"/>
                    <a:gd name="connsiteX3" fmla="*/ 464097 w 1315283"/>
                    <a:gd name="connsiteY3" fmla="*/ 292170 h 1016831"/>
                    <a:gd name="connsiteX4" fmla="*/ 1246576 w 1315283"/>
                    <a:gd name="connsiteY4" fmla="*/ 38 h 1016831"/>
                    <a:gd name="connsiteX5" fmla="*/ 1315251 w 1315283"/>
                    <a:gd name="connsiteY5" fmla="*/ 64713 h 1016831"/>
                    <a:gd name="connsiteX6" fmla="*/ 1250576 w 1315283"/>
                    <a:gd name="connsiteY6" fmla="*/ 133388 h 1016831"/>
                    <a:gd name="connsiteX7" fmla="*/ 550584 w 1315283"/>
                    <a:gd name="connsiteY7" fmla="*/ 393707 h 1016831"/>
                    <a:gd name="connsiteX8" fmla="*/ 124912 w 1315283"/>
                    <a:gd name="connsiteY8" fmla="*/ 982447 h 1016831"/>
                    <a:gd name="connsiteX9" fmla="*/ 66523 w 1315283"/>
                    <a:gd name="connsiteY9" fmla="*/ 1016832 h 1016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15283" h="1016831">
                      <a:moveTo>
                        <a:pt x="66619" y="1016737"/>
                      </a:moveTo>
                      <a:cubicBezTo>
                        <a:pt x="55665" y="1016737"/>
                        <a:pt x="44616" y="1014070"/>
                        <a:pt x="34424" y="1008355"/>
                      </a:cubicBezTo>
                      <a:cubicBezTo>
                        <a:pt x="2230" y="990543"/>
                        <a:pt x="-9486" y="949966"/>
                        <a:pt x="8326" y="917772"/>
                      </a:cubicBezTo>
                      <a:cubicBezTo>
                        <a:pt x="124626" y="707555"/>
                        <a:pt x="256452" y="469335"/>
                        <a:pt x="464097" y="292170"/>
                      </a:cubicBezTo>
                      <a:cubicBezTo>
                        <a:pt x="677552" y="110052"/>
                        <a:pt x="948157" y="8992"/>
                        <a:pt x="1246576" y="38"/>
                      </a:cubicBezTo>
                      <a:cubicBezTo>
                        <a:pt x="1283533" y="-1200"/>
                        <a:pt x="1314108" y="27851"/>
                        <a:pt x="1315251" y="64713"/>
                      </a:cubicBezTo>
                      <a:cubicBezTo>
                        <a:pt x="1316394" y="101479"/>
                        <a:pt x="1287438" y="132245"/>
                        <a:pt x="1250576" y="133388"/>
                      </a:cubicBezTo>
                      <a:cubicBezTo>
                        <a:pt x="982828" y="141484"/>
                        <a:pt x="740798" y="231496"/>
                        <a:pt x="550584" y="393707"/>
                      </a:cubicBezTo>
                      <a:cubicBezTo>
                        <a:pt x="361322" y="555155"/>
                        <a:pt x="241212" y="772325"/>
                        <a:pt x="124912" y="982447"/>
                      </a:cubicBezTo>
                      <a:cubicBezTo>
                        <a:pt x="112720" y="1004449"/>
                        <a:pt x="89955" y="1016832"/>
                        <a:pt x="66523" y="101683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4" name="Graphic 27159">
                <a:extLst>
                  <a:ext uri="{FF2B5EF4-FFF2-40B4-BE49-F238E27FC236}">
                    <a16:creationId xmlns:a16="http://schemas.microsoft.com/office/drawing/2014/main" id="{CA03EFEB-7541-2D49-D124-384067D263F3}"/>
                  </a:ext>
                </a:extLst>
              </p:cNvPr>
              <p:cNvGrpSpPr/>
              <p:nvPr/>
            </p:nvGrpSpPr>
            <p:grpSpPr>
              <a:xfrm>
                <a:off x="6431919" y="2008786"/>
                <a:ext cx="1825076" cy="3240250"/>
                <a:chOff x="6431919" y="2008786"/>
                <a:chExt cx="1825076" cy="3240250"/>
              </a:xfrm>
              <a:solidFill>
                <a:srgbClr val="A25744"/>
              </a:solidFill>
            </p:grpSpPr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ECFE011F-6A4A-D66F-59F3-EA1D705C58B9}"/>
                    </a:ext>
                  </a:extLst>
                </p:cNvPr>
                <p:cNvSpPr/>
                <p:nvPr/>
              </p:nvSpPr>
              <p:spPr>
                <a:xfrm>
                  <a:off x="6869954" y="2008786"/>
                  <a:ext cx="1387040" cy="3240250"/>
                </a:xfrm>
                <a:custGeom>
                  <a:avLst/>
                  <a:gdLst>
                    <a:gd name="connsiteX0" fmla="*/ 1320402 w 1387040"/>
                    <a:gd name="connsiteY0" fmla="*/ 3240156 h 3240250"/>
                    <a:gd name="connsiteX1" fmla="*/ 1255823 w 1387040"/>
                    <a:gd name="connsiteY1" fmla="*/ 3189864 h 3240250"/>
                    <a:gd name="connsiteX2" fmla="*/ 703373 w 1387040"/>
                    <a:gd name="connsiteY2" fmla="*/ 1007114 h 3240250"/>
                    <a:gd name="connsiteX3" fmla="*/ 497347 w 1387040"/>
                    <a:gd name="connsiteY3" fmla="*/ 437138 h 3240250"/>
                    <a:gd name="connsiteX4" fmla="*/ 62435 w 1387040"/>
                    <a:gd name="connsiteY4" fmla="*/ 133196 h 3240250"/>
                    <a:gd name="connsiteX5" fmla="*/ 142 w 1387040"/>
                    <a:gd name="connsiteY5" fmla="*/ 62425 h 3240250"/>
                    <a:gd name="connsiteX6" fmla="*/ 70913 w 1387040"/>
                    <a:gd name="connsiteY6" fmla="*/ 131 h 3240250"/>
                    <a:gd name="connsiteX7" fmla="*/ 610790 w 1387040"/>
                    <a:gd name="connsiteY7" fmla="*/ 367225 h 3240250"/>
                    <a:gd name="connsiteX8" fmla="*/ 832532 w 1387040"/>
                    <a:gd name="connsiteY8" fmla="*/ 974444 h 3240250"/>
                    <a:gd name="connsiteX9" fmla="*/ 1384982 w 1387040"/>
                    <a:gd name="connsiteY9" fmla="*/ 3157193 h 3240250"/>
                    <a:gd name="connsiteX10" fmla="*/ 1336690 w 1387040"/>
                    <a:gd name="connsiteY10" fmla="*/ 3238155 h 3240250"/>
                    <a:gd name="connsiteX11" fmla="*/ 1320307 w 1387040"/>
                    <a:gd name="connsiteY11" fmla="*/ 3240251 h 3240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87040" h="3240250">
                      <a:moveTo>
                        <a:pt x="1320402" y="3240156"/>
                      </a:moveTo>
                      <a:cubicBezTo>
                        <a:pt x="1290589" y="3240156"/>
                        <a:pt x="1263443" y="3220058"/>
                        <a:pt x="1255823" y="3189864"/>
                      </a:cubicBezTo>
                      <a:lnTo>
                        <a:pt x="703373" y="1007114"/>
                      </a:lnTo>
                      <a:cubicBezTo>
                        <a:pt x="653652" y="810614"/>
                        <a:pt x="602217" y="607350"/>
                        <a:pt x="497347" y="437138"/>
                      </a:cubicBezTo>
                      <a:cubicBezTo>
                        <a:pt x="386476" y="257116"/>
                        <a:pt x="223884" y="143483"/>
                        <a:pt x="62435" y="133196"/>
                      </a:cubicBezTo>
                      <a:cubicBezTo>
                        <a:pt x="25669" y="130814"/>
                        <a:pt x="-2240" y="99191"/>
                        <a:pt x="142" y="62425"/>
                      </a:cubicBezTo>
                      <a:cubicBezTo>
                        <a:pt x="2523" y="25658"/>
                        <a:pt x="34336" y="-2155"/>
                        <a:pt x="70913" y="131"/>
                      </a:cubicBezTo>
                      <a:cubicBezTo>
                        <a:pt x="275414" y="13181"/>
                        <a:pt x="477249" y="150436"/>
                        <a:pt x="610790" y="367225"/>
                      </a:cubicBezTo>
                      <a:cubicBezTo>
                        <a:pt x="726328" y="554867"/>
                        <a:pt x="780335" y="768132"/>
                        <a:pt x="832532" y="974444"/>
                      </a:cubicBezTo>
                      <a:lnTo>
                        <a:pt x="1384982" y="3157193"/>
                      </a:lnTo>
                      <a:cubicBezTo>
                        <a:pt x="1394030" y="3192911"/>
                        <a:pt x="1372409" y="3229107"/>
                        <a:pt x="1336690" y="3238155"/>
                      </a:cubicBezTo>
                      <a:cubicBezTo>
                        <a:pt x="1331165" y="3239584"/>
                        <a:pt x="1325736" y="3240251"/>
                        <a:pt x="1320307" y="324025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E0AE4AD0-295B-BB9F-EF6A-A25BC7F59B22}"/>
                    </a:ext>
                  </a:extLst>
                </p:cNvPr>
                <p:cNvSpPr/>
                <p:nvPr/>
              </p:nvSpPr>
              <p:spPr>
                <a:xfrm>
                  <a:off x="6431919" y="2233707"/>
                  <a:ext cx="1315202" cy="1016793"/>
                </a:xfrm>
                <a:custGeom>
                  <a:avLst/>
                  <a:gdLst>
                    <a:gd name="connsiteX0" fmla="*/ 1248755 w 1315202"/>
                    <a:gd name="connsiteY0" fmla="*/ 1016794 h 1016793"/>
                    <a:gd name="connsiteX1" fmla="*/ 1190367 w 1315202"/>
                    <a:gd name="connsiteY1" fmla="*/ 982408 h 1016793"/>
                    <a:gd name="connsiteX2" fmla="*/ 764695 w 1315202"/>
                    <a:gd name="connsiteY2" fmla="*/ 393668 h 1016793"/>
                    <a:gd name="connsiteX3" fmla="*/ 64702 w 1315202"/>
                    <a:gd name="connsiteY3" fmla="*/ 133350 h 1016793"/>
                    <a:gd name="connsiteX4" fmla="*/ 28 w 1315202"/>
                    <a:gd name="connsiteY4" fmla="*/ 64675 h 1016793"/>
                    <a:gd name="connsiteX5" fmla="*/ 66608 w 1315202"/>
                    <a:gd name="connsiteY5" fmla="*/ 0 h 1016793"/>
                    <a:gd name="connsiteX6" fmla="*/ 68608 w 1315202"/>
                    <a:gd name="connsiteY6" fmla="*/ 0 h 1016793"/>
                    <a:gd name="connsiteX7" fmla="*/ 851086 w 1315202"/>
                    <a:gd name="connsiteY7" fmla="*/ 292132 h 1016793"/>
                    <a:gd name="connsiteX8" fmla="*/ 1306858 w 1315202"/>
                    <a:gd name="connsiteY8" fmla="*/ 917734 h 1016793"/>
                    <a:gd name="connsiteX9" fmla="*/ 1280759 w 1315202"/>
                    <a:gd name="connsiteY9" fmla="*/ 1008316 h 1016793"/>
                    <a:gd name="connsiteX10" fmla="*/ 1248565 w 1315202"/>
                    <a:gd name="connsiteY10" fmla="*/ 1016699 h 101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5202" h="1016793">
                      <a:moveTo>
                        <a:pt x="1248755" y="1016794"/>
                      </a:moveTo>
                      <a:cubicBezTo>
                        <a:pt x="1225324" y="1016794"/>
                        <a:pt x="1202559" y="1004411"/>
                        <a:pt x="1190367" y="982408"/>
                      </a:cubicBezTo>
                      <a:cubicBezTo>
                        <a:pt x="1074162" y="772382"/>
                        <a:pt x="953957" y="555117"/>
                        <a:pt x="764695" y="393668"/>
                      </a:cubicBezTo>
                      <a:cubicBezTo>
                        <a:pt x="574576" y="231457"/>
                        <a:pt x="332545" y="141446"/>
                        <a:pt x="64702" y="133350"/>
                      </a:cubicBezTo>
                      <a:cubicBezTo>
                        <a:pt x="27936" y="132207"/>
                        <a:pt x="-1020" y="101536"/>
                        <a:pt x="28" y="64675"/>
                      </a:cubicBezTo>
                      <a:cubicBezTo>
                        <a:pt x="1075" y="28575"/>
                        <a:pt x="30698" y="0"/>
                        <a:pt x="66608" y="0"/>
                      </a:cubicBezTo>
                      <a:cubicBezTo>
                        <a:pt x="67274" y="0"/>
                        <a:pt x="67941" y="0"/>
                        <a:pt x="68608" y="0"/>
                      </a:cubicBezTo>
                      <a:cubicBezTo>
                        <a:pt x="367026" y="8953"/>
                        <a:pt x="637631" y="110014"/>
                        <a:pt x="851086" y="292132"/>
                      </a:cubicBezTo>
                      <a:cubicBezTo>
                        <a:pt x="1058732" y="469297"/>
                        <a:pt x="1190558" y="707517"/>
                        <a:pt x="1306858" y="917734"/>
                      </a:cubicBezTo>
                      <a:cubicBezTo>
                        <a:pt x="1324669" y="949928"/>
                        <a:pt x="1313049" y="990505"/>
                        <a:pt x="1280759" y="1008316"/>
                      </a:cubicBezTo>
                      <a:cubicBezTo>
                        <a:pt x="1270568" y="1013936"/>
                        <a:pt x="1259423" y="1016699"/>
                        <a:pt x="1248565" y="101669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5" name="Graphic 27159">
                <a:extLst>
                  <a:ext uri="{FF2B5EF4-FFF2-40B4-BE49-F238E27FC236}">
                    <a16:creationId xmlns:a16="http://schemas.microsoft.com/office/drawing/2014/main" id="{5DF79326-5C74-4C07-EA83-056A8DE1E21B}"/>
                  </a:ext>
                </a:extLst>
              </p:cNvPr>
              <p:cNvGrpSpPr/>
              <p:nvPr/>
            </p:nvGrpSpPr>
            <p:grpSpPr>
              <a:xfrm>
                <a:off x="5621235" y="1965698"/>
                <a:ext cx="1535035" cy="3615379"/>
                <a:chOff x="5621235" y="1965698"/>
                <a:chExt cx="1535035" cy="3615379"/>
              </a:xfrm>
              <a:solidFill>
                <a:srgbClr val="A25744"/>
              </a:solidFill>
            </p:grpSpPr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D86C9AD7-97A5-D96B-E4C6-981CAA72EF74}"/>
                    </a:ext>
                  </a:extLst>
                </p:cNvPr>
                <p:cNvSpPr/>
                <p:nvPr/>
              </p:nvSpPr>
              <p:spPr>
                <a:xfrm>
                  <a:off x="6081629" y="1965698"/>
                  <a:ext cx="1074641" cy="3615379"/>
                </a:xfrm>
                <a:custGeom>
                  <a:avLst/>
                  <a:gdLst>
                    <a:gd name="connsiteX0" fmla="*/ 1007923 w 1074641"/>
                    <a:gd name="connsiteY0" fmla="*/ 3615380 h 3615379"/>
                    <a:gd name="connsiteX1" fmla="*/ 941915 w 1074641"/>
                    <a:gd name="connsiteY1" fmla="*/ 3557658 h 3615379"/>
                    <a:gd name="connsiteX2" fmla="*/ 609016 w 1074641"/>
                    <a:gd name="connsiteY2" fmla="*/ 1111353 h 3615379"/>
                    <a:gd name="connsiteX3" fmla="*/ 459759 w 1074641"/>
                    <a:gd name="connsiteY3" fmla="*/ 470510 h 3615379"/>
                    <a:gd name="connsiteX4" fmla="*/ 61900 w 1074641"/>
                    <a:gd name="connsiteY4" fmla="*/ 133135 h 3615379"/>
                    <a:gd name="connsiteX5" fmla="*/ 178 w 1074641"/>
                    <a:gd name="connsiteY5" fmla="*/ 61888 h 3615379"/>
                    <a:gd name="connsiteX6" fmla="*/ 71520 w 1074641"/>
                    <a:gd name="connsiteY6" fmla="*/ 166 h 3615379"/>
                    <a:gd name="connsiteX7" fmla="*/ 580917 w 1074641"/>
                    <a:gd name="connsiteY7" fmla="*/ 414884 h 3615379"/>
                    <a:gd name="connsiteX8" fmla="*/ 741128 w 1074641"/>
                    <a:gd name="connsiteY8" fmla="*/ 1093446 h 3615379"/>
                    <a:gd name="connsiteX9" fmla="*/ 1074027 w 1074641"/>
                    <a:gd name="connsiteY9" fmla="*/ 3539751 h 3615379"/>
                    <a:gd name="connsiteX10" fmla="*/ 1016972 w 1074641"/>
                    <a:gd name="connsiteY10" fmla="*/ 3614808 h 3615379"/>
                    <a:gd name="connsiteX11" fmla="*/ 1007923 w 1074641"/>
                    <a:gd name="connsiteY11" fmla="*/ 3615380 h 3615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4641" h="3615379">
                      <a:moveTo>
                        <a:pt x="1007923" y="3615380"/>
                      </a:moveTo>
                      <a:cubicBezTo>
                        <a:pt x="975062" y="3615380"/>
                        <a:pt x="946487" y="3591091"/>
                        <a:pt x="941915" y="3557658"/>
                      </a:cubicBezTo>
                      <a:lnTo>
                        <a:pt x="609016" y="1111353"/>
                      </a:lnTo>
                      <a:cubicBezTo>
                        <a:pt x="578917" y="890468"/>
                        <a:pt x="547866" y="662153"/>
                        <a:pt x="459759" y="470510"/>
                      </a:cubicBezTo>
                      <a:cubicBezTo>
                        <a:pt x="367843" y="270581"/>
                        <a:pt x="219158" y="144470"/>
                        <a:pt x="61900" y="133135"/>
                      </a:cubicBezTo>
                      <a:cubicBezTo>
                        <a:pt x="25134" y="130468"/>
                        <a:pt x="-2489" y="98559"/>
                        <a:pt x="178" y="61888"/>
                      </a:cubicBezTo>
                      <a:cubicBezTo>
                        <a:pt x="2845" y="25217"/>
                        <a:pt x="34659" y="-2406"/>
                        <a:pt x="71520" y="166"/>
                      </a:cubicBezTo>
                      <a:cubicBezTo>
                        <a:pt x="277927" y="15025"/>
                        <a:pt x="468427" y="170092"/>
                        <a:pt x="580917" y="414884"/>
                      </a:cubicBezTo>
                      <a:cubicBezTo>
                        <a:pt x="677310" y="624530"/>
                        <a:pt x="709695" y="862845"/>
                        <a:pt x="741128" y="1093446"/>
                      </a:cubicBezTo>
                      <a:lnTo>
                        <a:pt x="1074027" y="3539751"/>
                      </a:lnTo>
                      <a:cubicBezTo>
                        <a:pt x="1078979" y="3576232"/>
                        <a:pt x="1053453" y="3609855"/>
                        <a:pt x="1016972" y="3614808"/>
                      </a:cubicBezTo>
                      <a:cubicBezTo>
                        <a:pt x="1013924" y="3615189"/>
                        <a:pt x="1010876" y="3615380"/>
                        <a:pt x="1007923" y="361538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474DB7FB-6B4A-E51D-89A5-E9199F90479C}"/>
                    </a:ext>
                  </a:extLst>
                </p:cNvPr>
                <p:cNvSpPr/>
                <p:nvPr/>
              </p:nvSpPr>
              <p:spPr>
                <a:xfrm>
                  <a:off x="5621235" y="2217940"/>
                  <a:ext cx="1226408" cy="1123333"/>
                </a:xfrm>
                <a:custGeom>
                  <a:avLst/>
                  <a:gdLst>
                    <a:gd name="connsiteX0" fmla="*/ 1159707 w 1226408"/>
                    <a:gd name="connsiteY0" fmla="*/ 1123334 h 1123333"/>
                    <a:gd name="connsiteX1" fmla="*/ 1097890 w 1226408"/>
                    <a:gd name="connsiteY1" fmla="*/ 1081614 h 1123333"/>
                    <a:gd name="connsiteX2" fmla="*/ 731939 w 1226408"/>
                    <a:gd name="connsiteY2" fmla="*/ 422294 h 1123333"/>
                    <a:gd name="connsiteX3" fmla="*/ 64427 w 1226408"/>
                    <a:gd name="connsiteY3" fmla="*/ 133305 h 1123333"/>
                    <a:gd name="connsiteX4" fmla="*/ 38 w 1226408"/>
                    <a:gd name="connsiteY4" fmla="*/ 64440 h 1123333"/>
                    <a:gd name="connsiteX5" fmla="*/ 68904 w 1226408"/>
                    <a:gd name="connsiteY5" fmla="*/ 51 h 1123333"/>
                    <a:gd name="connsiteX6" fmla="*/ 828237 w 1226408"/>
                    <a:gd name="connsiteY6" fmla="*/ 330187 h 1123333"/>
                    <a:gd name="connsiteX7" fmla="*/ 1221524 w 1226408"/>
                    <a:gd name="connsiteY7" fmla="*/ 1031703 h 1123333"/>
                    <a:gd name="connsiteX8" fmla="*/ 1184663 w 1226408"/>
                    <a:gd name="connsiteY8" fmla="*/ 1118476 h 1123333"/>
                    <a:gd name="connsiteX9" fmla="*/ 1159707 w 1226408"/>
                    <a:gd name="connsiteY9" fmla="*/ 1123334 h 112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6408" h="1123333">
                      <a:moveTo>
                        <a:pt x="1159707" y="1123334"/>
                      </a:moveTo>
                      <a:cubicBezTo>
                        <a:pt x="1133323" y="1123334"/>
                        <a:pt x="1108367" y="1107618"/>
                        <a:pt x="1097890" y="1081614"/>
                      </a:cubicBezTo>
                      <a:cubicBezTo>
                        <a:pt x="1002830" y="846156"/>
                        <a:pt x="904437" y="602793"/>
                        <a:pt x="731939" y="422294"/>
                      </a:cubicBezTo>
                      <a:cubicBezTo>
                        <a:pt x="559727" y="242176"/>
                        <a:pt x="328937" y="142259"/>
                        <a:pt x="64427" y="133305"/>
                      </a:cubicBezTo>
                      <a:cubicBezTo>
                        <a:pt x="27661" y="132067"/>
                        <a:pt x="-1200" y="101206"/>
                        <a:pt x="38" y="64440"/>
                      </a:cubicBezTo>
                      <a:cubicBezTo>
                        <a:pt x="1277" y="27673"/>
                        <a:pt x="32138" y="-1378"/>
                        <a:pt x="68904" y="51"/>
                      </a:cubicBezTo>
                      <a:cubicBezTo>
                        <a:pt x="368942" y="10242"/>
                        <a:pt x="631451" y="124352"/>
                        <a:pt x="828237" y="330187"/>
                      </a:cubicBezTo>
                      <a:cubicBezTo>
                        <a:pt x="1018451" y="529164"/>
                        <a:pt x="1126370" y="796150"/>
                        <a:pt x="1221524" y="1031703"/>
                      </a:cubicBezTo>
                      <a:cubicBezTo>
                        <a:pt x="1235336" y="1065803"/>
                        <a:pt x="1218857" y="1104760"/>
                        <a:pt x="1184663" y="1118476"/>
                      </a:cubicBezTo>
                      <a:cubicBezTo>
                        <a:pt x="1176471" y="1121810"/>
                        <a:pt x="1167994" y="1123334"/>
                        <a:pt x="1159707" y="1123334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30F87DB5-9BA4-79CC-708D-DD19A1B95595}"/>
                  </a:ext>
                </a:extLst>
              </p:cNvPr>
              <p:cNvSpPr/>
              <p:nvPr/>
            </p:nvSpPr>
            <p:spPr>
              <a:xfrm>
                <a:off x="4431791" y="2624232"/>
                <a:ext cx="3272790" cy="790956"/>
              </a:xfrm>
              <a:custGeom>
                <a:avLst/>
                <a:gdLst>
                  <a:gd name="connsiteX0" fmla="*/ 1636395 w 3272790"/>
                  <a:gd name="connsiteY0" fmla="*/ 790956 h 790956"/>
                  <a:gd name="connsiteX1" fmla="*/ 512731 w 3272790"/>
                  <a:gd name="connsiteY1" fmla="*/ 693230 h 790956"/>
                  <a:gd name="connsiteX2" fmla="*/ 0 w 3272790"/>
                  <a:gd name="connsiteY2" fmla="*/ 395478 h 790956"/>
                  <a:gd name="connsiteX3" fmla="*/ 512731 w 3272790"/>
                  <a:gd name="connsiteY3" fmla="*/ 97727 h 790956"/>
                  <a:gd name="connsiteX4" fmla="*/ 1636395 w 3272790"/>
                  <a:gd name="connsiteY4" fmla="*/ 0 h 790956"/>
                  <a:gd name="connsiteX5" fmla="*/ 2760059 w 3272790"/>
                  <a:gd name="connsiteY5" fmla="*/ 97727 h 790956"/>
                  <a:gd name="connsiteX6" fmla="*/ 3272790 w 3272790"/>
                  <a:gd name="connsiteY6" fmla="*/ 395478 h 790956"/>
                  <a:gd name="connsiteX7" fmla="*/ 2760059 w 3272790"/>
                  <a:gd name="connsiteY7" fmla="*/ 693230 h 790956"/>
                  <a:gd name="connsiteX8" fmla="*/ 1636395 w 3272790"/>
                  <a:gd name="connsiteY8" fmla="*/ 790956 h 790956"/>
                  <a:gd name="connsiteX9" fmla="*/ 1636395 w 3272790"/>
                  <a:gd name="connsiteY9" fmla="*/ 133255 h 790956"/>
                  <a:gd name="connsiteX10" fmla="*/ 540068 w 3272790"/>
                  <a:gd name="connsiteY10" fmla="*/ 228124 h 790956"/>
                  <a:gd name="connsiteX11" fmla="*/ 133350 w 3272790"/>
                  <a:gd name="connsiteY11" fmla="*/ 395383 h 790956"/>
                  <a:gd name="connsiteX12" fmla="*/ 540068 w 3272790"/>
                  <a:gd name="connsiteY12" fmla="*/ 562642 h 790956"/>
                  <a:gd name="connsiteX13" fmla="*/ 1636395 w 3272790"/>
                  <a:gd name="connsiteY13" fmla="*/ 657511 h 790956"/>
                  <a:gd name="connsiteX14" fmla="*/ 2732723 w 3272790"/>
                  <a:gd name="connsiteY14" fmla="*/ 562642 h 790956"/>
                  <a:gd name="connsiteX15" fmla="*/ 3139440 w 3272790"/>
                  <a:gd name="connsiteY15" fmla="*/ 395383 h 790956"/>
                  <a:gd name="connsiteX16" fmla="*/ 2732723 w 3272790"/>
                  <a:gd name="connsiteY16" fmla="*/ 228124 h 790956"/>
                  <a:gd name="connsiteX17" fmla="*/ 1636395 w 3272790"/>
                  <a:gd name="connsiteY17" fmla="*/ 133255 h 79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72790" h="790956">
                    <a:moveTo>
                      <a:pt x="1636395" y="790956"/>
                    </a:moveTo>
                    <a:cubicBezTo>
                      <a:pt x="1212628" y="790956"/>
                      <a:pt x="813626" y="756285"/>
                      <a:pt x="512731" y="693230"/>
                    </a:cubicBezTo>
                    <a:cubicBezTo>
                      <a:pt x="167735" y="620935"/>
                      <a:pt x="0" y="523494"/>
                      <a:pt x="0" y="395478"/>
                    </a:cubicBezTo>
                    <a:cubicBezTo>
                      <a:pt x="0" y="267462"/>
                      <a:pt x="167735" y="169926"/>
                      <a:pt x="512731" y="97727"/>
                    </a:cubicBezTo>
                    <a:cubicBezTo>
                      <a:pt x="813530" y="34671"/>
                      <a:pt x="1212628" y="0"/>
                      <a:pt x="1636395" y="0"/>
                    </a:cubicBezTo>
                    <a:cubicBezTo>
                      <a:pt x="2060162" y="0"/>
                      <a:pt x="2459165" y="34671"/>
                      <a:pt x="2760059" y="97727"/>
                    </a:cubicBezTo>
                    <a:cubicBezTo>
                      <a:pt x="3105055" y="170021"/>
                      <a:pt x="3272790" y="267462"/>
                      <a:pt x="3272790" y="395478"/>
                    </a:cubicBezTo>
                    <a:cubicBezTo>
                      <a:pt x="3272790" y="523494"/>
                      <a:pt x="3105055" y="620935"/>
                      <a:pt x="2760059" y="693230"/>
                    </a:cubicBezTo>
                    <a:cubicBezTo>
                      <a:pt x="2459260" y="756285"/>
                      <a:pt x="2060162" y="790956"/>
                      <a:pt x="1636395" y="790956"/>
                    </a:cubicBezTo>
                    <a:close/>
                    <a:moveTo>
                      <a:pt x="1636395" y="133255"/>
                    </a:moveTo>
                    <a:cubicBezTo>
                      <a:pt x="1221581" y="133255"/>
                      <a:pt x="832199" y="166973"/>
                      <a:pt x="540068" y="228124"/>
                    </a:cubicBezTo>
                    <a:cubicBezTo>
                      <a:pt x="202311" y="298895"/>
                      <a:pt x="133350" y="378047"/>
                      <a:pt x="133350" y="395383"/>
                    </a:cubicBezTo>
                    <a:cubicBezTo>
                      <a:pt x="133350" y="412718"/>
                      <a:pt x="202406" y="491871"/>
                      <a:pt x="540068" y="562642"/>
                    </a:cubicBezTo>
                    <a:cubicBezTo>
                      <a:pt x="832199" y="623792"/>
                      <a:pt x="1221486" y="657511"/>
                      <a:pt x="1636395" y="657511"/>
                    </a:cubicBezTo>
                    <a:cubicBezTo>
                      <a:pt x="2051304" y="657511"/>
                      <a:pt x="2440591" y="623792"/>
                      <a:pt x="2732723" y="562642"/>
                    </a:cubicBezTo>
                    <a:cubicBezTo>
                      <a:pt x="3070479" y="491871"/>
                      <a:pt x="3139440" y="412718"/>
                      <a:pt x="3139440" y="395383"/>
                    </a:cubicBezTo>
                    <a:cubicBezTo>
                      <a:pt x="3139440" y="378047"/>
                      <a:pt x="3070384" y="298895"/>
                      <a:pt x="2732723" y="228124"/>
                    </a:cubicBezTo>
                    <a:cubicBezTo>
                      <a:pt x="2440591" y="166973"/>
                      <a:pt x="2051304" y="133255"/>
                      <a:pt x="1636395" y="13325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07" name="Graphic 27159">
                <a:extLst>
                  <a:ext uri="{FF2B5EF4-FFF2-40B4-BE49-F238E27FC236}">
                    <a16:creationId xmlns:a16="http://schemas.microsoft.com/office/drawing/2014/main" id="{F0026D57-F909-1FD5-36CB-45C25BE32904}"/>
                  </a:ext>
                </a:extLst>
              </p:cNvPr>
              <p:cNvGrpSpPr/>
              <p:nvPr/>
            </p:nvGrpSpPr>
            <p:grpSpPr>
              <a:xfrm>
                <a:off x="3933825" y="1276350"/>
                <a:ext cx="4268819" cy="1101756"/>
                <a:chOff x="3933825" y="1276350"/>
                <a:chExt cx="4268819" cy="1101756"/>
              </a:xfrm>
            </p:grpSpPr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70BDBF6E-87E7-7E1C-BE6F-0B8C6D12D18D}"/>
                    </a:ext>
                  </a:extLst>
                </p:cNvPr>
                <p:cNvSpPr/>
                <p:nvPr/>
              </p:nvSpPr>
              <p:spPr>
                <a:xfrm>
                  <a:off x="3933825" y="1483899"/>
                  <a:ext cx="4268724" cy="894207"/>
                </a:xfrm>
                <a:custGeom>
                  <a:avLst/>
                  <a:gdLst>
                    <a:gd name="connsiteX0" fmla="*/ 4268724 w 4268724"/>
                    <a:gd name="connsiteY0" fmla="*/ 447104 h 894207"/>
                    <a:gd name="connsiteX1" fmla="*/ 2134362 w 4268724"/>
                    <a:gd name="connsiteY1" fmla="*/ 894207 h 894207"/>
                    <a:gd name="connsiteX2" fmla="*/ 0 w 4268724"/>
                    <a:gd name="connsiteY2" fmla="*/ 447104 h 894207"/>
                    <a:gd name="connsiteX3" fmla="*/ 2134362 w 4268724"/>
                    <a:gd name="connsiteY3" fmla="*/ 0 h 894207"/>
                    <a:gd name="connsiteX4" fmla="*/ 4268724 w 4268724"/>
                    <a:gd name="connsiteY4" fmla="*/ 447104 h 894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68724" h="894207">
                      <a:moveTo>
                        <a:pt x="4268724" y="447104"/>
                      </a:moveTo>
                      <a:cubicBezTo>
                        <a:pt x="4268724" y="694032"/>
                        <a:pt x="3313138" y="894207"/>
                        <a:pt x="2134362" y="894207"/>
                      </a:cubicBezTo>
                      <a:cubicBezTo>
                        <a:pt x="955586" y="894207"/>
                        <a:pt x="0" y="694032"/>
                        <a:pt x="0" y="447104"/>
                      </a:cubicBezTo>
                      <a:cubicBezTo>
                        <a:pt x="0" y="200175"/>
                        <a:pt x="955586" y="0"/>
                        <a:pt x="2134362" y="0"/>
                      </a:cubicBezTo>
                      <a:cubicBezTo>
                        <a:pt x="3313138" y="0"/>
                        <a:pt x="4268724" y="200175"/>
                        <a:pt x="4268724" y="44710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B3EBE52E-112F-C784-8EC2-BB37509FFC13}"/>
                    </a:ext>
                  </a:extLst>
                </p:cNvPr>
                <p:cNvSpPr/>
                <p:nvPr/>
              </p:nvSpPr>
              <p:spPr>
                <a:xfrm>
                  <a:off x="3933825" y="1723453"/>
                  <a:ext cx="4268819" cy="207454"/>
                </a:xfrm>
                <a:custGeom>
                  <a:avLst/>
                  <a:gdLst>
                    <a:gd name="connsiteX0" fmla="*/ 0 w 4268819"/>
                    <a:gd name="connsiteY0" fmla="*/ 0 h 207454"/>
                    <a:gd name="connsiteX1" fmla="*/ 4268820 w 4268819"/>
                    <a:gd name="connsiteY1" fmla="*/ 0 h 207454"/>
                    <a:gd name="connsiteX2" fmla="*/ 4268820 w 4268819"/>
                    <a:gd name="connsiteY2" fmla="*/ 207455 h 207454"/>
                    <a:gd name="connsiteX3" fmla="*/ 0 w 4268819"/>
                    <a:gd name="connsiteY3" fmla="*/ 207455 h 207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68819" h="207454">
                      <a:moveTo>
                        <a:pt x="0" y="0"/>
                      </a:moveTo>
                      <a:lnTo>
                        <a:pt x="4268820" y="0"/>
                      </a:lnTo>
                      <a:lnTo>
                        <a:pt x="4268820" y="207455"/>
                      </a:lnTo>
                      <a:lnTo>
                        <a:pt x="0" y="20745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0352985D-86D0-7076-D8E4-C30979B575E9}"/>
                    </a:ext>
                  </a:extLst>
                </p:cNvPr>
                <p:cNvSpPr/>
                <p:nvPr/>
              </p:nvSpPr>
              <p:spPr>
                <a:xfrm>
                  <a:off x="3933825" y="1276350"/>
                  <a:ext cx="4268724" cy="894207"/>
                </a:xfrm>
                <a:custGeom>
                  <a:avLst/>
                  <a:gdLst>
                    <a:gd name="connsiteX0" fmla="*/ 4268724 w 4268724"/>
                    <a:gd name="connsiteY0" fmla="*/ 447104 h 894207"/>
                    <a:gd name="connsiteX1" fmla="*/ 2134362 w 4268724"/>
                    <a:gd name="connsiteY1" fmla="*/ 894207 h 894207"/>
                    <a:gd name="connsiteX2" fmla="*/ 0 w 4268724"/>
                    <a:gd name="connsiteY2" fmla="*/ 447104 h 894207"/>
                    <a:gd name="connsiteX3" fmla="*/ 2134362 w 4268724"/>
                    <a:gd name="connsiteY3" fmla="*/ 0 h 894207"/>
                    <a:gd name="connsiteX4" fmla="*/ 4268724 w 4268724"/>
                    <a:gd name="connsiteY4" fmla="*/ 447104 h 894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68724" h="894207">
                      <a:moveTo>
                        <a:pt x="4268724" y="447104"/>
                      </a:moveTo>
                      <a:cubicBezTo>
                        <a:pt x="4268724" y="694032"/>
                        <a:pt x="3313138" y="894207"/>
                        <a:pt x="2134362" y="894207"/>
                      </a:cubicBezTo>
                      <a:cubicBezTo>
                        <a:pt x="955586" y="894207"/>
                        <a:pt x="0" y="694032"/>
                        <a:pt x="0" y="447104"/>
                      </a:cubicBezTo>
                      <a:cubicBezTo>
                        <a:pt x="0" y="200175"/>
                        <a:pt x="955586" y="0"/>
                        <a:pt x="2134362" y="0"/>
                      </a:cubicBezTo>
                      <a:cubicBezTo>
                        <a:pt x="3313138" y="0"/>
                        <a:pt x="4268724" y="200175"/>
                        <a:pt x="4268724" y="44710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826F3D52-88AE-CBCF-8165-8B7CD5C684AC}"/>
                    </a:ext>
                  </a:extLst>
                </p:cNvPr>
                <p:cNvSpPr/>
                <p:nvPr/>
              </p:nvSpPr>
              <p:spPr>
                <a:xfrm>
                  <a:off x="3938436" y="1764752"/>
                  <a:ext cx="4259941" cy="415959"/>
                </a:xfrm>
                <a:custGeom>
                  <a:avLst/>
                  <a:gdLst>
                    <a:gd name="connsiteX0" fmla="*/ 4242396 w 4259941"/>
                    <a:gd name="connsiteY0" fmla="*/ 4706 h 415959"/>
                    <a:gd name="connsiteX1" fmla="*/ 4084948 w 4259941"/>
                    <a:gd name="connsiteY1" fmla="*/ 127865 h 415959"/>
                    <a:gd name="connsiteX2" fmla="*/ 3777290 w 4259941"/>
                    <a:gd name="connsiteY2" fmla="*/ 233211 h 415959"/>
                    <a:gd name="connsiteX3" fmla="*/ 2811074 w 4259941"/>
                    <a:gd name="connsiteY3" fmla="*/ 373133 h 415959"/>
                    <a:gd name="connsiteX4" fmla="*/ 1593303 w 4259941"/>
                    <a:gd name="connsiteY4" fmla="*/ 382182 h 415959"/>
                    <a:gd name="connsiteX5" fmla="*/ 580795 w 4259941"/>
                    <a:gd name="connsiteY5" fmla="*/ 256643 h 415959"/>
                    <a:gd name="connsiteX6" fmla="*/ 237419 w 4259941"/>
                    <a:gd name="connsiteY6" fmla="*/ 155582 h 415959"/>
                    <a:gd name="connsiteX7" fmla="*/ 40728 w 4259941"/>
                    <a:gd name="connsiteY7" fmla="*/ 37091 h 415959"/>
                    <a:gd name="connsiteX8" fmla="*/ 17772 w 4259941"/>
                    <a:gd name="connsiteY8" fmla="*/ 5659 h 415959"/>
                    <a:gd name="connsiteX9" fmla="*/ 1294 w 4259941"/>
                    <a:gd name="connsiteY9" fmla="*/ 15279 h 415959"/>
                    <a:gd name="connsiteX10" fmla="*/ 157218 w 4259941"/>
                    <a:gd name="connsiteY10" fmla="*/ 140533 h 415959"/>
                    <a:gd name="connsiteX11" fmla="*/ 464304 w 4259941"/>
                    <a:gd name="connsiteY11" fmla="*/ 248356 h 415959"/>
                    <a:gd name="connsiteX12" fmla="*/ 1438236 w 4259941"/>
                    <a:gd name="connsiteY12" fmla="*/ 391517 h 415959"/>
                    <a:gd name="connsiteX13" fmla="*/ 2678486 w 4259941"/>
                    <a:gd name="connsiteY13" fmla="*/ 400566 h 415959"/>
                    <a:gd name="connsiteX14" fmla="*/ 3701281 w 4259941"/>
                    <a:gd name="connsiteY14" fmla="*/ 271121 h 415959"/>
                    <a:gd name="connsiteX15" fmla="*/ 4042847 w 4259941"/>
                    <a:gd name="connsiteY15" fmla="*/ 167489 h 415959"/>
                    <a:gd name="connsiteX16" fmla="*/ 4236014 w 4259941"/>
                    <a:gd name="connsiteY16" fmla="*/ 46331 h 415959"/>
                    <a:gd name="connsiteX17" fmla="*/ 4258684 w 4259941"/>
                    <a:gd name="connsiteY17" fmla="*/ 14327 h 415959"/>
                    <a:gd name="connsiteX18" fmla="*/ 4242205 w 4259941"/>
                    <a:gd name="connsiteY18" fmla="*/ 4706 h 415959"/>
                    <a:gd name="connsiteX19" fmla="*/ 4242205 w 4259941"/>
                    <a:gd name="connsiteY19" fmla="*/ 4706 h 415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59941" h="415959">
                      <a:moveTo>
                        <a:pt x="4242396" y="4706"/>
                      </a:moveTo>
                      <a:cubicBezTo>
                        <a:pt x="4210201" y="63476"/>
                        <a:pt x="4142955" y="99766"/>
                        <a:pt x="4084948" y="127865"/>
                      </a:cubicBezTo>
                      <a:cubicBezTo>
                        <a:pt x="3987411" y="175109"/>
                        <a:pt x="3882065" y="206541"/>
                        <a:pt x="3777290" y="233211"/>
                      </a:cubicBezTo>
                      <a:cubicBezTo>
                        <a:pt x="3462013" y="313602"/>
                        <a:pt x="3135019" y="350274"/>
                        <a:pt x="2811074" y="373133"/>
                      </a:cubicBezTo>
                      <a:cubicBezTo>
                        <a:pt x="2406071" y="401708"/>
                        <a:pt x="1998687" y="404090"/>
                        <a:pt x="1593303" y="382182"/>
                      </a:cubicBezTo>
                      <a:cubicBezTo>
                        <a:pt x="1254117" y="363799"/>
                        <a:pt x="912837" y="330271"/>
                        <a:pt x="580795" y="256643"/>
                      </a:cubicBezTo>
                      <a:cubicBezTo>
                        <a:pt x="464400" y="230830"/>
                        <a:pt x="348195" y="200160"/>
                        <a:pt x="237419" y="155582"/>
                      </a:cubicBezTo>
                      <a:cubicBezTo>
                        <a:pt x="167982" y="127579"/>
                        <a:pt x="92353" y="93289"/>
                        <a:pt x="40728" y="37091"/>
                      </a:cubicBezTo>
                      <a:cubicBezTo>
                        <a:pt x="31869" y="27471"/>
                        <a:pt x="24154" y="17089"/>
                        <a:pt x="17772" y="5659"/>
                      </a:cubicBezTo>
                      <a:cubicBezTo>
                        <a:pt x="11772" y="-5009"/>
                        <a:pt x="-4707" y="4516"/>
                        <a:pt x="1294" y="15279"/>
                      </a:cubicBezTo>
                      <a:cubicBezTo>
                        <a:pt x="34060" y="73953"/>
                        <a:pt x="99021" y="111577"/>
                        <a:pt x="157218" y="140533"/>
                      </a:cubicBezTo>
                      <a:cubicBezTo>
                        <a:pt x="254373" y="188825"/>
                        <a:pt x="359625" y="221114"/>
                        <a:pt x="464304" y="248356"/>
                      </a:cubicBezTo>
                      <a:cubicBezTo>
                        <a:pt x="781773" y="330938"/>
                        <a:pt x="1111719" y="368085"/>
                        <a:pt x="1438236" y="391517"/>
                      </a:cubicBezTo>
                      <a:cubicBezTo>
                        <a:pt x="1850668" y="421044"/>
                        <a:pt x="2265673" y="423521"/>
                        <a:pt x="2678486" y="400566"/>
                      </a:cubicBezTo>
                      <a:cubicBezTo>
                        <a:pt x="3021100" y="381516"/>
                        <a:pt x="3366191" y="347226"/>
                        <a:pt x="3701281" y="271121"/>
                      </a:cubicBezTo>
                      <a:cubicBezTo>
                        <a:pt x="3817200" y="244832"/>
                        <a:pt x="3933024" y="213495"/>
                        <a:pt x="4042847" y="167489"/>
                      </a:cubicBezTo>
                      <a:cubicBezTo>
                        <a:pt x="4111522" y="138723"/>
                        <a:pt x="4186198" y="103576"/>
                        <a:pt x="4236014" y="46331"/>
                      </a:cubicBezTo>
                      <a:cubicBezTo>
                        <a:pt x="4244587" y="36425"/>
                        <a:pt x="4252397" y="25852"/>
                        <a:pt x="4258684" y="14327"/>
                      </a:cubicBezTo>
                      <a:cubicBezTo>
                        <a:pt x="4264589" y="3564"/>
                        <a:pt x="4248111" y="-6057"/>
                        <a:pt x="4242205" y="4706"/>
                      </a:cubicBezTo>
                      <a:lnTo>
                        <a:pt x="4242205" y="470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6350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AC94B3D0-F33B-67A5-6722-85B438E9BAC7}"/>
                </a:ext>
              </a:extLst>
            </p:cNvPr>
            <p:cNvGrpSpPr/>
            <p:nvPr/>
          </p:nvGrpSpPr>
          <p:grpSpPr>
            <a:xfrm flipH="1">
              <a:off x="379923" y="2770026"/>
              <a:ext cx="2638471" cy="798701"/>
              <a:chOff x="2408400" y="3923216"/>
              <a:chExt cx="1973527" cy="597413"/>
            </a:xfrm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A6662B57-4026-E54F-7CD6-59C47E97F3A5}"/>
                  </a:ext>
                </a:extLst>
              </p:cNvPr>
              <p:cNvSpPr/>
              <p:nvPr/>
            </p:nvSpPr>
            <p:spPr>
              <a:xfrm>
                <a:off x="2438336" y="4168373"/>
                <a:ext cx="1943591" cy="352256"/>
              </a:xfrm>
              <a:custGeom>
                <a:avLst/>
                <a:gdLst>
                  <a:gd name="connsiteX0" fmla="*/ 0 w 1943591"/>
                  <a:gd name="connsiteY0" fmla="*/ 0 h 352256"/>
                  <a:gd name="connsiteX1" fmla="*/ 169872 w 1943591"/>
                  <a:gd name="connsiteY1" fmla="*/ 151855 h 352256"/>
                  <a:gd name="connsiteX2" fmla="*/ 706341 w 1943591"/>
                  <a:gd name="connsiteY2" fmla="*/ 313725 h 352256"/>
                  <a:gd name="connsiteX3" fmla="*/ 1134883 w 1943591"/>
                  <a:gd name="connsiteY3" fmla="*/ 347254 h 352256"/>
                  <a:gd name="connsiteX4" fmla="*/ 1410735 w 1943591"/>
                  <a:gd name="connsiteY4" fmla="*/ 299389 h 352256"/>
                  <a:gd name="connsiteX5" fmla="*/ 1764409 w 1943591"/>
                  <a:gd name="connsiteY5" fmla="*/ 284881 h 352256"/>
                  <a:gd name="connsiteX6" fmla="*/ 1943375 w 1943591"/>
                  <a:gd name="connsiteY6" fmla="*/ 154680 h 352256"/>
                  <a:gd name="connsiteX7" fmla="*/ 1849013 w 1943591"/>
                  <a:gd name="connsiteY7" fmla="*/ 59698 h 352256"/>
                  <a:gd name="connsiteX8" fmla="*/ 0 w 1943591"/>
                  <a:gd name="connsiteY8" fmla="*/ 0 h 352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43591" h="352256">
                    <a:moveTo>
                      <a:pt x="0" y="0"/>
                    </a:moveTo>
                    <a:cubicBezTo>
                      <a:pt x="0" y="0"/>
                      <a:pt x="63742" y="107606"/>
                      <a:pt x="169872" y="151855"/>
                    </a:cubicBezTo>
                    <a:cubicBezTo>
                      <a:pt x="276002" y="196105"/>
                      <a:pt x="641422" y="297613"/>
                      <a:pt x="706341" y="313725"/>
                    </a:cubicBezTo>
                    <a:cubicBezTo>
                      <a:pt x="771260" y="329858"/>
                      <a:pt x="969697" y="329623"/>
                      <a:pt x="1134883" y="347254"/>
                    </a:cubicBezTo>
                    <a:cubicBezTo>
                      <a:pt x="1300069" y="364885"/>
                      <a:pt x="1364282" y="332811"/>
                      <a:pt x="1410735" y="299389"/>
                    </a:cubicBezTo>
                    <a:cubicBezTo>
                      <a:pt x="1457189" y="265966"/>
                      <a:pt x="1727563" y="295473"/>
                      <a:pt x="1764409" y="284881"/>
                    </a:cubicBezTo>
                    <a:cubicBezTo>
                      <a:pt x="1801233" y="274290"/>
                      <a:pt x="1937897" y="225076"/>
                      <a:pt x="1943375" y="154680"/>
                    </a:cubicBezTo>
                    <a:cubicBezTo>
                      <a:pt x="1948852" y="84283"/>
                      <a:pt x="1849013" y="59698"/>
                      <a:pt x="1849013" y="5969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99" name="Graphic 256">
                <a:extLst>
                  <a:ext uri="{FF2B5EF4-FFF2-40B4-BE49-F238E27FC236}">
                    <a16:creationId xmlns:a16="http://schemas.microsoft.com/office/drawing/2014/main" id="{4E562214-5B40-7379-01FE-1D101C1A3A59}"/>
                  </a:ext>
                </a:extLst>
              </p:cNvPr>
              <p:cNvGrpSpPr/>
              <p:nvPr/>
            </p:nvGrpSpPr>
            <p:grpSpPr>
              <a:xfrm>
                <a:off x="2408400" y="3923216"/>
                <a:ext cx="1884233" cy="488652"/>
                <a:chOff x="2408400" y="3923216"/>
                <a:chExt cx="1884233" cy="488652"/>
              </a:xfrm>
            </p:grpSpPr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0E97F986-3B91-7D49-4899-8C53A651B169}"/>
                    </a:ext>
                  </a:extLst>
                </p:cNvPr>
                <p:cNvSpPr/>
                <p:nvPr/>
              </p:nvSpPr>
              <p:spPr>
                <a:xfrm>
                  <a:off x="2444434" y="3923216"/>
                  <a:ext cx="1848199" cy="488652"/>
                </a:xfrm>
                <a:custGeom>
                  <a:avLst/>
                  <a:gdLst>
                    <a:gd name="connsiteX0" fmla="*/ 1637481 w 1848199"/>
                    <a:gd name="connsiteY0" fmla="*/ 456774 h 488652"/>
                    <a:gd name="connsiteX1" fmla="*/ 1030979 w 1848199"/>
                    <a:gd name="connsiteY1" fmla="*/ 481659 h 488652"/>
                    <a:gd name="connsiteX2" fmla="*/ 551982 w 1848199"/>
                    <a:gd name="connsiteY2" fmla="*/ 451125 h 488652"/>
                    <a:gd name="connsiteX3" fmla="*/ 94747 w 1848199"/>
                    <a:gd name="connsiteY3" fmla="*/ 288229 h 488652"/>
                    <a:gd name="connsiteX4" fmla="*/ 17161 w 1848199"/>
                    <a:gd name="connsiteY4" fmla="*/ 201571 h 488652"/>
                    <a:gd name="connsiteX5" fmla="*/ 17203 w 1848199"/>
                    <a:gd name="connsiteY5" fmla="*/ 201571 h 488652"/>
                    <a:gd name="connsiteX6" fmla="*/ 156777 w 1848199"/>
                    <a:gd name="connsiteY6" fmla="*/ 163548 h 488652"/>
                    <a:gd name="connsiteX7" fmla="*/ 402159 w 1848199"/>
                    <a:gd name="connsiteY7" fmla="*/ 67710 h 488652"/>
                    <a:gd name="connsiteX8" fmla="*/ 1186686 w 1848199"/>
                    <a:gd name="connsiteY8" fmla="*/ 81854 h 488652"/>
                    <a:gd name="connsiteX9" fmla="*/ 1687465 w 1848199"/>
                    <a:gd name="connsiteY9" fmla="*/ 205444 h 488652"/>
                    <a:gd name="connsiteX10" fmla="*/ 1751464 w 1848199"/>
                    <a:gd name="connsiteY10" fmla="*/ 243723 h 488652"/>
                    <a:gd name="connsiteX11" fmla="*/ 1811461 w 1848199"/>
                    <a:gd name="connsiteY11" fmla="*/ 288208 h 488652"/>
                    <a:gd name="connsiteX12" fmla="*/ 1637502 w 1848199"/>
                    <a:gd name="connsiteY12" fmla="*/ 456774 h 488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48199" h="488652">
                      <a:moveTo>
                        <a:pt x="1637481" y="456774"/>
                      </a:moveTo>
                      <a:cubicBezTo>
                        <a:pt x="1452182" y="383853"/>
                        <a:pt x="1283572" y="496723"/>
                        <a:pt x="1030979" y="481659"/>
                      </a:cubicBezTo>
                      <a:cubicBezTo>
                        <a:pt x="778385" y="466596"/>
                        <a:pt x="734029" y="523105"/>
                        <a:pt x="551982" y="451125"/>
                      </a:cubicBezTo>
                      <a:cubicBezTo>
                        <a:pt x="369957" y="379167"/>
                        <a:pt x="241488" y="358262"/>
                        <a:pt x="94747" y="288229"/>
                      </a:cubicBezTo>
                      <a:cubicBezTo>
                        <a:pt x="193" y="243060"/>
                        <a:pt x="-19193" y="216741"/>
                        <a:pt x="17161" y="201571"/>
                      </a:cubicBezTo>
                      <a:cubicBezTo>
                        <a:pt x="17161" y="201571"/>
                        <a:pt x="17182" y="201571"/>
                        <a:pt x="17203" y="201571"/>
                      </a:cubicBezTo>
                      <a:cubicBezTo>
                        <a:pt x="37274" y="193204"/>
                        <a:pt x="106108" y="166415"/>
                        <a:pt x="156777" y="163548"/>
                      </a:cubicBezTo>
                      <a:cubicBezTo>
                        <a:pt x="299410" y="155503"/>
                        <a:pt x="402159" y="67710"/>
                        <a:pt x="402159" y="67710"/>
                      </a:cubicBezTo>
                      <a:cubicBezTo>
                        <a:pt x="476814" y="22840"/>
                        <a:pt x="841015" y="-66022"/>
                        <a:pt x="1186686" y="81854"/>
                      </a:cubicBezTo>
                      <a:cubicBezTo>
                        <a:pt x="1424515" y="183597"/>
                        <a:pt x="1640755" y="186036"/>
                        <a:pt x="1687465" y="205444"/>
                      </a:cubicBezTo>
                      <a:cubicBezTo>
                        <a:pt x="1729061" y="222711"/>
                        <a:pt x="1743932" y="234266"/>
                        <a:pt x="1751464" y="243723"/>
                      </a:cubicBezTo>
                      <a:cubicBezTo>
                        <a:pt x="1763553" y="258915"/>
                        <a:pt x="1756791" y="268715"/>
                        <a:pt x="1811461" y="288208"/>
                      </a:cubicBezTo>
                      <a:cubicBezTo>
                        <a:pt x="1900195" y="319854"/>
                        <a:pt x="1822780" y="529696"/>
                        <a:pt x="1637502" y="456774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DF2BE579-119C-5D99-5305-4D221A0F5E5B}"/>
                    </a:ext>
                  </a:extLst>
                </p:cNvPr>
                <p:cNvSpPr/>
                <p:nvPr/>
              </p:nvSpPr>
              <p:spPr>
                <a:xfrm>
                  <a:off x="2408400" y="4059519"/>
                  <a:ext cx="1882992" cy="350253"/>
                </a:xfrm>
                <a:custGeom>
                  <a:avLst/>
                  <a:gdLst>
                    <a:gd name="connsiteX0" fmla="*/ 1672317 w 1882992"/>
                    <a:gd name="connsiteY0" fmla="*/ 318375 h 350253"/>
                    <a:gd name="connsiteX1" fmla="*/ 1065815 w 1882992"/>
                    <a:gd name="connsiteY1" fmla="*/ 343260 h 350253"/>
                    <a:gd name="connsiteX2" fmla="*/ 586819 w 1882992"/>
                    <a:gd name="connsiteY2" fmla="*/ 312726 h 350253"/>
                    <a:gd name="connsiteX3" fmla="*/ 50328 w 1882992"/>
                    <a:gd name="connsiteY3" fmla="*/ 221745 h 350253"/>
                    <a:gd name="connsiteX4" fmla="*/ 53195 w 1882992"/>
                    <a:gd name="connsiteY4" fmla="*/ 65268 h 350253"/>
                    <a:gd name="connsiteX5" fmla="*/ 53195 w 1882992"/>
                    <a:gd name="connsiteY5" fmla="*/ 65268 h 350253"/>
                    <a:gd name="connsiteX6" fmla="*/ 129583 w 1882992"/>
                    <a:gd name="connsiteY6" fmla="*/ 91287 h 350253"/>
                    <a:gd name="connsiteX7" fmla="*/ 749843 w 1882992"/>
                    <a:gd name="connsiteY7" fmla="*/ 30027 h 350253"/>
                    <a:gd name="connsiteX8" fmla="*/ 746762 w 1882992"/>
                    <a:gd name="connsiteY8" fmla="*/ 233064 h 350253"/>
                    <a:gd name="connsiteX9" fmla="*/ 1241293 w 1882992"/>
                    <a:gd name="connsiteY9" fmla="*/ 150493 h 350253"/>
                    <a:gd name="connsiteX10" fmla="*/ 1622547 w 1882992"/>
                    <a:gd name="connsiteY10" fmla="*/ 263406 h 350253"/>
                    <a:gd name="connsiteX11" fmla="*/ 1771001 w 1882992"/>
                    <a:gd name="connsiteY11" fmla="*/ 267300 h 350253"/>
                    <a:gd name="connsiteX12" fmla="*/ 1786257 w 1882992"/>
                    <a:gd name="connsiteY12" fmla="*/ 105345 h 350253"/>
                    <a:gd name="connsiteX13" fmla="*/ 1846255 w 1882992"/>
                    <a:gd name="connsiteY13" fmla="*/ 149830 h 350253"/>
                    <a:gd name="connsiteX14" fmla="*/ 1672296 w 1882992"/>
                    <a:gd name="connsiteY14" fmla="*/ 318396 h 350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82992" h="350253">
                      <a:moveTo>
                        <a:pt x="1672317" y="318375"/>
                      </a:moveTo>
                      <a:cubicBezTo>
                        <a:pt x="1487018" y="245453"/>
                        <a:pt x="1318408" y="358323"/>
                        <a:pt x="1065815" y="343260"/>
                      </a:cubicBezTo>
                      <a:cubicBezTo>
                        <a:pt x="813222" y="328196"/>
                        <a:pt x="768865" y="384706"/>
                        <a:pt x="586819" y="312726"/>
                      </a:cubicBezTo>
                      <a:cubicBezTo>
                        <a:pt x="404793" y="240767"/>
                        <a:pt x="197069" y="291800"/>
                        <a:pt x="50328" y="221745"/>
                      </a:cubicBezTo>
                      <a:cubicBezTo>
                        <a:pt x="-44248" y="176597"/>
                        <a:pt x="16841" y="80439"/>
                        <a:pt x="53195" y="65268"/>
                      </a:cubicBezTo>
                      <a:cubicBezTo>
                        <a:pt x="54415" y="67365"/>
                        <a:pt x="53195" y="65268"/>
                        <a:pt x="53195" y="65268"/>
                      </a:cubicBezTo>
                      <a:cubicBezTo>
                        <a:pt x="53195" y="65268"/>
                        <a:pt x="34687" y="97877"/>
                        <a:pt x="129583" y="91287"/>
                      </a:cubicBezTo>
                      <a:cubicBezTo>
                        <a:pt x="224479" y="84697"/>
                        <a:pt x="671894" y="-61467"/>
                        <a:pt x="749843" y="30027"/>
                      </a:cubicBezTo>
                      <a:cubicBezTo>
                        <a:pt x="827793" y="121500"/>
                        <a:pt x="579522" y="203387"/>
                        <a:pt x="746762" y="233064"/>
                      </a:cubicBezTo>
                      <a:cubicBezTo>
                        <a:pt x="914002" y="262721"/>
                        <a:pt x="1108545" y="190056"/>
                        <a:pt x="1241293" y="150493"/>
                      </a:cubicBezTo>
                      <a:cubicBezTo>
                        <a:pt x="1374062" y="110930"/>
                        <a:pt x="1571601" y="244277"/>
                        <a:pt x="1622547" y="263406"/>
                      </a:cubicBezTo>
                      <a:cubicBezTo>
                        <a:pt x="1673516" y="282513"/>
                        <a:pt x="1723307" y="285038"/>
                        <a:pt x="1771001" y="267300"/>
                      </a:cubicBezTo>
                      <a:cubicBezTo>
                        <a:pt x="1818674" y="249562"/>
                        <a:pt x="1786257" y="105345"/>
                        <a:pt x="1786257" y="105345"/>
                      </a:cubicBezTo>
                      <a:cubicBezTo>
                        <a:pt x="1798347" y="120537"/>
                        <a:pt x="1791585" y="130337"/>
                        <a:pt x="1846255" y="149830"/>
                      </a:cubicBezTo>
                      <a:cubicBezTo>
                        <a:pt x="1934989" y="181476"/>
                        <a:pt x="1857574" y="391318"/>
                        <a:pt x="1672296" y="318396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20" name="firtree">
            <a:extLst>
              <a:ext uri="{FF2B5EF4-FFF2-40B4-BE49-F238E27FC236}">
                <a16:creationId xmlns:a16="http://schemas.microsoft.com/office/drawing/2014/main" id="{C2CD18DD-379B-DB5B-0A01-189685CD8D73}"/>
              </a:ext>
            </a:extLst>
          </p:cNvPr>
          <p:cNvGrpSpPr/>
          <p:nvPr/>
        </p:nvGrpSpPr>
        <p:grpSpPr>
          <a:xfrm>
            <a:off x="10997188" y="-1120615"/>
            <a:ext cx="2477044" cy="3834062"/>
            <a:chOff x="10767628" y="-797174"/>
            <a:chExt cx="3161325" cy="3834062"/>
          </a:xfrm>
          <a:solidFill>
            <a:schemeClr val="accent3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A9694AA-6F1E-A454-BD08-ACDA78FD9C45}"/>
                </a:ext>
              </a:extLst>
            </p:cNvPr>
            <p:cNvSpPr/>
            <p:nvPr/>
          </p:nvSpPr>
          <p:spPr>
            <a:xfrm>
              <a:off x="10906487" y="-797174"/>
              <a:ext cx="3022466" cy="3662411"/>
            </a:xfrm>
            <a:custGeom>
              <a:avLst/>
              <a:gdLst>
                <a:gd name="connsiteX0" fmla="*/ 2397 w 291915"/>
                <a:gd name="connsiteY0" fmla="*/ 311015 h 353722"/>
                <a:gd name="connsiteX1" fmla="*/ 36305 w 291915"/>
                <a:gd name="connsiteY1" fmla="*/ 315138 h 353722"/>
                <a:gd name="connsiteX2" fmla="*/ 75291 w 291915"/>
                <a:gd name="connsiteY2" fmla="*/ 311698 h 353722"/>
                <a:gd name="connsiteX3" fmla="*/ 130849 w 291915"/>
                <a:gd name="connsiteY3" fmla="*/ 278909 h 353722"/>
                <a:gd name="connsiteX4" fmla="*/ 28716 w 291915"/>
                <a:gd name="connsiteY4" fmla="*/ 271729 h 353722"/>
                <a:gd name="connsiteX5" fmla="*/ 30326 w 291915"/>
                <a:gd name="connsiteY5" fmla="*/ 267825 h 353722"/>
                <a:gd name="connsiteX6" fmla="*/ 95685 w 291915"/>
                <a:gd name="connsiteY6" fmla="*/ 263594 h 353722"/>
                <a:gd name="connsiteX7" fmla="*/ 145509 w 291915"/>
                <a:gd name="connsiteY7" fmla="*/ 236538 h 353722"/>
                <a:gd name="connsiteX8" fmla="*/ 52686 w 291915"/>
                <a:gd name="connsiteY8" fmla="*/ 228785 h 353722"/>
                <a:gd name="connsiteX9" fmla="*/ 54924 w 291915"/>
                <a:gd name="connsiteY9" fmla="*/ 224963 h 353722"/>
                <a:gd name="connsiteX10" fmla="*/ 143980 w 291915"/>
                <a:gd name="connsiteY10" fmla="*/ 204023 h 353722"/>
                <a:gd name="connsiteX11" fmla="*/ 70322 w 291915"/>
                <a:gd name="connsiteY11" fmla="*/ 185895 h 353722"/>
                <a:gd name="connsiteX12" fmla="*/ 71933 w 291915"/>
                <a:gd name="connsiteY12" fmla="*/ 181991 h 353722"/>
                <a:gd name="connsiteX13" fmla="*/ 152362 w 291915"/>
                <a:gd name="connsiteY13" fmla="*/ 161461 h 353722"/>
                <a:gd name="connsiteX14" fmla="*/ 127736 w 291915"/>
                <a:gd name="connsiteY14" fmla="*/ 163672 h 353722"/>
                <a:gd name="connsiteX15" fmla="*/ 92545 w 291915"/>
                <a:gd name="connsiteY15" fmla="*/ 154581 h 353722"/>
                <a:gd name="connsiteX16" fmla="*/ 94156 w 291915"/>
                <a:gd name="connsiteY16" fmla="*/ 150650 h 353722"/>
                <a:gd name="connsiteX17" fmla="*/ 133606 w 291915"/>
                <a:gd name="connsiteY17" fmla="*/ 142869 h 353722"/>
                <a:gd name="connsiteX18" fmla="*/ 166640 w 291915"/>
                <a:gd name="connsiteY18" fmla="*/ 121656 h 353722"/>
                <a:gd name="connsiteX19" fmla="*/ 143680 w 291915"/>
                <a:gd name="connsiteY19" fmla="*/ 126789 h 353722"/>
                <a:gd name="connsiteX20" fmla="*/ 117061 w 291915"/>
                <a:gd name="connsiteY20" fmla="*/ 118298 h 353722"/>
                <a:gd name="connsiteX21" fmla="*/ 118836 w 291915"/>
                <a:gd name="connsiteY21" fmla="*/ 114094 h 353722"/>
                <a:gd name="connsiteX22" fmla="*/ 166149 w 291915"/>
                <a:gd name="connsiteY22" fmla="*/ 86028 h 353722"/>
                <a:gd name="connsiteX23" fmla="*/ 128118 w 291915"/>
                <a:gd name="connsiteY23" fmla="*/ 85400 h 353722"/>
                <a:gd name="connsiteX24" fmla="*/ 129129 w 291915"/>
                <a:gd name="connsiteY24" fmla="*/ 81551 h 353722"/>
                <a:gd name="connsiteX25" fmla="*/ 168524 w 291915"/>
                <a:gd name="connsiteY25" fmla="*/ 51138 h 353722"/>
                <a:gd name="connsiteX26" fmla="*/ 149632 w 291915"/>
                <a:gd name="connsiteY26" fmla="*/ 61812 h 353722"/>
                <a:gd name="connsiteX27" fmla="*/ 147038 w 291915"/>
                <a:gd name="connsiteY27" fmla="*/ 58454 h 353722"/>
                <a:gd name="connsiteX28" fmla="*/ 167868 w 291915"/>
                <a:gd name="connsiteY28" fmla="*/ 2897 h 353722"/>
                <a:gd name="connsiteX29" fmla="*/ 167787 w 291915"/>
                <a:gd name="connsiteY29" fmla="*/ 1859 h 353722"/>
                <a:gd name="connsiteX30" fmla="*/ 169670 w 291915"/>
                <a:gd name="connsiteY30" fmla="*/ 57 h 353722"/>
                <a:gd name="connsiteX31" fmla="*/ 172073 w 291915"/>
                <a:gd name="connsiteY31" fmla="*/ 1068 h 353722"/>
                <a:gd name="connsiteX32" fmla="*/ 181519 w 291915"/>
                <a:gd name="connsiteY32" fmla="*/ 30170 h 353722"/>
                <a:gd name="connsiteX33" fmla="*/ 211441 w 291915"/>
                <a:gd name="connsiteY33" fmla="*/ 39316 h 353722"/>
                <a:gd name="connsiteX34" fmla="*/ 212042 w 291915"/>
                <a:gd name="connsiteY34" fmla="*/ 43821 h 353722"/>
                <a:gd name="connsiteX35" fmla="*/ 185832 w 291915"/>
                <a:gd name="connsiteY35" fmla="*/ 55888 h 353722"/>
                <a:gd name="connsiteX36" fmla="*/ 215754 w 291915"/>
                <a:gd name="connsiteY36" fmla="*/ 65880 h 353722"/>
                <a:gd name="connsiteX37" fmla="*/ 214144 w 291915"/>
                <a:gd name="connsiteY37" fmla="*/ 69784 h 353722"/>
                <a:gd name="connsiteX38" fmla="*/ 186706 w 291915"/>
                <a:gd name="connsiteY38" fmla="*/ 84882 h 353722"/>
                <a:gd name="connsiteX39" fmla="*/ 223235 w 291915"/>
                <a:gd name="connsiteY39" fmla="*/ 93017 h 353722"/>
                <a:gd name="connsiteX40" fmla="*/ 222088 w 291915"/>
                <a:gd name="connsiteY40" fmla="*/ 97303 h 353722"/>
                <a:gd name="connsiteX41" fmla="*/ 183649 w 291915"/>
                <a:gd name="connsiteY41" fmla="*/ 110490 h 353722"/>
                <a:gd name="connsiteX42" fmla="*/ 227740 w 291915"/>
                <a:gd name="connsiteY42" fmla="*/ 127471 h 353722"/>
                <a:gd name="connsiteX43" fmla="*/ 225501 w 291915"/>
                <a:gd name="connsiteY43" fmla="*/ 131321 h 353722"/>
                <a:gd name="connsiteX44" fmla="*/ 203332 w 291915"/>
                <a:gd name="connsiteY44" fmla="*/ 127607 h 353722"/>
                <a:gd name="connsiteX45" fmla="*/ 184631 w 291915"/>
                <a:gd name="connsiteY45" fmla="*/ 135497 h 353722"/>
                <a:gd name="connsiteX46" fmla="*/ 240762 w 291915"/>
                <a:gd name="connsiteY46" fmla="*/ 159249 h 353722"/>
                <a:gd name="connsiteX47" fmla="*/ 238523 w 291915"/>
                <a:gd name="connsiteY47" fmla="*/ 163072 h 353722"/>
                <a:gd name="connsiteX48" fmla="*/ 189491 w 291915"/>
                <a:gd name="connsiteY48" fmla="*/ 167003 h 353722"/>
                <a:gd name="connsiteX49" fmla="*/ 248297 w 291915"/>
                <a:gd name="connsiteY49" fmla="*/ 185240 h 353722"/>
                <a:gd name="connsiteX50" fmla="*/ 246058 w 291915"/>
                <a:gd name="connsiteY50" fmla="*/ 189062 h 353722"/>
                <a:gd name="connsiteX51" fmla="*/ 196562 w 291915"/>
                <a:gd name="connsiteY51" fmla="*/ 192284 h 353722"/>
                <a:gd name="connsiteX52" fmla="*/ 225828 w 291915"/>
                <a:gd name="connsiteY52" fmla="*/ 196979 h 353722"/>
                <a:gd name="connsiteX53" fmla="*/ 258426 w 291915"/>
                <a:gd name="connsiteY53" fmla="*/ 216472 h 353722"/>
                <a:gd name="connsiteX54" fmla="*/ 256651 w 291915"/>
                <a:gd name="connsiteY54" fmla="*/ 220677 h 353722"/>
                <a:gd name="connsiteX55" fmla="*/ 208492 w 291915"/>
                <a:gd name="connsiteY55" fmla="*/ 224389 h 353722"/>
                <a:gd name="connsiteX56" fmla="*/ 225828 w 291915"/>
                <a:gd name="connsiteY56" fmla="*/ 227693 h 353722"/>
                <a:gd name="connsiteX57" fmla="*/ 276554 w 291915"/>
                <a:gd name="connsiteY57" fmla="*/ 252537 h 353722"/>
                <a:gd name="connsiteX58" fmla="*/ 274779 w 291915"/>
                <a:gd name="connsiteY58" fmla="*/ 256741 h 353722"/>
                <a:gd name="connsiteX59" fmla="*/ 216765 w 291915"/>
                <a:gd name="connsiteY59" fmla="*/ 251254 h 353722"/>
                <a:gd name="connsiteX60" fmla="*/ 186515 w 291915"/>
                <a:gd name="connsiteY60" fmla="*/ 258898 h 353722"/>
                <a:gd name="connsiteX61" fmla="*/ 291323 w 291915"/>
                <a:gd name="connsiteY61" fmla="*/ 302825 h 353722"/>
                <a:gd name="connsiteX62" fmla="*/ 289085 w 291915"/>
                <a:gd name="connsiteY62" fmla="*/ 306675 h 353722"/>
                <a:gd name="connsiteX63" fmla="*/ 230196 w 291915"/>
                <a:gd name="connsiteY63" fmla="*/ 294389 h 353722"/>
                <a:gd name="connsiteX64" fmla="*/ 193013 w 291915"/>
                <a:gd name="connsiteY64" fmla="*/ 286254 h 353722"/>
                <a:gd name="connsiteX65" fmla="*/ 234620 w 291915"/>
                <a:gd name="connsiteY65" fmla="*/ 307685 h 353722"/>
                <a:gd name="connsiteX66" fmla="*/ 287037 w 291915"/>
                <a:gd name="connsiteY66" fmla="*/ 350329 h 353722"/>
                <a:gd name="connsiteX67" fmla="*/ 283898 w 291915"/>
                <a:gd name="connsiteY67" fmla="*/ 353468 h 353722"/>
                <a:gd name="connsiteX68" fmla="*/ 207946 w 291915"/>
                <a:gd name="connsiteY68" fmla="*/ 323383 h 353722"/>
                <a:gd name="connsiteX69" fmla="*/ 173383 w 291915"/>
                <a:gd name="connsiteY69" fmla="*/ 321936 h 353722"/>
                <a:gd name="connsiteX70" fmla="*/ 145400 w 291915"/>
                <a:gd name="connsiteY70" fmla="*/ 327396 h 353722"/>
                <a:gd name="connsiteX71" fmla="*/ 121976 w 291915"/>
                <a:gd name="connsiteY71" fmla="*/ 332474 h 353722"/>
                <a:gd name="connsiteX72" fmla="*/ 53996 w 291915"/>
                <a:gd name="connsiteY72" fmla="*/ 337170 h 353722"/>
                <a:gd name="connsiteX73" fmla="*/ 595 w 291915"/>
                <a:gd name="connsiteY73" fmla="*/ 315001 h 353722"/>
                <a:gd name="connsiteX74" fmla="*/ 2206 w 291915"/>
                <a:gd name="connsiteY74" fmla="*/ 311097 h 35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91915" h="353722">
                  <a:moveTo>
                    <a:pt x="2397" y="311015"/>
                  </a:moveTo>
                  <a:cubicBezTo>
                    <a:pt x="13891" y="311015"/>
                    <a:pt x="25030" y="313363"/>
                    <a:pt x="36305" y="315138"/>
                  </a:cubicBezTo>
                  <a:cubicBezTo>
                    <a:pt x="50010" y="317295"/>
                    <a:pt x="62132" y="315820"/>
                    <a:pt x="75291" y="311698"/>
                  </a:cubicBezTo>
                  <a:cubicBezTo>
                    <a:pt x="95903" y="305228"/>
                    <a:pt x="116734" y="295700"/>
                    <a:pt x="130849" y="278909"/>
                  </a:cubicBezTo>
                  <a:cubicBezTo>
                    <a:pt x="95876" y="282049"/>
                    <a:pt x="56426" y="304108"/>
                    <a:pt x="28716" y="271729"/>
                  </a:cubicBezTo>
                  <a:cubicBezTo>
                    <a:pt x="27351" y="270119"/>
                    <a:pt x="28306" y="268044"/>
                    <a:pt x="30326" y="267825"/>
                  </a:cubicBezTo>
                  <a:cubicBezTo>
                    <a:pt x="52276" y="265477"/>
                    <a:pt x="74199" y="270173"/>
                    <a:pt x="95685" y="263594"/>
                  </a:cubicBezTo>
                  <a:cubicBezTo>
                    <a:pt x="113731" y="258079"/>
                    <a:pt x="130958" y="248715"/>
                    <a:pt x="145509" y="236538"/>
                  </a:cubicBezTo>
                  <a:cubicBezTo>
                    <a:pt x="115724" y="244538"/>
                    <a:pt x="76983" y="248660"/>
                    <a:pt x="52686" y="228785"/>
                  </a:cubicBezTo>
                  <a:cubicBezTo>
                    <a:pt x="50720" y="227174"/>
                    <a:pt x="52904" y="224608"/>
                    <a:pt x="54924" y="224963"/>
                  </a:cubicBezTo>
                  <a:cubicBezTo>
                    <a:pt x="87686" y="230696"/>
                    <a:pt x="116543" y="219639"/>
                    <a:pt x="143980" y="204023"/>
                  </a:cubicBezTo>
                  <a:cubicBezTo>
                    <a:pt x="118236" y="209210"/>
                    <a:pt x="91262" y="203067"/>
                    <a:pt x="70322" y="185895"/>
                  </a:cubicBezTo>
                  <a:cubicBezTo>
                    <a:pt x="68821" y="184666"/>
                    <a:pt x="70022" y="181800"/>
                    <a:pt x="71933" y="181991"/>
                  </a:cubicBezTo>
                  <a:cubicBezTo>
                    <a:pt x="100353" y="184858"/>
                    <a:pt x="128173" y="176012"/>
                    <a:pt x="152362" y="161461"/>
                  </a:cubicBezTo>
                  <a:cubicBezTo>
                    <a:pt x="144226" y="162908"/>
                    <a:pt x="135899" y="163536"/>
                    <a:pt x="127736" y="163672"/>
                  </a:cubicBezTo>
                  <a:cubicBezTo>
                    <a:pt x="115887" y="163863"/>
                    <a:pt x="101828" y="162771"/>
                    <a:pt x="92545" y="154581"/>
                  </a:cubicBezTo>
                  <a:cubicBezTo>
                    <a:pt x="91098" y="153298"/>
                    <a:pt x="92190" y="150486"/>
                    <a:pt x="94156" y="150650"/>
                  </a:cubicBezTo>
                  <a:cubicBezTo>
                    <a:pt x="107533" y="151905"/>
                    <a:pt x="121266" y="147647"/>
                    <a:pt x="133606" y="142869"/>
                  </a:cubicBezTo>
                  <a:cubicBezTo>
                    <a:pt x="145100" y="138419"/>
                    <a:pt x="158695" y="131839"/>
                    <a:pt x="166640" y="121656"/>
                  </a:cubicBezTo>
                  <a:cubicBezTo>
                    <a:pt x="158968" y="123267"/>
                    <a:pt x="151488" y="126024"/>
                    <a:pt x="143680" y="126789"/>
                  </a:cubicBezTo>
                  <a:cubicBezTo>
                    <a:pt x="133524" y="127799"/>
                    <a:pt x="125170" y="124277"/>
                    <a:pt x="117061" y="118298"/>
                  </a:cubicBezTo>
                  <a:cubicBezTo>
                    <a:pt x="114905" y="116714"/>
                    <a:pt x="116242" y="113739"/>
                    <a:pt x="118836" y="114094"/>
                  </a:cubicBezTo>
                  <a:cubicBezTo>
                    <a:pt x="139339" y="117069"/>
                    <a:pt x="154928" y="102354"/>
                    <a:pt x="166149" y="86028"/>
                  </a:cubicBezTo>
                  <a:cubicBezTo>
                    <a:pt x="154218" y="93918"/>
                    <a:pt x="138793" y="96512"/>
                    <a:pt x="128118" y="85400"/>
                  </a:cubicBezTo>
                  <a:cubicBezTo>
                    <a:pt x="126862" y="84090"/>
                    <a:pt x="127518" y="82152"/>
                    <a:pt x="129129" y="81551"/>
                  </a:cubicBezTo>
                  <a:cubicBezTo>
                    <a:pt x="146601" y="75108"/>
                    <a:pt x="160525" y="66726"/>
                    <a:pt x="168524" y="51138"/>
                  </a:cubicBezTo>
                  <a:cubicBezTo>
                    <a:pt x="163063" y="56024"/>
                    <a:pt x="156975" y="60092"/>
                    <a:pt x="149632" y="61812"/>
                  </a:cubicBezTo>
                  <a:cubicBezTo>
                    <a:pt x="147638" y="62276"/>
                    <a:pt x="146110" y="60256"/>
                    <a:pt x="147038" y="58454"/>
                  </a:cubicBezTo>
                  <a:cubicBezTo>
                    <a:pt x="155829" y="41555"/>
                    <a:pt x="170162" y="22936"/>
                    <a:pt x="167868" y="2897"/>
                  </a:cubicBezTo>
                  <a:cubicBezTo>
                    <a:pt x="167732" y="2542"/>
                    <a:pt x="167732" y="2187"/>
                    <a:pt x="167787" y="1859"/>
                  </a:cubicBezTo>
                  <a:cubicBezTo>
                    <a:pt x="167787" y="713"/>
                    <a:pt x="168688" y="112"/>
                    <a:pt x="169670" y="57"/>
                  </a:cubicBezTo>
                  <a:cubicBezTo>
                    <a:pt x="170517" y="-134"/>
                    <a:pt x="171472" y="139"/>
                    <a:pt x="172073" y="1068"/>
                  </a:cubicBezTo>
                  <a:cubicBezTo>
                    <a:pt x="177724" y="9940"/>
                    <a:pt x="177042" y="20861"/>
                    <a:pt x="181519" y="30170"/>
                  </a:cubicBezTo>
                  <a:cubicBezTo>
                    <a:pt x="185969" y="39425"/>
                    <a:pt x="202787" y="39125"/>
                    <a:pt x="211441" y="39316"/>
                  </a:cubicBezTo>
                  <a:cubicBezTo>
                    <a:pt x="214198" y="39371"/>
                    <a:pt x="214335" y="42865"/>
                    <a:pt x="212042" y="43821"/>
                  </a:cubicBezTo>
                  <a:cubicBezTo>
                    <a:pt x="203332" y="47424"/>
                    <a:pt x="191975" y="48353"/>
                    <a:pt x="185832" y="55888"/>
                  </a:cubicBezTo>
                  <a:cubicBezTo>
                    <a:pt x="196562" y="57799"/>
                    <a:pt x="207209" y="57990"/>
                    <a:pt x="215754" y="65880"/>
                  </a:cubicBezTo>
                  <a:cubicBezTo>
                    <a:pt x="217338" y="67327"/>
                    <a:pt x="216000" y="69647"/>
                    <a:pt x="214144" y="69784"/>
                  </a:cubicBezTo>
                  <a:cubicBezTo>
                    <a:pt x="203879" y="70603"/>
                    <a:pt x="191211" y="74917"/>
                    <a:pt x="186706" y="84882"/>
                  </a:cubicBezTo>
                  <a:cubicBezTo>
                    <a:pt x="199538" y="84117"/>
                    <a:pt x="211523" y="87557"/>
                    <a:pt x="223235" y="93017"/>
                  </a:cubicBezTo>
                  <a:cubicBezTo>
                    <a:pt x="225282" y="93973"/>
                    <a:pt x="224300" y="97467"/>
                    <a:pt x="222088" y="97303"/>
                  </a:cubicBezTo>
                  <a:cubicBezTo>
                    <a:pt x="208738" y="96293"/>
                    <a:pt x="193613" y="101180"/>
                    <a:pt x="183649" y="110490"/>
                  </a:cubicBezTo>
                  <a:cubicBezTo>
                    <a:pt x="199456" y="114639"/>
                    <a:pt x="214280" y="116851"/>
                    <a:pt x="227740" y="127471"/>
                  </a:cubicBezTo>
                  <a:cubicBezTo>
                    <a:pt x="229705" y="129027"/>
                    <a:pt x="227521" y="131703"/>
                    <a:pt x="225501" y="131321"/>
                  </a:cubicBezTo>
                  <a:cubicBezTo>
                    <a:pt x="218157" y="129846"/>
                    <a:pt x="210840" y="127799"/>
                    <a:pt x="203332" y="127607"/>
                  </a:cubicBezTo>
                  <a:cubicBezTo>
                    <a:pt x="195989" y="127416"/>
                    <a:pt x="189928" y="130911"/>
                    <a:pt x="184631" y="135497"/>
                  </a:cubicBezTo>
                  <a:cubicBezTo>
                    <a:pt x="205517" y="138227"/>
                    <a:pt x="224409" y="145271"/>
                    <a:pt x="240762" y="159249"/>
                  </a:cubicBezTo>
                  <a:cubicBezTo>
                    <a:pt x="242591" y="160805"/>
                    <a:pt x="240626" y="163618"/>
                    <a:pt x="238523" y="163072"/>
                  </a:cubicBezTo>
                  <a:cubicBezTo>
                    <a:pt x="221460" y="158785"/>
                    <a:pt x="205271" y="160232"/>
                    <a:pt x="189491" y="167003"/>
                  </a:cubicBezTo>
                  <a:cubicBezTo>
                    <a:pt x="209584" y="172900"/>
                    <a:pt x="230879" y="171235"/>
                    <a:pt x="248297" y="185240"/>
                  </a:cubicBezTo>
                  <a:cubicBezTo>
                    <a:pt x="250263" y="186823"/>
                    <a:pt x="248079" y="189471"/>
                    <a:pt x="246058" y="189062"/>
                  </a:cubicBezTo>
                  <a:cubicBezTo>
                    <a:pt x="229159" y="185786"/>
                    <a:pt x="212970" y="189280"/>
                    <a:pt x="196562" y="192284"/>
                  </a:cubicBezTo>
                  <a:cubicBezTo>
                    <a:pt x="206472" y="193266"/>
                    <a:pt x="216546" y="193485"/>
                    <a:pt x="225828" y="196979"/>
                  </a:cubicBezTo>
                  <a:cubicBezTo>
                    <a:pt x="237623" y="201429"/>
                    <a:pt x="247724" y="210029"/>
                    <a:pt x="258426" y="216472"/>
                  </a:cubicBezTo>
                  <a:cubicBezTo>
                    <a:pt x="260774" y="217864"/>
                    <a:pt x="259136" y="221113"/>
                    <a:pt x="256651" y="220677"/>
                  </a:cubicBezTo>
                  <a:cubicBezTo>
                    <a:pt x="240243" y="217728"/>
                    <a:pt x="224382" y="221059"/>
                    <a:pt x="208492" y="224389"/>
                  </a:cubicBezTo>
                  <a:cubicBezTo>
                    <a:pt x="214307" y="225072"/>
                    <a:pt x="220068" y="226164"/>
                    <a:pt x="225828" y="227693"/>
                  </a:cubicBezTo>
                  <a:cubicBezTo>
                    <a:pt x="244120" y="232580"/>
                    <a:pt x="260856" y="242217"/>
                    <a:pt x="276554" y="252537"/>
                  </a:cubicBezTo>
                  <a:cubicBezTo>
                    <a:pt x="278710" y="253956"/>
                    <a:pt x="277373" y="257396"/>
                    <a:pt x="274779" y="256741"/>
                  </a:cubicBezTo>
                  <a:cubicBezTo>
                    <a:pt x="255177" y="251608"/>
                    <a:pt x="237049" y="247240"/>
                    <a:pt x="216765" y="251254"/>
                  </a:cubicBezTo>
                  <a:cubicBezTo>
                    <a:pt x="206554" y="253274"/>
                    <a:pt x="196616" y="256468"/>
                    <a:pt x="186515" y="258898"/>
                  </a:cubicBezTo>
                  <a:cubicBezTo>
                    <a:pt x="224928" y="263129"/>
                    <a:pt x="266070" y="272084"/>
                    <a:pt x="291323" y="302825"/>
                  </a:cubicBezTo>
                  <a:cubicBezTo>
                    <a:pt x="292743" y="304572"/>
                    <a:pt x="291460" y="307220"/>
                    <a:pt x="289085" y="306675"/>
                  </a:cubicBezTo>
                  <a:cubicBezTo>
                    <a:pt x="269565" y="302088"/>
                    <a:pt x="249799" y="298484"/>
                    <a:pt x="230196" y="294389"/>
                  </a:cubicBezTo>
                  <a:cubicBezTo>
                    <a:pt x="217884" y="291823"/>
                    <a:pt x="205325" y="289420"/>
                    <a:pt x="193013" y="286254"/>
                  </a:cubicBezTo>
                  <a:cubicBezTo>
                    <a:pt x="206882" y="293379"/>
                    <a:pt x="220996" y="300095"/>
                    <a:pt x="234620" y="307685"/>
                  </a:cubicBezTo>
                  <a:cubicBezTo>
                    <a:pt x="253676" y="318305"/>
                    <a:pt x="275625" y="330973"/>
                    <a:pt x="287037" y="350329"/>
                  </a:cubicBezTo>
                  <a:cubicBezTo>
                    <a:pt x="288266" y="352404"/>
                    <a:pt x="285890" y="354451"/>
                    <a:pt x="283898" y="353468"/>
                  </a:cubicBezTo>
                  <a:cubicBezTo>
                    <a:pt x="259682" y="341456"/>
                    <a:pt x="234183" y="330181"/>
                    <a:pt x="207946" y="323383"/>
                  </a:cubicBezTo>
                  <a:cubicBezTo>
                    <a:pt x="196480" y="320407"/>
                    <a:pt x="184932" y="320461"/>
                    <a:pt x="173383" y="321936"/>
                  </a:cubicBezTo>
                  <a:cubicBezTo>
                    <a:pt x="164019" y="323110"/>
                    <a:pt x="154682" y="325239"/>
                    <a:pt x="145400" y="327396"/>
                  </a:cubicBezTo>
                  <a:cubicBezTo>
                    <a:pt x="137537" y="329225"/>
                    <a:pt x="129729" y="331109"/>
                    <a:pt x="121976" y="332474"/>
                  </a:cubicBezTo>
                  <a:cubicBezTo>
                    <a:pt x="99616" y="336460"/>
                    <a:pt x="76683" y="338808"/>
                    <a:pt x="53996" y="337170"/>
                  </a:cubicBezTo>
                  <a:cubicBezTo>
                    <a:pt x="34722" y="335750"/>
                    <a:pt x="13290" y="330727"/>
                    <a:pt x="595" y="315001"/>
                  </a:cubicBezTo>
                  <a:cubicBezTo>
                    <a:pt x="-606" y="313527"/>
                    <a:pt x="50" y="311070"/>
                    <a:pt x="2206" y="3110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FF0CF34-456E-EECC-A63E-4F1DB682D726}"/>
                </a:ext>
              </a:extLst>
            </p:cNvPr>
            <p:cNvSpPr/>
            <p:nvPr/>
          </p:nvSpPr>
          <p:spPr>
            <a:xfrm>
              <a:off x="10767628" y="-625523"/>
              <a:ext cx="3022466" cy="3662411"/>
            </a:xfrm>
            <a:custGeom>
              <a:avLst/>
              <a:gdLst>
                <a:gd name="connsiteX0" fmla="*/ 2397 w 291915"/>
                <a:gd name="connsiteY0" fmla="*/ 311015 h 353722"/>
                <a:gd name="connsiteX1" fmla="*/ 36305 w 291915"/>
                <a:gd name="connsiteY1" fmla="*/ 315138 h 353722"/>
                <a:gd name="connsiteX2" fmla="*/ 75291 w 291915"/>
                <a:gd name="connsiteY2" fmla="*/ 311698 h 353722"/>
                <a:gd name="connsiteX3" fmla="*/ 130849 w 291915"/>
                <a:gd name="connsiteY3" fmla="*/ 278909 h 353722"/>
                <a:gd name="connsiteX4" fmla="*/ 28716 w 291915"/>
                <a:gd name="connsiteY4" fmla="*/ 271729 h 353722"/>
                <a:gd name="connsiteX5" fmla="*/ 30326 w 291915"/>
                <a:gd name="connsiteY5" fmla="*/ 267825 h 353722"/>
                <a:gd name="connsiteX6" fmla="*/ 95685 w 291915"/>
                <a:gd name="connsiteY6" fmla="*/ 263594 h 353722"/>
                <a:gd name="connsiteX7" fmla="*/ 145509 w 291915"/>
                <a:gd name="connsiteY7" fmla="*/ 236538 h 353722"/>
                <a:gd name="connsiteX8" fmla="*/ 52686 w 291915"/>
                <a:gd name="connsiteY8" fmla="*/ 228785 h 353722"/>
                <a:gd name="connsiteX9" fmla="*/ 54924 w 291915"/>
                <a:gd name="connsiteY9" fmla="*/ 224963 h 353722"/>
                <a:gd name="connsiteX10" fmla="*/ 143980 w 291915"/>
                <a:gd name="connsiteY10" fmla="*/ 204023 h 353722"/>
                <a:gd name="connsiteX11" fmla="*/ 70322 w 291915"/>
                <a:gd name="connsiteY11" fmla="*/ 185895 h 353722"/>
                <a:gd name="connsiteX12" fmla="*/ 71933 w 291915"/>
                <a:gd name="connsiteY12" fmla="*/ 181991 h 353722"/>
                <a:gd name="connsiteX13" fmla="*/ 152362 w 291915"/>
                <a:gd name="connsiteY13" fmla="*/ 161461 h 353722"/>
                <a:gd name="connsiteX14" fmla="*/ 127736 w 291915"/>
                <a:gd name="connsiteY14" fmla="*/ 163672 h 353722"/>
                <a:gd name="connsiteX15" fmla="*/ 92545 w 291915"/>
                <a:gd name="connsiteY15" fmla="*/ 154581 h 353722"/>
                <a:gd name="connsiteX16" fmla="*/ 94156 w 291915"/>
                <a:gd name="connsiteY16" fmla="*/ 150650 h 353722"/>
                <a:gd name="connsiteX17" fmla="*/ 133606 w 291915"/>
                <a:gd name="connsiteY17" fmla="*/ 142869 h 353722"/>
                <a:gd name="connsiteX18" fmla="*/ 166640 w 291915"/>
                <a:gd name="connsiteY18" fmla="*/ 121656 h 353722"/>
                <a:gd name="connsiteX19" fmla="*/ 143680 w 291915"/>
                <a:gd name="connsiteY19" fmla="*/ 126789 h 353722"/>
                <a:gd name="connsiteX20" fmla="*/ 117061 w 291915"/>
                <a:gd name="connsiteY20" fmla="*/ 118298 h 353722"/>
                <a:gd name="connsiteX21" fmla="*/ 118836 w 291915"/>
                <a:gd name="connsiteY21" fmla="*/ 114094 h 353722"/>
                <a:gd name="connsiteX22" fmla="*/ 166149 w 291915"/>
                <a:gd name="connsiteY22" fmla="*/ 86028 h 353722"/>
                <a:gd name="connsiteX23" fmla="*/ 128118 w 291915"/>
                <a:gd name="connsiteY23" fmla="*/ 85400 h 353722"/>
                <a:gd name="connsiteX24" fmla="*/ 129129 w 291915"/>
                <a:gd name="connsiteY24" fmla="*/ 81551 h 353722"/>
                <a:gd name="connsiteX25" fmla="*/ 168524 w 291915"/>
                <a:gd name="connsiteY25" fmla="*/ 51138 h 353722"/>
                <a:gd name="connsiteX26" fmla="*/ 149632 w 291915"/>
                <a:gd name="connsiteY26" fmla="*/ 61812 h 353722"/>
                <a:gd name="connsiteX27" fmla="*/ 147038 w 291915"/>
                <a:gd name="connsiteY27" fmla="*/ 58454 h 353722"/>
                <a:gd name="connsiteX28" fmla="*/ 167868 w 291915"/>
                <a:gd name="connsiteY28" fmla="*/ 2897 h 353722"/>
                <a:gd name="connsiteX29" fmla="*/ 167787 w 291915"/>
                <a:gd name="connsiteY29" fmla="*/ 1859 h 353722"/>
                <a:gd name="connsiteX30" fmla="*/ 169670 w 291915"/>
                <a:gd name="connsiteY30" fmla="*/ 57 h 353722"/>
                <a:gd name="connsiteX31" fmla="*/ 172073 w 291915"/>
                <a:gd name="connsiteY31" fmla="*/ 1068 h 353722"/>
                <a:gd name="connsiteX32" fmla="*/ 181519 w 291915"/>
                <a:gd name="connsiteY32" fmla="*/ 30170 h 353722"/>
                <a:gd name="connsiteX33" fmla="*/ 211441 w 291915"/>
                <a:gd name="connsiteY33" fmla="*/ 39316 h 353722"/>
                <a:gd name="connsiteX34" fmla="*/ 212042 w 291915"/>
                <a:gd name="connsiteY34" fmla="*/ 43821 h 353722"/>
                <a:gd name="connsiteX35" fmla="*/ 185832 w 291915"/>
                <a:gd name="connsiteY35" fmla="*/ 55888 h 353722"/>
                <a:gd name="connsiteX36" fmla="*/ 215754 w 291915"/>
                <a:gd name="connsiteY36" fmla="*/ 65880 h 353722"/>
                <a:gd name="connsiteX37" fmla="*/ 214144 w 291915"/>
                <a:gd name="connsiteY37" fmla="*/ 69784 h 353722"/>
                <a:gd name="connsiteX38" fmla="*/ 186706 w 291915"/>
                <a:gd name="connsiteY38" fmla="*/ 84882 h 353722"/>
                <a:gd name="connsiteX39" fmla="*/ 223235 w 291915"/>
                <a:gd name="connsiteY39" fmla="*/ 93017 h 353722"/>
                <a:gd name="connsiteX40" fmla="*/ 222088 w 291915"/>
                <a:gd name="connsiteY40" fmla="*/ 97303 h 353722"/>
                <a:gd name="connsiteX41" fmla="*/ 183649 w 291915"/>
                <a:gd name="connsiteY41" fmla="*/ 110490 h 353722"/>
                <a:gd name="connsiteX42" fmla="*/ 227740 w 291915"/>
                <a:gd name="connsiteY42" fmla="*/ 127471 h 353722"/>
                <a:gd name="connsiteX43" fmla="*/ 225501 w 291915"/>
                <a:gd name="connsiteY43" fmla="*/ 131321 h 353722"/>
                <a:gd name="connsiteX44" fmla="*/ 203332 w 291915"/>
                <a:gd name="connsiteY44" fmla="*/ 127607 h 353722"/>
                <a:gd name="connsiteX45" fmla="*/ 184631 w 291915"/>
                <a:gd name="connsiteY45" fmla="*/ 135497 h 353722"/>
                <a:gd name="connsiteX46" fmla="*/ 240762 w 291915"/>
                <a:gd name="connsiteY46" fmla="*/ 159249 h 353722"/>
                <a:gd name="connsiteX47" fmla="*/ 238523 w 291915"/>
                <a:gd name="connsiteY47" fmla="*/ 163072 h 353722"/>
                <a:gd name="connsiteX48" fmla="*/ 189491 w 291915"/>
                <a:gd name="connsiteY48" fmla="*/ 167003 h 353722"/>
                <a:gd name="connsiteX49" fmla="*/ 248297 w 291915"/>
                <a:gd name="connsiteY49" fmla="*/ 185240 h 353722"/>
                <a:gd name="connsiteX50" fmla="*/ 246058 w 291915"/>
                <a:gd name="connsiteY50" fmla="*/ 189062 h 353722"/>
                <a:gd name="connsiteX51" fmla="*/ 196562 w 291915"/>
                <a:gd name="connsiteY51" fmla="*/ 192284 h 353722"/>
                <a:gd name="connsiteX52" fmla="*/ 225828 w 291915"/>
                <a:gd name="connsiteY52" fmla="*/ 196979 h 353722"/>
                <a:gd name="connsiteX53" fmla="*/ 258426 w 291915"/>
                <a:gd name="connsiteY53" fmla="*/ 216472 h 353722"/>
                <a:gd name="connsiteX54" fmla="*/ 256651 w 291915"/>
                <a:gd name="connsiteY54" fmla="*/ 220677 h 353722"/>
                <a:gd name="connsiteX55" fmla="*/ 208492 w 291915"/>
                <a:gd name="connsiteY55" fmla="*/ 224389 h 353722"/>
                <a:gd name="connsiteX56" fmla="*/ 225828 w 291915"/>
                <a:gd name="connsiteY56" fmla="*/ 227693 h 353722"/>
                <a:gd name="connsiteX57" fmla="*/ 276554 w 291915"/>
                <a:gd name="connsiteY57" fmla="*/ 252537 h 353722"/>
                <a:gd name="connsiteX58" fmla="*/ 274779 w 291915"/>
                <a:gd name="connsiteY58" fmla="*/ 256741 h 353722"/>
                <a:gd name="connsiteX59" fmla="*/ 216765 w 291915"/>
                <a:gd name="connsiteY59" fmla="*/ 251254 h 353722"/>
                <a:gd name="connsiteX60" fmla="*/ 186515 w 291915"/>
                <a:gd name="connsiteY60" fmla="*/ 258898 h 353722"/>
                <a:gd name="connsiteX61" fmla="*/ 291323 w 291915"/>
                <a:gd name="connsiteY61" fmla="*/ 302825 h 353722"/>
                <a:gd name="connsiteX62" fmla="*/ 289085 w 291915"/>
                <a:gd name="connsiteY62" fmla="*/ 306675 h 353722"/>
                <a:gd name="connsiteX63" fmla="*/ 230196 w 291915"/>
                <a:gd name="connsiteY63" fmla="*/ 294389 h 353722"/>
                <a:gd name="connsiteX64" fmla="*/ 193013 w 291915"/>
                <a:gd name="connsiteY64" fmla="*/ 286254 h 353722"/>
                <a:gd name="connsiteX65" fmla="*/ 234620 w 291915"/>
                <a:gd name="connsiteY65" fmla="*/ 307685 h 353722"/>
                <a:gd name="connsiteX66" fmla="*/ 287037 w 291915"/>
                <a:gd name="connsiteY66" fmla="*/ 350329 h 353722"/>
                <a:gd name="connsiteX67" fmla="*/ 283898 w 291915"/>
                <a:gd name="connsiteY67" fmla="*/ 353468 h 353722"/>
                <a:gd name="connsiteX68" fmla="*/ 207946 w 291915"/>
                <a:gd name="connsiteY68" fmla="*/ 323383 h 353722"/>
                <a:gd name="connsiteX69" fmla="*/ 173383 w 291915"/>
                <a:gd name="connsiteY69" fmla="*/ 321936 h 353722"/>
                <a:gd name="connsiteX70" fmla="*/ 145400 w 291915"/>
                <a:gd name="connsiteY70" fmla="*/ 327396 h 353722"/>
                <a:gd name="connsiteX71" fmla="*/ 121976 w 291915"/>
                <a:gd name="connsiteY71" fmla="*/ 332474 h 353722"/>
                <a:gd name="connsiteX72" fmla="*/ 53996 w 291915"/>
                <a:gd name="connsiteY72" fmla="*/ 337170 h 353722"/>
                <a:gd name="connsiteX73" fmla="*/ 595 w 291915"/>
                <a:gd name="connsiteY73" fmla="*/ 315001 h 353722"/>
                <a:gd name="connsiteX74" fmla="*/ 2206 w 291915"/>
                <a:gd name="connsiteY74" fmla="*/ 311097 h 35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91915" h="353722">
                  <a:moveTo>
                    <a:pt x="2397" y="311015"/>
                  </a:moveTo>
                  <a:cubicBezTo>
                    <a:pt x="13891" y="311015"/>
                    <a:pt x="25030" y="313363"/>
                    <a:pt x="36305" y="315138"/>
                  </a:cubicBezTo>
                  <a:cubicBezTo>
                    <a:pt x="50010" y="317295"/>
                    <a:pt x="62132" y="315820"/>
                    <a:pt x="75291" y="311698"/>
                  </a:cubicBezTo>
                  <a:cubicBezTo>
                    <a:pt x="95903" y="305228"/>
                    <a:pt x="116734" y="295700"/>
                    <a:pt x="130849" y="278909"/>
                  </a:cubicBezTo>
                  <a:cubicBezTo>
                    <a:pt x="95876" y="282049"/>
                    <a:pt x="56426" y="304108"/>
                    <a:pt x="28716" y="271729"/>
                  </a:cubicBezTo>
                  <a:cubicBezTo>
                    <a:pt x="27351" y="270119"/>
                    <a:pt x="28306" y="268044"/>
                    <a:pt x="30326" y="267825"/>
                  </a:cubicBezTo>
                  <a:cubicBezTo>
                    <a:pt x="52276" y="265477"/>
                    <a:pt x="74199" y="270173"/>
                    <a:pt x="95685" y="263594"/>
                  </a:cubicBezTo>
                  <a:cubicBezTo>
                    <a:pt x="113731" y="258079"/>
                    <a:pt x="130958" y="248715"/>
                    <a:pt x="145509" y="236538"/>
                  </a:cubicBezTo>
                  <a:cubicBezTo>
                    <a:pt x="115724" y="244538"/>
                    <a:pt x="76983" y="248660"/>
                    <a:pt x="52686" y="228785"/>
                  </a:cubicBezTo>
                  <a:cubicBezTo>
                    <a:pt x="50720" y="227174"/>
                    <a:pt x="52904" y="224608"/>
                    <a:pt x="54924" y="224963"/>
                  </a:cubicBezTo>
                  <a:cubicBezTo>
                    <a:pt x="87686" y="230696"/>
                    <a:pt x="116543" y="219639"/>
                    <a:pt x="143980" y="204023"/>
                  </a:cubicBezTo>
                  <a:cubicBezTo>
                    <a:pt x="118236" y="209210"/>
                    <a:pt x="91262" y="203067"/>
                    <a:pt x="70322" y="185895"/>
                  </a:cubicBezTo>
                  <a:cubicBezTo>
                    <a:pt x="68821" y="184666"/>
                    <a:pt x="70022" y="181800"/>
                    <a:pt x="71933" y="181991"/>
                  </a:cubicBezTo>
                  <a:cubicBezTo>
                    <a:pt x="100353" y="184858"/>
                    <a:pt x="128173" y="176012"/>
                    <a:pt x="152362" y="161461"/>
                  </a:cubicBezTo>
                  <a:cubicBezTo>
                    <a:pt x="144226" y="162908"/>
                    <a:pt x="135899" y="163536"/>
                    <a:pt x="127736" y="163672"/>
                  </a:cubicBezTo>
                  <a:cubicBezTo>
                    <a:pt x="115887" y="163863"/>
                    <a:pt x="101828" y="162771"/>
                    <a:pt x="92545" y="154581"/>
                  </a:cubicBezTo>
                  <a:cubicBezTo>
                    <a:pt x="91098" y="153298"/>
                    <a:pt x="92190" y="150486"/>
                    <a:pt x="94156" y="150650"/>
                  </a:cubicBezTo>
                  <a:cubicBezTo>
                    <a:pt x="107533" y="151905"/>
                    <a:pt x="121266" y="147647"/>
                    <a:pt x="133606" y="142869"/>
                  </a:cubicBezTo>
                  <a:cubicBezTo>
                    <a:pt x="145100" y="138419"/>
                    <a:pt x="158695" y="131839"/>
                    <a:pt x="166640" y="121656"/>
                  </a:cubicBezTo>
                  <a:cubicBezTo>
                    <a:pt x="158968" y="123267"/>
                    <a:pt x="151488" y="126024"/>
                    <a:pt x="143680" y="126789"/>
                  </a:cubicBezTo>
                  <a:cubicBezTo>
                    <a:pt x="133524" y="127799"/>
                    <a:pt x="125170" y="124277"/>
                    <a:pt x="117061" y="118298"/>
                  </a:cubicBezTo>
                  <a:cubicBezTo>
                    <a:pt x="114905" y="116714"/>
                    <a:pt x="116242" y="113739"/>
                    <a:pt x="118836" y="114094"/>
                  </a:cubicBezTo>
                  <a:cubicBezTo>
                    <a:pt x="139339" y="117069"/>
                    <a:pt x="154928" y="102354"/>
                    <a:pt x="166149" y="86028"/>
                  </a:cubicBezTo>
                  <a:cubicBezTo>
                    <a:pt x="154218" y="93918"/>
                    <a:pt x="138793" y="96512"/>
                    <a:pt x="128118" y="85400"/>
                  </a:cubicBezTo>
                  <a:cubicBezTo>
                    <a:pt x="126862" y="84090"/>
                    <a:pt x="127518" y="82152"/>
                    <a:pt x="129129" y="81551"/>
                  </a:cubicBezTo>
                  <a:cubicBezTo>
                    <a:pt x="146601" y="75108"/>
                    <a:pt x="160525" y="66726"/>
                    <a:pt x="168524" y="51138"/>
                  </a:cubicBezTo>
                  <a:cubicBezTo>
                    <a:pt x="163063" y="56024"/>
                    <a:pt x="156975" y="60092"/>
                    <a:pt x="149632" y="61812"/>
                  </a:cubicBezTo>
                  <a:cubicBezTo>
                    <a:pt x="147638" y="62276"/>
                    <a:pt x="146110" y="60256"/>
                    <a:pt x="147038" y="58454"/>
                  </a:cubicBezTo>
                  <a:cubicBezTo>
                    <a:pt x="155829" y="41555"/>
                    <a:pt x="170162" y="22936"/>
                    <a:pt x="167868" y="2897"/>
                  </a:cubicBezTo>
                  <a:cubicBezTo>
                    <a:pt x="167732" y="2542"/>
                    <a:pt x="167732" y="2187"/>
                    <a:pt x="167787" y="1859"/>
                  </a:cubicBezTo>
                  <a:cubicBezTo>
                    <a:pt x="167787" y="713"/>
                    <a:pt x="168688" y="112"/>
                    <a:pt x="169670" y="57"/>
                  </a:cubicBezTo>
                  <a:cubicBezTo>
                    <a:pt x="170517" y="-134"/>
                    <a:pt x="171472" y="139"/>
                    <a:pt x="172073" y="1068"/>
                  </a:cubicBezTo>
                  <a:cubicBezTo>
                    <a:pt x="177724" y="9940"/>
                    <a:pt x="177042" y="20861"/>
                    <a:pt x="181519" y="30170"/>
                  </a:cubicBezTo>
                  <a:cubicBezTo>
                    <a:pt x="185969" y="39425"/>
                    <a:pt x="202787" y="39125"/>
                    <a:pt x="211441" y="39316"/>
                  </a:cubicBezTo>
                  <a:cubicBezTo>
                    <a:pt x="214198" y="39371"/>
                    <a:pt x="214335" y="42865"/>
                    <a:pt x="212042" y="43821"/>
                  </a:cubicBezTo>
                  <a:cubicBezTo>
                    <a:pt x="203332" y="47424"/>
                    <a:pt x="191975" y="48353"/>
                    <a:pt x="185832" y="55888"/>
                  </a:cubicBezTo>
                  <a:cubicBezTo>
                    <a:pt x="196562" y="57799"/>
                    <a:pt x="207209" y="57990"/>
                    <a:pt x="215754" y="65880"/>
                  </a:cubicBezTo>
                  <a:cubicBezTo>
                    <a:pt x="217338" y="67327"/>
                    <a:pt x="216000" y="69647"/>
                    <a:pt x="214144" y="69784"/>
                  </a:cubicBezTo>
                  <a:cubicBezTo>
                    <a:pt x="203879" y="70603"/>
                    <a:pt x="191211" y="74917"/>
                    <a:pt x="186706" y="84882"/>
                  </a:cubicBezTo>
                  <a:cubicBezTo>
                    <a:pt x="199538" y="84117"/>
                    <a:pt x="211523" y="87557"/>
                    <a:pt x="223235" y="93017"/>
                  </a:cubicBezTo>
                  <a:cubicBezTo>
                    <a:pt x="225282" y="93973"/>
                    <a:pt x="224300" y="97467"/>
                    <a:pt x="222088" y="97303"/>
                  </a:cubicBezTo>
                  <a:cubicBezTo>
                    <a:pt x="208738" y="96293"/>
                    <a:pt x="193613" y="101180"/>
                    <a:pt x="183649" y="110490"/>
                  </a:cubicBezTo>
                  <a:cubicBezTo>
                    <a:pt x="199456" y="114639"/>
                    <a:pt x="214280" y="116851"/>
                    <a:pt x="227740" y="127471"/>
                  </a:cubicBezTo>
                  <a:cubicBezTo>
                    <a:pt x="229705" y="129027"/>
                    <a:pt x="227521" y="131703"/>
                    <a:pt x="225501" y="131321"/>
                  </a:cubicBezTo>
                  <a:cubicBezTo>
                    <a:pt x="218157" y="129846"/>
                    <a:pt x="210840" y="127799"/>
                    <a:pt x="203332" y="127607"/>
                  </a:cubicBezTo>
                  <a:cubicBezTo>
                    <a:pt x="195989" y="127416"/>
                    <a:pt x="189928" y="130911"/>
                    <a:pt x="184631" y="135497"/>
                  </a:cubicBezTo>
                  <a:cubicBezTo>
                    <a:pt x="205517" y="138227"/>
                    <a:pt x="224409" y="145271"/>
                    <a:pt x="240762" y="159249"/>
                  </a:cubicBezTo>
                  <a:cubicBezTo>
                    <a:pt x="242591" y="160805"/>
                    <a:pt x="240626" y="163618"/>
                    <a:pt x="238523" y="163072"/>
                  </a:cubicBezTo>
                  <a:cubicBezTo>
                    <a:pt x="221460" y="158785"/>
                    <a:pt x="205271" y="160232"/>
                    <a:pt x="189491" y="167003"/>
                  </a:cubicBezTo>
                  <a:cubicBezTo>
                    <a:pt x="209584" y="172900"/>
                    <a:pt x="230879" y="171235"/>
                    <a:pt x="248297" y="185240"/>
                  </a:cubicBezTo>
                  <a:cubicBezTo>
                    <a:pt x="250263" y="186823"/>
                    <a:pt x="248079" y="189471"/>
                    <a:pt x="246058" y="189062"/>
                  </a:cubicBezTo>
                  <a:cubicBezTo>
                    <a:pt x="229159" y="185786"/>
                    <a:pt x="212970" y="189280"/>
                    <a:pt x="196562" y="192284"/>
                  </a:cubicBezTo>
                  <a:cubicBezTo>
                    <a:pt x="206472" y="193266"/>
                    <a:pt x="216546" y="193485"/>
                    <a:pt x="225828" y="196979"/>
                  </a:cubicBezTo>
                  <a:cubicBezTo>
                    <a:pt x="237623" y="201429"/>
                    <a:pt x="247724" y="210029"/>
                    <a:pt x="258426" y="216472"/>
                  </a:cubicBezTo>
                  <a:cubicBezTo>
                    <a:pt x="260774" y="217864"/>
                    <a:pt x="259136" y="221113"/>
                    <a:pt x="256651" y="220677"/>
                  </a:cubicBezTo>
                  <a:cubicBezTo>
                    <a:pt x="240243" y="217728"/>
                    <a:pt x="224382" y="221059"/>
                    <a:pt x="208492" y="224389"/>
                  </a:cubicBezTo>
                  <a:cubicBezTo>
                    <a:pt x="214307" y="225072"/>
                    <a:pt x="220068" y="226164"/>
                    <a:pt x="225828" y="227693"/>
                  </a:cubicBezTo>
                  <a:cubicBezTo>
                    <a:pt x="244120" y="232580"/>
                    <a:pt x="260856" y="242217"/>
                    <a:pt x="276554" y="252537"/>
                  </a:cubicBezTo>
                  <a:cubicBezTo>
                    <a:pt x="278710" y="253956"/>
                    <a:pt x="277373" y="257396"/>
                    <a:pt x="274779" y="256741"/>
                  </a:cubicBezTo>
                  <a:cubicBezTo>
                    <a:pt x="255177" y="251608"/>
                    <a:pt x="237049" y="247240"/>
                    <a:pt x="216765" y="251254"/>
                  </a:cubicBezTo>
                  <a:cubicBezTo>
                    <a:pt x="206554" y="253274"/>
                    <a:pt x="196616" y="256468"/>
                    <a:pt x="186515" y="258898"/>
                  </a:cubicBezTo>
                  <a:cubicBezTo>
                    <a:pt x="224928" y="263129"/>
                    <a:pt x="266070" y="272084"/>
                    <a:pt x="291323" y="302825"/>
                  </a:cubicBezTo>
                  <a:cubicBezTo>
                    <a:pt x="292743" y="304572"/>
                    <a:pt x="291460" y="307220"/>
                    <a:pt x="289085" y="306675"/>
                  </a:cubicBezTo>
                  <a:cubicBezTo>
                    <a:pt x="269565" y="302088"/>
                    <a:pt x="249799" y="298484"/>
                    <a:pt x="230196" y="294389"/>
                  </a:cubicBezTo>
                  <a:cubicBezTo>
                    <a:pt x="217884" y="291823"/>
                    <a:pt x="205325" y="289420"/>
                    <a:pt x="193013" y="286254"/>
                  </a:cubicBezTo>
                  <a:cubicBezTo>
                    <a:pt x="206882" y="293379"/>
                    <a:pt x="220996" y="300095"/>
                    <a:pt x="234620" y="307685"/>
                  </a:cubicBezTo>
                  <a:cubicBezTo>
                    <a:pt x="253676" y="318305"/>
                    <a:pt x="275625" y="330973"/>
                    <a:pt x="287037" y="350329"/>
                  </a:cubicBezTo>
                  <a:cubicBezTo>
                    <a:pt x="288266" y="352404"/>
                    <a:pt x="285890" y="354451"/>
                    <a:pt x="283898" y="353468"/>
                  </a:cubicBezTo>
                  <a:cubicBezTo>
                    <a:pt x="259682" y="341456"/>
                    <a:pt x="234183" y="330181"/>
                    <a:pt x="207946" y="323383"/>
                  </a:cubicBezTo>
                  <a:cubicBezTo>
                    <a:pt x="196480" y="320407"/>
                    <a:pt x="184932" y="320461"/>
                    <a:pt x="173383" y="321936"/>
                  </a:cubicBezTo>
                  <a:cubicBezTo>
                    <a:pt x="164019" y="323110"/>
                    <a:pt x="154682" y="325239"/>
                    <a:pt x="145400" y="327396"/>
                  </a:cubicBezTo>
                  <a:cubicBezTo>
                    <a:pt x="137537" y="329225"/>
                    <a:pt x="129729" y="331109"/>
                    <a:pt x="121976" y="332474"/>
                  </a:cubicBezTo>
                  <a:cubicBezTo>
                    <a:pt x="99616" y="336460"/>
                    <a:pt x="76683" y="338808"/>
                    <a:pt x="53996" y="337170"/>
                  </a:cubicBezTo>
                  <a:cubicBezTo>
                    <a:pt x="34722" y="335750"/>
                    <a:pt x="13290" y="330727"/>
                    <a:pt x="595" y="315001"/>
                  </a:cubicBezTo>
                  <a:cubicBezTo>
                    <a:pt x="-606" y="313527"/>
                    <a:pt x="50" y="311070"/>
                    <a:pt x="2206" y="3110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3" name="shovel">
            <a:extLst>
              <a:ext uri="{FF2B5EF4-FFF2-40B4-BE49-F238E27FC236}">
                <a16:creationId xmlns:a16="http://schemas.microsoft.com/office/drawing/2014/main" id="{AB8FD9BB-D225-D1C8-9B90-D679E2E33721}"/>
              </a:ext>
            </a:extLst>
          </p:cNvPr>
          <p:cNvGrpSpPr/>
          <p:nvPr/>
        </p:nvGrpSpPr>
        <p:grpSpPr>
          <a:xfrm>
            <a:off x="9448913" y="1399347"/>
            <a:ext cx="1967497" cy="5488504"/>
            <a:chOff x="9517033" y="1309769"/>
            <a:chExt cx="1967497" cy="5488504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6F59E05-D88C-ACC7-B571-C5E8691E74DE}"/>
                </a:ext>
              </a:extLst>
            </p:cNvPr>
            <p:cNvGrpSpPr/>
            <p:nvPr/>
          </p:nvGrpSpPr>
          <p:grpSpPr>
            <a:xfrm flipH="1">
              <a:off x="9935419" y="1309769"/>
              <a:ext cx="1549111" cy="5408238"/>
              <a:chOff x="413759" y="220447"/>
              <a:chExt cx="1684610" cy="5881292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344360A-F2D7-E0C4-F454-39F6D722B97F}"/>
                  </a:ext>
                </a:extLst>
              </p:cNvPr>
              <p:cNvSpPr/>
              <p:nvPr/>
            </p:nvSpPr>
            <p:spPr>
              <a:xfrm rot="21126431" flipH="1">
                <a:off x="906403" y="649764"/>
                <a:ext cx="408143" cy="4248516"/>
              </a:xfrm>
              <a:custGeom>
                <a:avLst/>
                <a:gdLst>
                  <a:gd name="connsiteX0" fmla="*/ 408143 w 408143"/>
                  <a:gd name="connsiteY0" fmla="*/ 0 h 4248516"/>
                  <a:gd name="connsiteX1" fmla="*/ 279426 w 408143"/>
                  <a:gd name="connsiteY1" fmla="*/ 0 h 4248516"/>
                  <a:gd name="connsiteX2" fmla="*/ 278327 w 408143"/>
                  <a:gd name="connsiteY2" fmla="*/ 17289 h 4248516"/>
                  <a:gd name="connsiteX3" fmla="*/ 36471 w 408143"/>
                  <a:gd name="connsiteY3" fmla="*/ 3691863 h 4248516"/>
                  <a:gd name="connsiteX4" fmla="*/ 35310 w 408143"/>
                  <a:gd name="connsiteY4" fmla="*/ 3709091 h 4248516"/>
                  <a:gd name="connsiteX5" fmla="*/ 35493 w 408143"/>
                  <a:gd name="connsiteY5" fmla="*/ 3709091 h 4248516"/>
                  <a:gd name="connsiteX6" fmla="*/ 1161 w 408143"/>
                  <a:gd name="connsiteY6" fmla="*/ 4231290 h 4248516"/>
                  <a:gd name="connsiteX7" fmla="*/ 0 w 408143"/>
                  <a:gd name="connsiteY7" fmla="*/ 4248517 h 4248516"/>
                  <a:gd name="connsiteX8" fmla="*/ 128595 w 408143"/>
                  <a:gd name="connsiteY8" fmla="*/ 4248517 h 4248516"/>
                  <a:gd name="connsiteX9" fmla="*/ 129694 w 408143"/>
                  <a:gd name="connsiteY9" fmla="*/ 4231290 h 4248516"/>
                  <a:gd name="connsiteX10" fmla="*/ 371673 w 408143"/>
                  <a:gd name="connsiteY10" fmla="*/ 556715 h 4248516"/>
                  <a:gd name="connsiteX11" fmla="*/ 372833 w 408143"/>
                  <a:gd name="connsiteY11" fmla="*/ 539487 h 4248516"/>
                  <a:gd name="connsiteX12" fmla="*/ 372589 w 408143"/>
                  <a:gd name="connsiteY12" fmla="*/ 539487 h 4248516"/>
                  <a:gd name="connsiteX13" fmla="*/ 406983 w 408143"/>
                  <a:gd name="connsiteY13" fmla="*/ 17289 h 4248516"/>
                  <a:gd name="connsiteX14" fmla="*/ 408143 w 408143"/>
                  <a:gd name="connsiteY14" fmla="*/ 0 h 4248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8143" h="4248516">
                    <a:moveTo>
                      <a:pt x="408143" y="0"/>
                    </a:moveTo>
                    <a:lnTo>
                      <a:pt x="279426" y="0"/>
                    </a:lnTo>
                    <a:lnTo>
                      <a:pt x="278327" y="17289"/>
                    </a:lnTo>
                    <a:lnTo>
                      <a:pt x="36471" y="3691863"/>
                    </a:lnTo>
                    <a:lnTo>
                      <a:pt x="35310" y="3709091"/>
                    </a:lnTo>
                    <a:lnTo>
                      <a:pt x="35493" y="3709091"/>
                    </a:lnTo>
                    <a:lnTo>
                      <a:pt x="1161" y="4231290"/>
                    </a:lnTo>
                    <a:lnTo>
                      <a:pt x="0" y="4248517"/>
                    </a:lnTo>
                    <a:lnTo>
                      <a:pt x="128595" y="4248517"/>
                    </a:lnTo>
                    <a:lnTo>
                      <a:pt x="129694" y="4231290"/>
                    </a:lnTo>
                    <a:lnTo>
                      <a:pt x="371673" y="556715"/>
                    </a:lnTo>
                    <a:lnTo>
                      <a:pt x="372833" y="539487"/>
                    </a:lnTo>
                    <a:lnTo>
                      <a:pt x="372589" y="539487"/>
                    </a:lnTo>
                    <a:lnTo>
                      <a:pt x="406983" y="17289"/>
                    </a:lnTo>
                    <a:lnTo>
                      <a:pt x="408143" y="0"/>
                    </a:ln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F2C5D11A-0A08-90A2-2F84-AAA02E7CDBF0}"/>
                  </a:ext>
                </a:extLst>
              </p:cNvPr>
              <p:cNvSpPr/>
              <p:nvPr/>
            </p:nvSpPr>
            <p:spPr>
              <a:xfrm rot="21126431" flipH="1">
                <a:off x="1182506" y="4566289"/>
                <a:ext cx="915863" cy="1535450"/>
              </a:xfrm>
              <a:custGeom>
                <a:avLst/>
                <a:gdLst>
                  <a:gd name="connsiteX0" fmla="*/ 879637 w 915863"/>
                  <a:gd name="connsiteY0" fmla="*/ 1005555 h 1535450"/>
                  <a:gd name="connsiteX1" fmla="*/ 789407 w 915863"/>
                  <a:gd name="connsiteY1" fmla="*/ 1254131 h 1535450"/>
                  <a:gd name="connsiteX2" fmla="*/ 610901 w 915863"/>
                  <a:gd name="connsiteY2" fmla="*/ 1441494 h 1535450"/>
                  <a:gd name="connsiteX3" fmla="*/ 512302 w 915863"/>
                  <a:gd name="connsiteY3" fmla="*/ 1497575 h 1535450"/>
                  <a:gd name="connsiteX4" fmla="*/ 494463 w 915863"/>
                  <a:gd name="connsiteY4" fmla="*/ 1505456 h 1535450"/>
                  <a:gd name="connsiteX5" fmla="*/ 439421 w 915863"/>
                  <a:gd name="connsiteY5" fmla="*/ 1525615 h 1535450"/>
                  <a:gd name="connsiteX6" fmla="*/ 439299 w 915863"/>
                  <a:gd name="connsiteY6" fmla="*/ 1525615 h 1535450"/>
                  <a:gd name="connsiteX7" fmla="*/ 405211 w 915863"/>
                  <a:gd name="connsiteY7" fmla="*/ 1535451 h 1535450"/>
                  <a:gd name="connsiteX8" fmla="*/ 405088 w 915863"/>
                  <a:gd name="connsiteY8" fmla="*/ 1535451 h 1535450"/>
                  <a:gd name="connsiteX9" fmla="*/ 372283 w 915863"/>
                  <a:gd name="connsiteY9" fmla="*/ 1525615 h 1535450"/>
                  <a:gd name="connsiteX10" fmla="*/ 372161 w 915863"/>
                  <a:gd name="connsiteY10" fmla="*/ 1525615 h 1535450"/>
                  <a:gd name="connsiteX11" fmla="*/ 318585 w 915863"/>
                  <a:gd name="connsiteY11" fmla="*/ 1505028 h 1535450"/>
                  <a:gd name="connsiteX12" fmla="*/ 301785 w 915863"/>
                  <a:gd name="connsiteY12" fmla="*/ 1497147 h 1535450"/>
                  <a:gd name="connsiteX13" fmla="*/ 211677 w 915863"/>
                  <a:gd name="connsiteY13" fmla="*/ 1441494 h 1535450"/>
                  <a:gd name="connsiteX14" fmla="*/ 57852 w 915863"/>
                  <a:gd name="connsiteY14" fmla="*/ 1254131 h 1535450"/>
                  <a:gd name="connsiteX15" fmla="*/ 366 w 915863"/>
                  <a:gd name="connsiteY15" fmla="*/ 1005555 h 1535450"/>
                  <a:gd name="connsiteX16" fmla="*/ 11912 w 915863"/>
                  <a:gd name="connsiteY16" fmla="*/ 698638 h 1535450"/>
                  <a:gd name="connsiteX17" fmla="*/ 30361 w 915863"/>
                  <a:gd name="connsiteY17" fmla="*/ 504004 h 1535450"/>
                  <a:gd name="connsiteX18" fmla="*/ 32316 w 915863"/>
                  <a:gd name="connsiteY18" fmla="*/ 487082 h 1535450"/>
                  <a:gd name="connsiteX19" fmla="*/ 49544 w 915863"/>
                  <a:gd name="connsiteY19" fmla="*/ 488487 h 1535450"/>
                  <a:gd name="connsiteX20" fmla="*/ 111428 w 915863"/>
                  <a:gd name="connsiteY20" fmla="*/ 489892 h 1535450"/>
                  <a:gd name="connsiteX21" fmla="*/ 371550 w 915863"/>
                  <a:gd name="connsiteY21" fmla="*/ 437905 h 1535450"/>
                  <a:gd name="connsiteX22" fmla="*/ 389327 w 915863"/>
                  <a:gd name="connsiteY22" fmla="*/ 430757 h 1535450"/>
                  <a:gd name="connsiteX23" fmla="*/ 390427 w 915863"/>
                  <a:gd name="connsiteY23" fmla="*/ 430330 h 1535450"/>
                  <a:gd name="connsiteX24" fmla="*/ 417551 w 915863"/>
                  <a:gd name="connsiteY24" fmla="*/ 18520 h 1535450"/>
                  <a:gd name="connsiteX25" fmla="*/ 435328 w 915863"/>
                  <a:gd name="connsiteY25" fmla="*/ 11312 h 1535450"/>
                  <a:gd name="connsiteX26" fmla="*/ 498923 w 915863"/>
                  <a:gd name="connsiteY26" fmla="*/ 10 h 1535450"/>
                  <a:gd name="connsiteX27" fmla="*/ 575591 w 915863"/>
                  <a:gd name="connsiteY27" fmla="*/ 9723 h 1535450"/>
                  <a:gd name="connsiteX28" fmla="*/ 592635 w 915863"/>
                  <a:gd name="connsiteY28" fmla="*/ 13817 h 1535450"/>
                  <a:gd name="connsiteX29" fmla="*/ 565206 w 915863"/>
                  <a:gd name="connsiteY29" fmla="*/ 430330 h 1535450"/>
                  <a:gd name="connsiteX30" fmla="*/ 582067 w 915863"/>
                  <a:gd name="connsiteY30" fmla="*/ 437477 h 1535450"/>
                  <a:gd name="connsiteX31" fmla="*/ 836385 w 915863"/>
                  <a:gd name="connsiteY31" fmla="*/ 489892 h 1535450"/>
                  <a:gd name="connsiteX32" fmla="*/ 898453 w 915863"/>
                  <a:gd name="connsiteY32" fmla="*/ 488487 h 1535450"/>
                  <a:gd name="connsiteX33" fmla="*/ 915863 w 915863"/>
                  <a:gd name="connsiteY33" fmla="*/ 487082 h 1535450"/>
                  <a:gd name="connsiteX34" fmla="*/ 915619 w 915863"/>
                  <a:gd name="connsiteY34" fmla="*/ 504004 h 1535450"/>
                  <a:gd name="connsiteX35" fmla="*/ 908288 w 915863"/>
                  <a:gd name="connsiteY35" fmla="*/ 698638 h 1535450"/>
                  <a:gd name="connsiteX36" fmla="*/ 879515 w 915863"/>
                  <a:gd name="connsiteY36" fmla="*/ 1005555 h 153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15863" h="1535450">
                    <a:moveTo>
                      <a:pt x="879637" y="1005555"/>
                    </a:moveTo>
                    <a:cubicBezTo>
                      <a:pt x="866380" y="1093036"/>
                      <a:pt x="837424" y="1177218"/>
                      <a:pt x="789407" y="1254131"/>
                    </a:cubicBezTo>
                    <a:cubicBezTo>
                      <a:pt x="743406" y="1327683"/>
                      <a:pt x="682316" y="1391889"/>
                      <a:pt x="610901" y="1441494"/>
                    </a:cubicBezTo>
                    <a:cubicBezTo>
                      <a:pt x="579684" y="1463181"/>
                      <a:pt x="546695" y="1481936"/>
                      <a:pt x="512302" y="1497575"/>
                    </a:cubicBezTo>
                    <a:cubicBezTo>
                      <a:pt x="506376" y="1500385"/>
                      <a:pt x="500450" y="1502951"/>
                      <a:pt x="494463" y="1505456"/>
                    </a:cubicBezTo>
                    <a:cubicBezTo>
                      <a:pt x="476442" y="1513092"/>
                      <a:pt x="457992" y="1519812"/>
                      <a:pt x="439421" y="1525615"/>
                    </a:cubicBezTo>
                    <a:lnTo>
                      <a:pt x="439299" y="1525615"/>
                    </a:lnTo>
                    <a:cubicBezTo>
                      <a:pt x="427997" y="1529281"/>
                      <a:pt x="416634" y="1532641"/>
                      <a:pt x="405211" y="1535451"/>
                    </a:cubicBezTo>
                    <a:lnTo>
                      <a:pt x="405088" y="1535451"/>
                    </a:lnTo>
                    <a:cubicBezTo>
                      <a:pt x="394031" y="1532641"/>
                      <a:pt x="383096" y="1529403"/>
                      <a:pt x="372283" y="1525615"/>
                    </a:cubicBezTo>
                    <a:lnTo>
                      <a:pt x="372161" y="1525615"/>
                    </a:lnTo>
                    <a:cubicBezTo>
                      <a:pt x="353895" y="1519690"/>
                      <a:pt x="336056" y="1512787"/>
                      <a:pt x="318585" y="1505028"/>
                    </a:cubicBezTo>
                    <a:cubicBezTo>
                      <a:pt x="312903" y="1502462"/>
                      <a:pt x="307344" y="1499835"/>
                      <a:pt x="301785" y="1497147"/>
                    </a:cubicBezTo>
                    <a:cubicBezTo>
                      <a:pt x="269896" y="1481508"/>
                      <a:pt x="239717" y="1462937"/>
                      <a:pt x="211677" y="1441494"/>
                    </a:cubicBezTo>
                    <a:cubicBezTo>
                      <a:pt x="146738" y="1391889"/>
                      <a:pt x="94078" y="1327683"/>
                      <a:pt x="57852" y="1254131"/>
                    </a:cubicBezTo>
                    <a:cubicBezTo>
                      <a:pt x="19915" y="1177218"/>
                      <a:pt x="2076" y="1093036"/>
                      <a:pt x="366" y="1005555"/>
                    </a:cubicBezTo>
                    <a:cubicBezTo>
                      <a:pt x="-1589" y="903717"/>
                      <a:pt x="4581" y="800658"/>
                      <a:pt x="11912" y="698638"/>
                    </a:cubicBezTo>
                    <a:cubicBezTo>
                      <a:pt x="16616" y="633699"/>
                      <a:pt x="22847" y="568760"/>
                      <a:pt x="30361" y="504004"/>
                    </a:cubicBezTo>
                    <a:cubicBezTo>
                      <a:pt x="31033" y="498262"/>
                      <a:pt x="31644" y="492702"/>
                      <a:pt x="32316" y="487082"/>
                    </a:cubicBezTo>
                    <a:cubicBezTo>
                      <a:pt x="37997" y="487632"/>
                      <a:pt x="43862" y="488060"/>
                      <a:pt x="49544" y="488487"/>
                    </a:cubicBezTo>
                    <a:cubicBezTo>
                      <a:pt x="70009" y="489770"/>
                      <a:pt x="90657" y="490320"/>
                      <a:pt x="111428" y="489892"/>
                    </a:cubicBezTo>
                    <a:cubicBezTo>
                      <a:pt x="199581" y="488243"/>
                      <a:pt x="287979" y="470466"/>
                      <a:pt x="371550" y="437905"/>
                    </a:cubicBezTo>
                    <a:cubicBezTo>
                      <a:pt x="377537" y="435644"/>
                      <a:pt x="383462" y="433262"/>
                      <a:pt x="389327" y="430757"/>
                    </a:cubicBezTo>
                    <a:cubicBezTo>
                      <a:pt x="389633" y="430635"/>
                      <a:pt x="390121" y="430452"/>
                      <a:pt x="390427" y="430330"/>
                    </a:cubicBezTo>
                    <a:lnTo>
                      <a:pt x="417551" y="18520"/>
                    </a:lnTo>
                    <a:cubicBezTo>
                      <a:pt x="423477" y="15832"/>
                      <a:pt x="429341" y="13450"/>
                      <a:pt x="435328" y="11312"/>
                    </a:cubicBezTo>
                    <a:cubicBezTo>
                      <a:pt x="455488" y="4164"/>
                      <a:pt x="476381" y="193"/>
                      <a:pt x="498923" y="10"/>
                    </a:cubicBezTo>
                    <a:cubicBezTo>
                      <a:pt x="525131" y="-234"/>
                      <a:pt x="550544" y="3920"/>
                      <a:pt x="575591" y="9723"/>
                    </a:cubicBezTo>
                    <a:cubicBezTo>
                      <a:pt x="581334" y="10884"/>
                      <a:pt x="587015" y="12289"/>
                      <a:pt x="592635" y="13817"/>
                    </a:cubicBezTo>
                    <a:lnTo>
                      <a:pt x="565206" y="430330"/>
                    </a:lnTo>
                    <a:cubicBezTo>
                      <a:pt x="570765" y="432834"/>
                      <a:pt x="576385" y="435156"/>
                      <a:pt x="582067" y="437477"/>
                    </a:cubicBezTo>
                    <a:cubicBezTo>
                      <a:pt x="661667" y="470282"/>
                      <a:pt x="748110" y="488304"/>
                      <a:pt x="836385" y="489892"/>
                    </a:cubicBezTo>
                    <a:cubicBezTo>
                      <a:pt x="857034" y="490320"/>
                      <a:pt x="877743" y="489770"/>
                      <a:pt x="898453" y="488487"/>
                    </a:cubicBezTo>
                    <a:cubicBezTo>
                      <a:pt x="904195" y="488060"/>
                      <a:pt x="910121" y="487632"/>
                      <a:pt x="915863" y="487082"/>
                    </a:cubicBezTo>
                    <a:cubicBezTo>
                      <a:pt x="915741" y="492702"/>
                      <a:pt x="915680" y="498323"/>
                      <a:pt x="915619" y="504004"/>
                    </a:cubicBezTo>
                    <a:cubicBezTo>
                      <a:pt x="914519" y="568760"/>
                      <a:pt x="912137" y="633699"/>
                      <a:pt x="908288" y="698638"/>
                    </a:cubicBezTo>
                    <a:cubicBezTo>
                      <a:pt x="902301" y="800719"/>
                      <a:pt x="894848" y="903717"/>
                      <a:pt x="879515" y="100555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A477222-6599-1E78-E834-ADE56DD85764}"/>
                  </a:ext>
                </a:extLst>
              </p:cNvPr>
              <p:cNvSpPr/>
              <p:nvPr/>
            </p:nvSpPr>
            <p:spPr>
              <a:xfrm rot="21126431" flipH="1">
                <a:off x="413759" y="220447"/>
                <a:ext cx="444713" cy="697880"/>
              </a:xfrm>
              <a:custGeom>
                <a:avLst/>
                <a:gdLst>
                  <a:gd name="connsiteX0" fmla="*/ 444652 w 444713"/>
                  <a:gd name="connsiteY0" fmla="*/ 17289 h 697880"/>
                  <a:gd name="connsiteX1" fmla="*/ 444652 w 444713"/>
                  <a:gd name="connsiteY1" fmla="*/ 17044 h 697880"/>
                  <a:gd name="connsiteX2" fmla="*/ 427608 w 444713"/>
                  <a:gd name="connsiteY2" fmla="*/ 0 h 697880"/>
                  <a:gd name="connsiteX3" fmla="*/ 27406 w 444713"/>
                  <a:gd name="connsiteY3" fmla="*/ 0 h 697880"/>
                  <a:gd name="connsiteX4" fmla="*/ 8041 w 444713"/>
                  <a:gd name="connsiteY4" fmla="*/ 17594 h 697880"/>
                  <a:gd name="connsiteX5" fmla="*/ 109084 w 444713"/>
                  <a:gd name="connsiteY5" fmla="*/ 443393 h 697880"/>
                  <a:gd name="connsiteX6" fmla="*/ 116109 w 444713"/>
                  <a:gd name="connsiteY6" fmla="*/ 458360 h 697880"/>
                  <a:gd name="connsiteX7" fmla="*/ 101631 w 444713"/>
                  <a:gd name="connsiteY7" fmla="*/ 678345 h 697880"/>
                  <a:gd name="connsiteX8" fmla="*/ 120386 w 444713"/>
                  <a:gd name="connsiteY8" fmla="*/ 696367 h 697880"/>
                  <a:gd name="connsiteX9" fmla="*/ 241711 w 444713"/>
                  <a:gd name="connsiteY9" fmla="*/ 697772 h 697880"/>
                  <a:gd name="connsiteX10" fmla="*/ 263275 w 444713"/>
                  <a:gd name="connsiteY10" fmla="*/ 679873 h 697880"/>
                  <a:gd name="connsiteX11" fmla="*/ 277876 w 444713"/>
                  <a:gd name="connsiteY11" fmla="*/ 458421 h 697880"/>
                  <a:gd name="connsiteX12" fmla="*/ 286979 w 444713"/>
                  <a:gd name="connsiteY12" fmla="*/ 443515 h 697880"/>
                  <a:gd name="connsiteX13" fmla="*/ 444713 w 444713"/>
                  <a:gd name="connsiteY13" fmla="*/ 17289 h 697880"/>
                  <a:gd name="connsiteX14" fmla="*/ 203652 w 444713"/>
                  <a:gd name="connsiteY14" fmla="*/ 414253 h 697880"/>
                  <a:gd name="connsiteX15" fmla="*/ 196076 w 444713"/>
                  <a:gd name="connsiteY15" fmla="*/ 414253 h 697880"/>
                  <a:gd name="connsiteX16" fmla="*/ 61067 w 444713"/>
                  <a:gd name="connsiteY16" fmla="*/ 122669 h 697880"/>
                  <a:gd name="connsiteX17" fmla="*/ 80433 w 444713"/>
                  <a:gd name="connsiteY17" fmla="*/ 104647 h 697880"/>
                  <a:gd name="connsiteX18" fmla="*/ 360226 w 444713"/>
                  <a:gd name="connsiteY18" fmla="*/ 104647 h 697880"/>
                  <a:gd name="connsiteX19" fmla="*/ 377270 w 444713"/>
                  <a:gd name="connsiteY19" fmla="*/ 122547 h 697880"/>
                  <a:gd name="connsiteX20" fmla="*/ 203713 w 444713"/>
                  <a:gd name="connsiteY20" fmla="*/ 414253 h 697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44713" h="697880">
                    <a:moveTo>
                      <a:pt x="444652" y="17289"/>
                    </a:moveTo>
                    <a:cubicBezTo>
                      <a:pt x="444652" y="17289"/>
                      <a:pt x="444652" y="17166"/>
                      <a:pt x="444652" y="17044"/>
                    </a:cubicBezTo>
                    <a:cubicBezTo>
                      <a:pt x="444774" y="7453"/>
                      <a:pt x="437199" y="0"/>
                      <a:pt x="427608" y="0"/>
                    </a:cubicBezTo>
                    <a:lnTo>
                      <a:pt x="27406" y="0"/>
                    </a:lnTo>
                    <a:cubicBezTo>
                      <a:pt x="17571" y="0"/>
                      <a:pt x="8896" y="7758"/>
                      <a:pt x="8041" y="17594"/>
                    </a:cubicBezTo>
                    <a:cubicBezTo>
                      <a:pt x="-5643" y="165738"/>
                      <a:pt x="-17006" y="351818"/>
                      <a:pt x="109084" y="443393"/>
                    </a:cubicBezTo>
                    <a:cubicBezTo>
                      <a:pt x="113849" y="446875"/>
                      <a:pt x="116476" y="452373"/>
                      <a:pt x="116109" y="458360"/>
                    </a:cubicBezTo>
                    <a:lnTo>
                      <a:pt x="101631" y="678345"/>
                    </a:lnTo>
                    <a:cubicBezTo>
                      <a:pt x="100898" y="689036"/>
                      <a:pt x="109573" y="697222"/>
                      <a:pt x="120386" y="696367"/>
                    </a:cubicBezTo>
                    <a:cubicBezTo>
                      <a:pt x="161011" y="693129"/>
                      <a:pt x="201697" y="693557"/>
                      <a:pt x="241711" y="697772"/>
                    </a:cubicBezTo>
                    <a:cubicBezTo>
                      <a:pt x="252463" y="698933"/>
                      <a:pt x="262542" y="690625"/>
                      <a:pt x="263275" y="679873"/>
                    </a:cubicBezTo>
                    <a:lnTo>
                      <a:pt x="277876" y="458421"/>
                    </a:lnTo>
                    <a:cubicBezTo>
                      <a:pt x="278243" y="452495"/>
                      <a:pt x="281786" y="446875"/>
                      <a:pt x="286979" y="443515"/>
                    </a:cubicBezTo>
                    <a:cubicBezTo>
                      <a:pt x="426020" y="352002"/>
                      <a:pt x="436955" y="163111"/>
                      <a:pt x="444713" y="17289"/>
                    </a:cubicBezTo>
                    <a:close/>
                    <a:moveTo>
                      <a:pt x="203652" y="414253"/>
                    </a:moveTo>
                    <a:cubicBezTo>
                      <a:pt x="201147" y="414680"/>
                      <a:pt x="198520" y="414680"/>
                      <a:pt x="196076" y="414253"/>
                    </a:cubicBezTo>
                    <a:cubicBezTo>
                      <a:pt x="67909" y="388900"/>
                      <a:pt x="51904" y="237335"/>
                      <a:pt x="61067" y="122669"/>
                    </a:cubicBezTo>
                    <a:cubicBezTo>
                      <a:pt x="61861" y="112650"/>
                      <a:pt x="70475" y="104647"/>
                      <a:pt x="80433" y="104647"/>
                    </a:cubicBezTo>
                    <a:lnTo>
                      <a:pt x="360226" y="104647"/>
                    </a:lnTo>
                    <a:cubicBezTo>
                      <a:pt x="370183" y="104647"/>
                      <a:pt x="377820" y="112650"/>
                      <a:pt x="377270" y="122547"/>
                    </a:cubicBezTo>
                    <a:cubicBezTo>
                      <a:pt x="371344" y="237335"/>
                      <a:pt x="335240" y="389022"/>
                      <a:pt x="203713" y="41425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409775A-50E1-D2FB-1049-459D92047FCF}"/>
                </a:ext>
              </a:extLst>
            </p:cNvPr>
            <p:cNvSpPr/>
            <p:nvPr/>
          </p:nvSpPr>
          <p:spPr>
            <a:xfrm flipH="1">
              <a:off x="9517033" y="6419083"/>
              <a:ext cx="1434186" cy="379190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9" name="lanterntable">
            <a:extLst>
              <a:ext uri="{FF2B5EF4-FFF2-40B4-BE49-F238E27FC236}">
                <a16:creationId xmlns:a16="http://schemas.microsoft.com/office/drawing/2014/main" id="{B6A9238A-3F0C-9A77-A181-15C49FA01377}"/>
              </a:ext>
            </a:extLst>
          </p:cNvPr>
          <p:cNvGrpSpPr/>
          <p:nvPr/>
        </p:nvGrpSpPr>
        <p:grpSpPr>
          <a:xfrm>
            <a:off x="10947799" y="2669319"/>
            <a:ext cx="1075802" cy="1512307"/>
            <a:chOff x="1127744" y="766870"/>
            <a:chExt cx="744398" cy="1046436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D9B07A6-A6C1-C079-AD9C-B202A8BCF1B2}"/>
                </a:ext>
              </a:extLst>
            </p:cNvPr>
            <p:cNvSpPr/>
            <p:nvPr/>
          </p:nvSpPr>
          <p:spPr>
            <a:xfrm>
              <a:off x="1335754" y="921918"/>
              <a:ext cx="328380" cy="120594"/>
            </a:xfrm>
            <a:custGeom>
              <a:avLst/>
              <a:gdLst>
                <a:gd name="connsiteX0" fmla="*/ 161180 w 328380"/>
                <a:gd name="connsiteY0" fmla="*/ 476 h 120594"/>
                <a:gd name="connsiteX1" fmla="*/ 6666 w 328380"/>
                <a:gd name="connsiteY1" fmla="*/ 51103 h 120594"/>
                <a:gd name="connsiteX2" fmla="*/ 6666 w 328380"/>
                <a:gd name="connsiteY2" fmla="*/ 69491 h 120594"/>
                <a:gd name="connsiteX3" fmla="*/ 161180 w 328380"/>
                <a:gd name="connsiteY3" fmla="*/ 120118 h 120594"/>
                <a:gd name="connsiteX4" fmla="*/ 167200 w 328380"/>
                <a:gd name="connsiteY4" fmla="*/ 120118 h 120594"/>
                <a:gd name="connsiteX5" fmla="*/ 321714 w 328380"/>
                <a:gd name="connsiteY5" fmla="*/ 69491 h 120594"/>
                <a:gd name="connsiteX6" fmla="*/ 321714 w 328380"/>
                <a:gd name="connsiteY6" fmla="*/ 51103 h 120594"/>
                <a:gd name="connsiteX7" fmla="*/ 167200 w 328380"/>
                <a:gd name="connsiteY7" fmla="*/ 476 h 120594"/>
                <a:gd name="connsiteX8" fmla="*/ 161180 w 328380"/>
                <a:gd name="connsiteY8" fmla="*/ 476 h 12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380" h="120594">
                  <a:moveTo>
                    <a:pt x="161180" y="476"/>
                  </a:moveTo>
                  <a:lnTo>
                    <a:pt x="6666" y="51103"/>
                  </a:lnTo>
                  <a:cubicBezTo>
                    <a:pt x="-2222" y="54019"/>
                    <a:pt x="-2222" y="66575"/>
                    <a:pt x="6666" y="69491"/>
                  </a:cubicBezTo>
                  <a:lnTo>
                    <a:pt x="161180" y="120118"/>
                  </a:lnTo>
                  <a:cubicBezTo>
                    <a:pt x="163132" y="120753"/>
                    <a:pt x="165248" y="120753"/>
                    <a:pt x="167200" y="120118"/>
                  </a:cubicBezTo>
                  <a:lnTo>
                    <a:pt x="321714" y="69491"/>
                  </a:lnTo>
                  <a:cubicBezTo>
                    <a:pt x="330602" y="66575"/>
                    <a:pt x="330602" y="54019"/>
                    <a:pt x="321714" y="51103"/>
                  </a:cubicBezTo>
                  <a:lnTo>
                    <a:pt x="167200" y="476"/>
                  </a:lnTo>
                  <a:cubicBezTo>
                    <a:pt x="165248" y="-159"/>
                    <a:pt x="163132" y="-159"/>
                    <a:pt x="161180" y="47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C7AE56E-07D7-703A-017A-17AB1D5B35CF}"/>
                </a:ext>
              </a:extLst>
            </p:cNvPr>
            <p:cNvSpPr/>
            <p:nvPr/>
          </p:nvSpPr>
          <p:spPr>
            <a:xfrm>
              <a:off x="1335754" y="887799"/>
              <a:ext cx="328380" cy="120594"/>
            </a:xfrm>
            <a:custGeom>
              <a:avLst/>
              <a:gdLst>
                <a:gd name="connsiteX0" fmla="*/ 161180 w 328380"/>
                <a:gd name="connsiteY0" fmla="*/ 476 h 120594"/>
                <a:gd name="connsiteX1" fmla="*/ 6666 w 328380"/>
                <a:gd name="connsiteY1" fmla="*/ 51103 h 120594"/>
                <a:gd name="connsiteX2" fmla="*/ 6666 w 328380"/>
                <a:gd name="connsiteY2" fmla="*/ 69491 h 120594"/>
                <a:gd name="connsiteX3" fmla="*/ 161180 w 328380"/>
                <a:gd name="connsiteY3" fmla="*/ 120118 h 120594"/>
                <a:gd name="connsiteX4" fmla="*/ 167200 w 328380"/>
                <a:gd name="connsiteY4" fmla="*/ 120118 h 120594"/>
                <a:gd name="connsiteX5" fmla="*/ 321714 w 328380"/>
                <a:gd name="connsiteY5" fmla="*/ 69491 h 120594"/>
                <a:gd name="connsiteX6" fmla="*/ 321714 w 328380"/>
                <a:gd name="connsiteY6" fmla="*/ 51103 h 120594"/>
                <a:gd name="connsiteX7" fmla="*/ 167200 w 328380"/>
                <a:gd name="connsiteY7" fmla="*/ 476 h 120594"/>
                <a:gd name="connsiteX8" fmla="*/ 161180 w 328380"/>
                <a:gd name="connsiteY8" fmla="*/ 476 h 12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380" h="120594">
                  <a:moveTo>
                    <a:pt x="161180" y="476"/>
                  </a:moveTo>
                  <a:lnTo>
                    <a:pt x="6666" y="51103"/>
                  </a:lnTo>
                  <a:cubicBezTo>
                    <a:pt x="-2222" y="54019"/>
                    <a:pt x="-2222" y="66575"/>
                    <a:pt x="6666" y="69491"/>
                  </a:cubicBezTo>
                  <a:lnTo>
                    <a:pt x="161180" y="120118"/>
                  </a:lnTo>
                  <a:cubicBezTo>
                    <a:pt x="163132" y="120753"/>
                    <a:pt x="165248" y="120753"/>
                    <a:pt x="167200" y="120118"/>
                  </a:cubicBezTo>
                  <a:lnTo>
                    <a:pt x="321714" y="69491"/>
                  </a:lnTo>
                  <a:cubicBezTo>
                    <a:pt x="330602" y="66575"/>
                    <a:pt x="330602" y="54019"/>
                    <a:pt x="321714" y="51103"/>
                  </a:cubicBezTo>
                  <a:lnTo>
                    <a:pt x="167200" y="476"/>
                  </a:lnTo>
                  <a:cubicBezTo>
                    <a:pt x="165248" y="-159"/>
                    <a:pt x="163132" y="-159"/>
                    <a:pt x="161180" y="47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2" name="Graphic 4">
              <a:extLst>
                <a:ext uri="{FF2B5EF4-FFF2-40B4-BE49-F238E27FC236}">
                  <a16:creationId xmlns:a16="http://schemas.microsoft.com/office/drawing/2014/main" id="{E89CAF77-9E15-32BD-CE48-9B843B657A85}"/>
                </a:ext>
              </a:extLst>
            </p:cNvPr>
            <p:cNvGrpSpPr/>
            <p:nvPr/>
          </p:nvGrpSpPr>
          <p:grpSpPr>
            <a:xfrm>
              <a:off x="1127744" y="1483721"/>
              <a:ext cx="744398" cy="329585"/>
              <a:chOff x="1127744" y="1483721"/>
              <a:chExt cx="744398" cy="329585"/>
            </a:xfrm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4F33BA55-9CE2-957B-2D2F-C9D1E67473B0}"/>
                  </a:ext>
                </a:extLst>
              </p:cNvPr>
              <p:cNvSpPr/>
              <p:nvPr/>
            </p:nvSpPr>
            <p:spPr>
              <a:xfrm>
                <a:off x="1127744" y="1516230"/>
                <a:ext cx="744398" cy="297076"/>
              </a:xfrm>
              <a:custGeom>
                <a:avLst/>
                <a:gdLst>
                  <a:gd name="connsiteX0" fmla="*/ 368743 w 744398"/>
                  <a:gd name="connsiteY0" fmla="*/ 635 h 297076"/>
                  <a:gd name="connsiteX1" fmla="*/ 6173 w 744398"/>
                  <a:gd name="connsiteY1" fmla="*/ 140005 h 297076"/>
                  <a:gd name="connsiteX2" fmla="*/ 6173 w 744398"/>
                  <a:gd name="connsiteY2" fmla="*/ 157994 h 297076"/>
                  <a:gd name="connsiteX3" fmla="*/ 364087 w 744398"/>
                  <a:gd name="connsiteY3" fmla="*/ 295578 h 297076"/>
                  <a:gd name="connsiteX4" fmla="*/ 380312 w 744398"/>
                  <a:gd name="connsiteY4" fmla="*/ 295578 h 297076"/>
                  <a:gd name="connsiteX5" fmla="*/ 738226 w 744398"/>
                  <a:gd name="connsiteY5" fmla="*/ 157994 h 297076"/>
                  <a:gd name="connsiteX6" fmla="*/ 738226 w 744398"/>
                  <a:gd name="connsiteY6" fmla="*/ 140005 h 297076"/>
                  <a:gd name="connsiteX7" fmla="*/ 375656 w 744398"/>
                  <a:gd name="connsiteY7" fmla="*/ 635 h 297076"/>
                  <a:gd name="connsiteX8" fmla="*/ 368743 w 744398"/>
                  <a:gd name="connsiteY8" fmla="*/ 635 h 297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44398" h="297076">
                    <a:moveTo>
                      <a:pt x="368743" y="635"/>
                    </a:moveTo>
                    <a:lnTo>
                      <a:pt x="6173" y="140005"/>
                    </a:lnTo>
                    <a:cubicBezTo>
                      <a:pt x="-2058" y="143180"/>
                      <a:pt x="-2058" y="154820"/>
                      <a:pt x="6173" y="157994"/>
                    </a:cubicBezTo>
                    <a:lnTo>
                      <a:pt x="364087" y="295578"/>
                    </a:lnTo>
                    <a:cubicBezTo>
                      <a:pt x="369307" y="297576"/>
                      <a:pt x="375092" y="297576"/>
                      <a:pt x="380312" y="295578"/>
                    </a:cubicBezTo>
                    <a:lnTo>
                      <a:pt x="738226" y="157994"/>
                    </a:lnTo>
                    <a:cubicBezTo>
                      <a:pt x="746456" y="154820"/>
                      <a:pt x="746456" y="143180"/>
                      <a:pt x="738226" y="140005"/>
                    </a:cubicBezTo>
                    <a:lnTo>
                      <a:pt x="375656" y="635"/>
                    </a:lnTo>
                    <a:cubicBezTo>
                      <a:pt x="373422" y="-212"/>
                      <a:pt x="370977" y="-212"/>
                      <a:pt x="368743" y="63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B4A5272A-7182-9BCD-2AA6-DF00F23D8F20}"/>
                  </a:ext>
                </a:extLst>
              </p:cNvPr>
              <p:cNvSpPr/>
              <p:nvPr/>
            </p:nvSpPr>
            <p:spPr>
              <a:xfrm>
                <a:off x="1129543" y="1619012"/>
                <a:ext cx="740777" cy="40491"/>
              </a:xfrm>
              <a:custGeom>
                <a:avLst/>
                <a:gdLst>
                  <a:gd name="connsiteX0" fmla="*/ 740778 w 740777"/>
                  <a:gd name="connsiteY0" fmla="*/ 40492 h 40491"/>
                  <a:gd name="connsiteX1" fmla="*/ 0 w 740777"/>
                  <a:gd name="connsiteY1" fmla="*/ 40492 h 40491"/>
                  <a:gd name="connsiteX2" fmla="*/ 26571 w 740777"/>
                  <a:gd name="connsiteY2" fmla="*/ 0 h 40491"/>
                  <a:gd name="connsiteX3" fmla="*/ 714230 w 740777"/>
                  <a:gd name="connsiteY3" fmla="*/ 0 h 40491"/>
                  <a:gd name="connsiteX4" fmla="*/ 740778 w 740777"/>
                  <a:gd name="connsiteY4" fmla="*/ 40492 h 4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0777" h="40491">
                    <a:moveTo>
                      <a:pt x="740778" y="40492"/>
                    </a:moveTo>
                    <a:lnTo>
                      <a:pt x="0" y="40492"/>
                    </a:lnTo>
                    <a:lnTo>
                      <a:pt x="26571" y="0"/>
                    </a:lnTo>
                    <a:lnTo>
                      <a:pt x="714230" y="0"/>
                    </a:lnTo>
                    <a:lnTo>
                      <a:pt x="740778" y="40492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1B338BA-61AF-539B-79C9-88039DECED72}"/>
                  </a:ext>
                </a:extLst>
              </p:cNvPr>
              <p:cNvSpPr/>
              <p:nvPr/>
            </p:nvSpPr>
            <p:spPr>
              <a:xfrm>
                <a:off x="1156091" y="1483721"/>
                <a:ext cx="687705" cy="275331"/>
              </a:xfrm>
              <a:custGeom>
                <a:avLst/>
                <a:gdLst>
                  <a:gd name="connsiteX0" fmla="*/ 340655 w 687705"/>
                  <a:gd name="connsiteY0" fmla="*/ 600 h 275331"/>
                  <a:gd name="connsiteX1" fmla="*/ 5714 w 687705"/>
                  <a:gd name="connsiteY1" fmla="*/ 129365 h 275331"/>
                  <a:gd name="connsiteX2" fmla="*/ 5714 w 687705"/>
                  <a:gd name="connsiteY2" fmla="*/ 145990 h 275331"/>
                  <a:gd name="connsiteX3" fmla="*/ 340655 w 687705"/>
                  <a:gd name="connsiteY3" fmla="*/ 274732 h 275331"/>
                  <a:gd name="connsiteX4" fmla="*/ 347051 w 687705"/>
                  <a:gd name="connsiteY4" fmla="*/ 274732 h 275331"/>
                  <a:gd name="connsiteX5" fmla="*/ 681991 w 687705"/>
                  <a:gd name="connsiteY5" fmla="*/ 145990 h 275331"/>
                  <a:gd name="connsiteX6" fmla="*/ 681991 w 687705"/>
                  <a:gd name="connsiteY6" fmla="*/ 129365 h 275331"/>
                  <a:gd name="connsiteX7" fmla="*/ 347051 w 687705"/>
                  <a:gd name="connsiteY7" fmla="*/ 600 h 275331"/>
                  <a:gd name="connsiteX8" fmla="*/ 340655 w 687705"/>
                  <a:gd name="connsiteY8" fmla="*/ 600 h 275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7705" h="275331">
                    <a:moveTo>
                      <a:pt x="340655" y="600"/>
                    </a:moveTo>
                    <a:lnTo>
                      <a:pt x="5714" y="129365"/>
                    </a:lnTo>
                    <a:cubicBezTo>
                      <a:pt x="-1905" y="132281"/>
                      <a:pt x="-1905" y="143051"/>
                      <a:pt x="5714" y="145990"/>
                    </a:cubicBezTo>
                    <a:lnTo>
                      <a:pt x="340655" y="274732"/>
                    </a:lnTo>
                    <a:cubicBezTo>
                      <a:pt x="342701" y="275531"/>
                      <a:pt x="344981" y="275531"/>
                      <a:pt x="347051" y="274732"/>
                    </a:cubicBezTo>
                    <a:lnTo>
                      <a:pt x="681991" y="145990"/>
                    </a:lnTo>
                    <a:cubicBezTo>
                      <a:pt x="689610" y="143074"/>
                      <a:pt x="689610" y="132304"/>
                      <a:pt x="681991" y="129365"/>
                    </a:cubicBezTo>
                    <a:lnTo>
                      <a:pt x="347051" y="600"/>
                    </a:lnTo>
                    <a:cubicBezTo>
                      <a:pt x="345005" y="-200"/>
                      <a:pt x="342724" y="-200"/>
                      <a:pt x="340655" y="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8E2A4C27-0FB2-4D72-492F-66136BFA2EDC}"/>
                  </a:ext>
                </a:extLst>
              </p:cNvPr>
              <p:cNvSpPr/>
              <p:nvPr/>
            </p:nvSpPr>
            <p:spPr>
              <a:xfrm>
                <a:off x="1155778" y="1624691"/>
                <a:ext cx="688425" cy="134977"/>
              </a:xfrm>
              <a:custGeom>
                <a:avLst/>
                <a:gdLst>
                  <a:gd name="connsiteX0" fmla="*/ 595 w 688425"/>
                  <a:gd name="connsiteY0" fmla="*/ 4174 h 134977"/>
                  <a:gd name="connsiteX1" fmla="*/ 12494 w 688425"/>
                  <a:gd name="connsiteY1" fmla="*/ 10005 h 134977"/>
                  <a:gd name="connsiteX2" fmla="*/ 36267 w 688425"/>
                  <a:gd name="connsiteY2" fmla="*/ 19152 h 134977"/>
                  <a:gd name="connsiteX3" fmla="*/ 116169 w 688425"/>
                  <a:gd name="connsiteY3" fmla="*/ 49862 h 134977"/>
                  <a:gd name="connsiteX4" fmla="*/ 212767 w 688425"/>
                  <a:gd name="connsiteY4" fmla="*/ 86992 h 134977"/>
                  <a:gd name="connsiteX5" fmla="*/ 295209 w 688425"/>
                  <a:gd name="connsiteY5" fmla="*/ 118689 h 134977"/>
                  <a:gd name="connsiteX6" fmla="*/ 332456 w 688425"/>
                  <a:gd name="connsiteY6" fmla="*/ 133010 h 134977"/>
                  <a:gd name="connsiteX7" fmla="*/ 359427 w 688425"/>
                  <a:gd name="connsiteY7" fmla="*/ 131646 h 134977"/>
                  <a:gd name="connsiteX8" fmla="*/ 378826 w 688425"/>
                  <a:gd name="connsiteY8" fmla="*/ 124192 h 134977"/>
                  <a:gd name="connsiteX9" fmla="*/ 453203 w 688425"/>
                  <a:gd name="connsiteY9" fmla="*/ 95598 h 134977"/>
                  <a:gd name="connsiteX10" fmla="*/ 549236 w 688425"/>
                  <a:gd name="connsiteY10" fmla="*/ 58680 h 134977"/>
                  <a:gd name="connsiteX11" fmla="*/ 636099 w 688425"/>
                  <a:gd name="connsiteY11" fmla="*/ 25290 h 134977"/>
                  <a:gd name="connsiteX12" fmla="*/ 682069 w 688425"/>
                  <a:gd name="connsiteY12" fmla="*/ 7607 h 134977"/>
                  <a:gd name="connsiteX13" fmla="*/ 687807 w 688425"/>
                  <a:gd name="connsiteY13" fmla="*/ 4080 h 134977"/>
                  <a:gd name="connsiteX14" fmla="*/ 684491 w 688425"/>
                  <a:gd name="connsiteY14" fmla="*/ 764 h 134977"/>
                  <a:gd name="connsiteX15" fmla="*/ 673839 w 688425"/>
                  <a:gd name="connsiteY15" fmla="*/ 5773 h 134977"/>
                  <a:gd name="connsiteX16" fmla="*/ 649619 w 688425"/>
                  <a:gd name="connsiteY16" fmla="*/ 15084 h 134977"/>
                  <a:gd name="connsiteX17" fmla="*/ 569999 w 688425"/>
                  <a:gd name="connsiteY17" fmla="*/ 45700 h 134977"/>
                  <a:gd name="connsiteX18" fmla="*/ 474013 w 688425"/>
                  <a:gd name="connsiteY18" fmla="*/ 82594 h 134977"/>
                  <a:gd name="connsiteX19" fmla="*/ 392088 w 688425"/>
                  <a:gd name="connsiteY19" fmla="*/ 114080 h 134977"/>
                  <a:gd name="connsiteX20" fmla="*/ 354700 w 688425"/>
                  <a:gd name="connsiteY20" fmla="*/ 128448 h 134977"/>
                  <a:gd name="connsiteX21" fmla="*/ 330034 w 688425"/>
                  <a:gd name="connsiteY21" fmla="*/ 127037 h 134977"/>
                  <a:gd name="connsiteX22" fmla="*/ 310423 w 688425"/>
                  <a:gd name="connsiteY22" fmla="*/ 119512 h 134977"/>
                  <a:gd name="connsiteX23" fmla="*/ 236681 w 688425"/>
                  <a:gd name="connsiteY23" fmla="*/ 91177 h 134977"/>
                  <a:gd name="connsiteX24" fmla="*/ 141000 w 688425"/>
                  <a:gd name="connsiteY24" fmla="*/ 54401 h 134977"/>
                  <a:gd name="connsiteX25" fmla="*/ 54914 w 688425"/>
                  <a:gd name="connsiteY25" fmla="*/ 21316 h 134977"/>
                  <a:gd name="connsiteX26" fmla="*/ 7908 w 688425"/>
                  <a:gd name="connsiteY26" fmla="*/ 3233 h 134977"/>
                  <a:gd name="connsiteX27" fmla="*/ 3958 w 688425"/>
                  <a:gd name="connsiteY27" fmla="*/ 858 h 134977"/>
                  <a:gd name="connsiteX28" fmla="*/ 642 w 688425"/>
                  <a:gd name="connsiteY28" fmla="*/ 4174 h 134977"/>
                  <a:gd name="connsiteX29" fmla="*/ 642 w 688425"/>
                  <a:gd name="connsiteY29" fmla="*/ 4174 h 13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88425" h="134977">
                    <a:moveTo>
                      <a:pt x="595" y="4174"/>
                    </a:moveTo>
                    <a:cubicBezTo>
                      <a:pt x="3441" y="7301"/>
                      <a:pt x="8661" y="8524"/>
                      <a:pt x="12494" y="10005"/>
                    </a:cubicBezTo>
                    <a:cubicBezTo>
                      <a:pt x="20418" y="13062"/>
                      <a:pt x="28342" y="16095"/>
                      <a:pt x="36267" y="19152"/>
                    </a:cubicBezTo>
                    <a:lnTo>
                      <a:pt x="116169" y="49862"/>
                    </a:lnTo>
                    <a:cubicBezTo>
                      <a:pt x="148361" y="62231"/>
                      <a:pt x="180575" y="74623"/>
                      <a:pt x="212767" y="86992"/>
                    </a:cubicBezTo>
                    <a:cubicBezTo>
                      <a:pt x="240255" y="97550"/>
                      <a:pt x="267720" y="108108"/>
                      <a:pt x="295209" y="118689"/>
                    </a:cubicBezTo>
                    <a:cubicBezTo>
                      <a:pt x="307624" y="123463"/>
                      <a:pt x="319969" y="128401"/>
                      <a:pt x="332456" y="133010"/>
                    </a:cubicBezTo>
                    <a:cubicBezTo>
                      <a:pt x="341673" y="136419"/>
                      <a:pt x="350609" y="135032"/>
                      <a:pt x="359427" y="131646"/>
                    </a:cubicBezTo>
                    <a:cubicBezTo>
                      <a:pt x="365893" y="129153"/>
                      <a:pt x="372360" y="126661"/>
                      <a:pt x="378826" y="124192"/>
                    </a:cubicBezTo>
                    <a:cubicBezTo>
                      <a:pt x="403611" y="114668"/>
                      <a:pt x="428418" y="105121"/>
                      <a:pt x="453203" y="95598"/>
                    </a:cubicBezTo>
                    <a:cubicBezTo>
                      <a:pt x="485206" y="83300"/>
                      <a:pt x="517209" y="70978"/>
                      <a:pt x="549236" y="58680"/>
                    </a:cubicBezTo>
                    <a:cubicBezTo>
                      <a:pt x="578182" y="47558"/>
                      <a:pt x="607129" y="36412"/>
                      <a:pt x="636099" y="25290"/>
                    </a:cubicBezTo>
                    <a:cubicBezTo>
                      <a:pt x="651430" y="19387"/>
                      <a:pt x="666761" y="13509"/>
                      <a:pt x="682069" y="7607"/>
                    </a:cubicBezTo>
                    <a:cubicBezTo>
                      <a:pt x="684256" y="6760"/>
                      <a:pt x="686184" y="5914"/>
                      <a:pt x="687807" y="4080"/>
                    </a:cubicBezTo>
                    <a:cubicBezTo>
                      <a:pt x="689806" y="1822"/>
                      <a:pt x="686490" y="-1517"/>
                      <a:pt x="684491" y="764"/>
                    </a:cubicBezTo>
                    <a:cubicBezTo>
                      <a:pt x="682022" y="3562"/>
                      <a:pt x="677155" y="4503"/>
                      <a:pt x="673839" y="5773"/>
                    </a:cubicBezTo>
                    <a:cubicBezTo>
                      <a:pt x="665774" y="8876"/>
                      <a:pt x="657708" y="11980"/>
                      <a:pt x="649619" y="15084"/>
                    </a:cubicBezTo>
                    <a:cubicBezTo>
                      <a:pt x="623071" y="25290"/>
                      <a:pt x="596547" y="35495"/>
                      <a:pt x="569999" y="45700"/>
                    </a:cubicBezTo>
                    <a:cubicBezTo>
                      <a:pt x="537996" y="57998"/>
                      <a:pt x="505993" y="70296"/>
                      <a:pt x="474013" y="82594"/>
                    </a:cubicBezTo>
                    <a:cubicBezTo>
                      <a:pt x="446713" y="93082"/>
                      <a:pt x="419412" y="103593"/>
                      <a:pt x="392088" y="114080"/>
                    </a:cubicBezTo>
                    <a:cubicBezTo>
                      <a:pt x="379626" y="118877"/>
                      <a:pt x="367187" y="123768"/>
                      <a:pt x="354700" y="128448"/>
                    </a:cubicBezTo>
                    <a:cubicBezTo>
                      <a:pt x="346118" y="131669"/>
                      <a:pt x="338123" y="130164"/>
                      <a:pt x="330034" y="127037"/>
                    </a:cubicBezTo>
                    <a:lnTo>
                      <a:pt x="310423" y="119512"/>
                    </a:lnTo>
                    <a:cubicBezTo>
                      <a:pt x="285850" y="110059"/>
                      <a:pt x="261254" y="100607"/>
                      <a:pt x="236681" y="91177"/>
                    </a:cubicBezTo>
                    <a:cubicBezTo>
                      <a:pt x="204795" y="78926"/>
                      <a:pt x="172886" y="66652"/>
                      <a:pt x="141000" y="54401"/>
                    </a:cubicBezTo>
                    <a:cubicBezTo>
                      <a:pt x="112313" y="43372"/>
                      <a:pt x="83625" y="32344"/>
                      <a:pt x="54914" y="21316"/>
                    </a:cubicBezTo>
                    <a:cubicBezTo>
                      <a:pt x="39253" y="15296"/>
                      <a:pt x="23569" y="9276"/>
                      <a:pt x="7908" y="3233"/>
                    </a:cubicBezTo>
                    <a:cubicBezTo>
                      <a:pt x="6286" y="2622"/>
                      <a:pt x="5228" y="2269"/>
                      <a:pt x="3958" y="858"/>
                    </a:cubicBezTo>
                    <a:cubicBezTo>
                      <a:pt x="1912" y="-1376"/>
                      <a:pt x="-1403" y="1940"/>
                      <a:pt x="642" y="4174"/>
                    </a:cubicBezTo>
                    <a:lnTo>
                      <a:pt x="642" y="4174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775FE84-F035-C688-2591-83AA97281C98}"/>
                </a:ext>
              </a:extLst>
            </p:cNvPr>
            <p:cNvSpPr/>
            <p:nvPr/>
          </p:nvSpPr>
          <p:spPr>
            <a:xfrm>
              <a:off x="1212632" y="1501886"/>
              <a:ext cx="574600" cy="230018"/>
            </a:xfrm>
            <a:custGeom>
              <a:avLst/>
              <a:gdLst>
                <a:gd name="connsiteX0" fmla="*/ 284631 w 574600"/>
                <a:gd name="connsiteY0" fmla="*/ 494 h 230018"/>
                <a:gd name="connsiteX1" fmla="*/ 4762 w 574600"/>
                <a:gd name="connsiteY1" fmla="*/ 108073 h 230018"/>
                <a:gd name="connsiteX2" fmla="*/ 4762 w 574600"/>
                <a:gd name="connsiteY2" fmla="*/ 121946 h 230018"/>
                <a:gd name="connsiteX3" fmla="*/ 284631 w 574600"/>
                <a:gd name="connsiteY3" fmla="*/ 229525 h 230018"/>
                <a:gd name="connsiteX4" fmla="*/ 289969 w 574600"/>
                <a:gd name="connsiteY4" fmla="*/ 229525 h 230018"/>
                <a:gd name="connsiteX5" fmla="*/ 569839 w 574600"/>
                <a:gd name="connsiteY5" fmla="*/ 121946 h 230018"/>
                <a:gd name="connsiteX6" fmla="*/ 569839 w 574600"/>
                <a:gd name="connsiteY6" fmla="*/ 108073 h 230018"/>
                <a:gd name="connsiteX7" fmla="*/ 289969 w 574600"/>
                <a:gd name="connsiteY7" fmla="*/ 494 h 230018"/>
                <a:gd name="connsiteX8" fmla="*/ 284631 w 574600"/>
                <a:gd name="connsiteY8" fmla="*/ 494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4600" h="230018">
                  <a:moveTo>
                    <a:pt x="284631" y="494"/>
                  </a:moveTo>
                  <a:lnTo>
                    <a:pt x="4762" y="108073"/>
                  </a:lnTo>
                  <a:cubicBezTo>
                    <a:pt x="-1587" y="110518"/>
                    <a:pt x="-1587" y="119501"/>
                    <a:pt x="4762" y="121946"/>
                  </a:cubicBezTo>
                  <a:lnTo>
                    <a:pt x="284631" y="229525"/>
                  </a:lnTo>
                  <a:cubicBezTo>
                    <a:pt x="286348" y="230184"/>
                    <a:pt x="288253" y="230184"/>
                    <a:pt x="289969" y="229525"/>
                  </a:cubicBezTo>
                  <a:lnTo>
                    <a:pt x="569839" y="121946"/>
                  </a:lnTo>
                  <a:cubicBezTo>
                    <a:pt x="576188" y="119501"/>
                    <a:pt x="576188" y="110518"/>
                    <a:pt x="569839" y="108073"/>
                  </a:cubicBezTo>
                  <a:lnTo>
                    <a:pt x="289969" y="494"/>
                  </a:lnTo>
                  <a:cubicBezTo>
                    <a:pt x="288253" y="-165"/>
                    <a:pt x="286348" y="-165"/>
                    <a:pt x="284631" y="4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6D4C3F9-947B-1445-1248-7058F35711BF}"/>
                </a:ext>
              </a:extLst>
            </p:cNvPr>
            <p:cNvSpPr/>
            <p:nvPr/>
          </p:nvSpPr>
          <p:spPr>
            <a:xfrm>
              <a:off x="1212643" y="1107172"/>
              <a:ext cx="574600" cy="506502"/>
            </a:xfrm>
            <a:custGeom>
              <a:avLst/>
              <a:gdLst>
                <a:gd name="connsiteX0" fmla="*/ 0 w 574600"/>
                <a:gd name="connsiteY0" fmla="*/ 0 h 506502"/>
                <a:gd name="connsiteX1" fmla="*/ 574601 w 574600"/>
                <a:gd name="connsiteY1" fmla="*/ 0 h 506502"/>
                <a:gd name="connsiteX2" fmla="*/ 574601 w 574600"/>
                <a:gd name="connsiteY2" fmla="*/ 506503 h 506502"/>
                <a:gd name="connsiteX3" fmla="*/ 0 w 574600"/>
                <a:gd name="connsiteY3" fmla="*/ 506503 h 50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4600" h="506502">
                  <a:moveTo>
                    <a:pt x="0" y="0"/>
                  </a:moveTo>
                  <a:lnTo>
                    <a:pt x="574601" y="0"/>
                  </a:lnTo>
                  <a:lnTo>
                    <a:pt x="574601" y="506503"/>
                  </a:lnTo>
                  <a:lnTo>
                    <a:pt x="0" y="5065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09FC0E4-884E-C017-60A1-11C431BAA3FB}"/>
                </a:ext>
              </a:extLst>
            </p:cNvPr>
            <p:cNvSpPr/>
            <p:nvPr/>
          </p:nvSpPr>
          <p:spPr>
            <a:xfrm>
              <a:off x="1330015" y="1253503"/>
              <a:ext cx="323146" cy="315929"/>
            </a:xfrm>
            <a:custGeom>
              <a:avLst/>
              <a:gdLst>
                <a:gd name="connsiteX0" fmla="*/ 322303 w 323146"/>
                <a:gd name="connsiteY0" fmla="*/ 128553 h 315929"/>
                <a:gd name="connsiteX1" fmla="*/ 230690 w 323146"/>
                <a:gd name="connsiteY1" fmla="*/ 12791 h 315929"/>
                <a:gd name="connsiteX2" fmla="*/ 13628 w 323146"/>
                <a:gd name="connsiteY2" fmla="*/ 219178 h 315929"/>
                <a:gd name="connsiteX3" fmla="*/ 227233 w 323146"/>
                <a:gd name="connsiteY3" fmla="*/ 304112 h 315929"/>
                <a:gd name="connsiteX4" fmla="*/ 322326 w 323146"/>
                <a:gd name="connsiteY4" fmla="*/ 128553 h 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146" h="315929">
                  <a:moveTo>
                    <a:pt x="322303" y="128553"/>
                  </a:moveTo>
                  <a:cubicBezTo>
                    <a:pt x="317553" y="78585"/>
                    <a:pt x="282845" y="32731"/>
                    <a:pt x="230690" y="12791"/>
                  </a:cubicBezTo>
                  <a:cubicBezTo>
                    <a:pt x="88686" y="-41527"/>
                    <a:pt x="-43513" y="86603"/>
                    <a:pt x="13628" y="219178"/>
                  </a:cubicBezTo>
                  <a:cubicBezTo>
                    <a:pt x="47300" y="297293"/>
                    <a:pt x="149001" y="337503"/>
                    <a:pt x="227233" y="304112"/>
                  </a:cubicBezTo>
                  <a:cubicBezTo>
                    <a:pt x="294156" y="275542"/>
                    <a:pt x="329051" y="199214"/>
                    <a:pt x="322326" y="128553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13732B1-397D-35C5-F2BB-CB5CDB6F2ED4}"/>
                </a:ext>
              </a:extLst>
            </p:cNvPr>
            <p:cNvSpPr/>
            <p:nvPr/>
          </p:nvSpPr>
          <p:spPr>
            <a:xfrm>
              <a:off x="1241327" y="1193885"/>
              <a:ext cx="228380" cy="440208"/>
            </a:xfrm>
            <a:custGeom>
              <a:avLst/>
              <a:gdLst>
                <a:gd name="connsiteX0" fmla="*/ 5459 w 228380"/>
                <a:gd name="connsiteY0" fmla="*/ 438719 h 440208"/>
                <a:gd name="connsiteX1" fmla="*/ 92204 w 228380"/>
                <a:gd name="connsiteY1" fmla="*/ 269485 h 440208"/>
                <a:gd name="connsiteX2" fmla="*/ 178949 w 228380"/>
                <a:gd name="connsiteY2" fmla="*/ 100251 h 440208"/>
                <a:gd name="connsiteX3" fmla="*/ 228024 w 228380"/>
                <a:gd name="connsiteY3" fmla="*/ 4476 h 440208"/>
                <a:gd name="connsiteX4" fmla="*/ 222921 w 228380"/>
                <a:gd name="connsiteY4" fmla="*/ 1490 h 440208"/>
                <a:gd name="connsiteX5" fmla="*/ 136176 w 228380"/>
                <a:gd name="connsiteY5" fmla="*/ 170724 h 440208"/>
                <a:gd name="connsiteX6" fmla="*/ 49431 w 228380"/>
                <a:gd name="connsiteY6" fmla="*/ 339958 h 440208"/>
                <a:gd name="connsiteX7" fmla="*/ 357 w 228380"/>
                <a:gd name="connsiteY7" fmla="*/ 435732 h 440208"/>
                <a:gd name="connsiteX8" fmla="*/ 5459 w 228380"/>
                <a:gd name="connsiteY8" fmla="*/ 438719 h 440208"/>
                <a:gd name="connsiteX9" fmla="*/ 5459 w 228380"/>
                <a:gd name="connsiteY9" fmla="*/ 438719 h 4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380" h="440208">
                  <a:moveTo>
                    <a:pt x="5459" y="438719"/>
                  </a:moveTo>
                  <a:cubicBezTo>
                    <a:pt x="34382" y="382307"/>
                    <a:pt x="63281" y="325896"/>
                    <a:pt x="92204" y="269485"/>
                  </a:cubicBezTo>
                  <a:cubicBezTo>
                    <a:pt x="121127" y="213073"/>
                    <a:pt x="150026" y="156662"/>
                    <a:pt x="178949" y="100251"/>
                  </a:cubicBezTo>
                  <a:cubicBezTo>
                    <a:pt x="195315" y="68318"/>
                    <a:pt x="211681" y="36409"/>
                    <a:pt x="228024" y="4476"/>
                  </a:cubicBezTo>
                  <a:cubicBezTo>
                    <a:pt x="229764" y="1090"/>
                    <a:pt x="224662" y="-1896"/>
                    <a:pt x="222921" y="1490"/>
                  </a:cubicBezTo>
                  <a:cubicBezTo>
                    <a:pt x="193999" y="57901"/>
                    <a:pt x="165099" y="114313"/>
                    <a:pt x="136176" y="170724"/>
                  </a:cubicBezTo>
                  <a:cubicBezTo>
                    <a:pt x="107254" y="227135"/>
                    <a:pt x="78354" y="283546"/>
                    <a:pt x="49431" y="339958"/>
                  </a:cubicBezTo>
                  <a:cubicBezTo>
                    <a:pt x="33065" y="371891"/>
                    <a:pt x="16699" y="403800"/>
                    <a:pt x="357" y="435732"/>
                  </a:cubicBezTo>
                  <a:cubicBezTo>
                    <a:pt x="-1384" y="439119"/>
                    <a:pt x="3719" y="442105"/>
                    <a:pt x="5459" y="438719"/>
                  </a:cubicBezTo>
                  <a:lnTo>
                    <a:pt x="5459" y="438719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745CF2F-0ED6-B31B-F9DA-E699EC740AA8}"/>
                </a:ext>
              </a:extLst>
            </p:cNvPr>
            <p:cNvSpPr/>
            <p:nvPr/>
          </p:nvSpPr>
          <p:spPr>
            <a:xfrm>
              <a:off x="1242822" y="1121845"/>
              <a:ext cx="227037" cy="597127"/>
            </a:xfrm>
            <a:custGeom>
              <a:avLst/>
              <a:gdLst>
                <a:gd name="connsiteX0" fmla="*/ 226835 w 227037"/>
                <a:gd name="connsiteY0" fmla="*/ 593554 h 597127"/>
                <a:gd name="connsiteX1" fmla="*/ 140631 w 227037"/>
                <a:gd name="connsiteY1" fmla="*/ 362735 h 597127"/>
                <a:gd name="connsiteX2" fmla="*/ 54427 w 227037"/>
                <a:gd name="connsiteY2" fmla="*/ 131917 h 597127"/>
                <a:gd name="connsiteX3" fmla="*/ 5893 w 227037"/>
                <a:gd name="connsiteY3" fmla="*/ 1999 h 597127"/>
                <a:gd name="connsiteX4" fmla="*/ 202 w 227037"/>
                <a:gd name="connsiteY4" fmla="*/ 3574 h 597127"/>
                <a:gd name="connsiteX5" fmla="*/ 86406 w 227037"/>
                <a:gd name="connsiteY5" fmla="*/ 234393 h 597127"/>
                <a:gd name="connsiteX6" fmla="*/ 172611 w 227037"/>
                <a:gd name="connsiteY6" fmla="*/ 465211 h 597127"/>
                <a:gd name="connsiteX7" fmla="*/ 221145 w 227037"/>
                <a:gd name="connsiteY7" fmla="*/ 595129 h 597127"/>
                <a:gd name="connsiteX8" fmla="*/ 226835 w 227037"/>
                <a:gd name="connsiteY8" fmla="*/ 593554 h 597127"/>
                <a:gd name="connsiteX9" fmla="*/ 226835 w 227037"/>
                <a:gd name="connsiteY9" fmla="*/ 593554 h 597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037" h="597127">
                  <a:moveTo>
                    <a:pt x="226835" y="593554"/>
                  </a:moveTo>
                  <a:cubicBezTo>
                    <a:pt x="198100" y="516614"/>
                    <a:pt x="169366" y="439675"/>
                    <a:pt x="140631" y="362735"/>
                  </a:cubicBezTo>
                  <a:cubicBezTo>
                    <a:pt x="111896" y="285796"/>
                    <a:pt x="83161" y="208856"/>
                    <a:pt x="54427" y="131917"/>
                  </a:cubicBezTo>
                  <a:cubicBezTo>
                    <a:pt x="38249" y="88603"/>
                    <a:pt x="22071" y="45313"/>
                    <a:pt x="5893" y="1999"/>
                  </a:cubicBezTo>
                  <a:cubicBezTo>
                    <a:pt x="4576" y="-1528"/>
                    <a:pt x="-1138" y="0"/>
                    <a:pt x="202" y="3574"/>
                  </a:cubicBezTo>
                  <a:cubicBezTo>
                    <a:pt x="28937" y="80514"/>
                    <a:pt x="57672" y="157453"/>
                    <a:pt x="86406" y="234393"/>
                  </a:cubicBezTo>
                  <a:cubicBezTo>
                    <a:pt x="115141" y="311332"/>
                    <a:pt x="143876" y="388272"/>
                    <a:pt x="172611" y="465211"/>
                  </a:cubicBezTo>
                  <a:cubicBezTo>
                    <a:pt x="188789" y="508525"/>
                    <a:pt x="204967" y="551815"/>
                    <a:pt x="221145" y="595129"/>
                  </a:cubicBezTo>
                  <a:cubicBezTo>
                    <a:pt x="222461" y="598656"/>
                    <a:pt x="228175" y="597128"/>
                    <a:pt x="226835" y="593554"/>
                  </a:cubicBezTo>
                  <a:lnTo>
                    <a:pt x="226835" y="593554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8840E9E5-8E86-4C8B-E64A-DBB369951262}"/>
                </a:ext>
              </a:extLst>
            </p:cNvPr>
            <p:cNvSpPr/>
            <p:nvPr/>
          </p:nvSpPr>
          <p:spPr>
            <a:xfrm>
              <a:off x="1530180" y="1193885"/>
              <a:ext cx="228380" cy="440208"/>
            </a:xfrm>
            <a:custGeom>
              <a:avLst/>
              <a:gdLst>
                <a:gd name="connsiteX0" fmla="*/ 228024 w 228380"/>
                <a:gd name="connsiteY0" fmla="*/ 435732 h 440208"/>
                <a:gd name="connsiteX1" fmla="*/ 141279 w 228380"/>
                <a:gd name="connsiteY1" fmla="*/ 266498 h 440208"/>
                <a:gd name="connsiteX2" fmla="*/ 54534 w 228380"/>
                <a:gd name="connsiteY2" fmla="*/ 97264 h 440208"/>
                <a:gd name="connsiteX3" fmla="*/ 5459 w 228380"/>
                <a:gd name="connsiteY3" fmla="*/ 1490 h 440208"/>
                <a:gd name="connsiteX4" fmla="*/ 357 w 228380"/>
                <a:gd name="connsiteY4" fmla="*/ 4476 h 440208"/>
                <a:gd name="connsiteX5" fmla="*/ 87102 w 228380"/>
                <a:gd name="connsiteY5" fmla="*/ 173710 h 440208"/>
                <a:gd name="connsiteX6" fmla="*/ 173847 w 228380"/>
                <a:gd name="connsiteY6" fmla="*/ 342944 h 440208"/>
                <a:gd name="connsiteX7" fmla="*/ 222921 w 228380"/>
                <a:gd name="connsiteY7" fmla="*/ 438719 h 440208"/>
                <a:gd name="connsiteX8" fmla="*/ 228024 w 228380"/>
                <a:gd name="connsiteY8" fmla="*/ 435732 h 440208"/>
                <a:gd name="connsiteX9" fmla="*/ 228024 w 228380"/>
                <a:gd name="connsiteY9" fmla="*/ 435732 h 4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380" h="440208">
                  <a:moveTo>
                    <a:pt x="228024" y="435732"/>
                  </a:moveTo>
                  <a:cubicBezTo>
                    <a:pt x="199101" y="379321"/>
                    <a:pt x="170202" y="322910"/>
                    <a:pt x="141279" y="266498"/>
                  </a:cubicBezTo>
                  <a:cubicBezTo>
                    <a:pt x="112356" y="210087"/>
                    <a:pt x="83457" y="153676"/>
                    <a:pt x="54534" y="97264"/>
                  </a:cubicBezTo>
                  <a:cubicBezTo>
                    <a:pt x="38168" y="65332"/>
                    <a:pt x="21802" y="33423"/>
                    <a:pt x="5459" y="1490"/>
                  </a:cubicBezTo>
                  <a:cubicBezTo>
                    <a:pt x="3719" y="-1896"/>
                    <a:pt x="-1384" y="1090"/>
                    <a:pt x="357" y="4476"/>
                  </a:cubicBezTo>
                  <a:cubicBezTo>
                    <a:pt x="29279" y="60888"/>
                    <a:pt x="58179" y="117299"/>
                    <a:pt x="87102" y="173710"/>
                  </a:cubicBezTo>
                  <a:cubicBezTo>
                    <a:pt x="116024" y="230121"/>
                    <a:pt x="144924" y="286533"/>
                    <a:pt x="173847" y="342944"/>
                  </a:cubicBezTo>
                  <a:cubicBezTo>
                    <a:pt x="190213" y="374877"/>
                    <a:pt x="206579" y="406786"/>
                    <a:pt x="222921" y="438719"/>
                  </a:cubicBezTo>
                  <a:cubicBezTo>
                    <a:pt x="224661" y="442105"/>
                    <a:pt x="229764" y="439119"/>
                    <a:pt x="228024" y="435732"/>
                  </a:cubicBezTo>
                  <a:lnTo>
                    <a:pt x="228024" y="435732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CB351AB-9F3A-9049-DF83-2CCEE668D776}"/>
                </a:ext>
              </a:extLst>
            </p:cNvPr>
            <p:cNvSpPr/>
            <p:nvPr/>
          </p:nvSpPr>
          <p:spPr>
            <a:xfrm>
              <a:off x="1530052" y="1121821"/>
              <a:ext cx="227037" cy="597127"/>
            </a:xfrm>
            <a:custGeom>
              <a:avLst/>
              <a:gdLst>
                <a:gd name="connsiteX0" fmla="*/ 5893 w 227037"/>
                <a:gd name="connsiteY0" fmla="*/ 595129 h 597127"/>
                <a:gd name="connsiteX1" fmla="*/ 92097 w 227037"/>
                <a:gd name="connsiteY1" fmla="*/ 364310 h 597127"/>
                <a:gd name="connsiteX2" fmla="*/ 178301 w 227037"/>
                <a:gd name="connsiteY2" fmla="*/ 133492 h 597127"/>
                <a:gd name="connsiteX3" fmla="*/ 226835 w 227037"/>
                <a:gd name="connsiteY3" fmla="*/ 3574 h 597127"/>
                <a:gd name="connsiteX4" fmla="*/ 221145 w 227037"/>
                <a:gd name="connsiteY4" fmla="*/ 1999 h 597127"/>
                <a:gd name="connsiteX5" fmla="*/ 134940 w 227037"/>
                <a:gd name="connsiteY5" fmla="*/ 232817 h 597127"/>
                <a:gd name="connsiteX6" fmla="*/ 48736 w 227037"/>
                <a:gd name="connsiteY6" fmla="*/ 463636 h 597127"/>
                <a:gd name="connsiteX7" fmla="*/ 202 w 227037"/>
                <a:gd name="connsiteY7" fmla="*/ 593554 h 597127"/>
                <a:gd name="connsiteX8" fmla="*/ 5893 w 227037"/>
                <a:gd name="connsiteY8" fmla="*/ 595129 h 597127"/>
                <a:gd name="connsiteX9" fmla="*/ 5893 w 227037"/>
                <a:gd name="connsiteY9" fmla="*/ 595129 h 597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037" h="597127">
                  <a:moveTo>
                    <a:pt x="5893" y="595129"/>
                  </a:moveTo>
                  <a:cubicBezTo>
                    <a:pt x="34627" y="518189"/>
                    <a:pt x="63362" y="441250"/>
                    <a:pt x="92097" y="364310"/>
                  </a:cubicBezTo>
                  <a:cubicBezTo>
                    <a:pt x="120832" y="287371"/>
                    <a:pt x="149566" y="210431"/>
                    <a:pt x="178301" y="133492"/>
                  </a:cubicBezTo>
                  <a:cubicBezTo>
                    <a:pt x="194479" y="90178"/>
                    <a:pt x="210657" y="46888"/>
                    <a:pt x="226835" y="3574"/>
                  </a:cubicBezTo>
                  <a:cubicBezTo>
                    <a:pt x="228175" y="0"/>
                    <a:pt x="222461" y="-1528"/>
                    <a:pt x="221145" y="1999"/>
                  </a:cubicBezTo>
                  <a:cubicBezTo>
                    <a:pt x="192410" y="78938"/>
                    <a:pt x="163675" y="155878"/>
                    <a:pt x="134940" y="232817"/>
                  </a:cubicBezTo>
                  <a:cubicBezTo>
                    <a:pt x="106206" y="309757"/>
                    <a:pt x="77471" y="386696"/>
                    <a:pt x="48736" y="463636"/>
                  </a:cubicBezTo>
                  <a:cubicBezTo>
                    <a:pt x="32558" y="506950"/>
                    <a:pt x="16380" y="550240"/>
                    <a:pt x="202" y="593554"/>
                  </a:cubicBezTo>
                  <a:cubicBezTo>
                    <a:pt x="-1138" y="597128"/>
                    <a:pt x="4576" y="598656"/>
                    <a:pt x="5893" y="595129"/>
                  </a:cubicBezTo>
                  <a:lnTo>
                    <a:pt x="5893" y="595129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2CC2C5D-D9D5-C5D3-E9CA-5FDAC298FE0F}"/>
                </a:ext>
              </a:extLst>
            </p:cNvPr>
            <p:cNvSpPr/>
            <p:nvPr/>
          </p:nvSpPr>
          <p:spPr>
            <a:xfrm>
              <a:off x="1212626" y="1009739"/>
              <a:ext cx="574612" cy="194841"/>
            </a:xfrm>
            <a:custGeom>
              <a:avLst/>
              <a:gdLst>
                <a:gd name="connsiteX0" fmla="*/ 285766 w 574612"/>
                <a:gd name="connsiteY0" fmla="*/ 247 h 194841"/>
                <a:gd name="connsiteX1" fmla="*/ 3404 w 574612"/>
                <a:gd name="connsiteY1" fmla="*/ 92730 h 194841"/>
                <a:gd name="connsiteX2" fmla="*/ 3404 w 574612"/>
                <a:gd name="connsiteY2" fmla="*/ 102112 h 194841"/>
                <a:gd name="connsiteX3" fmla="*/ 285766 w 574612"/>
                <a:gd name="connsiteY3" fmla="*/ 194594 h 194841"/>
                <a:gd name="connsiteX4" fmla="*/ 288846 w 574612"/>
                <a:gd name="connsiteY4" fmla="*/ 194594 h 194841"/>
                <a:gd name="connsiteX5" fmla="*/ 571209 w 574612"/>
                <a:gd name="connsiteY5" fmla="*/ 102112 h 194841"/>
                <a:gd name="connsiteX6" fmla="*/ 571209 w 574612"/>
                <a:gd name="connsiteY6" fmla="*/ 92730 h 194841"/>
                <a:gd name="connsiteX7" fmla="*/ 288846 w 574612"/>
                <a:gd name="connsiteY7" fmla="*/ 247 h 194841"/>
                <a:gd name="connsiteX8" fmla="*/ 285766 w 574612"/>
                <a:gd name="connsiteY8" fmla="*/ 247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4612" h="194841">
                  <a:moveTo>
                    <a:pt x="285766" y="247"/>
                  </a:moveTo>
                  <a:lnTo>
                    <a:pt x="3404" y="92730"/>
                  </a:lnTo>
                  <a:cubicBezTo>
                    <a:pt x="-1135" y="94211"/>
                    <a:pt x="-1135" y="100630"/>
                    <a:pt x="3404" y="102112"/>
                  </a:cubicBezTo>
                  <a:lnTo>
                    <a:pt x="285766" y="194594"/>
                  </a:lnTo>
                  <a:cubicBezTo>
                    <a:pt x="286754" y="194924"/>
                    <a:pt x="287835" y="194924"/>
                    <a:pt x="288846" y="194594"/>
                  </a:cubicBezTo>
                  <a:lnTo>
                    <a:pt x="571209" y="102112"/>
                  </a:lnTo>
                  <a:cubicBezTo>
                    <a:pt x="575747" y="100630"/>
                    <a:pt x="575747" y="94211"/>
                    <a:pt x="571209" y="92730"/>
                  </a:cubicBezTo>
                  <a:lnTo>
                    <a:pt x="288846" y="247"/>
                  </a:lnTo>
                  <a:cubicBezTo>
                    <a:pt x="287859" y="-82"/>
                    <a:pt x="286777" y="-82"/>
                    <a:pt x="285766" y="247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DDE3F25-236A-B6EA-AB27-1C65EB15614D}"/>
                </a:ext>
              </a:extLst>
            </p:cNvPr>
            <p:cNvSpPr/>
            <p:nvPr/>
          </p:nvSpPr>
          <p:spPr>
            <a:xfrm>
              <a:off x="1212643" y="948072"/>
              <a:ext cx="574600" cy="159099"/>
            </a:xfrm>
            <a:custGeom>
              <a:avLst/>
              <a:gdLst>
                <a:gd name="connsiteX0" fmla="*/ 574601 w 574600"/>
                <a:gd name="connsiteY0" fmla="*/ 158370 h 159099"/>
                <a:gd name="connsiteX1" fmla="*/ 574601 w 574600"/>
                <a:gd name="connsiteY1" fmla="*/ 131517 h 159099"/>
                <a:gd name="connsiteX2" fmla="*/ 572155 w 574600"/>
                <a:gd name="connsiteY2" fmla="*/ 126555 h 159099"/>
                <a:gd name="connsiteX3" fmla="*/ 451502 w 574600"/>
                <a:gd name="connsiteY3" fmla="*/ 34120 h 159099"/>
                <a:gd name="connsiteX4" fmla="*/ 451502 w 574600"/>
                <a:gd name="connsiteY4" fmla="*/ 0 h 159099"/>
                <a:gd name="connsiteX5" fmla="*/ 123098 w 574600"/>
                <a:gd name="connsiteY5" fmla="*/ 0 h 159099"/>
                <a:gd name="connsiteX6" fmla="*/ 123098 w 574600"/>
                <a:gd name="connsiteY6" fmla="*/ 34120 h 159099"/>
                <a:gd name="connsiteX7" fmla="*/ 2446 w 574600"/>
                <a:gd name="connsiteY7" fmla="*/ 126555 h 159099"/>
                <a:gd name="connsiteX8" fmla="*/ 0 w 574600"/>
                <a:gd name="connsiteY8" fmla="*/ 131517 h 159099"/>
                <a:gd name="connsiteX9" fmla="*/ 0 w 574600"/>
                <a:gd name="connsiteY9" fmla="*/ 159099 h 159099"/>
                <a:gd name="connsiteX10" fmla="*/ 574601 w 574600"/>
                <a:gd name="connsiteY10" fmla="*/ 158370 h 15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4600" h="159099">
                  <a:moveTo>
                    <a:pt x="574601" y="158370"/>
                  </a:moveTo>
                  <a:lnTo>
                    <a:pt x="574601" y="131517"/>
                  </a:lnTo>
                  <a:cubicBezTo>
                    <a:pt x="574601" y="129565"/>
                    <a:pt x="573684" y="127731"/>
                    <a:pt x="572155" y="126555"/>
                  </a:cubicBezTo>
                  <a:lnTo>
                    <a:pt x="451502" y="34120"/>
                  </a:lnTo>
                  <a:lnTo>
                    <a:pt x="451502" y="0"/>
                  </a:lnTo>
                  <a:lnTo>
                    <a:pt x="123098" y="0"/>
                  </a:lnTo>
                  <a:lnTo>
                    <a:pt x="123098" y="34120"/>
                  </a:lnTo>
                  <a:lnTo>
                    <a:pt x="2446" y="126555"/>
                  </a:lnTo>
                  <a:cubicBezTo>
                    <a:pt x="894" y="127731"/>
                    <a:pt x="0" y="129565"/>
                    <a:pt x="0" y="131517"/>
                  </a:cubicBezTo>
                  <a:lnTo>
                    <a:pt x="0" y="159099"/>
                  </a:lnTo>
                  <a:lnTo>
                    <a:pt x="574601" y="158370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EB0C9843-8180-D9AF-8668-A4FA2E04ACE4}"/>
                </a:ext>
              </a:extLst>
            </p:cNvPr>
            <p:cNvSpPr/>
            <p:nvPr/>
          </p:nvSpPr>
          <p:spPr>
            <a:xfrm>
              <a:off x="1212626" y="982204"/>
              <a:ext cx="574612" cy="194841"/>
            </a:xfrm>
            <a:custGeom>
              <a:avLst/>
              <a:gdLst>
                <a:gd name="connsiteX0" fmla="*/ 285766 w 574612"/>
                <a:gd name="connsiteY0" fmla="*/ 247 h 194841"/>
                <a:gd name="connsiteX1" fmla="*/ 3404 w 574612"/>
                <a:gd name="connsiteY1" fmla="*/ 92729 h 194841"/>
                <a:gd name="connsiteX2" fmla="*/ 3404 w 574612"/>
                <a:gd name="connsiteY2" fmla="*/ 102112 h 194841"/>
                <a:gd name="connsiteX3" fmla="*/ 285766 w 574612"/>
                <a:gd name="connsiteY3" fmla="*/ 194594 h 194841"/>
                <a:gd name="connsiteX4" fmla="*/ 288846 w 574612"/>
                <a:gd name="connsiteY4" fmla="*/ 194594 h 194841"/>
                <a:gd name="connsiteX5" fmla="*/ 571209 w 574612"/>
                <a:gd name="connsiteY5" fmla="*/ 102112 h 194841"/>
                <a:gd name="connsiteX6" fmla="*/ 571209 w 574612"/>
                <a:gd name="connsiteY6" fmla="*/ 92729 h 194841"/>
                <a:gd name="connsiteX7" fmla="*/ 288846 w 574612"/>
                <a:gd name="connsiteY7" fmla="*/ 247 h 194841"/>
                <a:gd name="connsiteX8" fmla="*/ 285766 w 574612"/>
                <a:gd name="connsiteY8" fmla="*/ 247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4612" h="194841">
                  <a:moveTo>
                    <a:pt x="285766" y="247"/>
                  </a:moveTo>
                  <a:lnTo>
                    <a:pt x="3404" y="92729"/>
                  </a:lnTo>
                  <a:cubicBezTo>
                    <a:pt x="-1135" y="94211"/>
                    <a:pt x="-1135" y="100630"/>
                    <a:pt x="3404" y="102112"/>
                  </a:cubicBezTo>
                  <a:lnTo>
                    <a:pt x="285766" y="194594"/>
                  </a:lnTo>
                  <a:cubicBezTo>
                    <a:pt x="286754" y="194924"/>
                    <a:pt x="287835" y="194924"/>
                    <a:pt x="288846" y="194594"/>
                  </a:cubicBezTo>
                  <a:lnTo>
                    <a:pt x="571209" y="102112"/>
                  </a:lnTo>
                  <a:cubicBezTo>
                    <a:pt x="575747" y="100630"/>
                    <a:pt x="575747" y="94211"/>
                    <a:pt x="571209" y="92729"/>
                  </a:cubicBezTo>
                  <a:lnTo>
                    <a:pt x="288846" y="247"/>
                  </a:lnTo>
                  <a:cubicBezTo>
                    <a:pt x="287859" y="-82"/>
                    <a:pt x="286777" y="-82"/>
                    <a:pt x="285766" y="247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E4FC8DC-A1CF-98AB-4F9A-B0CA169CA3D4}"/>
                </a:ext>
              </a:extLst>
            </p:cNvPr>
            <p:cNvSpPr/>
            <p:nvPr/>
          </p:nvSpPr>
          <p:spPr>
            <a:xfrm>
              <a:off x="1469492" y="1171319"/>
              <a:ext cx="60267" cy="561173"/>
            </a:xfrm>
            <a:custGeom>
              <a:avLst/>
              <a:gdLst>
                <a:gd name="connsiteX0" fmla="*/ 0 w 60267"/>
                <a:gd name="connsiteY0" fmla="*/ 0 h 561173"/>
                <a:gd name="connsiteX1" fmla="*/ 60268 w 60267"/>
                <a:gd name="connsiteY1" fmla="*/ 0 h 561173"/>
                <a:gd name="connsiteX2" fmla="*/ 60268 w 60267"/>
                <a:gd name="connsiteY2" fmla="*/ 561174 h 561173"/>
                <a:gd name="connsiteX3" fmla="*/ 0 w 60267"/>
                <a:gd name="connsiteY3" fmla="*/ 561174 h 56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67" h="561173">
                  <a:moveTo>
                    <a:pt x="0" y="0"/>
                  </a:moveTo>
                  <a:lnTo>
                    <a:pt x="60268" y="0"/>
                  </a:lnTo>
                  <a:lnTo>
                    <a:pt x="60268" y="561174"/>
                  </a:lnTo>
                  <a:lnTo>
                    <a:pt x="0" y="561174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F8D7515-FB2F-ED6B-09C6-D948CEAD3F44}"/>
                </a:ext>
              </a:extLst>
            </p:cNvPr>
            <p:cNvSpPr/>
            <p:nvPr/>
          </p:nvSpPr>
          <p:spPr>
            <a:xfrm>
              <a:off x="1212620" y="1107195"/>
              <a:ext cx="30145" cy="530769"/>
            </a:xfrm>
            <a:custGeom>
              <a:avLst/>
              <a:gdLst>
                <a:gd name="connsiteX0" fmla="*/ 30146 w 30145"/>
                <a:gd name="connsiteY0" fmla="*/ 0 h 530769"/>
                <a:gd name="connsiteX1" fmla="*/ 30146 w 30145"/>
                <a:gd name="connsiteY1" fmla="*/ 530770 h 530769"/>
                <a:gd name="connsiteX2" fmla="*/ 0 w 30145"/>
                <a:gd name="connsiteY2" fmla="*/ 517319 h 530769"/>
                <a:gd name="connsiteX3" fmla="*/ 0 w 30145"/>
                <a:gd name="connsiteY3" fmla="*/ 0 h 530769"/>
                <a:gd name="connsiteX4" fmla="*/ 30146 w 30145"/>
                <a:gd name="connsiteY4" fmla="*/ 0 h 53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45" h="530769">
                  <a:moveTo>
                    <a:pt x="30146" y="0"/>
                  </a:moveTo>
                  <a:lnTo>
                    <a:pt x="30146" y="530770"/>
                  </a:lnTo>
                  <a:lnTo>
                    <a:pt x="0" y="517319"/>
                  </a:lnTo>
                  <a:lnTo>
                    <a:pt x="0" y="0"/>
                  </a:lnTo>
                  <a:lnTo>
                    <a:pt x="30146" y="0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6592CB5-20FF-F207-024E-96C3E459865A}"/>
                </a:ext>
              </a:extLst>
            </p:cNvPr>
            <p:cNvSpPr/>
            <p:nvPr/>
          </p:nvSpPr>
          <p:spPr>
            <a:xfrm>
              <a:off x="1757098" y="1107195"/>
              <a:ext cx="30145" cy="530769"/>
            </a:xfrm>
            <a:custGeom>
              <a:avLst/>
              <a:gdLst>
                <a:gd name="connsiteX0" fmla="*/ 30146 w 30145"/>
                <a:gd name="connsiteY0" fmla="*/ 0 h 530769"/>
                <a:gd name="connsiteX1" fmla="*/ 30146 w 30145"/>
                <a:gd name="connsiteY1" fmla="*/ 522234 h 530769"/>
                <a:gd name="connsiteX2" fmla="*/ 0 w 30145"/>
                <a:gd name="connsiteY2" fmla="*/ 530770 h 530769"/>
                <a:gd name="connsiteX3" fmla="*/ 0 w 30145"/>
                <a:gd name="connsiteY3" fmla="*/ 0 h 530769"/>
                <a:gd name="connsiteX4" fmla="*/ 30146 w 30145"/>
                <a:gd name="connsiteY4" fmla="*/ 0 h 53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45" h="530769">
                  <a:moveTo>
                    <a:pt x="30146" y="0"/>
                  </a:moveTo>
                  <a:lnTo>
                    <a:pt x="30146" y="522234"/>
                  </a:lnTo>
                  <a:lnTo>
                    <a:pt x="0" y="530770"/>
                  </a:lnTo>
                  <a:lnTo>
                    <a:pt x="0" y="0"/>
                  </a:lnTo>
                  <a:lnTo>
                    <a:pt x="30146" y="0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4CB6EC6-F6DA-2DA1-C098-4922AB43360D}"/>
                </a:ext>
              </a:extLst>
            </p:cNvPr>
            <p:cNvSpPr/>
            <p:nvPr/>
          </p:nvSpPr>
          <p:spPr>
            <a:xfrm>
              <a:off x="1497592" y="1174547"/>
              <a:ext cx="4702" cy="555589"/>
            </a:xfrm>
            <a:custGeom>
              <a:avLst/>
              <a:gdLst>
                <a:gd name="connsiteX0" fmla="*/ 4703 w 4702"/>
                <a:gd name="connsiteY0" fmla="*/ 553314 h 555589"/>
                <a:gd name="connsiteX1" fmla="*/ 4703 w 4702"/>
                <a:gd name="connsiteY1" fmla="*/ 2275 h 555589"/>
                <a:gd name="connsiteX2" fmla="*/ 0 w 4702"/>
                <a:gd name="connsiteY2" fmla="*/ 2275 h 555589"/>
                <a:gd name="connsiteX3" fmla="*/ 0 w 4702"/>
                <a:gd name="connsiteY3" fmla="*/ 553314 h 555589"/>
                <a:gd name="connsiteX4" fmla="*/ 4703 w 4702"/>
                <a:gd name="connsiteY4" fmla="*/ 553314 h 555589"/>
                <a:gd name="connsiteX5" fmla="*/ 4703 w 4702"/>
                <a:gd name="connsiteY5" fmla="*/ 553314 h 55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02" h="555589">
                  <a:moveTo>
                    <a:pt x="4703" y="553314"/>
                  </a:moveTo>
                  <a:lnTo>
                    <a:pt x="4703" y="2275"/>
                  </a:lnTo>
                  <a:cubicBezTo>
                    <a:pt x="4703" y="-758"/>
                    <a:pt x="0" y="-758"/>
                    <a:pt x="0" y="2275"/>
                  </a:cubicBezTo>
                  <a:lnTo>
                    <a:pt x="0" y="553314"/>
                  </a:lnTo>
                  <a:cubicBezTo>
                    <a:pt x="0" y="556348"/>
                    <a:pt x="4703" y="556348"/>
                    <a:pt x="4703" y="553314"/>
                  </a:cubicBezTo>
                  <a:lnTo>
                    <a:pt x="4703" y="55331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45FC9E6-3EBB-480C-481E-06BDFCB03757}"/>
                </a:ext>
              </a:extLst>
            </p:cNvPr>
            <p:cNvSpPr/>
            <p:nvPr/>
          </p:nvSpPr>
          <p:spPr>
            <a:xfrm>
              <a:off x="1213808" y="1081883"/>
              <a:ext cx="572271" cy="97409"/>
            </a:xfrm>
            <a:custGeom>
              <a:avLst/>
              <a:gdLst>
                <a:gd name="connsiteX0" fmla="*/ 1610 w 572271"/>
                <a:gd name="connsiteY0" fmla="*/ 4713 h 97409"/>
                <a:gd name="connsiteX1" fmla="*/ 29992 w 572271"/>
                <a:gd name="connsiteY1" fmla="*/ 14001 h 97409"/>
                <a:gd name="connsiteX2" fmla="*/ 97761 w 572271"/>
                <a:gd name="connsiteY2" fmla="*/ 36199 h 97409"/>
                <a:gd name="connsiteX3" fmla="*/ 179544 w 572271"/>
                <a:gd name="connsiteY3" fmla="*/ 62982 h 97409"/>
                <a:gd name="connsiteX4" fmla="*/ 250135 w 572271"/>
                <a:gd name="connsiteY4" fmla="*/ 86097 h 97409"/>
                <a:gd name="connsiteX5" fmla="*/ 283643 w 572271"/>
                <a:gd name="connsiteY5" fmla="*/ 97078 h 97409"/>
                <a:gd name="connsiteX6" fmla="*/ 292391 w 572271"/>
                <a:gd name="connsiteY6" fmla="*/ 95855 h 97409"/>
                <a:gd name="connsiteX7" fmla="*/ 309697 w 572271"/>
                <a:gd name="connsiteY7" fmla="*/ 90188 h 97409"/>
                <a:gd name="connsiteX8" fmla="*/ 373680 w 572271"/>
                <a:gd name="connsiteY8" fmla="*/ 69237 h 97409"/>
                <a:gd name="connsiteX9" fmla="*/ 455017 w 572271"/>
                <a:gd name="connsiteY9" fmla="*/ 42595 h 97409"/>
                <a:gd name="connsiteX10" fmla="*/ 528500 w 572271"/>
                <a:gd name="connsiteY10" fmla="*/ 18516 h 97409"/>
                <a:gd name="connsiteX11" fmla="*/ 568804 w 572271"/>
                <a:gd name="connsiteY11" fmla="*/ 5324 h 97409"/>
                <a:gd name="connsiteX12" fmla="*/ 570638 w 572271"/>
                <a:gd name="connsiteY12" fmla="*/ 4713 h 97409"/>
                <a:gd name="connsiteX13" fmla="*/ 569392 w 572271"/>
                <a:gd name="connsiteY13" fmla="*/ 175 h 97409"/>
                <a:gd name="connsiteX14" fmla="*/ 541198 w 572271"/>
                <a:gd name="connsiteY14" fmla="*/ 9416 h 97409"/>
                <a:gd name="connsiteX15" fmla="*/ 473523 w 572271"/>
                <a:gd name="connsiteY15" fmla="*/ 31590 h 97409"/>
                <a:gd name="connsiteX16" fmla="*/ 392022 w 572271"/>
                <a:gd name="connsiteY16" fmla="*/ 58279 h 97409"/>
                <a:gd name="connsiteX17" fmla="*/ 321643 w 572271"/>
                <a:gd name="connsiteY17" fmla="*/ 81323 h 97409"/>
                <a:gd name="connsiteX18" fmla="*/ 298363 w 572271"/>
                <a:gd name="connsiteY18" fmla="*/ 88942 h 97409"/>
                <a:gd name="connsiteX19" fmla="*/ 287476 w 572271"/>
                <a:gd name="connsiteY19" fmla="*/ 92516 h 97409"/>
                <a:gd name="connsiteX20" fmla="*/ 280821 w 572271"/>
                <a:gd name="connsiteY20" fmla="*/ 91223 h 97409"/>
                <a:gd name="connsiteX21" fmla="*/ 263186 w 572271"/>
                <a:gd name="connsiteY21" fmla="*/ 85438 h 97409"/>
                <a:gd name="connsiteX22" fmla="*/ 199320 w 572271"/>
                <a:gd name="connsiteY22" fmla="*/ 64510 h 97409"/>
                <a:gd name="connsiteX23" fmla="*/ 117936 w 572271"/>
                <a:gd name="connsiteY23" fmla="*/ 37845 h 97409"/>
                <a:gd name="connsiteX24" fmla="*/ 44595 w 572271"/>
                <a:gd name="connsiteY24" fmla="*/ 13813 h 97409"/>
                <a:gd name="connsiteX25" fmla="*/ 4714 w 572271"/>
                <a:gd name="connsiteY25" fmla="*/ 739 h 97409"/>
                <a:gd name="connsiteX26" fmla="*/ 2880 w 572271"/>
                <a:gd name="connsiteY26" fmla="*/ 128 h 97409"/>
                <a:gd name="connsiteX27" fmla="*/ 1634 w 572271"/>
                <a:gd name="connsiteY27" fmla="*/ 4666 h 97409"/>
                <a:gd name="connsiteX28" fmla="*/ 1634 w 572271"/>
                <a:gd name="connsiteY28" fmla="*/ 4666 h 9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72271" h="97409">
                  <a:moveTo>
                    <a:pt x="1610" y="4713"/>
                  </a:moveTo>
                  <a:cubicBezTo>
                    <a:pt x="11063" y="7817"/>
                    <a:pt x="20516" y="10897"/>
                    <a:pt x="29992" y="14001"/>
                  </a:cubicBezTo>
                  <a:cubicBezTo>
                    <a:pt x="52590" y="21408"/>
                    <a:pt x="75164" y="28792"/>
                    <a:pt x="97761" y="36199"/>
                  </a:cubicBezTo>
                  <a:cubicBezTo>
                    <a:pt x="125014" y="45134"/>
                    <a:pt x="152268" y="54046"/>
                    <a:pt x="179544" y="62982"/>
                  </a:cubicBezTo>
                  <a:cubicBezTo>
                    <a:pt x="203082" y="70695"/>
                    <a:pt x="226621" y="78407"/>
                    <a:pt x="250135" y="86097"/>
                  </a:cubicBezTo>
                  <a:cubicBezTo>
                    <a:pt x="261281" y="89741"/>
                    <a:pt x="272380" y="93833"/>
                    <a:pt x="283643" y="97078"/>
                  </a:cubicBezTo>
                  <a:cubicBezTo>
                    <a:pt x="286841" y="97995"/>
                    <a:pt x="289428" y="96819"/>
                    <a:pt x="292391" y="95855"/>
                  </a:cubicBezTo>
                  <a:cubicBezTo>
                    <a:pt x="298152" y="93974"/>
                    <a:pt x="303913" y="92069"/>
                    <a:pt x="309697" y="90188"/>
                  </a:cubicBezTo>
                  <a:cubicBezTo>
                    <a:pt x="331025" y="83204"/>
                    <a:pt x="352353" y="76221"/>
                    <a:pt x="373680" y="69237"/>
                  </a:cubicBezTo>
                  <a:cubicBezTo>
                    <a:pt x="400793" y="60348"/>
                    <a:pt x="427905" y="51483"/>
                    <a:pt x="455017" y="42595"/>
                  </a:cubicBezTo>
                  <a:cubicBezTo>
                    <a:pt x="479519" y="34576"/>
                    <a:pt x="503998" y="26558"/>
                    <a:pt x="528500" y="18516"/>
                  </a:cubicBezTo>
                  <a:cubicBezTo>
                    <a:pt x="541927" y="14119"/>
                    <a:pt x="555377" y="9721"/>
                    <a:pt x="568804" y="5324"/>
                  </a:cubicBezTo>
                  <a:lnTo>
                    <a:pt x="570638" y="4713"/>
                  </a:lnTo>
                  <a:cubicBezTo>
                    <a:pt x="573507" y="3772"/>
                    <a:pt x="572284" y="-766"/>
                    <a:pt x="569392" y="175"/>
                  </a:cubicBezTo>
                  <a:lnTo>
                    <a:pt x="541198" y="9416"/>
                  </a:lnTo>
                  <a:cubicBezTo>
                    <a:pt x="518647" y="16799"/>
                    <a:pt x="496073" y="24183"/>
                    <a:pt x="473523" y="31590"/>
                  </a:cubicBezTo>
                  <a:cubicBezTo>
                    <a:pt x="446364" y="40478"/>
                    <a:pt x="419181" y="49390"/>
                    <a:pt x="392022" y="58279"/>
                  </a:cubicBezTo>
                  <a:cubicBezTo>
                    <a:pt x="368554" y="65968"/>
                    <a:pt x="345110" y="73657"/>
                    <a:pt x="321643" y="81323"/>
                  </a:cubicBezTo>
                  <a:cubicBezTo>
                    <a:pt x="313883" y="83863"/>
                    <a:pt x="306123" y="86402"/>
                    <a:pt x="298363" y="88942"/>
                  </a:cubicBezTo>
                  <a:cubicBezTo>
                    <a:pt x="294813" y="90118"/>
                    <a:pt x="291144" y="91693"/>
                    <a:pt x="287476" y="92516"/>
                  </a:cubicBezTo>
                  <a:cubicBezTo>
                    <a:pt x="285148" y="93033"/>
                    <a:pt x="283008" y="91952"/>
                    <a:pt x="280821" y="91223"/>
                  </a:cubicBezTo>
                  <a:cubicBezTo>
                    <a:pt x="274943" y="89295"/>
                    <a:pt x="269064" y="87366"/>
                    <a:pt x="263186" y="85438"/>
                  </a:cubicBezTo>
                  <a:cubicBezTo>
                    <a:pt x="241905" y="78454"/>
                    <a:pt x="220601" y="71494"/>
                    <a:pt x="199320" y="64510"/>
                  </a:cubicBezTo>
                  <a:cubicBezTo>
                    <a:pt x="172184" y="55622"/>
                    <a:pt x="145072" y="46733"/>
                    <a:pt x="117936" y="37845"/>
                  </a:cubicBezTo>
                  <a:cubicBezTo>
                    <a:pt x="93481" y="29826"/>
                    <a:pt x="69026" y="21831"/>
                    <a:pt x="44595" y="13813"/>
                  </a:cubicBezTo>
                  <a:cubicBezTo>
                    <a:pt x="31309" y="9463"/>
                    <a:pt x="18000" y="5113"/>
                    <a:pt x="4714" y="739"/>
                  </a:cubicBezTo>
                  <a:lnTo>
                    <a:pt x="2880" y="128"/>
                  </a:lnTo>
                  <a:cubicBezTo>
                    <a:pt x="-12" y="-813"/>
                    <a:pt x="-1235" y="3725"/>
                    <a:pt x="1634" y="4666"/>
                  </a:cubicBezTo>
                  <a:lnTo>
                    <a:pt x="1634" y="4666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EFAEF72-120B-0F34-A1AA-C0FD18546CA0}"/>
                </a:ext>
              </a:extLst>
            </p:cNvPr>
            <p:cNvSpPr/>
            <p:nvPr/>
          </p:nvSpPr>
          <p:spPr>
            <a:xfrm>
              <a:off x="1336305" y="952792"/>
              <a:ext cx="327334" cy="57799"/>
            </a:xfrm>
            <a:custGeom>
              <a:avLst/>
              <a:gdLst>
                <a:gd name="connsiteX0" fmla="*/ 753 w 327334"/>
                <a:gd name="connsiteY0" fmla="*/ 3981 h 57799"/>
                <a:gd name="connsiteX1" fmla="*/ 8607 w 327334"/>
                <a:gd name="connsiteY1" fmla="*/ 7767 h 57799"/>
                <a:gd name="connsiteX2" fmla="*/ 19306 w 327334"/>
                <a:gd name="connsiteY2" fmla="*/ 11270 h 57799"/>
                <a:gd name="connsiteX3" fmla="*/ 56412 w 327334"/>
                <a:gd name="connsiteY3" fmla="*/ 23427 h 57799"/>
                <a:gd name="connsiteX4" fmla="*/ 141723 w 327334"/>
                <a:gd name="connsiteY4" fmla="*/ 51386 h 57799"/>
                <a:gd name="connsiteX5" fmla="*/ 159899 w 327334"/>
                <a:gd name="connsiteY5" fmla="*/ 57335 h 57799"/>
                <a:gd name="connsiteX6" fmla="*/ 178664 w 327334"/>
                <a:gd name="connsiteY6" fmla="*/ 53643 h 57799"/>
                <a:gd name="connsiteX7" fmla="*/ 259789 w 327334"/>
                <a:gd name="connsiteY7" fmla="*/ 27072 h 57799"/>
                <a:gd name="connsiteX8" fmla="*/ 321303 w 327334"/>
                <a:gd name="connsiteY8" fmla="*/ 6920 h 57799"/>
                <a:gd name="connsiteX9" fmla="*/ 326570 w 327334"/>
                <a:gd name="connsiteY9" fmla="*/ 3934 h 57799"/>
                <a:gd name="connsiteX10" fmla="*/ 323255 w 327334"/>
                <a:gd name="connsiteY10" fmla="*/ 618 h 57799"/>
                <a:gd name="connsiteX11" fmla="*/ 316906 w 327334"/>
                <a:gd name="connsiteY11" fmla="*/ 3416 h 57799"/>
                <a:gd name="connsiteX12" fmla="*/ 305877 w 327334"/>
                <a:gd name="connsiteY12" fmla="*/ 7014 h 57799"/>
                <a:gd name="connsiteX13" fmla="*/ 268819 w 327334"/>
                <a:gd name="connsiteY13" fmla="*/ 19148 h 57799"/>
                <a:gd name="connsiteX14" fmla="*/ 184684 w 327334"/>
                <a:gd name="connsiteY14" fmla="*/ 46707 h 57799"/>
                <a:gd name="connsiteX15" fmla="*/ 166201 w 327334"/>
                <a:gd name="connsiteY15" fmla="*/ 52750 h 57799"/>
                <a:gd name="connsiteX16" fmla="*/ 159100 w 327334"/>
                <a:gd name="connsiteY16" fmla="*/ 52091 h 57799"/>
                <a:gd name="connsiteX17" fmla="*/ 149553 w 327334"/>
                <a:gd name="connsiteY17" fmla="*/ 48964 h 57799"/>
                <a:gd name="connsiteX18" fmla="*/ 69274 w 327334"/>
                <a:gd name="connsiteY18" fmla="*/ 22675 h 57799"/>
                <a:gd name="connsiteX19" fmla="*/ 7502 w 327334"/>
                <a:gd name="connsiteY19" fmla="*/ 2429 h 57799"/>
                <a:gd name="connsiteX20" fmla="*/ 4092 w 327334"/>
                <a:gd name="connsiteY20" fmla="*/ 618 h 57799"/>
                <a:gd name="connsiteX21" fmla="*/ 777 w 327334"/>
                <a:gd name="connsiteY21" fmla="*/ 3934 h 57799"/>
                <a:gd name="connsiteX22" fmla="*/ 777 w 327334"/>
                <a:gd name="connsiteY22" fmla="*/ 3934 h 5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7334" h="57799">
                  <a:moveTo>
                    <a:pt x="753" y="3981"/>
                  </a:moveTo>
                  <a:cubicBezTo>
                    <a:pt x="3128" y="6027"/>
                    <a:pt x="5738" y="6826"/>
                    <a:pt x="8607" y="7767"/>
                  </a:cubicBezTo>
                  <a:cubicBezTo>
                    <a:pt x="12181" y="8942"/>
                    <a:pt x="15732" y="10095"/>
                    <a:pt x="19306" y="11270"/>
                  </a:cubicBezTo>
                  <a:cubicBezTo>
                    <a:pt x="31675" y="15315"/>
                    <a:pt x="44043" y="19383"/>
                    <a:pt x="56412" y="23427"/>
                  </a:cubicBezTo>
                  <a:cubicBezTo>
                    <a:pt x="84841" y="32739"/>
                    <a:pt x="113294" y="42051"/>
                    <a:pt x="141723" y="51386"/>
                  </a:cubicBezTo>
                  <a:cubicBezTo>
                    <a:pt x="147766" y="53361"/>
                    <a:pt x="153786" y="55572"/>
                    <a:pt x="159899" y="57335"/>
                  </a:cubicBezTo>
                  <a:cubicBezTo>
                    <a:pt x="165919" y="59075"/>
                    <a:pt x="172997" y="55501"/>
                    <a:pt x="178664" y="53643"/>
                  </a:cubicBezTo>
                  <a:cubicBezTo>
                    <a:pt x="205706" y="44778"/>
                    <a:pt x="232747" y="35937"/>
                    <a:pt x="259789" y="27072"/>
                  </a:cubicBezTo>
                  <a:cubicBezTo>
                    <a:pt x="280294" y="20347"/>
                    <a:pt x="300892" y="13880"/>
                    <a:pt x="321303" y="6920"/>
                  </a:cubicBezTo>
                  <a:cubicBezTo>
                    <a:pt x="323278" y="6238"/>
                    <a:pt x="324995" y="5321"/>
                    <a:pt x="326570" y="3934"/>
                  </a:cubicBezTo>
                  <a:cubicBezTo>
                    <a:pt x="328851" y="1935"/>
                    <a:pt x="325512" y="-1381"/>
                    <a:pt x="323255" y="618"/>
                  </a:cubicBezTo>
                  <a:cubicBezTo>
                    <a:pt x="321491" y="2170"/>
                    <a:pt x="319093" y="2711"/>
                    <a:pt x="316906" y="3416"/>
                  </a:cubicBezTo>
                  <a:cubicBezTo>
                    <a:pt x="313238" y="4616"/>
                    <a:pt x="309569" y="5815"/>
                    <a:pt x="305877" y="7014"/>
                  </a:cubicBezTo>
                  <a:cubicBezTo>
                    <a:pt x="293532" y="11059"/>
                    <a:pt x="281164" y="15103"/>
                    <a:pt x="268819" y="19148"/>
                  </a:cubicBezTo>
                  <a:cubicBezTo>
                    <a:pt x="240766" y="28342"/>
                    <a:pt x="212713" y="37512"/>
                    <a:pt x="184684" y="46707"/>
                  </a:cubicBezTo>
                  <a:cubicBezTo>
                    <a:pt x="178523" y="48729"/>
                    <a:pt x="172409" y="50892"/>
                    <a:pt x="166201" y="52750"/>
                  </a:cubicBezTo>
                  <a:cubicBezTo>
                    <a:pt x="163521" y="53573"/>
                    <a:pt x="161522" y="52891"/>
                    <a:pt x="159100" y="52091"/>
                  </a:cubicBezTo>
                  <a:cubicBezTo>
                    <a:pt x="155925" y="51057"/>
                    <a:pt x="152727" y="49999"/>
                    <a:pt x="149553" y="48964"/>
                  </a:cubicBezTo>
                  <a:cubicBezTo>
                    <a:pt x="122793" y="40193"/>
                    <a:pt x="96034" y="31422"/>
                    <a:pt x="69274" y="22675"/>
                  </a:cubicBezTo>
                  <a:cubicBezTo>
                    <a:pt x="48699" y="15926"/>
                    <a:pt x="27959" y="9507"/>
                    <a:pt x="7502" y="2429"/>
                  </a:cubicBezTo>
                  <a:cubicBezTo>
                    <a:pt x="6256" y="2006"/>
                    <a:pt x="5127" y="1512"/>
                    <a:pt x="4092" y="618"/>
                  </a:cubicBezTo>
                  <a:cubicBezTo>
                    <a:pt x="1811" y="-1357"/>
                    <a:pt x="-1528" y="1959"/>
                    <a:pt x="777" y="3934"/>
                  </a:cubicBezTo>
                  <a:lnTo>
                    <a:pt x="777" y="393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40F6D08-9926-E781-8870-CA823A23FF7C}"/>
                </a:ext>
              </a:extLst>
            </p:cNvPr>
            <p:cNvSpPr/>
            <p:nvPr/>
          </p:nvSpPr>
          <p:spPr>
            <a:xfrm>
              <a:off x="1336305" y="980821"/>
              <a:ext cx="327334" cy="57799"/>
            </a:xfrm>
            <a:custGeom>
              <a:avLst/>
              <a:gdLst>
                <a:gd name="connsiteX0" fmla="*/ 753 w 327334"/>
                <a:gd name="connsiteY0" fmla="*/ 3981 h 57799"/>
                <a:gd name="connsiteX1" fmla="*/ 8607 w 327334"/>
                <a:gd name="connsiteY1" fmla="*/ 7767 h 57799"/>
                <a:gd name="connsiteX2" fmla="*/ 19306 w 327334"/>
                <a:gd name="connsiteY2" fmla="*/ 11270 h 57799"/>
                <a:gd name="connsiteX3" fmla="*/ 56412 w 327334"/>
                <a:gd name="connsiteY3" fmla="*/ 23427 h 57799"/>
                <a:gd name="connsiteX4" fmla="*/ 141723 w 327334"/>
                <a:gd name="connsiteY4" fmla="*/ 51386 h 57799"/>
                <a:gd name="connsiteX5" fmla="*/ 159899 w 327334"/>
                <a:gd name="connsiteY5" fmla="*/ 57335 h 57799"/>
                <a:gd name="connsiteX6" fmla="*/ 178664 w 327334"/>
                <a:gd name="connsiteY6" fmla="*/ 53643 h 57799"/>
                <a:gd name="connsiteX7" fmla="*/ 259789 w 327334"/>
                <a:gd name="connsiteY7" fmla="*/ 27072 h 57799"/>
                <a:gd name="connsiteX8" fmla="*/ 321303 w 327334"/>
                <a:gd name="connsiteY8" fmla="*/ 6920 h 57799"/>
                <a:gd name="connsiteX9" fmla="*/ 326570 w 327334"/>
                <a:gd name="connsiteY9" fmla="*/ 3934 h 57799"/>
                <a:gd name="connsiteX10" fmla="*/ 323255 w 327334"/>
                <a:gd name="connsiteY10" fmla="*/ 618 h 57799"/>
                <a:gd name="connsiteX11" fmla="*/ 316906 w 327334"/>
                <a:gd name="connsiteY11" fmla="*/ 3416 h 57799"/>
                <a:gd name="connsiteX12" fmla="*/ 305877 w 327334"/>
                <a:gd name="connsiteY12" fmla="*/ 7014 h 57799"/>
                <a:gd name="connsiteX13" fmla="*/ 268819 w 327334"/>
                <a:gd name="connsiteY13" fmla="*/ 19148 h 57799"/>
                <a:gd name="connsiteX14" fmla="*/ 184684 w 327334"/>
                <a:gd name="connsiteY14" fmla="*/ 46707 h 57799"/>
                <a:gd name="connsiteX15" fmla="*/ 166201 w 327334"/>
                <a:gd name="connsiteY15" fmla="*/ 52750 h 57799"/>
                <a:gd name="connsiteX16" fmla="*/ 159100 w 327334"/>
                <a:gd name="connsiteY16" fmla="*/ 52091 h 57799"/>
                <a:gd name="connsiteX17" fmla="*/ 149553 w 327334"/>
                <a:gd name="connsiteY17" fmla="*/ 48964 h 57799"/>
                <a:gd name="connsiteX18" fmla="*/ 69274 w 327334"/>
                <a:gd name="connsiteY18" fmla="*/ 22675 h 57799"/>
                <a:gd name="connsiteX19" fmla="*/ 7502 w 327334"/>
                <a:gd name="connsiteY19" fmla="*/ 2429 h 57799"/>
                <a:gd name="connsiteX20" fmla="*/ 4092 w 327334"/>
                <a:gd name="connsiteY20" fmla="*/ 618 h 57799"/>
                <a:gd name="connsiteX21" fmla="*/ 777 w 327334"/>
                <a:gd name="connsiteY21" fmla="*/ 3934 h 57799"/>
                <a:gd name="connsiteX22" fmla="*/ 777 w 327334"/>
                <a:gd name="connsiteY22" fmla="*/ 3934 h 5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7334" h="57799">
                  <a:moveTo>
                    <a:pt x="753" y="3981"/>
                  </a:moveTo>
                  <a:cubicBezTo>
                    <a:pt x="3128" y="6027"/>
                    <a:pt x="5738" y="6826"/>
                    <a:pt x="8607" y="7767"/>
                  </a:cubicBezTo>
                  <a:cubicBezTo>
                    <a:pt x="12181" y="8942"/>
                    <a:pt x="15732" y="10095"/>
                    <a:pt x="19306" y="11270"/>
                  </a:cubicBezTo>
                  <a:cubicBezTo>
                    <a:pt x="31675" y="15315"/>
                    <a:pt x="44043" y="19383"/>
                    <a:pt x="56412" y="23427"/>
                  </a:cubicBezTo>
                  <a:cubicBezTo>
                    <a:pt x="84841" y="32739"/>
                    <a:pt x="113294" y="42051"/>
                    <a:pt x="141723" y="51386"/>
                  </a:cubicBezTo>
                  <a:cubicBezTo>
                    <a:pt x="147766" y="53361"/>
                    <a:pt x="153786" y="55572"/>
                    <a:pt x="159899" y="57335"/>
                  </a:cubicBezTo>
                  <a:cubicBezTo>
                    <a:pt x="165919" y="59075"/>
                    <a:pt x="172997" y="55501"/>
                    <a:pt x="178664" y="53643"/>
                  </a:cubicBezTo>
                  <a:cubicBezTo>
                    <a:pt x="205706" y="44778"/>
                    <a:pt x="232747" y="35937"/>
                    <a:pt x="259789" y="27072"/>
                  </a:cubicBezTo>
                  <a:cubicBezTo>
                    <a:pt x="280294" y="20347"/>
                    <a:pt x="300892" y="13880"/>
                    <a:pt x="321303" y="6920"/>
                  </a:cubicBezTo>
                  <a:cubicBezTo>
                    <a:pt x="323278" y="6238"/>
                    <a:pt x="324995" y="5321"/>
                    <a:pt x="326570" y="3934"/>
                  </a:cubicBezTo>
                  <a:cubicBezTo>
                    <a:pt x="328851" y="1935"/>
                    <a:pt x="325512" y="-1381"/>
                    <a:pt x="323255" y="618"/>
                  </a:cubicBezTo>
                  <a:cubicBezTo>
                    <a:pt x="321491" y="2170"/>
                    <a:pt x="319093" y="2711"/>
                    <a:pt x="316906" y="3416"/>
                  </a:cubicBezTo>
                  <a:cubicBezTo>
                    <a:pt x="313238" y="4616"/>
                    <a:pt x="309569" y="5815"/>
                    <a:pt x="305877" y="7014"/>
                  </a:cubicBezTo>
                  <a:cubicBezTo>
                    <a:pt x="293532" y="11059"/>
                    <a:pt x="281164" y="15103"/>
                    <a:pt x="268819" y="19148"/>
                  </a:cubicBezTo>
                  <a:cubicBezTo>
                    <a:pt x="240766" y="28342"/>
                    <a:pt x="212713" y="37512"/>
                    <a:pt x="184684" y="46707"/>
                  </a:cubicBezTo>
                  <a:cubicBezTo>
                    <a:pt x="178523" y="48729"/>
                    <a:pt x="172409" y="50892"/>
                    <a:pt x="166201" y="52750"/>
                  </a:cubicBezTo>
                  <a:cubicBezTo>
                    <a:pt x="163521" y="53573"/>
                    <a:pt x="161522" y="52891"/>
                    <a:pt x="159100" y="52091"/>
                  </a:cubicBezTo>
                  <a:cubicBezTo>
                    <a:pt x="155925" y="51057"/>
                    <a:pt x="152727" y="49999"/>
                    <a:pt x="149553" y="48964"/>
                  </a:cubicBezTo>
                  <a:cubicBezTo>
                    <a:pt x="122793" y="40193"/>
                    <a:pt x="96034" y="31422"/>
                    <a:pt x="69274" y="22675"/>
                  </a:cubicBezTo>
                  <a:cubicBezTo>
                    <a:pt x="48699" y="15926"/>
                    <a:pt x="27959" y="9507"/>
                    <a:pt x="7502" y="2429"/>
                  </a:cubicBezTo>
                  <a:cubicBezTo>
                    <a:pt x="6256" y="2006"/>
                    <a:pt x="5127" y="1512"/>
                    <a:pt x="4092" y="618"/>
                  </a:cubicBezTo>
                  <a:cubicBezTo>
                    <a:pt x="1811" y="-1357"/>
                    <a:pt x="-1528" y="1959"/>
                    <a:pt x="777" y="3934"/>
                  </a:cubicBezTo>
                  <a:lnTo>
                    <a:pt x="777" y="393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692C5311-09A6-08D1-21BA-75EFD4EEC4DC}"/>
                </a:ext>
              </a:extLst>
            </p:cNvPr>
            <p:cNvSpPr/>
            <p:nvPr/>
          </p:nvSpPr>
          <p:spPr>
            <a:xfrm>
              <a:off x="1497592" y="888445"/>
              <a:ext cx="4702" cy="290651"/>
            </a:xfrm>
            <a:custGeom>
              <a:avLst/>
              <a:gdLst>
                <a:gd name="connsiteX0" fmla="*/ 0 w 4702"/>
                <a:gd name="connsiteY0" fmla="*/ 2275 h 290651"/>
                <a:gd name="connsiteX1" fmla="*/ 0 w 4702"/>
                <a:gd name="connsiteY1" fmla="*/ 288376 h 290651"/>
                <a:gd name="connsiteX2" fmla="*/ 4703 w 4702"/>
                <a:gd name="connsiteY2" fmla="*/ 288376 h 290651"/>
                <a:gd name="connsiteX3" fmla="*/ 4703 w 4702"/>
                <a:gd name="connsiteY3" fmla="*/ 2275 h 290651"/>
                <a:gd name="connsiteX4" fmla="*/ 0 w 4702"/>
                <a:gd name="connsiteY4" fmla="*/ 2275 h 290651"/>
                <a:gd name="connsiteX5" fmla="*/ 0 w 4702"/>
                <a:gd name="connsiteY5" fmla="*/ 2275 h 29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02" h="290651">
                  <a:moveTo>
                    <a:pt x="0" y="2275"/>
                  </a:moveTo>
                  <a:lnTo>
                    <a:pt x="0" y="288376"/>
                  </a:lnTo>
                  <a:cubicBezTo>
                    <a:pt x="0" y="291410"/>
                    <a:pt x="4703" y="291410"/>
                    <a:pt x="4703" y="288376"/>
                  </a:cubicBezTo>
                  <a:lnTo>
                    <a:pt x="4703" y="2275"/>
                  </a:lnTo>
                  <a:cubicBezTo>
                    <a:pt x="4703" y="-758"/>
                    <a:pt x="0" y="-758"/>
                    <a:pt x="0" y="2275"/>
                  </a:cubicBezTo>
                  <a:lnTo>
                    <a:pt x="0" y="2275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E334BE1-91A5-66EB-AE79-D92CD12B8892}"/>
                </a:ext>
              </a:extLst>
            </p:cNvPr>
            <p:cNvSpPr/>
            <p:nvPr/>
          </p:nvSpPr>
          <p:spPr>
            <a:xfrm rot="16779000">
              <a:off x="1470858" y="848242"/>
              <a:ext cx="58221" cy="58221"/>
            </a:xfrm>
            <a:custGeom>
              <a:avLst/>
              <a:gdLst>
                <a:gd name="connsiteX0" fmla="*/ 58222 w 58221"/>
                <a:gd name="connsiteY0" fmla="*/ 29111 h 58221"/>
                <a:gd name="connsiteX1" fmla="*/ 29111 w 58221"/>
                <a:gd name="connsiteY1" fmla="*/ 58222 h 58221"/>
                <a:gd name="connsiteX2" fmla="*/ 0 w 58221"/>
                <a:gd name="connsiteY2" fmla="*/ 29111 h 58221"/>
                <a:gd name="connsiteX3" fmla="*/ 29111 w 58221"/>
                <a:gd name="connsiteY3" fmla="*/ 0 h 58221"/>
                <a:gd name="connsiteX4" fmla="*/ 58222 w 58221"/>
                <a:gd name="connsiteY4" fmla="*/ 29111 h 5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221" h="58221">
                  <a:moveTo>
                    <a:pt x="58222" y="29111"/>
                  </a:moveTo>
                  <a:cubicBezTo>
                    <a:pt x="58222" y="45189"/>
                    <a:pt x="45188" y="58222"/>
                    <a:pt x="29111" y="58222"/>
                  </a:cubicBezTo>
                  <a:cubicBezTo>
                    <a:pt x="13033" y="58222"/>
                    <a:pt x="0" y="45189"/>
                    <a:pt x="0" y="29111"/>
                  </a:cubicBezTo>
                  <a:cubicBezTo>
                    <a:pt x="0" y="13033"/>
                    <a:pt x="13033" y="0"/>
                    <a:pt x="29111" y="0"/>
                  </a:cubicBezTo>
                  <a:cubicBezTo>
                    <a:pt x="45188" y="0"/>
                    <a:pt x="58222" y="13033"/>
                    <a:pt x="58222" y="29111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D669EB5-4A12-782D-8D73-4EF8D1BB3AB8}"/>
                </a:ext>
              </a:extLst>
            </p:cNvPr>
            <p:cNvSpPr/>
            <p:nvPr/>
          </p:nvSpPr>
          <p:spPr>
            <a:xfrm>
              <a:off x="1427778" y="766870"/>
              <a:ext cx="144332" cy="111693"/>
            </a:xfrm>
            <a:custGeom>
              <a:avLst/>
              <a:gdLst>
                <a:gd name="connsiteX0" fmla="*/ 72166 w 144332"/>
                <a:gd name="connsiteY0" fmla="*/ 111694 h 111693"/>
                <a:gd name="connsiteX1" fmla="*/ 0 w 144332"/>
                <a:gd name="connsiteY1" fmla="*/ 55847 h 111693"/>
                <a:gd name="connsiteX2" fmla="*/ 72166 w 144332"/>
                <a:gd name="connsiteY2" fmla="*/ 0 h 111693"/>
                <a:gd name="connsiteX3" fmla="*/ 144332 w 144332"/>
                <a:gd name="connsiteY3" fmla="*/ 55847 h 111693"/>
                <a:gd name="connsiteX4" fmla="*/ 72166 w 144332"/>
                <a:gd name="connsiteY4" fmla="*/ 111694 h 111693"/>
                <a:gd name="connsiteX5" fmla="*/ 72166 w 144332"/>
                <a:gd name="connsiteY5" fmla="*/ 17706 h 111693"/>
                <a:gd name="connsiteX6" fmla="*/ 17706 w 144332"/>
                <a:gd name="connsiteY6" fmla="*/ 55847 h 111693"/>
                <a:gd name="connsiteX7" fmla="*/ 72166 w 144332"/>
                <a:gd name="connsiteY7" fmla="*/ 93988 h 111693"/>
                <a:gd name="connsiteX8" fmla="*/ 126626 w 144332"/>
                <a:gd name="connsiteY8" fmla="*/ 55847 h 111693"/>
                <a:gd name="connsiteX9" fmla="*/ 72166 w 144332"/>
                <a:gd name="connsiteY9" fmla="*/ 17706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332" h="111693">
                  <a:moveTo>
                    <a:pt x="72166" y="111694"/>
                  </a:moveTo>
                  <a:cubicBezTo>
                    <a:pt x="32379" y="111694"/>
                    <a:pt x="0" y="86651"/>
                    <a:pt x="0" y="55847"/>
                  </a:cubicBezTo>
                  <a:cubicBezTo>
                    <a:pt x="0" y="25043"/>
                    <a:pt x="32356" y="0"/>
                    <a:pt x="72166" y="0"/>
                  </a:cubicBezTo>
                  <a:cubicBezTo>
                    <a:pt x="111976" y="0"/>
                    <a:pt x="144332" y="25066"/>
                    <a:pt x="144332" y="55847"/>
                  </a:cubicBezTo>
                  <a:cubicBezTo>
                    <a:pt x="144332" y="86627"/>
                    <a:pt x="111953" y="111694"/>
                    <a:pt x="72166" y="111694"/>
                  </a:cubicBezTo>
                  <a:close/>
                  <a:moveTo>
                    <a:pt x="72166" y="17706"/>
                  </a:moveTo>
                  <a:cubicBezTo>
                    <a:pt x="42138" y="17706"/>
                    <a:pt x="17706" y="34825"/>
                    <a:pt x="17706" y="55847"/>
                  </a:cubicBezTo>
                  <a:cubicBezTo>
                    <a:pt x="17706" y="76869"/>
                    <a:pt x="42138" y="93988"/>
                    <a:pt x="72166" y="93988"/>
                  </a:cubicBezTo>
                  <a:cubicBezTo>
                    <a:pt x="102194" y="93988"/>
                    <a:pt x="126626" y="76869"/>
                    <a:pt x="126626" y="55847"/>
                  </a:cubicBezTo>
                  <a:cubicBezTo>
                    <a:pt x="126626" y="34825"/>
                    <a:pt x="102194" y="17706"/>
                    <a:pt x="72166" y="1770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74B7557-779D-E38E-FCF3-102DB87D0B85}"/>
                </a:ext>
              </a:extLst>
            </p:cNvPr>
            <p:cNvSpPr/>
            <p:nvPr/>
          </p:nvSpPr>
          <p:spPr>
            <a:xfrm>
              <a:off x="1475928" y="893753"/>
              <a:ext cx="48489" cy="14851"/>
            </a:xfrm>
            <a:custGeom>
              <a:avLst/>
              <a:gdLst>
                <a:gd name="connsiteX0" fmla="*/ 44544 w 48489"/>
                <a:gd name="connsiteY0" fmla="*/ 777 h 14851"/>
                <a:gd name="connsiteX1" fmla="*/ 3958 w 48489"/>
                <a:gd name="connsiteY1" fmla="*/ 1270 h 14851"/>
                <a:gd name="connsiteX2" fmla="*/ 642 w 48489"/>
                <a:gd name="connsiteY2" fmla="*/ 4586 h 14851"/>
                <a:gd name="connsiteX3" fmla="*/ 47883 w 48489"/>
                <a:gd name="connsiteY3" fmla="*/ 4092 h 14851"/>
                <a:gd name="connsiteX4" fmla="*/ 44567 w 48489"/>
                <a:gd name="connsiteY4" fmla="*/ 777 h 14851"/>
                <a:gd name="connsiteX5" fmla="*/ 44567 w 48489"/>
                <a:gd name="connsiteY5" fmla="*/ 777 h 1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489" h="14851">
                  <a:moveTo>
                    <a:pt x="44544" y="777"/>
                  </a:moveTo>
                  <a:cubicBezTo>
                    <a:pt x="33821" y="13075"/>
                    <a:pt x="14963" y="13357"/>
                    <a:pt x="3958" y="1270"/>
                  </a:cubicBezTo>
                  <a:cubicBezTo>
                    <a:pt x="1912" y="-963"/>
                    <a:pt x="-1403" y="2352"/>
                    <a:pt x="642" y="4586"/>
                  </a:cubicBezTo>
                  <a:cubicBezTo>
                    <a:pt x="13270" y="18460"/>
                    <a:pt x="35561" y="18248"/>
                    <a:pt x="47883" y="4092"/>
                  </a:cubicBezTo>
                  <a:cubicBezTo>
                    <a:pt x="49858" y="1811"/>
                    <a:pt x="46543" y="-1528"/>
                    <a:pt x="44567" y="777"/>
                  </a:cubicBezTo>
                  <a:lnTo>
                    <a:pt x="44567" y="77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3B663D0-3498-9725-387D-777617E2CCBA}"/>
                </a:ext>
              </a:extLst>
            </p:cNvPr>
            <p:cNvSpPr/>
            <p:nvPr/>
          </p:nvSpPr>
          <p:spPr>
            <a:xfrm>
              <a:off x="1520883" y="857621"/>
              <a:ext cx="9553" cy="15485"/>
            </a:xfrm>
            <a:custGeom>
              <a:avLst/>
              <a:gdLst>
                <a:gd name="connsiteX0" fmla="*/ 9489 w 9553"/>
                <a:gd name="connsiteY0" fmla="*/ 12501 h 15485"/>
                <a:gd name="connsiteX1" fmla="*/ 4410 w 9553"/>
                <a:gd name="connsiteY1" fmla="*/ 1167 h 15485"/>
                <a:gd name="connsiteX2" fmla="*/ 2999 w 9553"/>
                <a:gd name="connsiteY2" fmla="*/ 85 h 15485"/>
                <a:gd name="connsiteX3" fmla="*/ 1188 w 9553"/>
                <a:gd name="connsiteY3" fmla="*/ 321 h 15485"/>
                <a:gd name="connsiteX4" fmla="*/ 342 w 9553"/>
                <a:gd name="connsiteY4" fmla="*/ 3542 h 15485"/>
                <a:gd name="connsiteX5" fmla="*/ 3281 w 9553"/>
                <a:gd name="connsiteY5" fmla="*/ 8504 h 15485"/>
                <a:gd name="connsiteX6" fmla="*/ 3399 w 9553"/>
                <a:gd name="connsiteY6" fmla="*/ 8786 h 15485"/>
                <a:gd name="connsiteX7" fmla="*/ 3681 w 9553"/>
                <a:gd name="connsiteY7" fmla="*/ 9468 h 15485"/>
                <a:gd name="connsiteX8" fmla="*/ 4175 w 9553"/>
                <a:gd name="connsiteY8" fmla="*/ 10855 h 15485"/>
                <a:gd name="connsiteX9" fmla="*/ 4951 w 9553"/>
                <a:gd name="connsiteY9" fmla="*/ 13747 h 15485"/>
                <a:gd name="connsiteX10" fmla="*/ 7843 w 9553"/>
                <a:gd name="connsiteY10" fmla="*/ 15393 h 15485"/>
                <a:gd name="connsiteX11" fmla="*/ 9489 w 9553"/>
                <a:gd name="connsiteY11" fmla="*/ 12501 h 15485"/>
                <a:gd name="connsiteX12" fmla="*/ 9489 w 9553"/>
                <a:gd name="connsiteY12" fmla="*/ 12501 h 15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3" h="15485">
                  <a:moveTo>
                    <a:pt x="9489" y="12501"/>
                  </a:moveTo>
                  <a:cubicBezTo>
                    <a:pt x="8619" y="8433"/>
                    <a:pt x="6902" y="4506"/>
                    <a:pt x="4410" y="1167"/>
                  </a:cubicBezTo>
                  <a:cubicBezTo>
                    <a:pt x="4034" y="650"/>
                    <a:pt x="3634" y="274"/>
                    <a:pt x="2999" y="85"/>
                  </a:cubicBezTo>
                  <a:cubicBezTo>
                    <a:pt x="2435" y="-79"/>
                    <a:pt x="1682" y="-9"/>
                    <a:pt x="1188" y="321"/>
                  </a:cubicBezTo>
                  <a:cubicBezTo>
                    <a:pt x="224" y="955"/>
                    <a:pt x="-434" y="2484"/>
                    <a:pt x="342" y="3542"/>
                  </a:cubicBezTo>
                  <a:cubicBezTo>
                    <a:pt x="1494" y="5094"/>
                    <a:pt x="2482" y="6740"/>
                    <a:pt x="3281" y="8504"/>
                  </a:cubicBezTo>
                  <a:cubicBezTo>
                    <a:pt x="3328" y="8598"/>
                    <a:pt x="3657" y="9350"/>
                    <a:pt x="3399" y="8786"/>
                  </a:cubicBezTo>
                  <a:cubicBezTo>
                    <a:pt x="3493" y="8997"/>
                    <a:pt x="3587" y="9233"/>
                    <a:pt x="3681" y="9468"/>
                  </a:cubicBezTo>
                  <a:cubicBezTo>
                    <a:pt x="3869" y="9938"/>
                    <a:pt x="4034" y="10385"/>
                    <a:pt x="4175" y="10855"/>
                  </a:cubicBezTo>
                  <a:cubicBezTo>
                    <a:pt x="4480" y="11796"/>
                    <a:pt x="4739" y="12760"/>
                    <a:pt x="4951" y="13747"/>
                  </a:cubicBezTo>
                  <a:cubicBezTo>
                    <a:pt x="5209" y="14947"/>
                    <a:pt x="6691" y="15770"/>
                    <a:pt x="7843" y="15393"/>
                  </a:cubicBezTo>
                  <a:cubicBezTo>
                    <a:pt x="9113" y="14994"/>
                    <a:pt x="9771" y="13794"/>
                    <a:pt x="9489" y="12501"/>
                  </a:cubicBezTo>
                  <a:lnTo>
                    <a:pt x="9489" y="1250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B03E5AE-7AD0-457B-5F35-EC769412D1D3}"/>
                </a:ext>
              </a:extLst>
            </p:cNvPr>
            <p:cNvSpPr/>
            <p:nvPr/>
          </p:nvSpPr>
          <p:spPr>
            <a:xfrm>
              <a:off x="1469834" y="858038"/>
              <a:ext cx="9511" cy="15410"/>
            </a:xfrm>
            <a:custGeom>
              <a:avLst/>
              <a:gdLst>
                <a:gd name="connsiteX0" fmla="*/ 4597 w 9511"/>
                <a:gd name="connsiteY0" fmla="*/ 13683 h 15410"/>
                <a:gd name="connsiteX1" fmla="*/ 5373 w 9511"/>
                <a:gd name="connsiteY1" fmla="*/ 10814 h 15410"/>
                <a:gd name="connsiteX2" fmla="*/ 5866 w 9511"/>
                <a:gd name="connsiteY2" fmla="*/ 9427 h 15410"/>
                <a:gd name="connsiteX3" fmla="*/ 5984 w 9511"/>
                <a:gd name="connsiteY3" fmla="*/ 9145 h 15410"/>
                <a:gd name="connsiteX4" fmla="*/ 6243 w 9511"/>
                <a:gd name="connsiteY4" fmla="*/ 8557 h 15410"/>
                <a:gd name="connsiteX5" fmla="*/ 9182 w 9511"/>
                <a:gd name="connsiteY5" fmla="*/ 3525 h 15410"/>
                <a:gd name="connsiteX6" fmla="*/ 8335 w 9511"/>
                <a:gd name="connsiteY6" fmla="*/ 303 h 15410"/>
                <a:gd name="connsiteX7" fmla="*/ 5114 w 9511"/>
                <a:gd name="connsiteY7" fmla="*/ 1150 h 15410"/>
                <a:gd name="connsiteX8" fmla="*/ 58 w 9511"/>
                <a:gd name="connsiteY8" fmla="*/ 12460 h 15410"/>
                <a:gd name="connsiteX9" fmla="*/ 1704 w 9511"/>
                <a:gd name="connsiteY9" fmla="*/ 15353 h 15410"/>
                <a:gd name="connsiteX10" fmla="*/ 4597 w 9511"/>
                <a:gd name="connsiteY10" fmla="*/ 13707 h 15410"/>
                <a:gd name="connsiteX11" fmla="*/ 4597 w 9511"/>
                <a:gd name="connsiteY11" fmla="*/ 13707 h 1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1" h="15410">
                  <a:moveTo>
                    <a:pt x="4597" y="13683"/>
                  </a:moveTo>
                  <a:cubicBezTo>
                    <a:pt x="4808" y="12719"/>
                    <a:pt x="5067" y="11755"/>
                    <a:pt x="5373" y="10814"/>
                  </a:cubicBezTo>
                  <a:cubicBezTo>
                    <a:pt x="5537" y="10344"/>
                    <a:pt x="5702" y="9874"/>
                    <a:pt x="5866" y="9427"/>
                  </a:cubicBezTo>
                  <a:cubicBezTo>
                    <a:pt x="5913" y="9333"/>
                    <a:pt x="6196" y="8557"/>
                    <a:pt x="5984" y="9145"/>
                  </a:cubicBezTo>
                  <a:cubicBezTo>
                    <a:pt x="6055" y="8933"/>
                    <a:pt x="6149" y="8745"/>
                    <a:pt x="6243" y="8557"/>
                  </a:cubicBezTo>
                  <a:cubicBezTo>
                    <a:pt x="7066" y="6793"/>
                    <a:pt x="8053" y="5100"/>
                    <a:pt x="9182" y="3525"/>
                  </a:cubicBezTo>
                  <a:cubicBezTo>
                    <a:pt x="9887" y="2514"/>
                    <a:pt x="9394" y="868"/>
                    <a:pt x="8335" y="303"/>
                  </a:cubicBezTo>
                  <a:cubicBezTo>
                    <a:pt x="7136" y="-332"/>
                    <a:pt x="5890" y="68"/>
                    <a:pt x="5114" y="1150"/>
                  </a:cubicBezTo>
                  <a:cubicBezTo>
                    <a:pt x="2715" y="4536"/>
                    <a:pt x="928" y="8392"/>
                    <a:pt x="58" y="12460"/>
                  </a:cubicBezTo>
                  <a:cubicBezTo>
                    <a:pt x="-200" y="13660"/>
                    <a:pt x="411" y="15070"/>
                    <a:pt x="1704" y="15353"/>
                  </a:cubicBezTo>
                  <a:cubicBezTo>
                    <a:pt x="2880" y="15611"/>
                    <a:pt x="4314" y="15000"/>
                    <a:pt x="4597" y="13707"/>
                  </a:cubicBezTo>
                  <a:lnTo>
                    <a:pt x="4597" y="1370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CE2C1BD3-A621-FB72-94BA-5B329F6CB030}"/>
                </a:ext>
              </a:extLst>
            </p:cNvPr>
            <p:cNvSpPr/>
            <p:nvPr/>
          </p:nvSpPr>
          <p:spPr>
            <a:xfrm>
              <a:off x="1468920" y="1718901"/>
              <a:ext cx="61411" cy="15189"/>
            </a:xfrm>
            <a:custGeom>
              <a:avLst/>
              <a:gdLst>
                <a:gd name="connsiteX0" fmla="*/ 1536 w 61411"/>
                <a:gd name="connsiteY0" fmla="*/ 4727 h 15189"/>
                <a:gd name="connsiteX1" fmla="*/ 25286 w 61411"/>
                <a:gd name="connsiteY1" fmla="*/ 13851 h 15189"/>
                <a:gd name="connsiteX2" fmla="*/ 35209 w 61411"/>
                <a:gd name="connsiteY2" fmla="*/ 14462 h 15189"/>
                <a:gd name="connsiteX3" fmla="*/ 48142 w 61411"/>
                <a:gd name="connsiteY3" fmla="*/ 9501 h 15189"/>
                <a:gd name="connsiteX4" fmla="*/ 59828 w 61411"/>
                <a:gd name="connsiteY4" fmla="*/ 5009 h 15189"/>
                <a:gd name="connsiteX5" fmla="*/ 58582 w 61411"/>
                <a:gd name="connsiteY5" fmla="*/ 471 h 15189"/>
                <a:gd name="connsiteX6" fmla="*/ 35467 w 61411"/>
                <a:gd name="connsiteY6" fmla="*/ 9360 h 15189"/>
                <a:gd name="connsiteX7" fmla="*/ 32246 w 61411"/>
                <a:gd name="connsiteY7" fmla="*/ 10535 h 15189"/>
                <a:gd name="connsiteX8" fmla="*/ 27331 w 61411"/>
                <a:gd name="connsiteY8" fmla="*/ 9595 h 15189"/>
                <a:gd name="connsiteX9" fmla="*/ 13811 w 61411"/>
                <a:gd name="connsiteY9" fmla="*/ 4398 h 15189"/>
                <a:gd name="connsiteX10" fmla="*/ 2829 w 61411"/>
                <a:gd name="connsiteY10" fmla="*/ 165 h 15189"/>
                <a:gd name="connsiteX11" fmla="*/ 1583 w 61411"/>
                <a:gd name="connsiteY11" fmla="*/ 4704 h 15189"/>
                <a:gd name="connsiteX12" fmla="*/ 1583 w 61411"/>
                <a:gd name="connsiteY12" fmla="*/ 4704 h 15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411" h="15189">
                  <a:moveTo>
                    <a:pt x="1536" y="4727"/>
                  </a:moveTo>
                  <a:cubicBezTo>
                    <a:pt x="9460" y="7761"/>
                    <a:pt x="17361" y="10817"/>
                    <a:pt x="25286" y="13851"/>
                  </a:cubicBezTo>
                  <a:cubicBezTo>
                    <a:pt x="28648" y="15144"/>
                    <a:pt x="31635" y="15779"/>
                    <a:pt x="35209" y="14462"/>
                  </a:cubicBezTo>
                  <a:cubicBezTo>
                    <a:pt x="39535" y="12840"/>
                    <a:pt x="43815" y="11147"/>
                    <a:pt x="48142" y="9501"/>
                  </a:cubicBezTo>
                  <a:cubicBezTo>
                    <a:pt x="52045" y="7996"/>
                    <a:pt x="55925" y="6514"/>
                    <a:pt x="59828" y="5009"/>
                  </a:cubicBezTo>
                  <a:cubicBezTo>
                    <a:pt x="62627" y="3928"/>
                    <a:pt x="61404" y="-611"/>
                    <a:pt x="58582" y="471"/>
                  </a:cubicBezTo>
                  <a:cubicBezTo>
                    <a:pt x="50869" y="3434"/>
                    <a:pt x="43180" y="6397"/>
                    <a:pt x="35467" y="9360"/>
                  </a:cubicBezTo>
                  <a:cubicBezTo>
                    <a:pt x="34433" y="9759"/>
                    <a:pt x="33328" y="10300"/>
                    <a:pt x="32246" y="10535"/>
                  </a:cubicBezTo>
                  <a:cubicBezTo>
                    <a:pt x="30459" y="10935"/>
                    <a:pt x="28930" y="10230"/>
                    <a:pt x="27331" y="9595"/>
                  </a:cubicBezTo>
                  <a:cubicBezTo>
                    <a:pt x="22817" y="7855"/>
                    <a:pt x="18325" y="6138"/>
                    <a:pt x="13811" y="4398"/>
                  </a:cubicBezTo>
                  <a:cubicBezTo>
                    <a:pt x="10142" y="2987"/>
                    <a:pt x="6498" y="1576"/>
                    <a:pt x="2829" y="165"/>
                  </a:cubicBezTo>
                  <a:cubicBezTo>
                    <a:pt x="8" y="-916"/>
                    <a:pt x="-1215" y="3622"/>
                    <a:pt x="1583" y="4704"/>
                  </a:cubicBezTo>
                  <a:lnTo>
                    <a:pt x="1583" y="470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C99F224D-2075-9068-F66B-EE692816D770}"/>
                </a:ext>
              </a:extLst>
            </p:cNvPr>
            <p:cNvSpPr/>
            <p:nvPr/>
          </p:nvSpPr>
          <p:spPr>
            <a:xfrm>
              <a:off x="1210219" y="1593575"/>
              <a:ext cx="32718" cy="41662"/>
            </a:xfrm>
            <a:custGeom>
              <a:avLst/>
              <a:gdLst>
                <a:gd name="connsiteX0" fmla="*/ 31136 w 32718"/>
                <a:gd name="connsiteY0" fmla="*/ 36959 h 41662"/>
                <a:gd name="connsiteX1" fmla="*/ 10960 w 32718"/>
                <a:gd name="connsiteY1" fmla="*/ 29199 h 41662"/>
                <a:gd name="connsiteX2" fmla="*/ 4776 w 32718"/>
                <a:gd name="connsiteY2" fmla="*/ 23273 h 41662"/>
                <a:gd name="connsiteX3" fmla="*/ 4776 w 32718"/>
                <a:gd name="connsiteY3" fmla="*/ 13162 h 41662"/>
                <a:gd name="connsiteX4" fmla="*/ 4776 w 32718"/>
                <a:gd name="connsiteY4" fmla="*/ 2275 h 41662"/>
                <a:gd name="connsiteX5" fmla="*/ 73 w 32718"/>
                <a:gd name="connsiteY5" fmla="*/ 2275 h 41662"/>
                <a:gd name="connsiteX6" fmla="*/ 73 w 32718"/>
                <a:gd name="connsiteY6" fmla="*/ 23226 h 41662"/>
                <a:gd name="connsiteX7" fmla="*/ 3647 w 32718"/>
                <a:gd name="connsiteY7" fmla="*/ 30892 h 41662"/>
                <a:gd name="connsiteX8" fmla="*/ 7856 w 32718"/>
                <a:gd name="connsiteY8" fmla="*/ 33032 h 41662"/>
                <a:gd name="connsiteX9" fmla="*/ 19778 w 32718"/>
                <a:gd name="connsiteY9" fmla="*/ 37617 h 41662"/>
                <a:gd name="connsiteX10" fmla="*/ 29890 w 32718"/>
                <a:gd name="connsiteY10" fmla="*/ 41497 h 41662"/>
                <a:gd name="connsiteX11" fmla="*/ 31136 w 32718"/>
                <a:gd name="connsiteY11" fmla="*/ 36959 h 41662"/>
                <a:gd name="connsiteX12" fmla="*/ 31136 w 32718"/>
                <a:gd name="connsiteY12" fmla="*/ 36959 h 41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18" h="41662">
                  <a:moveTo>
                    <a:pt x="31136" y="36959"/>
                  </a:moveTo>
                  <a:cubicBezTo>
                    <a:pt x="24411" y="34372"/>
                    <a:pt x="17686" y="31786"/>
                    <a:pt x="10960" y="29199"/>
                  </a:cubicBezTo>
                  <a:cubicBezTo>
                    <a:pt x="7974" y="28047"/>
                    <a:pt x="4894" y="27153"/>
                    <a:pt x="4776" y="23273"/>
                  </a:cubicBezTo>
                  <a:cubicBezTo>
                    <a:pt x="4682" y="19911"/>
                    <a:pt x="4776" y="16525"/>
                    <a:pt x="4776" y="13162"/>
                  </a:cubicBezTo>
                  <a:lnTo>
                    <a:pt x="4776" y="2275"/>
                  </a:lnTo>
                  <a:cubicBezTo>
                    <a:pt x="4776" y="-758"/>
                    <a:pt x="73" y="-758"/>
                    <a:pt x="73" y="2275"/>
                  </a:cubicBezTo>
                  <a:cubicBezTo>
                    <a:pt x="73" y="9259"/>
                    <a:pt x="-91" y="16243"/>
                    <a:pt x="73" y="23226"/>
                  </a:cubicBezTo>
                  <a:cubicBezTo>
                    <a:pt x="144" y="26213"/>
                    <a:pt x="1296" y="28988"/>
                    <a:pt x="3647" y="30892"/>
                  </a:cubicBezTo>
                  <a:cubicBezTo>
                    <a:pt x="4894" y="31903"/>
                    <a:pt x="6375" y="32468"/>
                    <a:pt x="7856" y="33032"/>
                  </a:cubicBezTo>
                  <a:cubicBezTo>
                    <a:pt x="11830" y="34560"/>
                    <a:pt x="15804" y="36089"/>
                    <a:pt x="19778" y="37617"/>
                  </a:cubicBezTo>
                  <a:cubicBezTo>
                    <a:pt x="23141" y="38911"/>
                    <a:pt x="26527" y="40204"/>
                    <a:pt x="29890" y="41497"/>
                  </a:cubicBezTo>
                  <a:cubicBezTo>
                    <a:pt x="32711" y="42579"/>
                    <a:pt x="33934" y="38041"/>
                    <a:pt x="31136" y="36959"/>
                  </a:cubicBezTo>
                  <a:lnTo>
                    <a:pt x="31136" y="3695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30092A1-3B63-D834-0447-7000461E9275}"/>
                </a:ext>
              </a:extLst>
            </p:cNvPr>
            <p:cNvSpPr/>
            <p:nvPr/>
          </p:nvSpPr>
          <p:spPr>
            <a:xfrm>
              <a:off x="1755257" y="1593034"/>
              <a:ext cx="34148" cy="42838"/>
            </a:xfrm>
            <a:custGeom>
              <a:avLst/>
              <a:gdLst>
                <a:gd name="connsiteX0" fmla="*/ 2853 w 34148"/>
                <a:gd name="connsiteY0" fmla="*/ 42697 h 42838"/>
                <a:gd name="connsiteX1" fmla="*/ 25286 w 34148"/>
                <a:gd name="connsiteY1" fmla="*/ 34067 h 42838"/>
                <a:gd name="connsiteX2" fmla="*/ 34033 w 34148"/>
                <a:gd name="connsiteY2" fmla="*/ 25907 h 42838"/>
                <a:gd name="connsiteX3" fmla="*/ 34033 w 34148"/>
                <a:gd name="connsiteY3" fmla="*/ 14526 h 42838"/>
                <a:gd name="connsiteX4" fmla="*/ 34033 w 34148"/>
                <a:gd name="connsiteY4" fmla="*/ 2275 h 42838"/>
                <a:gd name="connsiteX5" fmla="*/ 29330 w 34148"/>
                <a:gd name="connsiteY5" fmla="*/ 2275 h 42838"/>
                <a:gd name="connsiteX6" fmla="*/ 29330 w 34148"/>
                <a:gd name="connsiteY6" fmla="*/ 24802 h 42838"/>
                <a:gd name="connsiteX7" fmla="*/ 26814 w 34148"/>
                <a:gd name="connsiteY7" fmla="*/ 28423 h 42838"/>
                <a:gd name="connsiteX8" fmla="*/ 24251 w 34148"/>
                <a:gd name="connsiteY8" fmla="*/ 29434 h 42838"/>
                <a:gd name="connsiteX9" fmla="*/ 11624 w 34148"/>
                <a:gd name="connsiteY9" fmla="*/ 34278 h 42838"/>
                <a:gd name="connsiteX10" fmla="*/ 1583 w 34148"/>
                <a:gd name="connsiteY10" fmla="*/ 38135 h 42838"/>
                <a:gd name="connsiteX11" fmla="*/ 2829 w 34148"/>
                <a:gd name="connsiteY11" fmla="*/ 42673 h 42838"/>
                <a:gd name="connsiteX12" fmla="*/ 2829 w 34148"/>
                <a:gd name="connsiteY12" fmla="*/ 42673 h 4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8" h="42838">
                  <a:moveTo>
                    <a:pt x="2853" y="42697"/>
                  </a:moveTo>
                  <a:cubicBezTo>
                    <a:pt x="10330" y="39828"/>
                    <a:pt x="17808" y="36935"/>
                    <a:pt x="25286" y="34067"/>
                  </a:cubicBezTo>
                  <a:cubicBezTo>
                    <a:pt x="29095" y="32609"/>
                    <a:pt x="33680" y="30657"/>
                    <a:pt x="34033" y="25907"/>
                  </a:cubicBezTo>
                  <a:cubicBezTo>
                    <a:pt x="34292" y="22145"/>
                    <a:pt x="34033" y="18288"/>
                    <a:pt x="34033" y="14526"/>
                  </a:cubicBezTo>
                  <a:lnTo>
                    <a:pt x="34033" y="2275"/>
                  </a:lnTo>
                  <a:cubicBezTo>
                    <a:pt x="34033" y="-758"/>
                    <a:pt x="29330" y="-758"/>
                    <a:pt x="29330" y="2275"/>
                  </a:cubicBezTo>
                  <a:lnTo>
                    <a:pt x="29330" y="24802"/>
                  </a:lnTo>
                  <a:cubicBezTo>
                    <a:pt x="29330" y="26519"/>
                    <a:pt x="28625" y="27530"/>
                    <a:pt x="26814" y="28423"/>
                  </a:cubicBezTo>
                  <a:cubicBezTo>
                    <a:pt x="26085" y="28776"/>
                    <a:pt x="25098" y="29129"/>
                    <a:pt x="24251" y="29434"/>
                  </a:cubicBezTo>
                  <a:cubicBezTo>
                    <a:pt x="20042" y="31057"/>
                    <a:pt x="15833" y="32679"/>
                    <a:pt x="11624" y="34278"/>
                  </a:cubicBezTo>
                  <a:cubicBezTo>
                    <a:pt x="8285" y="35572"/>
                    <a:pt x="4922" y="36841"/>
                    <a:pt x="1583" y="38135"/>
                  </a:cubicBezTo>
                  <a:cubicBezTo>
                    <a:pt x="-1215" y="39216"/>
                    <a:pt x="8" y="43755"/>
                    <a:pt x="2829" y="42673"/>
                  </a:cubicBezTo>
                  <a:lnTo>
                    <a:pt x="2829" y="42673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63" name="treestump">
            <a:extLst>
              <a:ext uri="{FF2B5EF4-FFF2-40B4-BE49-F238E27FC236}">
                <a16:creationId xmlns:a16="http://schemas.microsoft.com/office/drawing/2014/main" id="{87913C13-37AE-23FA-745A-0DD74E48FF1A}"/>
              </a:ext>
            </a:extLst>
          </p:cNvPr>
          <p:cNvGrpSpPr/>
          <p:nvPr/>
        </p:nvGrpSpPr>
        <p:grpSpPr>
          <a:xfrm>
            <a:off x="7813431" y="4551913"/>
            <a:ext cx="2378018" cy="2254955"/>
            <a:chOff x="2920227" y="2460373"/>
            <a:chExt cx="958505" cy="908902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842C693A-82DF-A678-4123-21EA8DAF1565}"/>
                </a:ext>
              </a:extLst>
            </p:cNvPr>
            <p:cNvSpPr/>
            <p:nvPr/>
          </p:nvSpPr>
          <p:spPr>
            <a:xfrm>
              <a:off x="2954234" y="2866063"/>
              <a:ext cx="468938" cy="284671"/>
            </a:xfrm>
            <a:custGeom>
              <a:avLst/>
              <a:gdLst>
                <a:gd name="connsiteX0" fmla="*/ 166781 w 468938"/>
                <a:gd name="connsiteY0" fmla="*/ 283591 h 284671"/>
                <a:gd name="connsiteX1" fmla="*/ 43858 w 468938"/>
                <a:gd name="connsiteY1" fmla="*/ 126438 h 284671"/>
                <a:gd name="connsiteX2" fmla="*/ 223176 w 468938"/>
                <a:gd name="connsiteY2" fmla="*/ 0 h 284671"/>
                <a:gd name="connsiteX3" fmla="*/ 467535 w 468938"/>
                <a:gd name="connsiteY3" fmla="*/ 107218 h 284671"/>
                <a:gd name="connsiteX4" fmla="*/ 166781 w 468938"/>
                <a:gd name="connsiteY4" fmla="*/ 283560 h 28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38" h="284671">
                  <a:moveTo>
                    <a:pt x="166781" y="283591"/>
                  </a:moveTo>
                  <a:cubicBezTo>
                    <a:pt x="-1423" y="268804"/>
                    <a:pt x="-42398" y="179540"/>
                    <a:pt x="43858" y="126438"/>
                  </a:cubicBezTo>
                  <a:cubicBezTo>
                    <a:pt x="109087" y="86287"/>
                    <a:pt x="82394" y="0"/>
                    <a:pt x="223176" y="0"/>
                  </a:cubicBezTo>
                  <a:cubicBezTo>
                    <a:pt x="413768" y="0"/>
                    <a:pt x="449961" y="52722"/>
                    <a:pt x="467535" y="107218"/>
                  </a:cubicBezTo>
                  <a:cubicBezTo>
                    <a:pt x="485109" y="161713"/>
                    <a:pt x="335017" y="298347"/>
                    <a:pt x="166781" y="28356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3D1264E-BD43-7B72-E8E8-FD16FFEF1516}"/>
                </a:ext>
              </a:extLst>
            </p:cNvPr>
            <p:cNvSpPr/>
            <p:nvPr/>
          </p:nvSpPr>
          <p:spPr>
            <a:xfrm>
              <a:off x="2920227" y="2728669"/>
              <a:ext cx="940378" cy="633913"/>
            </a:xfrm>
            <a:custGeom>
              <a:avLst/>
              <a:gdLst>
                <a:gd name="connsiteX0" fmla="*/ 925979 w 940378"/>
                <a:gd name="connsiteY0" fmla="*/ 509331 h 633913"/>
                <a:gd name="connsiteX1" fmla="*/ 806950 w 940378"/>
                <a:gd name="connsiteY1" fmla="*/ 494860 h 633913"/>
                <a:gd name="connsiteX2" fmla="*/ 679024 w 940378"/>
                <a:gd name="connsiteY2" fmla="*/ 443974 h 633913"/>
                <a:gd name="connsiteX3" fmla="*/ 626808 w 940378"/>
                <a:gd name="connsiteY3" fmla="*/ 452619 h 633913"/>
                <a:gd name="connsiteX4" fmla="*/ 638524 w 940378"/>
                <a:gd name="connsiteY4" fmla="*/ 606479 h 633913"/>
                <a:gd name="connsiteX5" fmla="*/ 478553 w 940378"/>
                <a:gd name="connsiteY5" fmla="*/ 487799 h 633913"/>
                <a:gd name="connsiteX6" fmla="*/ 446920 w 940378"/>
                <a:gd name="connsiteY6" fmla="*/ 624021 h 633913"/>
                <a:gd name="connsiteX7" fmla="*/ 348505 w 940378"/>
                <a:gd name="connsiteY7" fmla="*/ 495715 h 633913"/>
                <a:gd name="connsiteX8" fmla="*/ 288753 w 940378"/>
                <a:gd name="connsiteY8" fmla="*/ 544922 h 633913"/>
                <a:gd name="connsiteX9" fmla="*/ 258830 w 940378"/>
                <a:gd name="connsiteY9" fmla="*/ 492168 h 633913"/>
                <a:gd name="connsiteX10" fmla="*/ 151644 w 940378"/>
                <a:gd name="connsiteY10" fmla="*/ 544922 h 633913"/>
                <a:gd name="connsiteX11" fmla="*/ 172701 w 940378"/>
                <a:gd name="connsiteY11" fmla="*/ 447679 h 633913"/>
                <a:gd name="connsiteX12" fmla="*/ 1 w 940378"/>
                <a:gd name="connsiteY12" fmla="*/ 509774 h 633913"/>
                <a:gd name="connsiteX13" fmla="*/ 6650 w 940378"/>
                <a:gd name="connsiteY13" fmla="*/ 494828 h 633913"/>
                <a:gd name="connsiteX14" fmla="*/ 153322 w 940378"/>
                <a:gd name="connsiteY14" fmla="*/ 377921 h 633913"/>
                <a:gd name="connsiteX15" fmla="*/ 244707 w 940378"/>
                <a:gd name="connsiteY15" fmla="*/ 0 h 633913"/>
                <a:gd name="connsiteX16" fmla="*/ 649037 w 940378"/>
                <a:gd name="connsiteY16" fmla="*/ 0 h 633913"/>
                <a:gd name="connsiteX17" fmla="*/ 656098 w 940378"/>
                <a:gd name="connsiteY17" fmla="*/ 110352 h 633913"/>
                <a:gd name="connsiteX18" fmla="*/ 733424 w 940378"/>
                <a:gd name="connsiteY18" fmla="*/ 387009 h 633913"/>
                <a:gd name="connsiteX19" fmla="*/ 911983 w 940378"/>
                <a:gd name="connsiteY19" fmla="*/ 469148 h 633913"/>
                <a:gd name="connsiteX20" fmla="*/ 938803 w 940378"/>
                <a:gd name="connsiteY20" fmla="*/ 490427 h 633913"/>
                <a:gd name="connsiteX21" fmla="*/ 925947 w 940378"/>
                <a:gd name="connsiteY21" fmla="*/ 509331 h 63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0378" h="633913">
                  <a:moveTo>
                    <a:pt x="925979" y="509331"/>
                  </a:moveTo>
                  <a:cubicBezTo>
                    <a:pt x="898874" y="515759"/>
                    <a:pt x="840135" y="505341"/>
                    <a:pt x="806950" y="494860"/>
                  </a:cubicBezTo>
                  <a:cubicBezTo>
                    <a:pt x="764456" y="481497"/>
                    <a:pt x="678359" y="405121"/>
                    <a:pt x="679024" y="443974"/>
                  </a:cubicBezTo>
                  <a:cubicBezTo>
                    <a:pt x="679530" y="475798"/>
                    <a:pt x="619842" y="426970"/>
                    <a:pt x="626808" y="452619"/>
                  </a:cubicBezTo>
                  <a:cubicBezTo>
                    <a:pt x="640868" y="504486"/>
                    <a:pt x="738712" y="625794"/>
                    <a:pt x="638524" y="606479"/>
                  </a:cubicBezTo>
                  <a:cubicBezTo>
                    <a:pt x="538336" y="587163"/>
                    <a:pt x="500560" y="431720"/>
                    <a:pt x="478553" y="487799"/>
                  </a:cubicBezTo>
                  <a:cubicBezTo>
                    <a:pt x="459966" y="535264"/>
                    <a:pt x="483841" y="671487"/>
                    <a:pt x="446920" y="624021"/>
                  </a:cubicBezTo>
                  <a:cubicBezTo>
                    <a:pt x="410030" y="576555"/>
                    <a:pt x="383653" y="448249"/>
                    <a:pt x="348505" y="495715"/>
                  </a:cubicBezTo>
                  <a:cubicBezTo>
                    <a:pt x="313325" y="543149"/>
                    <a:pt x="290495" y="588873"/>
                    <a:pt x="288753" y="544922"/>
                  </a:cubicBezTo>
                  <a:cubicBezTo>
                    <a:pt x="286948" y="501003"/>
                    <a:pt x="295783" y="471111"/>
                    <a:pt x="258830" y="492168"/>
                  </a:cubicBezTo>
                  <a:cubicBezTo>
                    <a:pt x="221940" y="513257"/>
                    <a:pt x="121721" y="602901"/>
                    <a:pt x="151644" y="544922"/>
                  </a:cubicBezTo>
                  <a:cubicBezTo>
                    <a:pt x="181536" y="486912"/>
                    <a:pt x="260635" y="425387"/>
                    <a:pt x="172701" y="447679"/>
                  </a:cubicBezTo>
                  <a:cubicBezTo>
                    <a:pt x="84768" y="469939"/>
                    <a:pt x="-253" y="536721"/>
                    <a:pt x="1" y="509774"/>
                  </a:cubicBezTo>
                  <a:cubicBezTo>
                    <a:pt x="64" y="504423"/>
                    <a:pt x="2312" y="499673"/>
                    <a:pt x="6650" y="494828"/>
                  </a:cubicBezTo>
                  <a:cubicBezTo>
                    <a:pt x="24383" y="474816"/>
                    <a:pt x="76946" y="452904"/>
                    <a:pt x="153322" y="377921"/>
                  </a:cubicBezTo>
                  <a:cubicBezTo>
                    <a:pt x="248222" y="284763"/>
                    <a:pt x="248222" y="144139"/>
                    <a:pt x="244707" y="0"/>
                  </a:cubicBezTo>
                  <a:lnTo>
                    <a:pt x="649037" y="0"/>
                  </a:lnTo>
                  <a:cubicBezTo>
                    <a:pt x="648467" y="14439"/>
                    <a:pt x="650525" y="57567"/>
                    <a:pt x="656098" y="110352"/>
                  </a:cubicBezTo>
                  <a:cubicBezTo>
                    <a:pt x="666801" y="212123"/>
                    <a:pt x="690581" y="349771"/>
                    <a:pt x="733424" y="387009"/>
                  </a:cubicBezTo>
                  <a:cubicBezTo>
                    <a:pt x="783106" y="430200"/>
                    <a:pt x="868000" y="448091"/>
                    <a:pt x="911983" y="469148"/>
                  </a:cubicBezTo>
                  <a:cubicBezTo>
                    <a:pt x="925567" y="475639"/>
                    <a:pt x="935257" y="482479"/>
                    <a:pt x="938803" y="490427"/>
                  </a:cubicBezTo>
                  <a:cubicBezTo>
                    <a:pt x="943394" y="500718"/>
                    <a:pt x="937600" y="506576"/>
                    <a:pt x="925947" y="509331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79DEB93-A5D8-C4DA-4ED7-5DC028C2A211}"/>
                </a:ext>
              </a:extLst>
            </p:cNvPr>
            <p:cNvSpPr/>
            <p:nvPr/>
          </p:nvSpPr>
          <p:spPr>
            <a:xfrm>
              <a:off x="3164955" y="2689582"/>
              <a:ext cx="404378" cy="103299"/>
            </a:xfrm>
            <a:custGeom>
              <a:avLst/>
              <a:gdLst>
                <a:gd name="connsiteX0" fmla="*/ 10 w 404378"/>
                <a:gd name="connsiteY0" fmla="*/ 39087 h 103299"/>
                <a:gd name="connsiteX1" fmla="*/ 116917 w 404378"/>
                <a:gd name="connsiteY1" fmla="*/ 102417 h 103299"/>
                <a:gd name="connsiteX2" fmla="*/ 404340 w 404378"/>
                <a:gd name="connsiteY2" fmla="*/ 39087 h 103299"/>
                <a:gd name="connsiteX3" fmla="*/ 229423 w 404378"/>
                <a:gd name="connsiteY3" fmla="*/ 424 h 103299"/>
                <a:gd name="connsiteX4" fmla="*/ 10 w 404378"/>
                <a:gd name="connsiteY4" fmla="*/ 39087 h 103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378" h="103299">
                  <a:moveTo>
                    <a:pt x="10" y="39087"/>
                  </a:moveTo>
                  <a:cubicBezTo>
                    <a:pt x="-686" y="65021"/>
                    <a:pt x="33417" y="98015"/>
                    <a:pt x="116917" y="102417"/>
                  </a:cubicBezTo>
                  <a:cubicBezTo>
                    <a:pt x="200418" y="106818"/>
                    <a:pt x="407602" y="96116"/>
                    <a:pt x="404340" y="39087"/>
                  </a:cubicBezTo>
                  <a:cubicBezTo>
                    <a:pt x="402155" y="836"/>
                    <a:pt x="292721" y="-1349"/>
                    <a:pt x="229423" y="424"/>
                  </a:cubicBezTo>
                  <a:cubicBezTo>
                    <a:pt x="166125" y="2197"/>
                    <a:pt x="1245" y="-6067"/>
                    <a:pt x="10" y="39087"/>
                  </a:cubicBezTo>
                  <a:close/>
                </a:path>
              </a:pathLst>
            </a:custGeom>
            <a:solidFill>
              <a:srgbClr val="CEAE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79B419E9-A61D-22F1-38ED-09198BF7A6D5}"/>
                </a:ext>
              </a:extLst>
            </p:cNvPr>
            <p:cNvSpPr/>
            <p:nvPr/>
          </p:nvSpPr>
          <p:spPr>
            <a:xfrm>
              <a:off x="2920227" y="2839053"/>
              <a:ext cx="925978" cy="523529"/>
            </a:xfrm>
            <a:custGeom>
              <a:avLst/>
              <a:gdLst>
                <a:gd name="connsiteX0" fmla="*/ 925979 w 925978"/>
                <a:gd name="connsiteY0" fmla="*/ 398947 h 523529"/>
                <a:gd name="connsiteX1" fmla="*/ 806950 w 925978"/>
                <a:gd name="connsiteY1" fmla="*/ 384476 h 523529"/>
                <a:gd name="connsiteX2" fmla="*/ 679024 w 925978"/>
                <a:gd name="connsiteY2" fmla="*/ 333590 h 523529"/>
                <a:gd name="connsiteX3" fmla="*/ 626808 w 925978"/>
                <a:gd name="connsiteY3" fmla="*/ 342235 h 523529"/>
                <a:gd name="connsiteX4" fmla="*/ 638524 w 925978"/>
                <a:gd name="connsiteY4" fmla="*/ 496095 h 523529"/>
                <a:gd name="connsiteX5" fmla="*/ 478553 w 925978"/>
                <a:gd name="connsiteY5" fmla="*/ 377415 h 523529"/>
                <a:gd name="connsiteX6" fmla="*/ 446920 w 925978"/>
                <a:gd name="connsiteY6" fmla="*/ 513637 h 523529"/>
                <a:gd name="connsiteX7" fmla="*/ 348505 w 925978"/>
                <a:gd name="connsiteY7" fmla="*/ 385331 h 523529"/>
                <a:gd name="connsiteX8" fmla="*/ 288753 w 925978"/>
                <a:gd name="connsiteY8" fmla="*/ 434538 h 523529"/>
                <a:gd name="connsiteX9" fmla="*/ 258830 w 925978"/>
                <a:gd name="connsiteY9" fmla="*/ 381784 h 523529"/>
                <a:gd name="connsiteX10" fmla="*/ 151644 w 925978"/>
                <a:gd name="connsiteY10" fmla="*/ 434538 h 523529"/>
                <a:gd name="connsiteX11" fmla="*/ 172701 w 925978"/>
                <a:gd name="connsiteY11" fmla="*/ 337295 h 523529"/>
                <a:gd name="connsiteX12" fmla="*/ 1 w 925978"/>
                <a:gd name="connsiteY12" fmla="*/ 399390 h 523529"/>
                <a:gd name="connsiteX13" fmla="*/ 6650 w 925978"/>
                <a:gd name="connsiteY13" fmla="*/ 384444 h 523529"/>
                <a:gd name="connsiteX14" fmla="*/ 89169 w 925978"/>
                <a:gd name="connsiteY14" fmla="*/ 349296 h 523529"/>
                <a:gd name="connsiteX15" fmla="*/ 241224 w 925978"/>
                <a:gd name="connsiteY15" fmla="*/ 315003 h 523529"/>
                <a:gd name="connsiteX16" fmla="*/ 308829 w 925978"/>
                <a:gd name="connsiteY16" fmla="*/ 320956 h 523529"/>
                <a:gd name="connsiteX17" fmla="*/ 362501 w 925978"/>
                <a:gd name="connsiteY17" fmla="*/ 287739 h 523529"/>
                <a:gd name="connsiteX18" fmla="*/ 416141 w 925978"/>
                <a:gd name="connsiteY18" fmla="*/ 324091 h 523529"/>
                <a:gd name="connsiteX19" fmla="*/ 461834 w 925978"/>
                <a:gd name="connsiteY19" fmla="*/ 193726 h 523529"/>
                <a:gd name="connsiteX20" fmla="*/ 496127 w 925978"/>
                <a:gd name="connsiteY20" fmla="*/ 218298 h 523529"/>
                <a:gd name="connsiteX21" fmla="*/ 523391 w 925978"/>
                <a:gd name="connsiteY21" fmla="*/ 108452 h 523529"/>
                <a:gd name="connsiteX22" fmla="*/ 559425 w 925978"/>
                <a:gd name="connsiteY22" fmla="*/ 115767 h 523529"/>
                <a:gd name="connsiteX23" fmla="*/ 593402 w 925978"/>
                <a:gd name="connsiteY23" fmla="*/ 40183 h 523529"/>
                <a:gd name="connsiteX24" fmla="*/ 628835 w 925978"/>
                <a:gd name="connsiteY24" fmla="*/ 95280 h 523529"/>
                <a:gd name="connsiteX25" fmla="*/ 656130 w 925978"/>
                <a:gd name="connsiteY25" fmla="*/ 0 h 523529"/>
                <a:gd name="connsiteX26" fmla="*/ 733456 w 925978"/>
                <a:gd name="connsiteY26" fmla="*/ 276657 h 523529"/>
                <a:gd name="connsiteX27" fmla="*/ 912014 w 925978"/>
                <a:gd name="connsiteY27" fmla="*/ 358796 h 523529"/>
                <a:gd name="connsiteX28" fmla="*/ 925979 w 925978"/>
                <a:gd name="connsiteY28" fmla="*/ 398978 h 52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25978" h="523529">
                  <a:moveTo>
                    <a:pt x="925979" y="398947"/>
                  </a:moveTo>
                  <a:cubicBezTo>
                    <a:pt x="898874" y="405375"/>
                    <a:pt x="840135" y="394957"/>
                    <a:pt x="806950" y="384476"/>
                  </a:cubicBezTo>
                  <a:cubicBezTo>
                    <a:pt x="764456" y="371113"/>
                    <a:pt x="678359" y="294737"/>
                    <a:pt x="679024" y="333590"/>
                  </a:cubicBezTo>
                  <a:cubicBezTo>
                    <a:pt x="679530" y="365414"/>
                    <a:pt x="619842" y="316586"/>
                    <a:pt x="626808" y="342235"/>
                  </a:cubicBezTo>
                  <a:cubicBezTo>
                    <a:pt x="640868" y="394102"/>
                    <a:pt x="738712" y="515410"/>
                    <a:pt x="638524" y="496095"/>
                  </a:cubicBezTo>
                  <a:cubicBezTo>
                    <a:pt x="538336" y="476779"/>
                    <a:pt x="500560" y="321336"/>
                    <a:pt x="478553" y="377415"/>
                  </a:cubicBezTo>
                  <a:cubicBezTo>
                    <a:pt x="459966" y="424880"/>
                    <a:pt x="483841" y="561103"/>
                    <a:pt x="446920" y="513637"/>
                  </a:cubicBezTo>
                  <a:cubicBezTo>
                    <a:pt x="410030" y="466171"/>
                    <a:pt x="383653" y="337865"/>
                    <a:pt x="348505" y="385331"/>
                  </a:cubicBezTo>
                  <a:cubicBezTo>
                    <a:pt x="313325" y="432765"/>
                    <a:pt x="290495" y="478489"/>
                    <a:pt x="288753" y="434538"/>
                  </a:cubicBezTo>
                  <a:cubicBezTo>
                    <a:pt x="286948" y="390619"/>
                    <a:pt x="295783" y="360727"/>
                    <a:pt x="258830" y="381784"/>
                  </a:cubicBezTo>
                  <a:cubicBezTo>
                    <a:pt x="221940" y="402873"/>
                    <a:pt x="121721" y="492517"/>
                    <a:pt x="151644" y="434538"/>
                  </a:cubicBezTo>
                  <a:cubicBezTo>
                    <a:pt x="181536" y="376528"/>
                    <a:pt x="260635" y="315003"/>
                    <a:pt x="172701" y="337295"/>
                  </a:cubicBezTo>
                  <a:cubicBezTo>
                    <a:pt x="84768" y="359556"/>
                    <a:pt x="-253" y="426337"/>
                    <a:pt x="1" y="399390"/>
                  </a:cubicBezTo>
                  <a:cubicBezTo>
                    <a:pt x="64" y="394039"/>
                    <a:pt x="2312" y="389289"/>
                    <a:pt x="6650" y="384444"/>
                  </a:cubicBezTo>
                  <a:cubicBezTo>
                    <a:pt x="31602" y="406230"/>
                    <a:pt x="36384" y="368738"/>
                    <a:pt x="89169" y="349296"/>
                  </a:cubicBezTo>
                  <a:cubicBezTo>
                    <a:pt x="146293" y="328207"/>
                    <a:pt x="228052" y="282483"/>
                    <a:pt x="241224" y="315003"/>
                  </a:cubicBezTo>
                  <a:cubicBezTo>
                    <a:pt x="252497" y="342805"/>
                    <a:pt x="275707" y="294769"/>
                    <a:pt x="308829" y="320956"/>
                  </a:cubicBezTo>
                  <a:cubicBezTo>
                    <a:pt x="329094" y="336978"/>
                    <a:pt x="348442" y="309778"/>
                    <a:pt x="362501" y="287739"/>
                  </a:cubicBezTo>
                  <a:cubicBezTo>
                    <a:pt x="394514" y="237614"/>
                    <a:pt x="388878" y="333432"/>
                    <a:pt x="416141" y="324091"/>
                  </a:cubicBezTo>
                  <a:cubicBezTo>
                    <a:pt x="429694" y="319436"/>
                    <a:pt x="446888" y="195468"/>
                    <a:pt x="461834" y="193726"/>
                  </a:cubicBezTo>
                  <a:cubicBezTo>
                    <a:pt x="476780" y="191921"/>
                    <a:pt x="471523" y="210414"/>
                    <a:pt x="496127" y="218298"/>
                  </a:cubicBezTo>
                  <a:cubicBezTo>
                    <a:pt x="520731" y="226214"/>
                    <a:pt x="511548" y="126470"/>
                    <a:pt x="523391" y="108452"/>
                  </a:cubicBezTo>
                  <a:cubicBezTo>
                    <a:pt x="531275" y="96451"/>
                    <a:pt x="547994" y="114880"/>
                    <a:pt x="559425" y="115767"/>
                  </a:cubicBezTo>
                  <a:cubicBezTo>
                    <a:pt x="570856" y="116622"/>
                    <a:pt x="574054" y="48986"/>
                    <a:pt x="593402" y="40183"/>
                  </a:cubicBezTo>
                  <a:cubicBezTo>
                    <a:pt x="612749" y="31412"/>
                    <a:pt x="618290" y="85590"/>
                    <a:pt x="628835" y="95280"/>
                  </a:cubicBezTo>
                  <a:cubicBezTo>
                    <a:pt x="638556" y="104209"/>
                    <a:pt x="634883" y="16972"/>
                    <a:pt x="656130" y="0"/>
                  </a:cubicBezTo>
                  <a:cubicBezTo>
                    <a:pt x="666833" y="101771"/>
                    <a:pt x="690613" y="239419"/>
                    <a:pt x="733456" y="276657"/>
                  </a:cubicBezTo>
                  <a:cubicBezTo>
                    <a:pt x="783138" y="319848"/>
                    <a:pt x="868032" y="337738"/>
                    <a:pt x="912014" y="358796"/>
                  </a:cubicBezTo>
                  <a:cubicBezTo>
                    <a:pt x="916828" y="372570"/>
                    <a:pt x="921482" y="386027"/>
                    <a:pt x="925979" y="39897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9C5E79F-88B1-6C0B-D741-84A74F03511C}"/>
                </a:ext>
              </a:extLst>
            </p:cNvPr>
            <p:cNvSpPr/>
            <p:nvPr/>
          </p:nvSpPr>
          <p:spPr>
            <a:xfrm>
              <a:off x="3270489" y="3064413"/>
              <a:ext cx="608211" cy="304861"/>
            </a:xfrm>
            <a:custGeom>
              <a:avLst/>
              <a:gdLst>
                <a:gd name="connsiteX0" fmla="*/ 605513 w 608211"/>
                <a:gd name="connsiteY0" fmla="*/ 186315 h 304861"/>
                <a:gd name="connsiteX1" fmla="*/ 523786 w 608211"/>
                <a:gd name="connsiteY1" fmla="*/ 258416 h 304861"/>
                <a:gd name="connsiteX2" fmla="*/ 335094 w 608211"/>
                <a:gd name="connsiteY2" fmla="*/ 283020 h 304861"/>
                <a:gd name="connsiteX3" fmla="*/ 63187 w 608211"/>
                <a:gd name="connsiteY3" fmla="*/ 302937 h 304861"/>
                <a:gd name="connsiteX4" fmla="*/ 554 w 608211"/>
                <a:gd name="connsiteY4" fmla="*/ 245022 h 304861"/>
                <a:gd name="connsiteX5" fmla="*/ 67842 w 608211"/>
                <a:gd name="connsiteY5" fmla="*/ 163453 h 304861"/>
                <a:gd name="connsiteX6" fmla="*/ 245102 w 608211"/>
                <a:gd name="connsiteY6" fmla="*/ 66558 h 304861"/>
                <a:gd name="connsiteX7" fmla="*/ 433192 w 608211"/>
                <a:gd name="connsiteY7" fmla="*/ 21942 h 304861"/>
                <a:gd name="connsiteX8" fmla="*/ 522107 w 608211"/>
                <a:gd name="connsiteY8" fmla="*/ 77356 h 304861"/>
                <a:gd name="connsiteX9" fmla="*/ 605450 w 608211"/>
                <a:gd name="connsiteY9" fmla="*/ 186283 h 30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8211" h="304861">
                  <a:moveTo>
                    <a:pt x="605513" y="186315"/>
                  </a:moveTo>
                  <a:cubicBezTo>
                    <a:pt x="594462" y="210571"/>
                    <a:pt x="576825" y="238721"/>
                    <a:pt x="523786" y="258416"/>
                  </a:cubicBezTo>
                  <a:cubicBezTo>
                    <a:pt x="468150" y="279030"/>
                    <a:pt x="376354" y="290493"/>
                    <a:pt x="335094" y="283020"/>
                  </a:cubicBezTo>
                  <a:cubicBezTo>
                    <a:pt x="254507" y="268454"/>
                    <a:pt x="130032" y="314653"/>
                    <a:pt x="63187" y="302937"/>
                  </a:cubicBezTo>
                  <a:cubicBezTo>
                    <a:pt x="13473" y="294198"/>
                    <a:pt x="-3404" y="271304"/>
                    <a:pt x="554" y="245022"/>
                  </a:cubicBezTo>
                  <a:cubicBezTo>
                    <a:pt x="4607" y="217347"/>
                    <a:pt x="31776" y="185935"/>
                    <a:pt x="67842" y="163453"/>
                  </a:cubicBezTo>
                  <a:cubicBezTo>
                    <a:pt x="115909" y="133561"/>
                    <a:pt x="196433" y="135746"/>
                    <a:pt x="245102" y="66558"/>
                  </a:cubicBezTo>
                  <a:cubicBezTo>
                    <a:pt x="293423" y="-2155"/>
                    <a:pt x="364669" y="-18810"/>
                    <a:pt x="433192" y="21942"/>
                  </a:cubicBezTo>
                  <a:cubicBezTo>
                    <a:pt x="458904" y="37237"/>
                    <a:pt x="491772" y="56552"/>
                    <a:pt x="522107" y="77356"/>
                  </a:cubicBezTo>
                  <a:cubicBezTo>
                    <a:pt x="574956" y="113612"/>
                    <a:pt x="619984" y="154429"/>
                    <a:pt x="605450" y="18628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BBFDD59-8C2B-57E9-3920-AF4720C37C1E}"/>
                </a:ext>
              </a:extLst>
            </p:cNvPr>
            <p:cNvSpPr/>
            <p:nvPr/>
          </p:nvSpPr>
          <p:spPr>
            <a:xfrm>
              <a:off x="3270489" y="3141770"/>
              <a:ext cx="608243" cy="227505"/>
            </a:xfrm>
            <a:custGeom>
              <a:avLst/>
              <a:gdLst>
                <a:gd name="connsiteX0" fmla="*/ 605513 w 608243"/>
                <a:gd name="connsiteY0" fmla="*/ 108959 h 227505"/>
                <a:gd name="connsiteX1" fmla="*/ 523786 w 608243"/>
                <a:gd name="connsiteY1" fmla="*/ 181060 h 227505"/>
                <a:gd name="connsiteX2" fmla="*/ 335094 w 608243"/>
                <a:gd name="connsiteY2" fmla="*/ 205664 h 227505"/>
                <a:gd name="connsiteX3" fmla="*/ 63187 w 608243"/>
                <a:gd name="connsiteY3" fmla="*/ 225581 h 227505"/>
                <a:gd name="connsiteX4" fmla="*/ 554 w 608243"/>
                <a:gd name="connsiteY4" fmla="*/ 167666 h 227505"/>
                <a:gd name="connsiteX5" fmla="*/ 163977 w 608243"/>
                <a:gd name="connsiteY5" fmla="*/ 184543 h 227505"/>
                <a:gd name="connsiteX6" fmla="*/ 319958 w 608243"/>
                <a:gd name="connsiteY6" fmla="*/ 130998 h 227505"/>
                <a:gd name="connsiteX7" fmla="*/ 536642 w 608243"/>
                <a:gd name="connsiteY7" fmla="*/ 117730 h 227505"/>
                <a:gd name="connsiteX8" fmla="*/ 522139 w 608243"/>
                <a:gd name="connsiteY8" fmla="*/ 0 h 227505"/>
                <a:gd name="connsiteX9" fmla="*/ 605481 w 608243"/>
                <a:gd name="connsiteY9" fmla="*/ 108927 h 22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8243" h="227505">
                  <a:moveTo>
                    <a:pt x="605513" y="108959"/>
                  </a:moveTo>
                  <a:cubicBezTo>
                    <a:pt x="594462" y="133214"/>
                    <a:pt x="576825" y="161365"/>
                    <a:pt x="523786" y="181060"/>
                  </a:cubicBezTo>
                  <a:cubicBezTo>
                    <a:pt x="468150" y="201674"/>
                    <a:pt x="376354" y="213137"/>
                    <a:pt x="335094" y="205664"/>
                  </a:cubicBezTo>
                  <a:cubicBezTo>
                    <a:pt x="254507" y="191098"/>
                    <a:pt x="130032" y="237297"/>
                    <a:pt x="63187" y="225581"/>
                  </a:cubicBezTo>
                  <a:cubicBezTo>
                    <a:pt x="13473" y="216842"/>
                    <a:pt x="-3404" y="193948"/>
                    <a:pt x="554" y="167666"/>
                  </a:cubicBezTo>
                  <a:cubicBezTo>
                    <a:pt x="42003" y="202814"/>
                    <a:pt x="128670" y="195721"/>
                    <a:pt x="163977" y="184543"/>
                  </a:cubicBezTo>
                  <a:cubicBezTo>
                    <a:pt x="212013" y="169312"/>
                    <a:pt x="266160" y="98541"/>
                    <a:pt x="319958" y="130998"/>
                  </a:cubicBezTo>
                  <a:cubicBezTo>
                    <a:pt x="373726" y="163423"/>
                    <a:pt x="496807" y="155222"/>
                    <a:pt x="536642" y="117730"/>
                  </a:cubicBezTo>
                  <a:cubicBezTo>
                    <a:pt x="576508" y="80207"/>
                    <a:pt x="522139" y="0"/>
                    <a:pt x="522139" y="0"/>
                  </a:cubicBezTo>
                  <a:cubicBezTo>
                    <a:pt x="574988" y="36256"/>
                    <a:pt x="620016" y="77072"/>
                    <a:pt x="605481" y="1089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DD5BE78-2D76-6217-55C6-3651867A80B7}"/>
                </a:ext>
              </a:extLst>
            </p:cNvPr>
            <p:cNvSpPr/>
            <p:nvPr/>
          </p:nvSpPr>
          <p:spPr>
            <a:xfrm>
              <a:off x="3177273" y="2692715"/>
              <a:ext cx="379677" cy="88671"/>
            </a:xfrm>
            <a:custGeom>
              <a:avLst/>
              <a:gdLst>
                <a:gd name="connsiteX0" fmla="*/ 10 w 379677"/>
                <a:gd name="connsiteY0" fmla="*/ 33547 h 88671"/>
                <a:gd name="connsiteX1" fmla="*/ 109761 w 379677"/>
                <a:gd name="connsiteY1" fmla="*/ 87916 h 88671"/>
                <a:gd name="connsiteX2" fmla="*/ 379641 w 379677"/>
                <a:gd name="connsiteY2" fmla="*/ 33547 h 88671"/>
                <a:gd name="connsiteX3" fmla="*/ 215395 w 379677"/>
                <a:gd name="connsiteY3" fmla="*/ 362 h 88671"/>
                <a:gd name="connsiteX4" fmla="*/ 10 w 379677"/>
                <a:gd name="connsiteY4" fmla="*/ 33547 h 8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77" h="88671">
                  <a:moveTo>
                    <a:pt x="10" y="33547"/>
                  </a:moveTo>
                  <a:cubicBezTo>
                    <a:pt x="-655" y="55807"/>
                    <a:pt x="31358" y="84147"/>
                    <a:pt x="109761" y="87916"/>
                  </a:cubicBezTo>
                  <a:cubicBezTo>
                    <a:pt x="188163" y="91684"/>
                    <a:pt x="382713" y="82532"/>
                    <a:pt x="379641" y="33547"/>
                  </a:cubicBezTo>
                  <a:cubicBezTo>
                    <a:pt x="377583" y="742"/>
                    <a:pt x="274830" y="-1158"/>
                    <a:pt x="215395" y="362"/>
                  </a:cubicBezTo>
                  <a:cubicBezTo>
                    <a:pt x="155960" y="1882"/>
                    <a:pt x="1118" y="-5211"/>
                    <a:pt x="10" y="33547"/>
                  </a:cubicBezTo>
                  <a:close/>
                </a:path>
              </a:pathLst>
            </a:custGeom>
            <a:solidFill>
              <a:srgbClr val="BF986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785A3A6-4896-62D0-FA35-2313F73D6067}"/>
                </a:ext>
              </a:extLst>
            </p:cNvPr>
            <p:cNvSpPr/>
            <p:nvPr/>
          </p:nvSpPr>
          <p:spPr>
            <a:xfrm>
              <a:off x="3164773" y="2460373"/>
              <a:ext cx="410786" cy="316574"/>
            </a:xfrm>
            <a:custGeom>
              <a:avLst/>
              <a:gdLst>
                <a:gd name="connsiteX0" fmla="*/ 408291 w 410786"/>
                <a:gd name="connsiteY0" fmla="*/ 255978 h 316574"/>
                <a:gd name="connsiteX1" fmla="*/ 301643 w 410786"/>
                <a:gd name="connsiteY1" fmla="*/ 315476 h 316574"/>
                <a:gd name="connsiteX2" fmla="*/ 148733 w 410786"/>
                <a:gd name="connsiteY2" fmla="*/ 310473 h 316574"/>
                <a:gd name="connsiteX3" fmla="*/ 1554 w 410786"/>
                <a:gd name="connsiteY3" fmla="*/ 261963 h 316574"/>
                <a:gd name="connsiteX4" fmla="*/ 3 w 410786"/>
                <a:gd name="connsiteY4" fmla="*/ 240525 h 316574"/>
                <a:gd name="connsiteX5" fmla="*/ 80147 w 410786"/>
                <a:gd name="connsiteY5" fmla="*/ 116209 h 316574"/>
                <a:gd name="connsiteX6" fmla="*/ 195882 w 410786"/>
                <a:gd name="connsiteY6" fmla="*/ 15134 h 316574"/>
                <a:gd name="connsiteX7" fmla="*/ 327133 w 410786"/>
                <a:gd name="connsiteY7" fmla="*/ 59972 h 316574"/>
                <a:gd name="connsiteX8" fmla="*/ 347715 w 410786"/>
                <a:gd name="connsiteY8" fmla="*/ 89515 h 316574"/>
                <a:gd name="connsiteX9" fmla="*/ 347747 w 410786"/>
                <a:gd name="connsiteY9" fmla="*/ 89579 h 316574"/>
                <a:gd name="connsiteX10" fmla="*/ 408259 w 410786"/>
                <a:gd name="connsiteY10" fmla="*/ 255978 h 31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786" h="316574">
                  <a:moveTo>
                    <a:pt x="408291" y="255978"/>
                  </a:moveTo>
                  <a:cubicBezTo>
                    <a:pt x="396004" y="293786"/>
                    <a:pt x="371971" y="307813"/>
                    <a:pt x="301643" y="315476"/>
                  </a:cubicBezTo>
                  <a:cubicBezTo>
                    <a:pt x="240466" y="322158"/>
                    <a:pt x="212886" y="295559"/>
                    <a:pt x="148733" y="310473"/>
                  </a:cubicBezTo>
                  <a:cubicBezTo>
                    <a:pt x="104592" y="320764"/>
                    <a:pt x="10135" y="319846"/>
                    <a:pt x="1554" y="261963"/>
                  </a:cubicBezTo>
                  <a:cubicBezTo>
                    <a:pt x="541" y="255408"/>
                    <a:pt x="34" y="248188"/>
                    <a:pt x="3" y="240525"/>
                  </a:cubicBezTo>
                  <a:cubicBezTo>
                    <a:pt x="-282" y="187708"/>
                    <a:pt x="22548" y="115449"/>
                    <a:pt x="80147" y="116209"/>
                  </a:cubicBezTo>
                  <a:cubicBezTo>
                    <a:pt x="146073" y="117095"/>
                    <a:pt x="163045" y="43063"/>
                    <a:pt x="195882" y="15134"/>
                  </a:cubicBezTo>
                  <a:cubicBezTo>
                    <a:pt x="242778" y="-24700"/>
                    <a:pt x="299775" y="22512"/>
                    <a:pt x="327133" y="59972"/>
                  </a:cubicBezTo>
                  <a:cubicBezTo>
                    <a:pt x="334385" y="69915"/>
                    <a:pt x="341287" y="79794"/>
                    <a:pt x="347715" y="89515"/>
                  </a:cubicBezTo>
                  <a:cubicBezTo>
                    <a:pt x="347715" y="89547"/>
                    <a:pt x="347747" y="89547"/>
                    <a:pt x="347747" y="89579"/>
                  </a:cubicBezTo>
                  <a:cubicBezTo>
                    <a:pt x="394421" y="159843"/>
                    <a:pt x="419088" y="222793"/>
                    <a:pt x="408259" y="2559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30C798E-00EA-6BC9-A75D-D00DA84F56EF}"/>
                </a:ext>
              </a:extLst>
            </p:cNvPr>
            <p:cNvSpPr/>
            <p:nvPr/>
          </p:nvSpPr>
          <p:spPr>
            <a:xfrm>
              <a:off x="3164776" y="2549952"/>
              <a:ext cx="410815" cy="226996"/>
            </a:xfrm>
            <a:custGeom>
              <a:avLst/>
              <a:gdLst>
                <a:gd name="connsiteX0" fmla="*/ 408288 w 410815"/>
                <a:gd name="connsiteY0" fmla="*/ 166399 h 226996"/>
                <a:gd name="connsiteX1" fmla="*/ 301640 w 410815"/>
                <a:gd name="connsiteY1" fmla="*/ 225898 h 226996"/>
                <a:gd name="connsiteX2" fmla="*/ 148730 w 410815"/>
                <a:gd name="connsiteY2" fmla="*/ 220895 h 226996"/>
                <a:gd name="connsiteX3" fmla="*/ 1552 w 410815"/>
                <a:gd name="connsiteY3" fmla="*/ 172384 h 226996"/>
                <a:gd name="connsiteX4" fmla="*/ 0 w 410815"/>
                <a:gd name="connsiteY4" fmla="*/ 150947 h 226996"/>
                <a:gd name="connsiteX5" fmla="*/ 95090 w 410815"/>
                <a:gd name="connsiteY5" fmla="*/ 177830 h 226996"/>
                <a:gd name="connsiteX6" fmla="*/ 202371 w 410815"/>
                <a:gd name="connsiteY6" fmla="*/ 127736 h 226996"/>
                <a:gd name="connsiteX7" fmla="*/ 314845 w 410815"/>
                <a:gd name="connsiteY7" fmla="*/ 133214 h 226996"/>
                <a:gd name="connsiteX8" fmla="*/ 347776 w 410815"/>
                <a:gd name="connsiteY8" fmla="*/ 0 h 226996"/>
                <a:gd name="connsiteX9" fmla="*/ 408288 w 410815"/>
                <a:gd name="connsiteY9" fmla="*/ 166399 h 22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0815" h="226996">
                  <a:moveTo>
                    <a:pt x="408288" y="166399"/>
                  </a:moveTo>
                  <a:cubicBezTo>
                    <a:pt x="396002" y="204207"/>
                    <a:pt x="371968" y="218235"/>
                    <a:pt x="301640" y="225898"/>
                  </a:cubicBezTo>
                  <a:cubicBezTo>
                    <a:pt x="240464" y="232579"/>
                    <a:pt x="212883" y="205980"/>
                    <a:pt x="148730" y="220895"/>
                  </a:cubicBezTo>
                  <a:cubicBezTo>
                    <a:pt x="104589" y="231186"/>
                    <a:pt x="10133" y="230268"/>
                    <a:pt x="1552" y="172384"/>
                  </a:cubicBezTo>
                  <a:cubicBezTo>
                    <a:pt x="538" y="165829"/>
                    <a:pt x="32" y="158610"/>
                    <a:pt x="0" y="150947"/>
                  </a:cubicBezTo>
                  <a:cubicBezTo>
                    <a:pt x="33502" y="185050"/>
                    <a:pt x="65578" y="192586"/>
                    <a:pt x="95090" y="177830"/>
                  </a:cubicBezTo>
                  <a:cubicBezTo>
                    <a:pt x="139041" y="155855"/>
                    <a:pt x="153892" y="106489"/>
                    <a:pt x="202371" y="127736"/>
                  </a:cubicBezTo>
                  <a:cubicBezTo>
                    <a:pt x="244548" y="146197"/>
                    <a:pt x="279697" y="150155"/>
                    <a:pt x="314845" y="133214"/>
                  </a:cubicBezTo>
                  <a:cubicBezTo>
                    <a:pt x="350024" y="116305"/>
                    <a:pt x="367598" y="46294"/>
                    <a:pt x="347776" y="0"/>
                  </a:cubicBezTo>
                  <a:cubicBezTo>
                    <a:pt x="394450" y="70265"/>
                    <a:pt x="419117" y="133214"/>
                    <a:pt x="408288" y="16639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3" name="bigtree">
            <a:extLst>
              <a:ext uri="{FF2B5EF4-FFF2-40B4-BE49-F238E27FC236}">
                <a16:creationId xmlns:a16="http://schemas.microsoft.com/office/drawing/2014/main" id="{2698429D-59EA-11E7-10BC-B2B734429D42}"/>
              </a:ext>
            </a:extLst>
          </p:cNvPr>
          <p:cNvGrpSpPr/>
          <p:nvPr/>
        </p:nvGrpSpPr>
        <p:grpSpPr>
          <a:xfrm>
            <a:off x="0" y="-2106212"/>
            <a:ext cx="4355649" cy="9367434"/>
            <a:chOff x="0" y="-2917767"/>
            <a:chExt cx="4355649" cy="9367434"/>
          </a:xfrm>
        </p:grpSpPr>
        <p:grpSp>
          <p:nvGrpSpPr>
            <p:cNvPr id="174" name="Graphic 4">
              <a:extLst>
                <a:ext uri="{FF2B5EF4-FFF2-40B4-BE49-F238E27FC236}">
                  <a16:creationId xmlns:a16="http://schemas.microsoft.com/office/drawing/2014/main" id="{8E8AEBDE-57E0-2863-A37F-C33FA02D939E}"/>
                </a:ext>
              </a:extLst>
            </p:cNvPr>
            <p:cNvGrpSpPr/>
            <p:nvPr/>
          </p:nvGrpSpPr>
          <p:grpSpPr>
            <a:xfrm>
              <a:off x="0" y="-2917767"/>
              <a:ext cx="4355649" cy="9367434"/>
              <a:chOff x="617" y="0"/>
              <a:chExt cx="2445587" cy="5259578"/>
            </a:xfrm>
            <a:solidFill>
              <a:schemeClr val="tx1"/>
            </a:solidFill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F725A735-9483-13F0-3BC6-5ACDBDFDE0BD}"/>
                  </a:ext>
                </a:extLst>
              </p:cNvPr>
              <p:cNvSpPr/>
              <p:nvPr/>
            </p:nvSpPr>
            <p:spPr>
              <a:xfrm>
                <a:off x="1335499" y="1549"/>
                <a:ext cx="1110704" cy="621088"/>
              </a:xfrm>
              <a:custGeom>
                <a:avLst/>
                <a:gdLst>
                  <a:gd name="connsiteX0" fmla="*/ 0 w 1110704"/>
                  <a:gd name="connsiteY0" fmla="*/ 41 h 621088"/>
                  <a:gd name="connsiteX1" fmla="*/ 395268 w 1110704"/>
                  <a:gd name="connsiteY1" fmla="*/ 128834 h 621088"/>
                  <a:gd name="connsiteX2" fmla="*/ 550231 w 1110704"/>
                  <a:gd name="connsiteY2" fmla="*/ 277763 h 621088"/>
                  <a:gd name="connsiteX3" fmla="*/ 375256 w 1110704"/>
                  <a:gd name="connsiteY3" fmla="*/ 352227 h 621088"/>
                  <a:gd name="connsiteX4" fmla="*/ 559064 w 1110704"/>
                  <a:gd name="connsiteY4" fmla="*/ 314988 h 621088"/>
                  <a:gd name="connsiteX5" fmla="*/ 614600 w 1110704"/>
                  <a:gd name="connsiteY5" fmla="*/ 398203 h 621088"/>
                  <a:gd name="connsiteX6" fmla="*/ 708747 w 1110704"/>
                  <a:gd name="connsiteY6" fmla="*/ 619058 h 621088"/>
                  <a:gd name="connsiteX7" fmla="*/ 662058 w 1110704"/>
                  <a:gd name="connsiteY7" fmla="*/ 389452 h 621088"/>
                  <a:gd name="connsiteX8" fmla="*/ 822123 w 1110704"/>
                  <a:gd name="connsiteY8" fmla="*/ 401865 h 621088"/>
                  <a:gd name="connsiteX9" fmla="*/ 655378 w 1110704"/>
                  <a:gd name="connsiteY9" fmla="*/ 277749 h 621088"/>
                  <a:gd name="connsiteX10" fmla="*/ 722079 w 1110704"/>
                  <a:gd name="connsiteY10" fmla="*/ 166046 h 621088"/>
                  <a:gd name="connsiteX11" fmla="*/ 1060686 w 1110704"/>
                  <a:gd name="connsiteY11" fmla="*/ 299091 h 621088"/>
                  <a:gd name="connsiteX12" fmla="*/ 1008867 w 1110704"/>
                  <a:gd name="connsiteY12" fmla="*/ 147420 h 621088"/>
                  <a:gd name="connsiteX13" fmla="*/ 378589 w 1110704"/>
                  <a:gd name="connsiteY13" fmla="*/ 66742 h 621088"/>
                  <a:gd name="connsiteX14" fmla="*/ 214354 w 1110704"/>
                  <a:gd name="connsiteY14" fmla="*/ 0 h 621088"/>
                  <a:gd name="connsiteX15" fmla="*/ 0 w 1110704"/>
                  <a:gd name="connsiteY15" fmla="*/ 0 h 621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10704" h="621088">
                    <a:moveTo>
                      <a:pt x="0" y="41"/>
                    </a:moveTo>
                    <a:cubicBezTo>
                      <a:pt x="0" y="41"/>
                      <a:pt x="81789" y="85396"/>
                      <a:pt x="395268" y="128834"/>
                    </a:cubicBezTo>
                    <a:cubicBezTo>
                      <a:pt x="708747" y="172273"/>
                      <a:pt x="550231" y="277763"/>
                      <a:pt x="550231" y="277763"/>
                    </a:cubicBezTo>
                    <a:cubicBezTo>
                      <a:pt x="550231" y="277763"/>
                      <a:pt x="395268" y="315002"/>
                      <a:pt x="375256" y="352227"/>
                    </a:cubicBezTo>
                    <a:cubicBezTo>
                      <a:pt x="355244" y="389466"/>
                      <a:pt x="496080" y="314988"/>
                      <a:pt x="559064" y="314988"/>
                    </a:cubicBezTo>
                    <a:cubicBezTo>
                      <a:pt x="579693" y="314988"/>
                      <a:pt x="597853" y="350938"/>
                      <a:pt x="614600" y="398203"/>
                    </a:cubicBezTo>
                    <a:cubicBezTo>
                      <a:pt x="648973" y="495230"/>
                      <a:pt x="677351" y="639934"/>
                      <a:pt x="708747" y="619058"/>
                    </a:cubicBezTo>
                    <a:cubicBezTo>
                      <a:pt x="755436" y="588032"/>
                      <a:pt x="655392" y="414278"/>
                      <a:pt x="662058" y="389452"/>
                    </a:cubicBezTo>
                    <a:cubicBezTo>
                      <a:pt x="668724" y="364626"/>
                      <a:pt x="795446" y="420478"/>
                      <a:pt x="822123" y="401865"/>
                    </a:cubicBezTo>
                    <a:cubicBezTo>
                      <a:pt x="848801" y="383252"/>
                      <a:pt x="655378" y="327401"/>
                      <a:pt x="655378" y="277749"/>
                    </a:cubicBezTo>
                    <a:cubicBezTo>
                      <a:pt x="655378" y="228097"/>
                      <a:pt x="628783" y="162260"/>
                      <a:pt x="722079" y="166046"/>
                    </a:cubicBezTo>
                    <a:cubicBezTo>
                      <a:pt x="926146" y="174317"/>
                      <a:pt x="964111" y="153633"/>
                      <a:pt x="1060686" y="299091"/>
                    </a:cubicBezTo>
                    <a:cubicBezTo>
                      <a:pt x="1147522" y="429873"/>
                      <a:pt x="1115591" y="215684"/>
                      <a:pt x="1008867" y="147420"/>
                    </a:cubicBezTo>
                    <a:cubicBezTo>
                      <a:pt x="902156" y="79155"/>
                      <a:pt x="492651" y="102129"/>
                      <a:pt x="378589" y="66742"/>
                    </a:cubicBezTo>
                    <a:cubicBezTo>
                      <a:pt x="274375" y="34427"/>
                      <a:pt x="214354" y="0"/>
                      <a:pt x="2143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318D471C-6C2E-8A61-0108-BC35415232FB}"/>
                  </a:ext>
                </a:extLst>
              </p:cNvPr>
              <p:cNvSpPr/>
              <p:nvPr/>
            </p:nvSpPr>
            <p:spPr>
              <a:xfrm>
                <a:off x="73133" y="179868"/>
                <a:ext cx="784988" cy="396345"/>
              </a:xfrm>
              <a:custGeom>
                <a:avLst/>
                <a:gdLst>
                  <a:gd name="connsiteX0" fmla="*/ 14 w 784988"/>
                  <a:gd name="connsiteY0" fmla="*/ 342752 h 396345"/>
                  <a:gd name="connsiteX1" fmla="*/ 284209 w 784988"/>
                  <a:gd name="connsiteY1" fmla="*/ 248400 h 396345"/>
                  <a:gd name="connsiteX2" fmla="*/ 443534 w 784988"/>
                  <a:gd name="connsiteY2" fmla="*/ 266574 h 396345"/>
                  <a:gd name="connsiteX3" fmla="*/ 381716 w 784988"/>
                  <a:gd name="connsiteY3" fmla="*/ 382021 h 396345"/>
                  <a:gd name="connsiteX4" fmla="*/ 466605 w 784988"/>
                  <a:gd name="connsiteY4" fmla="*/ 283719 h 396345"/>
                  <a:gd name="connsiteX5" fmla="*/ 538230 w 784988"/>
                  <a:gd name="connsiteY5" fmla="*/ 306953 h 396345"/>
                  <a:gd name="connsiteX6" fmla="*/ 698474 w 784988"/>
                  <a:gd name="connsiteY6" fmla="*/ 391060 h 396345"/>
                  <a:gd name="connsiteX7" fmla="*/ 560559 w 784988"/>
                  <a:gd name="connsiteY7" fmla="*/ 282059 h 396345"/>
                  <a:gd name="connsiteX8" fmla="*/ 656311 w 784988"/>
                  <a:gd name="connsiteY8" fmla="*/ 221571 h 396345"/>
                  <a:gd name="connsiteX9" fmla="*/ 502458 w 784988"/>
                  <a:gd name="connsiteY9" fmla="*/ 222271 h 396345"/>
                  <a:gd name="connsiteX10" fmla="*/ 485478 w 784988"/>
                  <a:gd name="connsiteY10" fmla="*/ 131567 h 396345"/>
                  <a:gd name="connsiteX11" fmla="*/ 739992 w 784988"/>
                  <a:gd name="connsiteY11" fmla="*/ 63467 h 396345"/>
                  <a:gd name="connsiteX12" fmla="*/ 637136 w 784988"/>
                  <a:gd name="connsiteY12" fmla="*/ 305 h 396345"/>
                  <a:gd name="connsiteX13" fmla="*/ 244652 w 784988"/>
                  <a:gd name="connsiteY13" fmla="*/ 220639 h 396345"/>
                  <a:gd name="connsiteX14" fmla="*/ 120125 w 784988"/>
                  <a:gd name="connsiteY14" fmla="*/ 252432 h 396345"/>
                  <a:gd name="connsiteX15" fmla="*/ 0 w 784988"/>
                  <a:gd name="connsiteY15" fmla="*/ 342739 h 39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4988" h="396345">
                    <a:moveTo>
                      <a:pt x="14" y="342752"/>
                    </a:moveTo>
                    <a:cubicBezTo>
                      <a:pt x="14" y="342752"/>
                      <a:pt x="87385" y="356125"/>
                      <a:pt x="284209" y="248400"/>
                    </a:cubicBezTo>
                    <a:cubicBezTo>
                      <a:pt x="481034" y="140674"/>
                      <a:pt x="443534" y="266574"/>
                      <a:pt x="443534" y="266574"/>
                    </a:cubicBezTo>
                    <a:cubicBezTo>
                      <a:pt x="443534" y="266574"/>
                      <a:pt x="374803" y="352724"/>
                      <a:pt x="381716" y="382021"/>
                    </a:cubicBezTo>
                    <a:cubicBezTo>
                      <a:pt x="388629" y="411319"/>
                      <a:pt x="431313" y="310245"/>
                      <a:pt x="466605" y="283719"/>
                    </a:cubicBezTo>
                    <a:cubicBezTo>
                      <a:pt x="478167" y="275023"/>
                      <a:pt x="505846" y="287518"/>
                      <a:pt x="538230" y="306953"/>
                    </a:cubicBezTo>
                    <a:cubicBezTo>
                      <a:pt x="604711" y="346853"/>
                      <a:pt x="691040" y="415982"/>
                      <a:pt x="698474" y="391060"/>
                    </a:cubicBezTo>
                    <a:cubicBezTo>
                      <a:pt x="709542" y="353999"/>
                      <a:pt x="568912" y="298779"/>
                      <a:pt x="560559" y="282059"/>
                    </a:cubicBezTo>
                    <a:cubicBezTo>
                      <a:pt x="552220" y="265339"/>
                      <a:pt x="650413" y="243243"/>
                      <a:pt x="656311" y="221571"/>
                    </a:cubicBezTo>
                    <a:cubicBezTo>
                      <a:pt x="662195" y="199900"/>
                      <a:pt x="526626" y="250087"/>
                      <a:pt x="502458" y="222271"/>
                    </a:cubicBezTo>
                    <a:cubicBezTo>
                      <a:pt x="478291" y="194455"/>
                      <a:pt x="431354" y="168751"/>
                      <a:pt x="485478" y="131567"/>
                    </a:cubicBezTo>
                    <a:cubicBezTo>
                      <a:pt x="603861" y="50231"/>
                      <a:pt x="615080" y="22634"/>
                      <a:pt x="739992" y="63467"/>
                    </a:cubicBezTo>
                    <a:cubicBezTo>
                      <a:pt x="852299" y="100171"/>
                      <a:pt x="730171" y="-6402"/>
                      <a:pt x="637136" y="305"/>
                    </a:cubicBezTo>
                    <a:cubicBezTo>
                      <a:pt x="544114" y="7012"/>
                      <a:pt x="325796" y="192411"/>
                      <a:pt x="244652" y="220639"/>
                    </a:cubicBezTo>
                    <a:cubicBezTo>
                      <a:pt x="170517" y="246438"/>
                      <a:pt x="120125" y="252432"/>
                      <a:pt x="120125" y="252432"/>
                    </a:cubicBezTo>
                    <a:lnTo>
                      <a:pt x="0" y="3427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12" name="Graphic 4">
                <a:extLst>
                  <a:ext uri="{FF2B5EF4-FFF2-40B4-BE49-F238E27FC236}">
                    <a16:creationId xmlns:a16="http://schemas.microsoft.com/office/drawing/2014/main" id="{8916A0B2-2062-4F79-143A-B1392636E6D8}"/>
                  </a:ext>
                </a:extLst>
              </p:cNvPr>
              <p:cNvGrpSpPr/>
              <p:nvPr/>
            </p:nvGrpSpPr>
            <p:grpSpPr>
              <a:xfrm>
                <a:off x="119974" y="468401"/>
                <a:ext cx="249863" cy="227630"/>
                <a:chOff x="119974" y="468401"/>
                <a:chExt cx="249863" cy="227630"/>
              </a:xfrm>
              <a:grpFill/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135481AA-71C1-488A-126C-E2696DE6B149}"/>
                    </a:ext>
                  </a:extLst>
                </p:cNvPr>
                <p:cNvSpPr/>
                <p:nvPr/>
              </p:nvSpPr>
              <p:spPr>
                <a:xfrm>
                  <a:off x="119974" y="493419"/>
                  <a:ext cx="89974" cy="202612"/>
                </a:xfrm>
                <a:custGeom>
                  <a:avLst/>
                  <a:gdLst>
                    <a:gd name="connsiteX0" fmla="*/ 60830 w 89974"/>
                    <a:gd name="connsiteY0" fmla="*/ 0 h 202612"/>
                    <a:gd name="connsiteX1" fmla="*/ 87123 w 89974"/>
                    <a:gd name="connsiteY1" fmla="*/ 97452 h 202612"/>
                    <a:gd name="connsiteX2" fmla="*/ 59870 w 89974"/>
                    <a:gd name="connsiteY2" fmla="*/ 202613 h 202612"/>
                    <a:gd name="connsiteX3" fmla="*/ 60816 w 89974"/>
                    <a:gd name="connsiteY3" fmla="*/ 0 h 20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974" h="202612">
                      <a:moveTo>
                        <a:pt x="60830" y="0"/>
                      </a:moveTo>
                      <a:cubicBezTo>
                        <a:pt x="60830" y="0"/>
                        <a:pt x="100798" y="53616"/>
                        <a:pt x="87123" y="97452"/>
                      </a:cubicBezTo>
                      <a:cubicBezTo>
                        <a:pt x="73421" y="141261"/>
                        <a:pt x="41998" y="182875"/>
                        <a:pt x="59870" y="202613"/>
                      </a:cubicBezTo>
                      <a:cubicBezTo>
                        <a:pt x="59870" y="202613"/>
                        <a:pt x="-75466" y="59253"/>
                        <a:pt x="60816" y="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B4C224AF-8EAA-2B10-7EA5-A36ABB2DE95C}"/>
                    </a:ext>
                  </a:extLst>
                </p:cNvPr>
                <p:cNvSpPr/>
                <p:nvPr/>
              </p:nvSpPr>
              <p:spPr>
                <a:xfrm>
                  <a:off x="225287" y="468401"/>
                  <a:ext cx="144550" cy="163165"/>
                </a:xfrm>
                <a:custGeom>
                  <a:avLst/>
                  <a:gdLst>
                    <a:gd name="connsiteX0" fmla="*/ 15360 w 144550"/>
                    <a:gd name="connsiteY0" fmla="*/ 0 h 163165"/>
                    <a:gd name="connsiteX1" fmla="*/ 98945 w 144550"/>
                    <a:gd name="connsiteY1" fmla="*/ 63629 h 163165"/>
                    <a:gd name="connsiteX2" fmla="*/ 144551 w 144550"/>
                    <a:gd name="connsiteY2" fmla="*/ 163166 h 163165"/>
                    <a:gd name="connsiteX3" fmla="*/ 15373 w 144550"/>
                    <a:gd name="connsiteY3" fmla="*/ 0 h 163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4550" h="163165">
                      <a:moveTo>
                        <a:pt x="15360" y="0"/>
                      </a:moveTo>
                      <a:cubicBezTo>
                        <a:pt x="15360" y="0"/>
                        <a:pt x="81800" y="20835"/>
                        <a:pt x="98945" y="63629"/>
                      </a:cubicBezTo>
                      <a:cubicBezTo>
                        <a:pt x="116049" y="106422"/>
                        <a:pt x="117571" y="157213"/>
                        <a:pt x="144551" y="163166"/>
                      </a:cubicBezTo>
                      <a:cubicBezTo>
                        <a:pt x="144551" y="163166"/>
                        <a:pt x="-56046" y="123238"/>
                        <a:pt x="15373" y="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13" name="Graphic 4">
                <a:extLst>
                  <a:ext uri="{FF2B5EF4-FFF2-40B4-BE49-F238E27FC236}">
                    <a16:creationId xmlns:a16="http://schemas.microsoft.com/office/drawing/2014/main" id="{24AF97A1-4D0E-3667-EB1A-2F2BAB3C6061}"/>
                  </a:ext>
                </a:extLst>
              </p:cNvPr>
              <p:cNvGrpSpPr/>
              <p:nvPr/>
            </p:nvGrpSpPr>
            <p:grpSpPr>
              <a:xfrm>
                <a:off x="617" y="0"/>
                <a:ext cx="2314561" cy="5259578"/>
                <a:chOff x="617" y="0"/>
                <a:chExt cx="2314561" cy="5259578"/>
              </a:xfrm>
              <a:grpFill/>
            </p:grpSpPr>
            <p:grpSp>
              <p:nvGrpSpPr>
                <p:cNvPr id="215" name="Graphic 4">
                  <a:extLst>
                    <a:ext uri="{FF2B5EF4-FFF2-40B4-BE49-F238E27FC236}">
                      <a16:creationId xmlns:a16="http://schemas.microsoft.com/office/drawing/2014/main" id="{C8A37C6D-47DD-4492-0C4E-F2B46B9E407E}"/>
                    </a:ext>
                  </a:extLst>
                </p:cNvPr>
                <p:cNvGrpSpPr/>
                <p:nvPr/>
              </p:nvGrpSpPr>
              <p:grpSpPr>
                <a:xfrm>
                  <a:off x="617" y="0"/>
                  <a:ext cx="2314561" cy="5259578"/>
                  <a:chOff x="617" y="0"/>
                  <a:chExt cx="2314561" cy="5259578"/>
                </a:xfrm>
                <a:grpFill/>
              </p:grpSpPr>
              <p:grpSp>
                <p:nvGrpSpPr>
                  <p:cNvPr id="219" name="Graphic 4">
                    <a:extLst>
                      <a:ext uri="{FF2B5EF4-FFF2-40B4-BE49-F238E27FC236}">
                        <a16:creationId xmlns:a16="http://schemas.microsoft.com/office/drawing/2014/main" id="{76BFD0AC-BDF1-4535-3DD0-0A92A881DE6D}"/>
                      </a:ext>
                    </a:extLst>
                  </p:cNvPr>
                  <p:cNvGrpSpPr/>
                  <p:nvPr/>
                </p:nvGrpSpPr>
                <p:grpSpPr>
                  <a:xfrm>
                    <a:off x="617" y="0"/>
                    <a:ext cx="2314561" cy="5259578"/>
                    <a:chOff x="617" y="0"/>
                    <a:chExt cx="2314561" cy="5259578"/>
                  </a:xfrm>
                  <a:grpFill/>
                </p:grpSpPr>
                <p:grpSp>
                  <p:nvGrpSpPr>
                    <p:cNvPr id="222" name="Graphic 4">
                      <a:extLst>
                        <a:ext uri="{FF2B5EF4-FFF2-40B4-BE49-F238E27FC236}">
                          <a16:creationId xmlns:a16="http://schemas.microsoft.com/office/drawing/2014/main" id="{DEBA650D-AC56-02BA-71C7-43068DDA7E2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7" y="0"/>
                      <a:ext cx="2314561" cy="5259578"/>
                      <a:chOff x="617" y="0"/>
                      <a:chExt cx="2314561" cy="5259578"/>
                    </a:xfrm>
                    <a:grpFill/>
                  </p:grpSpPr>
                  <p:sp>
                    <p:nvSpPr>
                      <p:cNvPr id="224" name="Freeform: Shape 223">
                        <a:extLst>
                          <a:ext uri="{FF2B5EF4-FFF2-40B4-BE49-F238E27FC236}">
                            <a16:creationId xmlns:a16="http://schemas.microsoft.com/office/drawing/2014/main" id="{0920F831-C614-9617-3F43-6F305CB7D1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" y="0"/>
                        <a:ext cx="2314561" cy="5259578"/>
                      </a:xfrm>
                      <a:custGeom>
                        <a:avLst/>
                        <a:gdLst>
                          <a:gd name="connsiteX0" fmla="*/ 476220 w 2314561"/>
                          <a:gd name="connsiteY0" fmla="*/ 4745571 h 5259578"/>
                          <a:gd name="connsiteX1" fmla="*/ 1165243 w 2314561"/>
                          <a:gd name="connsiteY1" fmla="*/ 4745571 h 5259578"/>
                          <a:gd name="connsiteX2" fmla="*/ 1435997 w 2314561"/>
                          <a:gd name="connsiteY2" fmla="*/ 4774444 h 5259578"/>
                          <a:gd name="connsiteX3" fmla="*/ 1405314 w 2314561"/>
                          <a:gd name="connsiteY3" fmla="*/ 4883527 h 5259578"/>
                          <a:gd name="connsiteX4" fmla="*/ 1509748 w 2314561"/>
                          <a:gd name="connsiteY4" fmla="*/ 4846302 h 5259578"/>
                          <a:gd name="connsiteX5" fmla="*/ 1670430 w 2314561"/>
                          <a:gd name="connsiteY5" fmla="*/ 4861060 h 5259578"/>
                          <a:gd name="connsiteX6" fmla="*/ 1800966 w 2314561"/>
                          <a:gd name="connsiteY6" fmla="*/ 4877958 h 5259578"/>
                          <a:gd name="connsiteX7" fmla="*/ 1864745 w 2314561"/>
                          <a:gd name="connsiteY7" fmla="*/ 4861060 h 5259578"/>
                          <a:gd name="connsiteX8" fmla="*/ 1773794 w 2314561"/>
                          <a:gd name="connsiteY8" fmla="*/ 4809090 h 5259578"/>
                          <a:gd name="connsiteX9" fmla="*/ 1747048 w 2314561"/>
                          <a:gd name="connsiteY9" fmla="*/ 4743939 h 5259578"/>
                          <a:gd name="connsiteX10" fmla="*/ 1548893 w 2314561"/>
                          <a:gd name="connsiteY10" fmla="*/ 4670874 h 5259578"/>
                          <a:gd name="connsiteX11" fmla="*/ 1165229 w 2314561"/>
                          <a:gd name="connsiteY11" fmla="*/ 4404839 h 5259578"/>
                          <a:gd name="connsiteX12" fmla="*/ 993820 w 2314561"/>
                          <a:gd name="connsiteY12" fmla="*/ 4379601 h 5259578"/>
                          <a:gd name="connsiteX13" fmla="*/ 817583 w 2314561"/>
                          <a:gd name="connsiteY13" fmla="*/ 4542328 h 5259578"/>
                          <a:gd name="connsiteX14" fmla="*/ 725069 w 2314561"/>
                          <a:gd name="connsiteY14" fmla="*/ 4489384 h 5259578"/>
                          <a:gd name="connsiteX15" fmla="*/ 649562 w 2314561"/>
                          <a:gd name="connsiteY15" fmla="*/ 4150736 h 5259578"/>
                          <a:gd name="connsiteX16" fmla="*/ 569584 w 2314561"/>
                          <a:gd name="connsiteY16" fmla="*/ 3584060 h 5259578"/>
                          <a:gd name="connsiteX17" fmla="*/ 373336 w 2314561"/>
                          <a:gd name="connsiteY17" fmla="*/ 3032649 h 5259578"/>
                          <a:gd name="connsiteX18" fmla="*/ 470308 w 2314561"/>
                          <a:gd name="connsiteY18" fmla="*/ 2316413 h 5259578"/>
                          <a:gd name="connsiteX19" fmla="*/ 519576 w 2314561"/>
                          <a:gd name="connsiteY19" fmla="*/ 2135307 h 5259578"/>
                          <a:gd name="connsiteX20" fmla="*/ 548160 w 2314561"/>
                          <a:gd name="connsiteY20" fmla="*/ 2078687 h 5259578"/>
                          <a:gd name="connsiteX21" fmla="*/ 739910 w 2314561"/>
                          <a:gd name="connsiteY21" fmla="*/ 1950498 h 5259578"/>
                          <a:gd name="connsiteX22" fmla="*/ 785625 w 2314561"/>
                          <a:gd name="connsiteY22" fmla="*/ 1932269 h 5259578"/>
                          <a:gd name="connsiteX23" fmla="*/ 1052442 w 2314561"/>
                          <a:gd name="connsiteY23" fmla="*/ 1713732 h 5259578"/>
                          <a:gd name="connsiteX24" fmla="*/ 1456872 w 2314561"/>
                          <a:gd name="connsiteY24" fmla="*/ 1759927 h 5259578"/>
                          <a:gd name="connsiteX25" fmla="*/ 1723169 w 2314561"/>
                          <a:gd name="connsiteY25" fmla="*/ 1540471 h 5259578"/>
                          <a:gd name="connsiteX26" fmla="*/ 1304090 w 2314561"/>
                          <a:gd name="connsiteY26" fmla="*/ 1702169 h 5259578"/>
                          <a:gd name="connsiteX27" fmla="*/ 1180660 w 2314561"/>
                          <a:gd name="connsiteY27" fmla="*/ 1528923 h 5259578"/>
                          <a:gd name="connsiteX28" fmla="*/ 1304090 w 2314561"/>
                          <a:gd name="connsiteY28" fmla="*/ 1383903 h 5259578"/>
                          <a:gd name="connsiteX29" fmla="*/ 1583718 w 2314561"/>
                          <a:gd name="connsiteY29" fmla="*/ 1419195 h 5259578"/>
                          <a:gd name="connsiteX30" fmla="*/ 1366854 w 2314561"/>
                          <a:gd name="connsiteY30" fmla="*/ 1326804 h 5259578"/>
                          <a:gd name="connsiteX31" fmla="*/ 1248334 w 2314561"/>
                          <a:gd name="connsiteY31" fmla="*/ 1356828 h 5259578"/>
                          <a:gd name="connsiteX32" fmla="*/ 1087830 w 2314561"/>
                          <a:gd name="connsiteY32" fmla="*/ 1517387 h 5259578"/>
                          <a:gd name="connsiteX33" fmla="*/ 903542 w 2314561"/>
                          <a:gd name="connsiteY33" fmla="*/ 1563597 h 5259578"/>
                          <a:gd name="connsiteX34" fmla="*/ 739882 w 2314561"/>
                          <a:gd name="connsiteY34" fmla="*/ 1511627 h 5259578"/>
                          <a:gd name="connsiteX35" fmla="*/ 919384 w 2314561"/>
                          <a:gd name="connsiteY35" fmla="*/ 1661762 h 5259578"/>
                          <a:gd name="connsiteX36" fmla="*/ 451133 w 2314561"/>
                          <a:gd name="connsiteY36" fmla="*/ 1844144 h 5259578"/>
                          <a:gd name="connsiteX37" fmla="*/ 519535 w 2314561"/>
                          <a:gd name="connsiteY37" fmla="*/ 1194568 h 5259578"/>
                          <a:gd name="connsiteX38" fmla="*/ 503254 w 2314561"/>
                          <a:gd name="connsiteY38" fmla="*/ 1063100 h 5259578"/>
                          <a:gd name="connsiteX39" fmla="*/ 503254 w 2314561"/>
                          <a:gd name="connsiteY39" fmla="*/ 1063100 h 5259578"/>
                          <a:gd name="connsiteX40" fmla="*/ 432369 w 2314561"/>
                          <a:gd name="connsiteY40" fmla="*/ 866399 h 5259578"/>
                          <a:gd name="connsiteX41" fmla="*/ 436621 w 2314561"/>
                          <a:gd name="connsiteY41" fmla="*/ 789754 h 5259578"/>
                          <a:gd name="connsiteX42" fmla="*/ 619593 w 2314561"/>
                          <a:gd name="connsiteY42" fmla="*/ 604944 h 5259578"/>
                          <a:gd name="connsiteX43" fmla="*/ 778685 w 2314561"/>
                          <a:gd name="connsiteY43" fmla="*/ 704810 h 5259578"/>
                          <a:gd name="connsiteX44" fmla="*/ 841463 w 2314561"/>
                          <a:gd name="connsiteY44" fmla="*/ 760868 h 5259578"/>
                          <a:gd name="connsiteX45" fmla="*/ 869910 w 2314561"/>
                          <a:gd name="connsiteY45" fmla="*/ 916778 h 5259578"/>
                          <a:gd name="connsiteX46" fmla="*/ 841106 w 2314561"/>
                          <a:gd name="connsiteY46" fmla="*/ 1063086 h 5259578"/>
                          <a:gd name="connsiteX47" fmla="*/ 882748 w 2314561"/>
                          <a:gd name="connsiteY47" fmla="*/ 977430 h 5259578"/>
                          <a:gd name="connsiteX48" fmla="*/ 944292 w 2314561"/>
                          <a:gd name="connsiteY48" fmla="*/ 870596 h 5259578"/>
                          <a:gd name="connsiteX49" fmla="*/ 1087857 w 2314561"/>
                          <a:gd name="connsiteY49" fmla="*/ 1038054 h 5259578"/>
                          <a:gd name="connsiteX50" fmla="*/ 1139758 w 2314561"/>
                          <a:gd name="connsiteY50" fmla="*/ 1130459 h 5259578"/>
                          <a:gd name="connsiteX51" fmla="*/ 1011144 w 2314561"/>
                          <a:gd name="connsiteY51" fmla="*/ 829859 h 5259578"/>
                          <a:gd name="connsiteX52" fmla="*/ 944292 w 2314561"/>
                          <a:gd name="connsiteY52" fmla="*/ 577951 h 5259578"/>
                          <a:gd name="connsiteX53" fmla="*/ 1374110 w 2314561"/>
                          <a:gd name="connsiteY53" fmla="*/ 516394 h 5259578"/>
                          <a:gd name="connsiteX54" fmla="*/ 1463086 w 2314561"/>
                          <a:gd name="connsiteY54" fmla="*/ 622130 h 5259578"/>
                          <a:gd name="connsiteX55" fmla="*/ 1295490 w 2314561"/>
                          <a:gd name="connsiteY55" fmla="*/ 733422 h 5259578"/>
                          <a:gd name="connsiteX56" fmla="*/ 1342042 w 2314561"/>
                          <a:gd name="connsiteY56" fmla="*/ 742488 h 5259578"/>
                          <a:gd name="connsiteX57" fmla="*/ 1548879 w 2314561"/>
                          <a:gd name="connsiteY57" fmla="*/ 685773 h 5259578"/>
                          <a:gd name="connsiteX58" fmla="*/ 1571689 w 2314561"/>
                          <a:gd name="connsiteY58" fmla="*/ 775297 h 5259578"/>
                          <a:gd name="connsiteX59" fmla="*/ 1536672 w 2314561"/>
                          <a:gd name="connsiteY59" fmla="*/ 829859 h 5259578"/>
                          <a:gd name="connsiteX60" fmla="*/ 1637951 w 2314561"/>
                          <a:gd name="connsiteY60" fmla="*/ 674237 h 5259578"/>
                          <a:gd name="connsiteX61" fmla="*/ 1536672 w 2314561"/>
                          <a:gd name="connsiteY61" fmla="*/ 495216 h 5259578"/>
                          <a:gd name="connsiteX62" fmla="*/ 1800952 w 2314561"/>
                          <a:gd name="connsiteY62" fmla="*/ 408600 h 5259578"/>
                          <a:gd name="connsiteX63" fmla="*/ 2027211 w 2314561"/>
                          <a:gd name="connsiteY63" fmla="*/ 464424 h 5259578"/>
                          <a:gd name="connsiteX64" fmla="*/ 2132934 w 2314561"/>
                          <a:gd name="connsiteY64" fmla="*/ 546884 h 5259578"/>
                          <a:gd name="connsiteX65" fmla="*/ 2049966 w 2314561"/>
                          <a:gd name="connsiteY65" fmla="*/ 446470 h 5259578"/>
                          <a:gd name="connsiteX66" fmla="*/ 1855295 w 2314561"/>
                          <a:gd name="connsiteY66" fmla="*/ 367603 h 5259578"/>
                          <a:gd name="connsiteX67" fmla="*/ 1984033 w 2314561"/>
                          <a:gd name="connsiteY67" fmla="*/ 288982 h 5259578"/>
                          <a:gd name="connsiteX68" fmla="*/ 2314561 w 2314561"/>
                          <a:gd name="connsiteY68" fmla="*/ 321969 h 5259578"/>
                          <a:gd name="connsiteX69" fmla="*/ 2149695 w 2314561"/>
                          <a:gd name="connsiteY69" fmla="*/ 246915 h 5259578"/>
                          <a:gd name="connsiteX70" fmla="*/ 2149613 w 2314561"/>
                          <a:gd name="connsiteY70" fmla="*/ 246888 h 5259578"/>
                          <a:gd name="connsiteX71" fmla="*/ 2148310 w 2314561"/>
                          <a:gd name="connsiteY71" fmla="*/ 246586 h 5259578"/>
                          <a:gd name="connsiteX72" fmla="*/ 2148090 w 2314561"/>
                          <a:gd name="connsiteY72" fmla="*/ 246545 h 5259578"/>
                          <a:gd name="connsiteX73" fmla="*/ 2049897 w 2314561"/>
                          <a:gd name="connsiteY73" fmla="*/ 235367 h 5259578"/>
                          <a:gd name="connsiteX74" fmla="*/ 1583732 w 2314561"/>
                          <a:gd name="connsiteY74" fmla="*/ 373953 h 5259578"/>
                          <a:gd name="connsiteX75" fmla="*/ 1367910 w 2314561"/>
                          <a:gd name="connsiteY75" fmla="*/ 304591 h 5259578"/>
                          <a:gd name="connsiteX76" fmla="*/ 1355498 w 2314561"/>
                          <a:gd name="connsiteY76" fmla="*/ 202777 h 5259578"/>
                          <a:gd name="connsiteX77" fmla="*/ 1435983 w 2314561"/>
                          <a:gd name="connsiteY77" fmla="*/ 102527 h 5259578"/>
                          <a:gd name="connsiteX78" fmla="*/ 1304104 w 2314561"/>
                          <a:gd name="connsiteY78" fmla="*/ 218030 h 5259578"/>
                          <a:gd name="connsiteX79" fmla="*/ 1232630 w 2314561"/>
                          <a:gd name="connsiteY79" fmla="*/ 391276 h 5259578"/>
                          <a:gd name="connsiteX80" fmla="*/ 609923 w 2314561"/>
                          <a:gd name="connsiteY80" fmla="*/ 472118 h 5259578"/>
                          <a:gd name="connsiteX81" fmla="*/ 423824 w 2314561"/>
                          <a:gd name="connsiteY81" fmla="*/ 0 h 5259578"/>
                          <a:gd name="connsiteX82" fmla="*/ 6213 w 2314561"/>
                          <a:gd name="connsiteY82" fmla="*/ 0 h 5259578"/>
                          <a:gd name="connsiteX83" fmla="*/ 0 w 2314561"/>
                          <a:gd name="connsiteY83" fmla="*/ 5026325 h 5259578"/>
                          <a:gd name="connsiteX84" fmla="*/ 805321 w 2314561"/>
                          <a:gd name="connsiteY84" fmla="*/ 5259579 h 5259578"/>
                          <a:gd name="connsiteX85" fmla="*/ 619634 w 2314561"/>
                          <a:gd name="connsiteY85" fmla="*/ 4914512 h 5259578"/>
                          <a:gd name="connsiteX86" fmla="*/ 476233 w 2314561"/>
                          <a:gd name="connsiteY86" fmla="*/ 4745571 h 52595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</a:cxnLst>
                        <a:rect l="l" t="t" r="r" b="b"/>
                        <a:pathLst>
                          <a:path w="2314561" h="5259578">
                            <a:moveTo>
                              <a:pt x="476220" y="4745571"/>
                            </a:moveTo>
                            <a:cubicBezTo>
                              <a:pt x="525885" y="4739797"/>
                              <a:pt x="879662" y="4693602"/>
                              <a:pt x="1165243" y="4745571"/>
                            </a:cubicBezTo>
                            <a:cubicBezTo>
                              <a:pt x="1450810" y="4797542"/>
                              <a:pt x="1463100" y="4728262"/>
                              <a:pt x="1435997" y="4774444"/>
                            </a:cubicBezTo>
                            <a:cubicBezTo>
                              <a:pt x="1408894" y="4820653"/>
                              <a:pt x="1345169" y="4849525"/>
                              <a:pt x="1405314" y="4883527"/>
                            </a:cubicBezTo>
                            <a:cubicBezTo>
                              <a:pt x="1465445" y="4917543"/>
                              <a:pt x="1481712" y="4855286"/>
                              <a:pt x="1509748" y="4846302"/>
                            </a:cubicBezTo>
                            <a:cubicBezTo>
                              <a:pt x="1537783" y="4837332"/>
                              <a:pt x="1581030" y="4820639"/>
                              <a:pt x="1670430" y="4861060"/>
                            </a:cubicBezTo>
                            <a:cubicBezTo>
                              <a:pt x="1729533" y="4887779"/>
                              <a:pt x="1763631" y="4886751"/>
                              <a:pt x="1800966" y="4877958"/>
                            </a:cubicBezTo>
                            <a:cubicBezTo>
                              <a:pt x="1820099" y="4873460"/>
                              <a:pt x="1840098" y="4866931"/>
                              <a:pt x="1864745" y="4861060"/>
                            </a:cubicBezTo>
                            <a:cubicBezTo>
                              <a:pt x="1937426" y="4843737"/>
                              <a:pt x="1773794" y="4809090"/>
                              <a:pt x="1773794" y="4809090"/>
                            </a:cubicBezTo>
                            <a:cubicBezTo>
                              <a:pt x="1794890" y="4783140"/>
                              <a:pt x="1779048" y="4762017"/>
                              <a:pt x="1747048" y="4743939"/>
                            </a:cubicBezTo>
                            <a:cubicBezTo>
                              <a:pt x="1693871" y="4713888"/>
                              <a:pt x="1596090" y="4692258"/>
                              <a:pt x="1548893" y="4670874"/>
                            </a:cubicBezTo>
                            <a:cubicBezTo>
                              <a:pt x="1473332" y="4636625"/>
                              <a:pt x="1316050" y="4540367"/>
                              <a:pt x="1165229" y="4404839"/>
                            </a:cubicBezTo>
                            <a:cubicBezTo>
                              <a:pt x="1098597" y="4344969"/>
                              <a:pt x="1043568" y="4349275"/>
                              <a:pt x="993820" y="4379601"/>
                            </a:cubicBezTo>
                            <a:cubicBezTo>
                              <a:pt x="930946" y="4417938"/>
                              <a:pt x="876480" y="4497820"/>
                              <a:pt x="817583" y="4542328"/>
                            </a:cubicBezTo>
                            <a:cubicBezTo>
                              <a:pt x="775091" y="4574437"/>
                              <a:pt x="746713" y="4546223"/>
                              <a:pt x="725069" y="4489384"/>
                            </a:cubicBezTo>
                            <a:cubicBezTo>
                              <a:pt x="692973" y="4405058"/>
                              <a:pt x="675774" y="4257680"/>
                              <a:pt x="649562" y="4150736"/>
                            </a:cubicBezTo>
                            <a:cubicBezTo>
                              <a:pt x="605685" y="3971715"/>
                              <a:pt x="674827" y="3810017"/>
                              <a:pt x="569584" y="3584060"/>
                            </a:cubicBezTo>
                            <a:cubicBezTo>
                              <a:pt x="464355" y="3358088"/>
                              <a:pt x="358276" y="3215209"/>
                              <a:pt x="373336" y="3032649"/>
                            </a:cubicBezTo>
                            <a:cubicBezTo>
                              <a:pt x="384213" y="2900756"/>
                              <a:pt x="426581" y="2542233"/>
                              <a:pt x="470308" y="2316413"/>
                            </a:cubicBezTo>
                            <a:cubicBezTo>
                              <a:pt x="487110" y="2229701"/>
                              <a:pt x="504104" y="2162547"/>
                              <a:pt x="519576" y="2135307"/>
                            </a:cubicBezTo>
                            <a:cubicBezTo>
                              <a:pt x="532428" y="2112676"/>
                              <a:pt x="540685" y="2094337"/>
                              <a:pt x="548160" y="2078687"/>
                            </a:cubicBezTo>
                            <a:cubicBezTo>
                              <a:pt x="573151" y="2026388"/>
                              <a:pt x="589527" y="2003839"/>
                              <a:pt x="739910" y="1950498"/>
                            </a:cubicBezTo>
                            <a:cubicBezTo>
                              <a:pt x="756396" y="1944655"/>
                              <a:pt x="771580" y="1938565"/>
                              <a:pt x="785625" y="1932269"/>
                            </a:cubicBezTo>
                            <a:cubicBezTo>
                              <a:pt x="938120" y="1863950"/>
                              <a:pt x="956746" y="1771901"/>
                              <a:pt x="1052442" y="1713732"/>
                            </a:cubicBezTo>
                            <a:cubicBezTo>
                              <a:pt x="1156945" y="1650199"/>
                              <a:pt x="1292294" y="1794574"/>
                              <a:pt x="1456872" y="1759927"/>
                            </a:cubicBezTo>
                            <a:cubicBezTo>
                              <a:pt x="1621464" y="1725281"/>
                              <a:pt x="1723772" y="1586681"/>
                              <a:pt x="1723169" y="1540471"/>
                            </a:cubicBezTo>
                            <a:cubicBezTo>
                              <a:pt x="1722592" y="1494276"/>
                              <a:pt x="1525137" y="1829221"/>
                              <a:pt x="1304090" y="1702169"/>
                            </a:cubicBezTo>
                            <a:cubicBezTo>
                              <a:pt x="1083029" y="1575132"/>
                              <a:pt x="1145533" y="1615539"/>
                              <a:pt x="1180660" y="1528923"/>
                            </a:cubicBezTo>
                            <a:cubicBezTo>
                              <a:pt x="1215773" y="1442292"/>
                              <a:pt x="1258251" y="1430743"/>
                              <a:pt x="1304090" y="1383903"/>
                            </a:cubicBezTo>
                            <a:cubicBezTo>
                              <a:pt x="1349929" y="1337049"/>
                              <a:pt x="1518937" y="1424983"/>
                              <a:pt x="1583718" y="1419195"/>
                            </a:cubicBezTo>
                            <a:cubicBezTo>
                              <a:pt x="1648485" y="1413434"/>
                              <a:pt x="1472111" y="1362163"/>
                              <a:pt x="1366854" y="1326804"/>
                            </a:cubicBezTo>
                            <a:cubicBezTo>
                              <a:pt x="1325007" y="1312745"/>
                              <a:pt x="1285326" y="1328669"/>
                              <a:pt x="1248334" y="1356828"/>
                            </a:cubicBezTo>
                            <a:cubicBezTo>
                              <a:pt x="1186571" y="1403819"/>
                              <a:pt x="1132297" y="1484880"/>
                              <a:pt x="1087830" y="1517387"/>
                            </a:cubicBezTo>
                            <a:cubicBezTo>
                              <a:pt x="1016726" y="1569357"/>
                              <a:pt x="997565" y="1621327"/>
                              <a:pt x="903542" y="1563597"/>
                            </a:cubicBezTo>
                            <a:cubicBezTo>
                              <a:pt x="809532" y="1505839"/>
                              <a:pt x="736851" y="1471206"/>
                              <a:pt x="739882" y="1511627"/>
                            </a:cubicBezTo>
                            <a:cubicBezTo>
                              <a:pt x="742913" y="1552048"/>
                              <a:pt x="978925" y="1586694"/>
                              <a:pt x="919384" y="1661762"/>
                            </a:cubicBezTo>
                            <a:cubicBezTo>
                              <a:pt x="859842" y="1736843"/>
                              <a:pt x="426526" y="1985172"/>
                              <a:pt x="451133" y="1844144"/>
                            </a:cubicBezTo>
                            <a:cubicBezTo>
                              <a:pt x="475753" y="1703116"/>
                              <a:pt x="501004" y="1361478"/>
                              <a:pt x="519535" y="1194568"/>
                            </a:cubicBezTo>
                            <a:cubicBezTo>
                              <a:pt x="525090" y="1144545"/>
                              <a:pt x="516723" y="1102149"/>
                              <a:pt x="503254" y="1063100"/>
                            </a:cubicBezTo>
                            <a:lnTo>
                              <a:pt x="503254" y="1063100"/>
                            </a:lnTo>
                            <a:cubicBezTo>
                              <a:pt x="479690" y="994904"/>
                              <a:pt x="440448" y="936926"/>
                              <a:pt x="432369" y="866399"/>
                            </a:cubicBezTo>
                            <a:cubicBezTo>
                              <a:pt x="429626" y="842574"/>
                              <a:pt x="430449" y="817323"/>
                              <a:pt x="436621" y="789754"/>
                            </a:cubicBezTo>
                            <a:cubicBezTo>
                              <a:pt x="471515" y="633830"/>
                              <a:pt x="507231" y="616493"/>
                              <a:pt x="619593" y="604944"/>
                            </a:cubicBezTo>
                            <a:cubicBezTo>
                              <a:pt x="700956" y="596591"/>
                              <a:pt x="732489" y="651784"/>
                              <a:pt x="778685" y="704810"/>
                            </a:cubicBezTo>
                            <a:cubicBezTo>
                              <a:pt x="796282" y="725028"/>
                              <a:pt x="816020" y="744916"/>
                              <a:pt x="841463" y="760868"/>
                            </a:cubicBezTo>
                            <a:cubicBezTo>
                              <a:pt x="933634" y="818626"/>
                              <a:pt x="904460" y="847484"/>
                              <a:pt x="869910" y="916778"/>
                            </a:cubicBezTo>
                            <a:cubicBezTo>
                              <a:pt x="842272" y="972163"/>
                              <a:pt x="840640" y="1038644"/>
                              <a:pt x="841106" y="1063086"/>
                            </a:cubicBezTo>
                            <a:cubicBezTo>
                              <a:pt x="850173" y="1090038"/>
                              <a:pt x="846085" y="1063676"/>
                              <a:pt x="882748" y="977430"/>
                            </a:cubicBezTo>
                            <a:cubicBezTo>
                              <a:pt x="923690" y="881102"/>
                              <a:pt x="929300" y="870596"/>
                              <a:pt x="944292" y="870596"/>
                            </a:cubicBezTo>
                            <a:cubicBezTo>
                              <a:pt x="959283" y="870596"/>
                              <a:pt x="1084483" y="900099"/>
                              <a:pt x="1087857" y="1038054"/>
                            </a:cubicBezTo>
                            <a:cubicBezTo>
                              <a:pt x="1091231" y="1176024"/>
                              <a:pt x="1139758" y="1130459"/>
                              <a:pt x="1139758" y="1130459"/>
                            </a:cubicBezTo>
                            <a:cubicBezTo>
                              <a:pt x="1139758" y="1130459"/>
                              <a:pt x="1165161" y="928340"/>
                              <a:pt x="1011144" y="829859"/>
                            </a:cubicBezTo>
                            <a:cubicBezTo>
                              <a:pt x="857113" y="731378"/>
                              <a:pt x="817583" y="685786"/>
                              <a:pt x="944292" y="577951"/>
                            </a:cubicBezTo>
                            <a:cubicBezTo>
                              <a:pt x="1071014" y="470116"/>
                              <a:pt x="1281006" y="510606"/>
                              <a:pt x="1374110" y="516394"/>
                            </a:cubicBezTo>
                            <a:cubicBezTo>
                              <a:pt x="1467214" y="522168"/>
                              <a:pt x="1483632" y="529739"/>
                              <a:pt x="1463086" y="622130"/>
                            </a:cubicBezTo>
                            <a:cubicBezTo>
                              <a:pt x="1448862" y="686074"/>
                              <a:pt x="1307011" y="728429"/>
                              <a:pt x="1295490" y="733422"/>
                            </a:cubicBezTo>
                            <a:cubicBezTo>
                              <a:pt x="1298960" y="732092"/>
                              <a:pt x="1324774" y="747865"/>
                              <a:pt x="1342042" y="742488"/>
                            </a:cubicBezTo>
                            <a:cubicBezTo>
                              <a:pt x="1434831" y="713616"/>
                              <a:pt x="1487898" y="645338"/>
                              <a:pt x="1548879" y="685773"/>
                            </a:cubicBezTo>
                            <a:cubicBezTo>
                              <a:pt x="1609874" y="726194"/>
                              <a:pt x="1616033" y="752186"/>
                              <a:pt x="1571689" y="775297"/>
                            </a:cubicBezTo>
                            <a:cubicBezTo>
                              <a:pt x="1527359" y="798395"/>
                              <a:pt x="1376181" y="864808"/>
                              <a:pt x="1536672" y="829859"/>
                            </a:cubicBezTo>
                            <a:cubicBezTo>
                              <a:pt x="1697177" y="794911"/>
                              <a:pt x="1711345" y="760854"/>
                              <a:pt x="1637951" y="674237"/>
                            </a:cubicBezTo>
                            <a:cubicBezTo>
                              <a:pt x="1564529" y="587621"/>
                              <a:pt x="1487912" y="587621"/>
                              <a:pt x="1536672" y="495216"/>
                            </a:cubicBezTo>
                            <a:cubicBezTo>
                              <a:pt x="1585460" y="402825"/>
                              <a:pt x="1667907" y="414374"/>
                              <a:pt x="1800952" y="408600"/>
                            </a:cubicBezTo>
                            <a:cubicBezTo>
                              <a:pt x="1933997" y="402825"/>
                              <a:pt x="1966916" y="429133"/>
                              <a:pt x="2027211" y="464424"/>
                            </a:cubicBezTo>
                            <a:cubicBezTo>
                              <a:pt x="2074531" y="492116"/>
                              <a:pt x="2112045" y="536940"/>
                              <a:pt x="2132934" y="546884"/>
                            </a:cubicBezTo>
                            <a:cubicBezTo>
                              <a:pt x="2130081" y="506902"/>
                              <a:pt x="2089688" y="477879"/>
                              <a:pt x="2049966" y="446470"/>
                            </a:cubicBezTo>
                            <a:cubicBezTo>
                              <a:pt x="1979356" y="390645"/>
                              <a:pt x="1888131" y="402249"/>
                              <a:pt x="1855295" y="367603"/>
                            </a:cubicBezTo>
                            <a:cubicBezTo>
                              <a:pt x="1822459" y="332942"/>
                              <a:pt x="1866515" y="345067"/>
                              <a:pt x="1984033" y="288982"/>
                            </a:cubicBezTo>
                            <a:cubicBezTo>
                              <a:pt x="2100839" y="233227"/>
                              <a:pt x="2312065" y="320927"/>
                              <a:pt x="2314561" y="321969"/>
                            </a:cubicBezTo>
                            <a:cubicBezTo>
                              <a:pt x="2313053" y="320735"/>
                              <a:pt x="2249918" y="270205"/>
                              <a:pt x="2149695" y="246915"/>
                            </a:cubicBezTo>
                            <a:cubicBezTo>
                              <a:pt x="2149695" y="246915"/>
                              <a:pt x="2149668" y="246915"/>
                              <a:pt x="2149613" y="246888"/>
                            </a:cubicBezTo>
                            <a:cubicBezTo>
                              <a:pt x="2149188" y="246792"/>
                              <a:pt x="2148735" y="246682"/>
                              <a:pt x="2148310" y="246586"/>
                            </a:cubicBezTo>
                            <a:cubicBezTo>
                              <a:pt x="2148241" y="246586"/>
                              <a:pt x="2148159" y="246559"/>
                              <a:pt x="2148090" y="246545"/>
                            </a:cubicBezTo>
                            <a:cubicBezTo>
                              <a:pt x="2118382" y="239742"/>
                              <a:pt x="2085422" y="235367"/>
                              <a:pt x="2049897" y="235367"/>
                            </a:cubicBezTo>
                            <a:cubicBezTo>
                              <a:pt x="1891903" y="235367"/>
                              <a:pt x="1864704" y="292329"/>
                              <a:pt x="1583732" y="373953"/>
                            </a:cubicBezTo>
                            <a:cubicBezTo>
                              <a:pt x="1068902" y="523526"/>
                              <a:pt x="1295367" y="395336"/>
                              <a:pt x="1367910" y="304591"/>
                            </a:cubicBezTo>
                            <a:cubicBezTo>
                              <a:pt x="1440454" y="213860"/>
                              <a:pt x="1307766" y="254761"/>
                              <a:pt x="1355498" y="202777"/>
                            </a:cubicBezTo>
                            <a:cubicBezTo>
                              <a:pt x="1403215" y="150807"/>
                              <a:pt x="1435983" y="102527"/>
                              <a:pt x="1435983" y="102527"/>
                            </a:cubicBezTo>
                            <a:cubicBezTo>
                              <a:pt x="1435983" y="102527"/>
                              <a:pt x="1258265" y="171834"/>
                              <a:pt x="1304104" y="218030"/>
                            </a:cubicBezTo>
                            <a:cubicBezTo>
                              <a:pt x="1349942" y="264225"/>
                              <a:pt x="1314130" y="321969"/>
                              <a:pt x="1232630" y="391276"/>
                            </a:cubicBezTo>
                            <a:cubicBezTo>
                              <a:pt x="1151143" y="460583"/>
                              <a:pt x="941713" y="483667"/>
                              <a:pt x="609923" y="472118"/>
                            </a:cubicBezTo>
                            <a:cubicBezTo>
                              <a:pt x="278160" y="460570"/>
                              <a:pt x="423824" y="0"/>
                              <a:pt x="423824" y="0"/>
                            </a:cubicBezTo>
                            <a:lnTo>
                              <a:pt x="6213" y="0"/>
                            </a:lnTo>
                            <a:lnTo>
                              <a:pt x="0" y="5026325"/>
                            </a:lnTo>
                            <a:lnTo>
                              <a:pt x="805321" y="5259579"/>
                            </a:lnTo>
                            <a:cubicBezTo>
                              <a:pt x="805321" y="5259579"/>
                              <a:pt x="780358" y="4965014"/>
                              <a:pt x="619634" y="4914512"/>
                            </a:cubicBezTo>
                            <a:cubicBezTo>
                              <a:pt x="458910" y="4863982"/>
                              <a:pt x="426581" y="4751360"/>
                              <a:pt x="476233" y="4745571"/>
                            </a:cubicBez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25" name="Freeform: Shape 224">
                        <a:extLst>
                          <a:ext uri="{FF2B5EF4-FFF2-40B4-BE49-F238E27FC236}">
                            <a16:creationId xmlns:a16="http://schemas.microsoft.com/office/drawing/2014/main" id="{EB694772-9488-0130-E93F-6E08446002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" y="0"/>
                        <a:ext cx="1801102" cy="5259578"/>
                      </a:xfrm>
                      <a:custGeom>
                        <a:avLst/>
                        <a:gdLst>
                          <a:gd name="connsiteX0" fmla="*/ 0 w 1801102"/>
                          <a:gd name="connsiteY0" fmla="*/ 0 h 5259578"/>
                          <a:gd name="connsiteX1" fmla="*/ 0 w 1801102"/>
                          <a:gd name="connsiteY1" fmla="*/ 5026325 h 5259578"/>
                          <a:gd name="connsiteX2" fmla="*/ 805321 w 1801102"/>
                          <a:gd name="connsiteY2" fmla="*/ 5259579 h 5259578"/>
                          <a:gd name="connsiteX3" fmla="*/ 619634 w 1801102"/>
                          <a:gd name="connsiteY3" fmla="*/ 4914512 h 5259578"/>
                          <a:gd name="connsiteX4" fmla="*/ 456084 w 1801102"/>
                          <a:gd name="connsiteY4" fmla="*/ 4762305 h 5259578"/>
                          <a:gd name="connsiteX5" fmla="*/ 476233 w 1801102"/>
                          <a:gd name="connsiteY5" fmla="*/ 4745585 h 5259578"/>
                          <a:gd name="connsiteX6" fmla="*/ 1165257 w 1801102"/>
                          <a:gd name="connsiteY6" fmla="*/ 4745585 h 5259578"/>
                          <a:gd name="connsiteX7" fmla="*/ 1436010 w 1801102"/>
                          <a:gd name="connsiteY7" fmla="*/ 4774457 h 5259578"/>
                          <a:gd name="connsiteX8" fmla="*/ 1405328 w 1801102"/>
                          <a:gd name="connsiteY8" fmla="*/ 4883541 h 5259578"/>
                          <a:gd name="connsiteX9" fmla="*/ 1509761 w 1801102"/>
                          <a:gd name="connsiteY9" fmla="*/ 4846316 h 5259578"/>
                          <a:gd name="connsiteX10" fmla="*/ 1670444 w 1801102"/>
                          <a:gd name="connsiteY10" fmla="*/ 4861074 h 5259578"/>
                          <a:gd name="connsiteX11" fmla="*/ 1800979 w 1801102"/>
                          <a:gd name="connsiteY11" fmla="*/ 4877972 h 5259578"/>
                          <a:gd name="connsiteX12" fmla="*/ 1200315 w 1801102"/>
                          <a:gd name="connsiteY12" fmla="*/ 4549872 h 5259578"/>
                          <a:gd name="connsiteX13" fmla="*/ 973383 w 1801102"/>
                          <a:gd name="connsiteY13" fmla="*/ 4514580 h 5259578"/>
                          <a:gd name="connsiteX14" fmla="*/ 649590 w 1801102"/>
                          <a:gd name="connsiteY14" fmla="*/ 4607301 h 5259578"/>
                          <a:gd name="connsiteX15" fmla="*/ 333820 w 1801102"/>
                          <a:gd name="connsiteY15" fmla="*/ 4058359 h 5259578"/>
                          <a:gd name="connsiteX16" fmla="*/ 234544 w 1801102"/>
                          <a:gd name="connsiteY16" fmla="*/ 3641502 h 5259578"/>
                          <a:gd name="connsiteX17" fmla="*/ 231471 w 1801102"/>
                          <a:gd name="connsiteY17" fmla="*/ 3261281 h 5259578"/>
                          <a:gd name="connsiteX18" fmla="*/ 133210 w 1801102"/>
                          <a:gd name="connsiteY18" fmla="*/ 2885188 h 5259578"/>
                          <a:gd name="connsiteX19" fmla="*/ 231471 w 1801102"/>
                          <a:gd name="connsiteY19" fmla="*/ 2320103 h 5259578"/>
                          <a:gd name="connsiteX20" fmla="*/ 548187 w 1801102"/>
                          <a:gd name="connsiteY20" fmla="*/ 2078687 h 5259578"/>
                          <a:gd name="connsiteX21" fmla="*/ 739937 w 1801102"/>
                          <a:gd name="connsiteY21" fmla="*/ 1950498 h 5259578"/>
                          <a:gd name="connsiteX22" fmla="*/ 785653 w 1801102"/>
                          <a:gd name="connsiteY22" fmla="*/ 1932269 h 5259578"/>
                          <a:gd name="connsiteX23" fmla="*/ 273662 w 1801102"/>
                          <a:gd name="connsiteY23" fmla="*/ 2119314 h 5259578"/>
                          <a:gd name="connsiteX24" fmla="*/ 208950 w 1801102"/>
                          <a:gd name="connsiteY24" fmla="*/ 1759927 h 5259578"/>
                          <a:gd name="connsiteX25" fmla="*/ 234544 w 1801102"/>
                          <a:gd name="connsiteY25" fmla="*/ 1295270 h 5259578"/>
                          <a:gd name="connsiteX26" fmla="*/ 432411 w 1801102"/>
                          <a:gd name="connsiteY26" fmla="*/ 866385 h 5259578"/>
                          <a:gd name="connsiteX27" fmla="*/ 436663 w 1801102"/>
                          <a:gd name="connsiteY27" fmla="*/ 789740 h 5259578"/>
                          <a:gd name="connsiteX28" fmla="*/ 457579 w 1801102"/>
                          <a:gd name="connsiteY28" fmla="*/ 713794 h 5259578"/>
                          <a:gd name="connsiteX29" fmla="*/ 465507 w 1801102"/>
                          <a:gd name="connsiteY29" fmla="*/ 693604 h 5259578"/>
                          <a:gd name="connsiteX30" fmla="*/ 465535 w 1801102"/>
                          <a:gd name="connsiteY30" fmla="*/ 693536 h 5259578"/>
                          <a:gd name="connsiteX31" fmla="*/ 495806 w 1801102"/>
                          <a:gd name="connsiteY31" fmla="*/ 646394 h 5259578"/>
                          <a:gd name="connsiteX32" fmla="*/ 495833 w 1801102"/>
                          <a:gd name="connsiteY32" fmla="*/ 646367 h 5259578"/>
                          <a:gd name="connsiteX33" fmla="*/ 537365 w 1801102"/>
                          <a:gd name="connsiteY33" fmla="*/ 620416 h 5259578"/>
                          <a:gd name="connsiteX34" fmla="*/ 619634 w 1801102"/>
                          <a:gd name="connsiteY34" fmla="*/ 604944 h 5259578"/>
                          <a:gd name="connsiteX35" fmla="*/ 778726 w 1801102"/>
                          <a:gd name="connsiteY35" fmla="*/ 704810 h 5259578"/>
                          <a:gd name="connsiteX36" fmla="*/ 776682 w 1801102"/>
                          <a:gd name="connsiteY36" fmla="*/ 639591 h 5259578"/>
                          <a:gd name="connsiteX37" fmla="*/ 569598 w 1801102"/>
                          <a:gd name="connsiteY37" fmla="*/ 552961 h 5259578"/>
                          <a:gd name="connsiteX38" fmla="*/ 234530 w 1801102"/>
                          <a:gd name="connsiteY38" fmla="*/ 410520 h 5259578"/>
                          <a:gd name="connsiteX39" fmla="*/ 234530 w 1801102"/>
                          <a:gd name="connsiteY39" fmla="*/ 0 h 5259578"/>
                          <a:gd name="connsiteX40" fmla="*/ 0 w 1801102"/>
                          <a:gd name="connsiteY40" fmla="*/ 0 h 52595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</a:cxnLst>
                        <a:rect l="l" t="t" r="r" b="b"/>
                        <a:pathLst>
                          <a:path w="1801102" h="5259578">
                            <a:moveTo>
                              <a:pt x="0" y="0"/>
                            </a:moveTo>
                            <a:lnTo>
                              <a:pt x="0" y="5026325"/>
                            </a:lnTo>
                            <a:cubicBezTo>
                              <a:pt x="0" y="5026325"/>
                              <a:pt x="669944" y="5259579"/>
                              <a:pt x="805321" y="5259579"/>
                            </a:cubicBezTo>
                            <a:cubicBezTo>
                              <a:pt x="909014" y="5259579"/>
                              <a:pt x="780358" y="4965014"/>
                              <a:pt x="619634" y="4914512"/>
                            </a:cubicBezTo>
                            <a:cubicBezTo>
                              <a:pt x="493296" y="4874790"/>
                              <a:pt x="446291" y="4796705"/>
                              <a:pt x="456084" y="4762305"/>
                            </a:cubicBezTo>
                            <a:cubicBezTo>
                              <a:pt x="458745" y="4752937"/>
                              <a:pt x="465617" y="4746806"/>
                              <a:pt x="476233" y="4745585"/>
                            </a:cubicBezTo>
                            <a:cubicBezTo>
                              <a:pt x="525899" y="4739811"/>
                              <a:pt x="879676" y="4693615"/>
                              <a:pt x="1165257" y="4745585"/>
                            </a:cubicBezTo>
                            <a:cubicBezTo>
                              <a:pt x="1450824" y="4797555"/>
                              <a:pt x="1463113" y="4728276"/>
                              <a:pt x="1436010" y="4774457"/>
                            </a:cubicBezTo>
                            <a:cubicBezTo>
                              <a:pt x="1408908" y="4820667"/>
                              <a:pt x="1345183" y="4849539"/>
                              <a:pt x="1405328" y="4883541"/>
                            </a:cubicBezTo>
                            <a:cubicBezTo>
                              <a:pt x="1465459" y="4917557"/>
                              <a:pt x="1481726" y="4855299"/>
                              <a:pt x="1509761" y="4846316"/>
                            </a:cubicBezTo>
                            <a:cubicBezTo>
                              <a:pt x="1537797" y="4837345"/>
                              <a:pt x="1581043" y="4820653"/>
                              <a:pt x="1670444" y="4861074"/>
                            </a:cubicBezTo>
                            <a:cubicBezTo>
                              <a:pt x="1729547" y="4887793"/>
                              <a:pt x="1763645" y="4886764"/>
                              <a:pt x="1800979" y="4877972"/>
                            </a:cubicBezTo>
                            <a:cubicBezTo>
                              <a:pt x="1809895" y="4831365"/>
                              <a:pt x="1332770" y="4647393"/>
                              <a:pt x="1200315" y="4549872"/>
                            </a:cubicBezTo>
                            <a:cubicBezTo>
                              <a:pt x="1067859" y="4452337"/>
                              <a:pt x="1047258" y="4468385"/>
                              <a:pt x="973383" y="4514580"/>
                            </a:cubicBezTo>
                            <a:cubicBezTo>
                              <a:pt x="899509" y="4560790"/>
                              <a:pt x="823810" y="4612760"/>
                              <a:pt x="649590" y="4607301"/>
                            </a:cubicBezTo>
                            <a:cubicBezTo>
                              <a:pt x="475369" y="4601856"/>
                              <a:pt x="395556" y="4173861"/>
                              <a:pt x="333820" y="4058359"/>
                            </a:cubicBezTo>
                            <a:cubicBezTo>
                              <a:pt x="272084" y="3942856"/>
                              <a:pt x="118314" y="3489707"/>
                              <a:pt x="234544" y="3641502"/>
                            </a:cubicBezTo>
                            <a:cubicBezTo>
                              <a:pt x="383705" y="3836338"/>
                              <a:pt x="333491" y="3423116"/>
                              <a:pt x="231471" y="3261281"/>
                            </a:cubicBezTo>
                            <a:cubicBezTo>
                              <a:pt x="191434" y="3197762"/>
                              <a:pt x="211967" y="2765832"/>
                              <a:pt x="133210" y="2885188"/>
                            </a:cubicBezTo>
                            <a:cubicBezTo>
                              <a:pt x="28831" y="3043347"/>
                              <a:pt x="199184" y="2460445"/>
                              <a:pt x="231471" y="2320103"/>
                            </a:cubicBezTo>
                            <a:cubicBezTo>
                              <a:pt x="256256" y="2212446"/>
                              <a:pt x="406817" y="2136157"/>
                              <a:pt x="548187" y="2078687"/>
                            </a:cubicBezTo>
                            <a:cubicBezTo>
                              <a:pt x="573178" y="2026388"/>
                              <a:pt x="589555" y="2003839"/>
                              <a:pt x="739937" y="1950498"/>
                            </a:cubicBezTo>
                            <a:cubicBezTo>
                              <a:pt x="756424" y="1944655"/>
                              <a:pt x="771607" y="1938565"/>
                              <a:pt x="785653" y="1932269"/>
                            </a:cubicBezTo>
                            <a:cubicBezTo>
                              <a:pt x="658587" y="1883783"/>
                              <a:pt x="374365" y="2140533"/>
                              <a:pt x="273662" y="2119314"/>
                            </a:cubicBezTo>
                            <a:cubicBezTo>
                              <a:pt x="170408" y="2097533"/>
                              <a:pt x="270891" y="1687466"/>
                              <a:pt x="208950" y="1759927"/>
                            </a:cubicBezTo>
                            <a:cubicBezTo>
                              <a:pt x="78963" y="1911997"/>
                              <a:pt x="155073" y="1063086"/>
                              <a:pt x="234544" y="1295270"/>
                            </a:cubicBezTo>
                            <a:cubicBezTo>
                              <a:pt x="267119" y="1390473"/>
                              <a:pt x="155073" y="676171"/>
                              <a:pt x="432411" y="866385"/>
                            </a:cubicBezTo>
                            <a:cubicBezTo>
                              <a:pt x="429667" y="842560"/>
                              <a:pt x="430490" y="817309"/>
                              <a:pt x="436663" y="789740"/>
                            </a:cubicBezTo>
                            <a:cubicBezTo>
                              <a:pt x="443411" y="759537"/>
                              <a:pt x="450214" y="734547"/>
                              <a:pt x="457579" y="713794"/>
                            </a:cubicBezTo>
                            <a:cubicBezTo>
                              <a:pt x="460131" y="706552"/>
                              <a:pt x="462778" y="699845"/>
                              <a:pt x="465507" y="693604"/>
                            </a:cubicBezTo>
                            <a:cubicBezTo>
                              <a:pt x="465507" y="693577"/>
                              <a:pt x="465507" y="693550"/>
                              <a:pt x="465535" y="693536"/>
                            </a:cubicBezTo>
                            <a:cubicBezTo>
                              <a:pt x="474382" y="673332"/>
                              <a:pt x="484216" y="658080"/>
                              <a:pt x="495806" y="646394"/>
                            </a:cubicBezTo>
                            <a:cubicBezTo>
                              <a:pt x="495806" y="646394"/>
                              <a:pt x="495816" y="646384"/>
                              <a:pt x="495833" y="646367"/>
                            </a:cubicBezTo>
                            <a:cubicBezTo>
                              <a:pt x="507588" y="634530"/>
                              <a:pt x="521153" y="626369"/>
                              <a:pt x="537365" y="620416"/>
                            </a:cubicBezTo>
                            <a:cubicBezTo>
                              <a:pt x="559284" y="612378"/>
                              <a:pt x="586044" y="608401"/>
                              <a:pt x="619634" y="604944"/>
                            </a:cubicBezTo>
                            <a:cubicBezTo>
                              <a:pt x="700997" y="596591"/>
                              <a:pt x="732530" y="651784"/>
                              <a:pt x="778726" y="704810"/>
                            </a:cubicBezTo>
                            <a:cubicBezTo>
                              <a:pt x="781689" y="682769"/>
                              <a:pt x="781469" y="661152"/>
                              <a:pt x="776682" y="639591"/>
                            </a:cubicBezTo>
                            <a:cubicBezTo>
                              <a:pt x="758303" y="556540"/>
                              <a:pt x="687268" y="564509"/>
                              <a:pt x="569598" y="552961"/>
                            </a:cubicBezTo>
                            <a:cubicBezTo>
                              <a:pt x="451956" y="541412"/>
                              <a:pt x="292082" y="556815"/>
                              <a:pt x="234530" y="410520"/>
                            </a:cubicBezTo>
                            <a:cubicBezTo>
                              <a:pt x="176950" y="264211"/>
                              <a:pt x="234530" y="0"/>
                              <a:pt x="234530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226" name="Graphic 4">
                        <a:extLst>
                          <a:ext uri="{FF2B5EF4-FFF2-40B4-BE49-F238E27FC236}">
                            <a16:creationId xmlns:a16="http://schemas.microsoft.com/office/drawing/2014/main" id="{F7CEC75F-16A5-12CF-26F7-D56BE09AA43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2232" y="0"/>
                        <a:ext cx="1896515" cy="4499549"/>
                        <a:chOff x="252232" y="0"/>
                        <a:chExt cx="1896515" cy="4499549"/>
                      </a:xfrm>
                      <a:grpFill/>
                    </p:grpSpPr>
                    <p:sp>
                      <p:nvSpPr>
                        <p:cNvPr id="227" name="Freeform: Shape 226">
                          <a:extLst>
                            <a:ext uri="{FF2B5EF4-FFF2-40B4-BE49-F238E27FC236}">
                              <a16:creationId xmlns:a16="http://schemas.microsoft.com/office/drawing/2014/main" id="{2C25656C-419E-D649-42F0-67506AA5F8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8385" y="0"/>
                          <a:ext cx="1810363" cy="504023"/>
                        </a:xfrm>
                        <a:custGeom>
                          <a:avLst/>
                          <a:gdLst>
                            <a:gd name="connsiteX0" fmla="*/ 36048 w 1810363"/>
                            <a:gd name="connsiteY0" fmla="*/ 356630 h 504023"/>
                            <a:gd name="connsiteX1" fmla="*/ 278122 w 1810363"/>
                            <a:gd name="connsiteY1" fmla="*/ 503885 h 504023"/>
                            <a:gd name="connsiteX2" fmla="*/ 819533 w 1810363"/>
                            <a:gd name="connsiteY2" fmla="*/ 463464 h 504023"/>
                            <a:gd name="connsiteX3" fmla="*/ 1044654 w 1810363"/>
                            <a:gd name="connsiteY3" fmla="*/ 463464 h 504023"/>
                            <a:gd name="connsiteX4" fmla="*/ 1516375 w 1810363"/>
                            <a:gd name="connsiteY4" fmla="*/ 304646 h 504023"/>
                            <a:gd name="connsiteX5" fmla="*/ 1810363 w 1810363"/>
                            <a:gd name="connsiteY5" fmla="*/ 246545 h 504023"/>
                            <a:gd name="connsiteX6" fmla="*/ 1712171 w 1810363"/>
                            <a:gd name="connsiteY6" fmla="*/ 235367 h 504023"/>
                            <a:gd name="connsiteX7" fmla="*/ 1246005 w 1810363"/>
                            <a:gd name="connsiteY7" fmla="*/ 373953 h 504023"/>
                            <a:gd name="connsiteX8" fmla="*/ 1030184 w 1810363"/>
                            <a:gd name="connsiteY8" fmla="*/ 304591 h 504023"/>
                            <a:gd name="connsiteX9" fmla="*/ 1017771 w 1810363"/>
                            <a:gd name="connsiteY9" fmla="*/ 202777 h 504023"/>
                            <a:gd name="connsiteX10" fmla="*/ 1098256 w 1810363"/>
                            <a:gd name="connsiteY10" fmla="*/ 102527 h 504023"/>
                            <a:gd name="connsiteX11" fmla="*/ 966377 w 1810363"/>
                            <a:gd name="connsiteY11" fmla="*/ 218030 h 504023"/>
                            <a:gd name="connsiteX12" fmla="*/ 894903 w 1810363"/>
                            <a:gd name="connsiteY12" fmla="*/ 391276 h 504023"/>
                            <a:gd name="connsiteX13" fmla="*/ 272196 w 1810363"/>
                            <a:gd name="connsiteY13" fmla="*/ 472118 h 504023"/>
                            <a:gd name="connsiteX14" fmla="*/ 86057 w 1810363"/>
                            <a:gd name="connsiteY14" fmla="*/ 0 h 504023"/>
                            <a:gd name="connsiteX15" fmla="*/ 45361 w 1810363"/>
                            <a:gd name="connsiteY15" fmla="*/ 0 h 504023"/>
                            <a:gd name="connsiteX16" fmla="*/ 23635 w 1810363"/>
                            <a:gd name="connsiteY16" fmla="*/ 85204 h 504023"/>
                            <a:gd name="connsiteX17" fmla="*/ 18258 w 1810363"/>
                            <a:gd name="connsiteY17" fmla="*/ 145829 h 504023"/>
                            <a:gd name="connsiteX18" fmla="*/ 18258 w 1810363"/>
                            <a:gd name="connsiteY18" fmla="*/ 215135 h 504023"/>
                            <a:gd name="connsiteX19" fmla="*/ 36048 w 1810363"/>
                            <a:gd name="connsiteY19" fmla="*/ 293097 h 504023"/>
                            <a:gd name="connsiteX20" fmla="*/ 36048 w 1810363"/>
                            <a:gd name="connsiteY20" fmla="*/ 356630 h 50402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</a:cxnLst>
                          <a:rect l="l" t="t" r="r" b="b"/>
                          <a:pathLst>
                            <a:path w="1810363" h="504023">
                              <a:moveTo>
                                <a:pt x="36048" y="356630"/>
                              </a:moveTo>
                              <a:cubicBezTo>
                                <a:pt x="54674" y="428803"/>
                                <a:pt x="175704" y="501004"/>
                                <a:pt x="278122" y="503885"/>
                              </a:cubicBezTo>
                              <a:cubicBezTo>
                                <a:pt x="380539" y="506779"/>
                                <a:pt x="756042" y="463464"/>
                                <a:pt x="819533" y="463464"/>
                              </a:cubicBezTo>
                              <a:cubicBezTo>
                                <a:pt x="883025" y="463464"/>
                                <a:pt x="898798" y="480773"/>
                                <a:pt x="1044654" y="463464"/>
                              </a:cubicBezTo>
                              <a:cubicBezTo>
                                <a:pt x="1190510" y="446140"/>
                                <a:pt x="1245991" y="373939"/>
                                <a:pt x="1516375" y="304646"/>
                              </a:cubicBezTo>
                              <a:cubicBezTo>
                                <a:pt x="1752962" y="244021"/>
                                <a:pt x="1801846" y="245283"/>
                                <a:pt x="1810363" y="246545"/>
                              </a:cubicBezTo>
                              <a:cubicBezTo>
                                <a:pt x="1780655" y="239742"/>
                                <a:pt x="1747695" y="235367"/>
                                <a:pt x="1712171" y="235367"/>
                              </a:cubicBezTo>
                              <a:cubicBezTo>
                                <a:pt x="1554176" y="235367"/>
                                <a:pt x="1526977" y="292329"/>
                                <a:pt x="1246005" y="373953"/>
                              </a:cubicBezTo>
                              <a:cubicBezTo>
                                <a:pt x="731175" y="523526"/>
                                <a:pt x="957640" y="395336"/>
                                <a:pt x="1030184" y="304591"/>
                              </a:cubicBezTo>
                              <a:cubicBezTo>
                                <a:pt x="1102728" y="213860"/>
                                <a:pt x="970039" y="254761"/>
                                <a:pt x="1017771" y="202777"/>
                              </a:cubicBezTo>
                              <a:cubicBezTo>
                                <a:pt x="1065489" y="150807"/>
                                <a:pt x="1098256" y="102527"/>
                                <a:pt x="1098256" y="102527"/>
                              </a:cubicBezTo>
                              <a:cubicBezTo>
                                <a:pt x="1098256" y="102527"/>
                                <a:pt x="920538" y="171834"/>
                                <a:pt x="966377" y="218030"/>
                              </a:cubicBezTo>
                              <a:cubicBezTo>
                                <a:pt x="1012216" y="264225"/>
                                <a:pt x="976403" y="321969"/>
                                <a:pt x="894903" y="391276"/>
                              </a:cubicBezTo>
                              <a:cubicBezTo>
                                <a:pt x="813416" y="460583"/>
                                <a:pt x="603986" y="483667"/>
                                <a:pt x="272196" y="472118"/>
                              </a:cubicBezTo>
                              <a:cubicBezTo>
                                <a:pt x="-59607" y="460570"/>
                                <a:pt x="86057" y="0"/>
                                <a:pt x="86057" y="0"/>
                              </a:cubicBezTo>
                              <a:lnTo>
                                <a:pt x="45361" y="0"/>
                              </a:lnTo>
                              <a:cubicBezTo>
                                <a:pt x="45361" y="0"/>
                                <a:pt x="5009" y="41889"/>
                                <a:pt x="23635" y="85204"/>
                              </a:cubicBezTo>
                              <a:cubicBezTo>
                                <a:pt x="42261" y="128505"/>
                                <a:pt x="55552" y="169502"/>
                                <a:pt x="18258" y="145829"/>
                              </a:cubicBezTo>
                              <a:cubicBezTo>
                                <a:pt x="-19049" y="122155"/>
                                <a:pt x="11222" y="192038"/>
                                <a:pt x="18258" y="215135"/>
                              </a:cubicBezTo>
                              <a:cubicBezTo>
                                <a:pt x="25281" y="238233"/>
                                <a:pt x="64399" y="305579"/>
                                <a:pt x="36048" y="293097"/>
                              </a:cubicBezTo>
                              <a:cubicBezTo>
                                <a:pt x="7711" y="280616"/>
                                <a:pt x="17435" y="284442"/>
                                <a:pt x="36048" y="356630"/>
                              </a:cubicBezTo>
                              <a:close/>
                            </a:path>
                          </a:pathLst>
                        </a:custGeom>
                        <a:grpFill/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28" name="Freeform: Shape 227">
                          <a:extLst>
                            <a:ext uri="{FF2B5EF4-FFF2-40B4-BE49-F238E27FC236}">
                              <a16:creationId xmlns:a16="http://schemas.microsoft.com/office/drawing/2014/main" id="{0334119B-865F-E85A-71A4-6608CB6668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510" y="1013533"/>
                          <a:ext cx="882481" cy="924728"/>
                        </a:xfrm>
                        <a:custGeom>
                          <a:avLst/>
                          <a:gdLst>
                            <a:gd name="connsiteX0" fmla="*/ 23709 w 882481"/>
                            <a:gd name="connsiteY0" fmla="*/ 910026 h 924728"/>
                            <a:gd name="connsiteX1" fmla="*/ 374043 w 882481"/>
                            <a:gd name="connsiteY1" fmla="*/ 833024 h 924728"/>
                            <a:gd name="connsiteX2" fmla="*/ 716532 w 882481"/>
                            <a:gd name="connsiteY2" fmla="*/ 571227 h 924728"/>
                            <a:gd name="connsiteX3" fmla="*/ 882482 w 882481"/>
                            <a:gd name="connsiteY3" fmla="*/ 343295 h 924728"/>
                            <a:gd name="connsiteX4" fmla="*/ 721977 w 882481"/>
                            <a:gd name="connsiteY4" fmla="*/ 503854 h 924728"/>
                            <a:gd name="connsiteX5" fmla="*/ 537689 w 882481"/>
                            <a:gd name="connsiteY5" fmla="*/ 550063 h 924728"/>
                            <a:gd name="connsiteX6" fmla="*/ 374030 w 882481"/>
                            <a:gd name="connsiteY6" fmla="*/ 498093 h 924728"/>
                            <a:gd name="connsiteX7" fmla="*/ 553531 w 882481"/>
                            <a:gd name="connsiteY7" fmla="*/ 648229 h 924728"/>
                            <a:gd name="connsiteX8" fmla="*/ 85280 w 882481"/>
                            <a:gd name="connsiteY8" fmla="*/ 830610 h 924728"/>
                            <a:gd name="connsiteX9" fmla="*/ 153682 w 882481"/>
                            <a:gd name="connsiteY9" fmla="*/ 181034 h 924728"/>
                            <a:gd name="connsiteX10" fmla="*/ 137401 w 882481"/>
                            <a:gd name="connsiteY10" fmla="*/ 49566 h 924728"/>
                            <a:gd name="connsiteX11" fmla="*/ 137401 w 882481"/>
                            <a:gd name="connsiteY11" fmla="*/ 49566 h 924728"/>
                            <a:gd name="connsiteX12" fmla="*/ 70769 w 882481"/>
                            <a:gd name="connsiteY12" fmla="*/ 109245 h 924728"/>
                            <a:gd name="connsiteX13" fmla="*/ 66421 w 882481"/>
                            <a:gd name="connsiteY13" fmla="*/ 317152 h 924728"/>
                            <a:gd name="connsiteX14" fmla="*/ 42075 w 882481"/>
                            <a:gd name="connsiteY14" fmla="*/ 386445 h 924728"/>
                            <a:gd name="connsiteX15" fmla="*/ 41814 w 882481"/>
                            <a:gd name="connsiteY15" fmla="*/ 612444 h 924728"/>
                            <a:gd name="connsiteX16" fmla="*/ 70769 w 882481"/>
                            <a:gd name="connsiteY16" fmla="*/ 709525 h 924728"/>
                            <a:gd name="connsiteX17" fmla="*/ 23709 w 882481"/>
                            <a:gd name="connsiteY17" fmla="*/ 910053 h 9247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</a:cxnLst>
                          <a:rect l="l" t="t" r="r" b="b"/>
                          <a:pathLst>
                            <a:path w="882481" h="924728">
                              <a:moveTo>
                                <a:pt x="23709" y="910026"/>
                              </a:moveTo>
                              <a:cubicBezTo>
                                <a:pt x="87571" y="944673"/>
                                <a:pt x="226048" y="917721"/>
                                <a:pt x="374043" y="833024"/>
                              </a:cubicBezTo>
                              <a:cubicBezTo>
                                <a:pt x="522053" y="748314"/>
                                <a:pt x="646196" y="655923"/>
                                <a:pt x="716532" y="571227"/>
                              </a:cubicBezTo>
                              <a:cubicBezTo>
                                <a:pt x="770285" y="506515"/>
                                <a:pt x="868985" y="401354"/>
                                <a:pt x="882482" y="343295"/>
                              </a:cubicBezTo>
                              <a:cubicBezTo>
                                <a:pt x="820719" y="390286"/>
                                <a:pt x="766444" y="471347"/>
                                <a:pt x="721977" y="503854"/>
                              </a:cubicBezTo>
                              <a:cubicBezTo>
                                <a:pt x="650873" y="555824"/>
                                <a:pt x="631712" y="607794"/>
                                <a:pt x="537689" y="550063"/>
                              </a:cubicBezTo>
                              <a:cubicBezTo>
                                <a:pt x="443679" y="492305"/>
                                <a:pt x="370998" y="457672"/>
                                <a:pt x="374030" y="498093"/>
                              </a:cubicBezTo>
                              <a:cubicBezTo>
                                <a:pt x="377061" y="538514"/>
                                <a:pt x="613072" y="573161"/>
                                <a:pt x="553531" y="648229"/>
                              </a:cubicBezTo>
                              <a:cubicBezTo>
                                <a:pt x="493990" y="723310"/>
                                <a:pt x="60674" y="971638"/>
                                <a:pt x="85280" y="830610"/>
                              </a:cubicBezTo>
                              <a:cubicBezTo>
                                <a:pt x="109901" y="689582"/>
                                <a:pt x="135152" y="347944"/>
                                <a:pt x="153682" y="181034"/>
                              </a:cubicBezTo>
                              <a:cubicBezTo>
                                <a:pt x="159237" y="131012"/>
                                <a:pt x="150870" y="88616"/>
                                <a:pt x="137401" y="49566"/>
                              </a:cubicBezTo>
                              <a:lnTo>
                                <a:pt x="137401" y="49566"/>
                              </a:lnTo>
                              <a:cubicBezTo>
                                <a:pt x="137401" y="49566"/>
                                <a:pt x="45669" y="-94808"/>
                                <a:pt x="70769" y="109245"/>
                              </a:cubicBezTo>
                              <a:cubicBezTo>
                                <a:pt x="95855" y="313284"/>
                                <a:pt x="111464" y="359493"/>
                                <a:pt x="66421" y="317152"/>
                              </a:cubicBezTo>
                              <a:cubicBezTo>
                                <a:pt x="21378" y="274797"/>
                                <a:pt x="54488" y="251699"/>
                                <a:pt x="42075" y="386445"/>
                              </a:cubicBezTo>
                              <a:cubicBezTo>
                                <a:pt x="29662" y="521205"/>
                                <a:pt x="-3956" y="695974"/>
                                <a:pt x="41814" y="612444"/>
                              </a:cubicBezTo>
                              <a:cubicBezTo>
                                <a:pt x="87585" y="528900"/>
                                <a:pt x="99476" y="555207"/>
                                <a:pt x="70769" y="709525"/>
                              </a:cubicBezTo>
                              <a:cubicBezTo>
                                <a:pt x="42075" y="863844"/>
                                <a:pt x="-40152" y="875393"/>
                                <a:pt x="23709" y="910053"/>
                              </a:cubicBezTo>
                              <a:close/>
                            </a:path>
                          </a:pathLst>
                        </a:custGeom>
                        <a:grpFill/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29" name="Freeform: Shape 228">
                          <a:extLst>
                            <a:ext uri="{FF2B5EF4-FFF2-40B4-BE49-F238E27FC236}">
                              <a16:creationId xmlns:a16="http://schemas.microsoft.com/office/drawing/2014/main" id="{677E934E-D028-AA39-0B8E-5114164A0C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52232" y="2232265"/>
                          <a:ext cx="473466" cy="2267283"/>
                        </a:xfrm>
                        <a:custGeom>
                          <a:avLst/>
                          <a:gdLst>
                            <a:gd name="connsiteX0" fmla="*/ 30454 w 473466"/>
                            <a:gd name="connsiteY0" fmla="*/ 893556 h 2267283"/>
                            <a:gd name="connsiteX1" fmla="*/ 159439 w 473466"/>
                            <a:gd name="connsiteY1" fmla="*/ 1230873 h 2267283"/>
                            <a:gd name="connsiteX2" fmla="*/ 233629 w 473466"/>
                            <a:gd name="connsiteY2" fmla="*/ 1526906 h 2267283"/>
                            <a:gd name="connsiteX3" fmla="*/ 280469 w 473466"/>
                            <a:gd name="connsiteY3" fmla="*/ 1437203 h 2267283"/>
                            <a:gd name="connsiteX4" fmla="*/ 339434 w 473466"/>
                            <a:gd name="connsiteY4" fmla="*/ 1710591 h 2267283"/>
                            <a:gd name="connsiteX5" fmla="*/ 209091 w 473466"/>
                            <a:gd name="connsiteY5" fmla="*/ 1649692 h 2267283"/>
                            <a:gd name="connsiteX6" fmla="*/ 215304 w 473466"/>
                            <a:gd name="connsiteY6" fmla="*/ 1826093 h 2267283"/>
                            <a:gd name="connsiteX7" fmla="*/ 368005 w 473466"/>
                            <a:gd name="connsiteY7" fmla="*/ 2152383 h 2267283"/>
                            <a:gd name="connsiteX8" fmla="*/ 370940 w 473466"/>
                            <a:gd name="connsiteY8" fmla="*/ 2109479 h 2267283"/>
                            <a:gd name="connsiteX9" fmla="*/ 397960 w 473466"/>
                            <a:gd name="connsiteY9" fmla="*/ 2256323 h 2267283"/>
                            <a:gd name="connsiteX10" fmla="*/ 473467 w 473466"/>
                            <a:gd name="connsiteY10" fmla="*/ 2257146 h 2267283"/>
                            <a:gd name="connsiteX11" fmla="*/ 427861 w 473466"/>
                            <a:gd name="connsiteY11" fmla="*/ 2066315 h 2267283"/>
                            <a:gd name="connsiteX12" fmla="*/ 397960 w 473466"/>
                            <a:gd name="connsiteY12" fmla="*/ 1918498 h 2267283"/>
                            <a:gd name="connsiteX13" fmla="*/ 317982 w 473466"/>
                            <a:gd name="connsiteY13" fmla="*/ 1351821 h 2267283"/>
                            <a:gd name="connsiteX14" fmla="*/ 121734 w 473466"/>
                            <a:gd name="connsiteY14" fmla="*/ 800411 h 2267283"/>
                            <a:gd name="connsiteX15" fmla="*/ 176104 w 473466"/>
                            <a:gd name="connsiteY15" fmla="*/ 343997 h 2267283"/>
                            <a:gd name="connsiteX16" fmla="*/ 218706 w 473466"/>
                            <a:gd name="connsiteY16" fmla="*/ 84175 h 2267283"/>
                            <a:gd name="connsiteX17" fmla="*/ 121734 w 473466"/>
                            <a:gd name="connsiteY17" fmla="*/ 119151 h 2267283"/>
                            <a:gd name="connsiteX18" fmla="*/ 136232 w 473466"/>
                            <a:gd name="connsiteY18" fmla="*/ 319240 h 2267283"/>
                            <a:gd name="connsiteX19" fmla="*/ 57337 w 473466"/>
                            <a:gd name="connsiteY19" fmla="*/ 520001 h 2267283"/>
                            <a:gd name="connsiteX20" fmla="*/ 56226 w 473466"/>
                            <a:gd name="connsiteY20" fmla="*/ 701340 h 2267283"/>
                            <a:gd name="connsiteX21" fmla="*/ 117413 w 473466"/>
                            <a:gd name="connsiteY21" fmla="*/ 831670 h 2267283"/>
                            <a:gd name="connsiteX22" fmla="*/ 117413 w 473466"/>
                            <a:gd name="connsiteY22" fmla="*/ 831670 h 2267283"/>
                            <a:gd name="connsiteX23" fmla="*/ 115136 w 473466"/>
                            <a:gd name="connsiteY23" fmla="*/ 842423 h 2267283"/>
                            <a:gd name="connsiteX24" fmla="*/ 115136 w 473466"/>
                            <a:gd name="connsiteY24" fmla="*/ 842423 h 2267283"/>
                            <a:gd name="connsiteX25" fmla="*/ 82191 w 473466"/>
                            <a:gd name="connsiteY25" fmla="*/ 839117 h 2267283"/>
                            <a:gd name="connsiteX26" fmla="*/ 30454 w 473466"/>
                            <a:gd name="connsiteY26" fmla="*/ 893583 h 226728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</a:cxnLst>
                          <a:rect l="l" t="t" r="r" b="b"/>
                          <a:pathLst>
                            <a:path w="473466" h="2267283">
                              <a:moveTo>
                                <a:pt x="30454" y="893556"/>
                              </a:moveTo>
                              <a:cubicBezTo>
                                <a:pt x="91161" y="994492"/>
                                <a:pt x="255643" y="1345965"/>
                                <a:pt x="159439" y="1230873"/>
                              </a:cubicBezTo>
                              <a:cubicBezTo>
                                <a:pt x="63221" y="1115769"/>
                                <a:pt x="165063" y="1392338"/>
                                <a:pt x="233629" y="1526906"/>
                              </a:cubicBezTo>
                              <a:cubicBezTo>
                                <a:pt x="302195" y="1661501"/>
                                <a:pt x="227717" y="1383258"/>
                                <a:pt x="280469" y="1437203"/>
                              </a:cubicBezTo>
                              <a:cubicBezTo>
                                <a:pt x="333235" y="1491148"/>
                                <a:pt x="373573" y="1600863"/>
                                <a:pt x="339434" y="1710591"/>
                              </a:cubicBezTo>
                              <a:cubicBezTo>
                                <a:pt x="305309" y="1820319"/>
                                <a:pt x="220078" y="1688453"/>
                                <a:pt x="209091" y="1649692"/>
                              </a:cubicBezTo>
                              <a:cubicBezTo>
                                <a:pt x="198104" y="1610944"/>
                                <a:pt x="100474" y="1603757"/>
                                <a:pt x="215304" y="1826093"/>
                              </a:cubicBezTo>
                              <a:cubicBezTo>
                                <a:pt x="330121" y="2048416"/>
                                <a:pt x="356250" y="2305413"/>
                                <a:pt x="368005" y="2152383"/>
                              </a:cubicBezTo>
                              <a:cubicBezTo>
                                <a:pt x="369541" y="2132495"/>
                                <a:pt x="370432" y="2118560"/>
                                <a:pt x="370940" y="2109479"/>
                              </a:cubicBezTo>
                              <a:cubicBezTo>
                                <a:pt x="370473" y="2141904"/>
                                <a:pt x="372531" y="2222856"/>
                                <a:pt x="397960" y="2256323"/>
                              </a:cubicBezTo>
                              <a:cubicBezTo>
                                <a:pt x="410072" y="2272275"/>
                                <a:pt x="437942" y="2269285"/>
                                <a:pt x="473467" y="2257146"/>
                              </a:cubicBezTo>
                              <a:cubicBezTo>
                                <a:pt x="454799" y="2208070"/>
                                <a:pt x="441166" y="2137680"/>
                                <a:pt x="427861" y="2066315"/>
                              </a:cubicBezTo>
                              <a:cubicBezTo>
                                <a:pt x="418301" y="2015017"/>
                                <a:pt x="408919" y="1963226"/>
                                <a:pt x="397960" y="1918498"/>
                              </a:cubicBezTo>
                              <a:cubicBezTo>
                                <a:pt x="354083" y="1739477"/>
                                <a:pt x="423225" y="1577779"/>
                                <a:pt x="317982" y="1351821"/>
                              </a:cubicBezTo>
                              <a:cubicBezTo>
                                <a:pt x="212753" y="1125850"/>
                                <a:pt x="106674" y="982970"/>
                                <a:pt x="121734" y="800411"/>
                              </a:cubicBezTo>
                              <a:cubicBezTo>
                                <a:pt x="128948" y="712985"/>
                                <a:pt x="150002" y="525940"/>
                                <a:pt x="176104" y="343997"/>
                              </a:cubicBezTo>
                              <a:cubicBezTo>
                                <a:pt x="189381" y="251469"/>
                                <a:pt x="203961" y="160285"/>
                                <a:pt x="218706" y="84175"/>
                              </a:cubicBezTo>
                              <a:cubicBezTo>
                                <a:pt x="217801" y="80855"/>
                                <a:pt x="161291" y="-124788"/>
                                <a:pt x="121734" y="119151"/>
                              </a:cubicBezTo>
                              <a:cubicBezTo>
                                <a:pt x="84111" y="351184"/>
                                <a:pt x="130169" y="338291"/>
                                <a:pt x="136232" y="319240"/>
                              </a:cubicBezTo>
                              <a:cubicBezTo>
                                <a:pt x="131582" y="356163"/>
                                <a:pt x="102394" y="615505"/>
                                <a:pt x="57337" y="520001"/>
                              </a:cubicBezTo>
                              <a:cubicBezTo>
                                <a:pt x="7383" y="414141"/>
                                <a:pt x="18178" y="618934"/>
                                <a:pt x="56226" y="701340"/>
                              </a:cubicBezTo>
                              <a:cubicBezTo>
                                <a:pt x="80325" y="753516"/>
                                <a:pt x="114684" y="807145"/>
                                <a:pt x="117413" y="831670"/>
                              </a:cubicBezTo>
                              <a:lnTo>
                                <a:pt x="117413" y="831670"/>
                              </a:lnTo>
                              <a:cubicBezTo>
                                <a:pt x="117934" y="836415"/>
                                <a:pt x="117276" y="840077"/>
                                <a:pt x="115136" y="842423"/>
                              </a:cubicBezTo>
                              <a:lnTo>
                                <a:pt x="115136" y="842423"/>
                              </a:lnTo>
                              <a:cubicBezTo>
                                <a:pt x="110871" y="847114"/>
                                <a:pt x="100680" y="846579"/>
                                <a:pt x="82191" y="839117"/>
                              </a:cubicBezTo>
                              <a:cubicBezTo>
                                <a:pt x="6451" y="808503"/>
                                <a:pt x="-30267" y="792620"/>
                                <a:pt x="30454" y="893583"/>
                              </a:cubicBezTo>
                              <a:close/>
                            </a:path>
                          </a:pathLst>
                        </a:custGeom>
                        <a:grpFill/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  <p:sp>
                  <p:nvSpPr>
                    <p:cNvPr id="223" name="Freeform: Shape 222">
                      <a:extLst>
                        <a:ext uri="{FF2B5EF4-FFF2-40B4-BE49-F238E27FC236}">
                          <a16:creationId xmlns:a16="http://schemas.microsoft.com/office/drawing/2014/main" id="{E59DBA91-FE7D-84A5-1D0A-7E01010EEF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" y="0"/>
                      <a:ext cx="1671389" cy="5242406"/>
                    </a:xfrm>
                    <a:custGeom>
                      <a:avLst/>
                      <a:gdLst>
                        <a:gd name="connsiteX0" fmla="*/ 0 w 1671389"/>
                        <a:gd name="connsiteY0" fmla="*/ 0 h 5242406"/>
                        <a:gd name="connsiteX1" fmla="*/ 0 w 1671389"/>
                        <a:gd name="connsiteY1" fmla="*/ 5026325 h 5242406"/>
                        <a:gd name="connsiteX2" fmla="*/ 699159 w 1671389"/>
                        <a:gd name="connsiteY2" fmla="*/ 5242406 h 5242406"/>
                        <a:gd name="connsiteX3" fmla="*/ 251620 w 1671389"/>
                        <a:gd name="connsiteY3" fmla="*/ 4743939 h 5242406"/>
                        <a:gd name="connsiteX4" fmla="*/ 365888 w 1671389"/>
                        <a:gd name="connsiteY4" fmla="*/ 4619741 h 5242406"/>
                        <a:gd name="connsiteX5" fmla="*/ 423824 w 1671389"/>
                        <a:gd name="connsiteY5" fmla="*/ 4755968 h 5242406"/>
                        <a:gd name="connsiteX6" fmla="*/ 456071 w 1671389"/>
                        <a:gd name="connsiteY6" fmla="*/ 4762292 h 5242406"/>
                        <a:gd name="connsiteX7" fmla="*/ 476220 w 1671389"/>
                        <a:gd name="connsiteY7" fmla="*/ 4745571 h 5242406"/>
                        <a:gd name="connsiteX8" fmla="*/ 1165243 w 1671389"/>
                        <a:gd name="connsiteY8" fmla="*/ 4745571 h 5242406"/>
                        <a:gd name="connsiteX9" fmla="*/ 1435997 w 1671389"/>
                        <a:gd name="connsiteY9" fmla="*/ 4774444 h 5242406"/>
                        <a:gd name="connsiteX10" fmla="*/ 1405314 w 1671389"/>
                        <a:gd name="connsiteY10" fmla="*/ 4883527 h 5242406"/>
                        <a:gd name="connsiteX11" fmla="*/ 1509748 w 1671389"/>
                        <a:gd name="connsiteY11" fmla="*/ 4846302 h 5242406"/>
                        <a:gd name="connsiteX12" fmla="*/ 1670430 w 1671389"/>
                        <a:gd name="connsiteY12" fmla="*/ 4861060 h 5242406"/>
                        <a:gd name="connsiteX13" fmla="*/ 1232643 w 1671389"/>
                        <a:gd name="connsiteY13" fmla="*/ 4653098 h 5242406"/>
                        <a:gd name="connsiteX14" fmla="*/ 932304 w 1671389"/>
                        <a:gd name="connsiteY14" fmla="*/ 4650492 h 5242406"/>
                        <a:gd name="connsiteX15" fmla="*/ 423811 w 1671389"/>
                        <a:gd name="connsiteY15" fmla="*/ 4549858 h 5242406"/>
                        <a:gd name="connsiteX16" fmla="*/ 312780 w 1671389"/>
                        <a:gd name="connsiteY16" fmla="*/ 4315424 h 5242406"/>
                        <a:gd name="connsiteX17" fmla="*/ 155046 w 1671389"/>
                        <a:gd name="connsiteY17" fmla="*/ 3902408 h 5242406"/>
                        <a:gd name="connsiteX18" fmla="*/ 179858 w 1671389"/>
                        <a:gd name="connsiteY18" fmla="*/ 3544338 h 5242406"/>
                        <a:gd name="connsiteX19" fmla="*/ 179858 w 1671389"/>
                        <a:gd name="connsiteY19" fmla="*/ 3434665 h 5242406"/>
                        <a:gd name="connsiteX20" fmla="*/ 64767 w 1671389"/>
                        <a:gd name="connsiteY20" fmla="*/ 3080710 h 5242406"/>
                        <a:gd name="connsiteX21" fmla="*/ 46401 w 1671389"/>
                        <a:gd name="connsiteY21" fmla="*/ 2875285 h 5242406"/>
                        <a:gd name="connsiteX22" fmla="*/ 116229 w 1671389"/>
                        <a:gd name="connsiteY22" fmla="*/ 2325877 h 5242406"/>
                        <a:gd name="connsiteX23" fmla="*/ 191791 w 1671389"/>
                        <a:gd name="connsiteY23" fmla="*/ 2161162 h 5242406"/>
                        <a:gd name="connsiteX24" fmla="*/ 81404 w 1671389"/>
                        <a:gd name="connsiteY24" fmla="*/ 2145635 h 5242406"/>
                        <a:gd name="connsiteX25" fmla="*/ 155731 w 1671389"/>
                        <a:gd name="connsiteY25" fmla="*/ 1850576 h 5242406"/>
                        <a:gd name="connsiteX26" fmla="*/ 155073 w 1671389"/>
                        <a:gd name="connsiteY26" fmla="*/ 1852318 h 5242406"/>
                        <a:gd name="connsiteX27" fmla="*/ 81418 w 1671389"/>
                        <a:gd name="connsiteY27" fmla="*/ 1723031 h 5242406"/>
                        <a:gd name="connsiteX28" fmla="*/ 78963 w 1671389"/>
                        <a:gd name="connsiteY28" fmla="*/ 1013530 h 5242406"/>
                        <a:gd name="connsiteX29" fmla="*/ 155087 w 1671389"/>
                        <a:gd name="connsiteY29" fmla="*/ 829873 h 5242406"/>
                        <a:gd name="connsiteX30" fmla="*/ 316648 w 1671389"/>
                        <a:gd name="connsiteY30" fmla="*/ 742255 h 5242406"/>
                        <a:gd name="connsiteX31" fmla="*/ 457593 w 1671389"/>
                        <a:gd name="connsiteY31" fmla="*/ 713808 h 5242406"/>
                        <a:gd name="connsiteX32" fmla="*/ 465521 w 1671389"/>
                        <a:gd name="connsiteY32" fmla="*/ 693618 h 5242406"/>
                        <a:gd name="connsiteX33" fmla="*/ 465548 w 1671389"/>
                        <a:gd name="connsiteY33" fmla="*/ 693550 h 5242406"/>
                        <a:gd name="connsiteX34" fmla="*/ 495820 w 1671389"/>
                        <a:gd name="connsiteY34" fmla="*/ 646408 h 5242406"/>
                        <a:gd name="connsiteX35" fmla="*/ 495847 w 1671389"/>
                        <a:gd name="connsiteY35" fmla="*/ 646380 h 5242406"/>
                        <a:gd name="connsiteX36" fmla="*/ 556348 w 1671389"/>
                        <a:gd name="connsiteY36" fmla="*/ 622171 h 5242406"/>
                        <a:gd name="connsiteX37" fmla="*/ 537379 w 1671389"/>
                        <a:gd name="connsiteY37" fmla="*/ 620443 h 5242406"/>
                        <a:gd name="connsiteX38" fmla="*/ 273689 w 1671389"/>
                        <a:gd name="connsiteY38" fmla="*/ 646600 h 5242406"/>
                        <a:gd name="connsiteX39" fmla="*/ 155101 w 1671389"/>
                        <a:gd name="connsiteY39" fmla="*/ 442547 h 5242406"/>
                        <a:gd name="connsiteX40" fmla="*/ 110057 w 1671389"/>
                        <a:gd name="connsiteY40" fmla="*/ 254843 h 5242406"/>
                        <a:gd name="connsiteX41" fmla="*/ 110030 w 1671389"/>
                        <a:gd name="connsiteY41" fmla="*/ 0 h 5242406"/>
                        <a:gd name="connsiteX42" fmla="*/ 0 w 1671389"/>
                        <a:gd name="connsiteY42" fmla="*/ 0 h 5242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</a:cxnLst>
                      <a:rect l="l" t="t" r="r" b="b"/>
                      <a:pathLst>
                        <a:path w="1671389" h="5242406">
                          <a:moveTo>
                            <a:pt x="0" y="0"/>
                          </a:moveTo>
                          <a:lnTo>
                            <a:pt x="0" y="5026325"/>
                          </a:lnTo>
                          <a:lnTo>
                            <a:pt x="699159" y="5242406"/>
                          </a:lnTo>
                          <a:cubicBezTo>
                            <a:pt x="315564" y="5136244"/>
                            <a:pt x="277612" y="4820639"/>
                            <a:pt x="251620" y="4743939"/>
                          </a:cubicBezTo>
                          <a:cubicBezTo>
                            <a:pt x="225628" y="4667240"/>
                            <a:pt x="308651" y="4462597"/>
                            <a:pt x="365888" y="4619741"/>
                          </a:cubicBezTo>
                          <a:cubicBezTo>
                            <a:pt x="423139" y="4776899"/>
                            <a:pt x="423824" y="4755968"/>
                            <a:pt x="423824" y="4755968"/>
                          </a:cubicBezTo>
                          <a:lnTo>
                            <a:pt x="456071" y="4762292"/>
                          </a:lnTo>
                          <a:cubicBezTo>
                            <a:pt x="458732" y="4752923"/>
                            <a:pt x="465603" y="4746792"/>
                            <a:pt x="476220" y="4745571"/>
                          </a:cubicBezTo>
                          <a:cubicBezTo>
                            <a:pt x="525885" y="4739797"/>
                            <a:pt x="879662" y="4693602"/>
                            <a:pt x="1165243" y="4745571"/>
                          </a:cubicBezTo>
                          <a:cubicBezTo>
                            <a:pt x="1450810" y="4797542"/>
                            <a:pt x="1463100" y="4728262"/>
                            <a:pt x="1435997" y="4774444"/>
                          </a:cubicBezTo>
                          <a:cubicBezTo>
                            <a:pt x="1408894" y="4820653"/>
                            <a:pt x="1345169" y="4849525"/>
                            <a:pt x="1405314" y="4883527"/>
                          </a:cubicBezTo>
                          <a:cubicBezTo>
                            <a:pt x="1465445" y="4917543"/>
                            <a:pt x="1481712" y="4855286"/>
                            <a:pt x="1509748" y="4846302"/>
                          </a:cubicBezTo>
                          <a:cubicBezTo>
                            <a:pt x="1537783" y="4837332"/>
                            <a:pt x="1581030" y="4820639"/>
                            <a:pt x="1670430" y="4861060"/>
                          </a:cubicBezTo>
                          <a:cubicBezTo>
                            <a:pt x="1691567" y="4797542"/>
                            <a:pt x="1357582" y="4722460"/>
                            <a:pt x="1232643" y="4653098"/>
                          </a:cubicBezTo>
                          <a:cubicBezTo>
                            <a:pt x="1107704" y="4583750"/>
                            <a:pt x="1078270" y="4589634"/>
                            <a:pt x="932304" y="4650492"/>
                          </a:cubicBezTo>
                          <a:cubicBezTo>
                            <a:pt x="786325" y="4711336"/>
                            <a:pt x="486973" y="4596081"/>
                            <a:pt x="423811" y="4549858"/>
                          </a:cubicBezTo>
                          <a:cubicBezTo>
                            <a:pt x="360649" y="4503621"/>
                            <a:pt x="308637" y="4243141"/>
                            <a:pt x="312780" y="4315424"/>
                          </a:cubicBezTo>
                          <a:cubicBezTo>
                            <a:pt x="316922" y="4387721"/>
                            <a:pt x="234146" y="4231592"/>
                            <a:pt x="155046" y="3902408"/>
                          </a:cubicBezTo>
                          <a:cubicBezTo>
                            <a:pt x="75945" y="3573251"/>
                            <a:pt x="91390" y="3498170"/>
                            <a:pt x="179858" y="3544338"/>
                          </a:cubicBezTo>
                          <a:cubicBezTo>
                            <a:pt x="268312" y="3590506"/>
                            <a:pt x="215520" y="3538591"/>
                            <a:pt x="179858" y="3434665"/>
                          </a:cubicBezTo>
                          <a:cubicBezTo>
                            <a:pt x="144183" y="3330739"/>
                            <a:pt x="119549" y="3015339"/>
                            <a:pt x="64767" y="3080710"/>
                          </a:cubicBezTo>
                          <a:cubicBezTo>
                            <a:pt x="9985" y="3146080"/>
                            <a:pt x="74546" y="3024817"/>
                            <a:pt x="46401" y="2875285"/>
                          </a:cubicBezTo>
                          <a:cubicBezTo>
                            <a:pt x="18256" y="2725753"/>
                            <a:pt x="103816" y="2262331"/>
                            <a:pt x="116229" y="2325877"/>
                          </a:cubicBezTo>
                          <a:cubicBezTo>
                            <a:pt x="128642" y="2389396"/>
                            <a:pt x="240359" y="2158405"/>
                            <a:pt x="191791" y="2161162"/>
                          </a:cubicBezTo>
                          <a:cubicBezTo>
                            <a:pt x="143222" y="2163932"/>
                            <a:pt x="91403" y="2216149"/>
                            <a:pt x="81404" y="2145635"/>
                          </a:cubicBezTo>
                          <a:cubicBezTo>
                            <a:pt x="72201" y="2080813"/>
                            <a:pt x="151356" y="1862839"/>
                            <a:pt x="155731" y="1850576"/>
                          </a:cubicBezTo>
                          <a:cubicBezTo>
                            <a:pt x="155581" y="1850947"/>
                            <a:pt x="155361" y="1851537"/>
                            <a:pt x="155073" y="1852318"/>
                          </a:cubicBezTo>
                          <a:cubicBezTo>
                            <a:pt x="144237" y="1881191"/>
                            <a:pt x="128656" y="1881191"/>
                            <a:pt x="81418" y="1723031"/>
                          </a:cubicBezTo>
                          <a:cubicBezTo>
                            <a:pt x="34194" y="1564872"/>
                            <a:pt x="47979" y="847484"/>
                            <a:pt x="78963" y="1013530"/>
                          </a:cubicBezTo>
                          <a:cubicBezTo>
                            <a:pt x="109934" y="1179562"/>
                            <a:pt x="128670" y="1026506"/>
                            <a:pt x="155087" y="829873"/>
                          </a:cubicBezTo>
                          <a:cubicBezTo>
                            <a:pt x="181490" y="633213"/>
                            <a:pt x="234187" y="714672"/>
                            <a:pt x="316648" y="742255"/>
                          </a:cubicBezTo>
                          <a:cubicBezTo>
                            <a:pt x="390412" y="766930"/>
                            <a:pt x="433055" y="765161"/>
                            <a:pt x="457593" y="713808"/>
                          </a:cubicBezTo>
                          <a:cubicBezTo>
                            <a:pt x="460487" y="707773"/>
                            <a:pt x="463121" y="701052"/>
                            <a:pt x="465521" y="693618"/>
                          </a:cubicBezTo>
                          <a:cubicBezTo>
                            <a:pt x="465521" y="693591"/>
                            <a:pt x="465521" y="693563"/>
                            <a:pt x="465548" y="693550"/>
                          </a:cubicBezTo>
                          <a:cubicBezTo>
                            <a:pt x="472530" y="671961"/>
                            <a:pt x="483667" y="656914"/>
                            <a:pt x="495820" y="646408"/>
                          </a:cubicBezTo>
                          <a:cubicBezTo>
                            <a:pt x="495820" y="646408"/>
                            <a:pt x="495829" y="646398"/>
                            <a:pt x="495847" y="646380"/>
                          </a:cubicBezTo>
                          <a:cubicBezTo>
                            <a:pt x="523553" y="622432"/>
                            <a:pt x="556348" y="622171"/>
                            <a:pt x="556348" y="622171"/>
                          </a:cubicBezTo>
                          <a:cubicBezTo>
                            <a:pt x="556348" y="622171"/>
                            <a:pt x="549312" y="621403"/>
                            <a:pt x="537379" y="620443"/>
                          </a:cubicBezTo>
                          <a:cubicBezTo>
                            <a:pt x="484038" y="616136"/>
                            <a:pt x="332709" y="607879"/>
                            <a:pt x="273689" y="646600"/>
                          </a:cubicBezTo>
                          <a:cubicBezTo>
                            <a:pt x="201474" y="694002"/>
                            <a:pt x="97644" y="547227"/>
                            <a:pt x="155101" y="442547"/>
                          </a:cubicBezTo>
                          <a:cubicBezTo>
                            <a:pt x="212543" y="337866"/>
                            <a:pt x="184549" y="339334"/>
                            <a:pt x="110057" y="254843"/>
                          </a:cubicBezTo>
                          <a:cubicBezTo>
                            <a:pt x="35538" y="170312"/>
                            <a:pt x="110030" y="0"/>
                            <a:pt x="11003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20" name="Freeform: Shape 219">
                    <a:extLst>
                      <a:ext uri="{FF2B5EF4-FFF2-40B4-BE49-F238E27FC236}">
                        <a16:creationId xmlns:a16="http://schemas.microsoft.com/office/drawing/2014/main" id="{D676987C-CC9E-4760-E385-11C0178EB961}"/>
                      </a:ext>
                    </a:extLst>
                  </p:cNvPr>
                  <p:cNvSpPr/>
                  <p:nvPr/>
                </p:nvSpPr>
                <p:spPr>
                  <a:xfrm>
                    <a:off x="420500" y="1109802"/>
                    <a:ext cx="102965" cy="699090"/>
                  </a:xfrm>
                  <a:custGeom>
                    <a:avLst/>
                    <a:gdLst>
                      <a:gd name="connsiteX0" fmla="*/ 96181 w 102965"/>
                      <a:gd name="connsiteY0" fmla="*/ 14 h 699090"/>
                      <a:gd name="connsiteX1" fmla="*/ 56336 w 102965"/>
                      <a:gd name="connsiteY1" fmla="*/ 84737 h 699090"/>
                      <a:gd name="connsiteX2" fmla="*/ 68461 w 102965"/>
                      <a:gd name="connsiteY2" fmla="*/ 303617 h 699090"/>
                      <a:gd name="connsiteX3" fmla="*/ 6684 w 102965"/>
                      <a:gd name="connsiteY3" fmla="*/ 303617 h 699090"/>
                      <a:gd name="connsiteX4" fmla="*/ 48093 w 102965"/>
                      <a:gd name="connsiteY4" fmla="*/ 419120 h 699090"/>
                      <a:gd name="connsiteX5" fmla="*/ 36887 w 102965"/>
                      <a:gd name="connsiteY5" fmla="*/ 699091 h 699090"/>
                      <a:gd name="connsiteX6" fmla="*/ 96181 w 102965"/>
                      <a:gd name="connsiteY6" fmla="*/ 0 h 699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2965" h="699090">
                        <a:moveTo>
                          <a:pt x="96181" y="14"/>
                        </a:moveTo>
                        <a:cubicBezTo>
                          <a:pt x="96181" y="14"/>
                          <a:pt x="40823" y="4458"/>
                          <a:pt x="56336" y="84737"/>
                        </a:cubicBezTo>
                        <a:cubicBezTo>
                          <a:pt x="71849" y="165031"/>
                          <a:pt x="105412" y="248767"/>
                          <a:pt x="68461" y="303617"/>
                        </a:cubicBezTo>
                        <a:cubicBezTo>
                          <a:pt x="31510" y="358468"/>
                          <a:pt x="-18142" y="248753"/>
                          <a:pt x="6684" y="303617"/>
                        </a:cubicBezTo>
                        <a:cubicBezTo>
                          <a:pt x="31510" y="358481"/>
                          <a:pt x="65348" y="360553"/>
                          <a:pt x="48093" y="419120"/>
                        </a:cubicBezTo>
                        <a:cubicBezTo>
                          <a:pt x="30824" y="477673"/>
                          <a:pt x="36887" y="699091"/>
                          <a:pt x="36887" y="699091"/>
                        </a:cubicBezTo>
                        <a:cubicBezTo>
                          <a:pt x="36887" y="699091"/>
                          <a:pt x="128126" y="72434"/>
                          <a:pt x="96181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1" name="Freeform: Shape 220">
                    <a:extLst>
                      <a:ext uri="{FF2B5EF4-FFF2-40B4-BE49-F238E27FC236}">
                        <a16:creationId xmlns:a16="http://schemas.microsoft.com/office/drawing/2014/main" id="{3BF9F666-C706-8E8F-CE90-ED78EC2B91C4}"/>
                      </a:ext>
                    </a:extLst>
                  </p:cNvPr>
                  <p:cNvSpPr/>
                  <p:nvPr/>
                </p:nvSpPr>
                <p:spPr>
                  <a:xfrm>
                    <a:off x="329371" y="2568416"/>
                    <a:ext cx="350722" cy="1730136"/>
                  </a:xfrm>
                  <a:custGeom>
                    <a:avLst/>
                    <a:gdLst>
                      <a:gd name="connsiteX0" fmla="*/ 107894 w 350722"/>
                      <a:gd name="connsiteY0" fmla="*/ 991722 h 1730136"/>
                      <a:gd name="connsiteX1" fmla="*/ 217814 w 350722"/>
                      <a:gd name="connsiteY1" fmla="*/ 1058738 h 1730136"/>
                      <a:gd name="connsiteX2" fmla="*/ 290866 w 350722"/>
                      <a:gd name="connsiteY2" fmla="*/ 1293392 h 1730136"/>
                      <a:gd name="connsiteX3" fmla="*/ 261267 w 350722"/>
                      <a:gd name="connsiteY3" fmla="*/ 1470685 h 1730136"/>
                      <a:gd name="connsiteX4" fmla="*/ 262693 w 350722"/>
                      <a:gd name="connsiteY4" fmla="*/ 1613125 h 1730136"/>
                      <a:gd name="connsiteX5" fmla="*/ 350722 w 350722"/>
                      <a:gd name="connsiteY5" fmla="*/ 1730136 h 1730136"/>
                      <a:gd name="connsiteX6" fmla="*/ 320821 w 350722"/>
                      <a:gd name="connsiteY6" fmla="*/ 1582319 h 1730136"/>
                      <a:gd name="connsiteX7" fmla="*/ 240843 w 350722"/>
                      <a:gd name="connsiteY7" fmla="*/ 1015643 h 1730136"/>
                      <a:gd name="connsiteX8" fmla="*/ 44595 w 350722"/>
                      <a:gd name="connsiteY8" fmla="*/ 464232 h 1730136"/>
                      <a:gd name="connsiteX9" fmla="*/ 98965 w 350722"/>
                      <a:gd name="connsiteY9" fmla="*/ 7818 h 1730136"/>
                      <a:gd name="connsiteX10" fmla="*/ 95056 w 350722"/>
                      <a:gd name="connsiteY10" fmla="*/ 0 h 1730136"/>
                      <a:gd name="connsiteX11" fmla="*/ 60835 w 350722"/>
                      <a:gd name="connsiteY11" fmla="*/ 105874 h 1730136"/>
                      <a:gd name="connsiteX12" fmla="*/ 22306 w 350722"/>
                      <a:gd name="connsiteY12" fmla="*/ 252169 h 1730136"/>
                      <a:gd name="connsiteX13" fmla="*/ 44595 w 350722"/>
                      <a:gd name="connsiteY13" fmla="*/ 346494 h 1730136"/>
                      <a:gd name="connsiteX14" fmla="*/ 40274 w 350722"/>
                      <a:gd name="connsiteY14" fmla="*/ 495491 h 1730136"/>
                      <a:gd name="connsiteX15" fmla="*/ 40274 w 350722"/>
                      <a:gd name="connsiteY15" fmla="*/ 495491 h 1730136"/>
                      <a:gd name="connsiteX16" fmla="*/ 37998 w 350722"/>
                      <a:gd name="connsiteY16" fmla="*/ 506244 h 1730136"/>
                      <a:gd name="connsiteX17" fmla="*/ 37998 w 350722"/>
                      <a:gd name="connsiteY17" fmla="*/ 506244 h 1730136"/>
                      <a:gd name="connsiteX18" fmla="*/ 5052 w 350722"/>
                      <a:gd name="connsiteY18" fmla="*/ 547241 h 1730136"/>
                      <a:gd name="connsiteX19" fmla="*/ 118510 w 350722"/>
                      <a:gd name="connsiteY19" fmla="*/ 798299 h 1730136"/>
                      <a:gd name="connsiteX20" fmla="*/ 167957 w 350722"/>
                      <a:gd name="connsiteY20" fmla="*/ 988087 h 1730136"/>
                      <a:gd name="connsiteX21" fmla="*/ 107894 w 350722"/>
                      <a:gd name="connsiteY21" fmla="*/ 991722 h 1730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350722" h="1730136">
                        <a:moveTo>
                          <a:pt x="107894" y="991722"/>
                        </a:moveTo>
                        <a:cubicBezTo>
                          <a:pt x="157807" y="1035640"/>
                          <a:pt x="174362" y="1006768"/>
                          <a:pt x="217814" y="1058738"/>
                        </a:cubicBezTo>
                        <a:cubicBezTo>
                          <a:pt x="261267" y="1110708"/>
                          <a:pt x="295666" y="1200795"/>
                          <a:pt x="290866" y="1293392"/>
                        </a:cubicBezTo>
                        <a:cubicBezTo>
                          <a:pt x="286079" y="1385988"/>
                          <a:pt x="306776" y="1491862"/>
                          <a:pt x="261267" y="1470685"/>
                        </a:cubicBezTo>
                        <a:cubicBezTo>
                          <a:pt x="215757" y="1449507"/>
                          <a:pt x="224809" y="1536124"/>
                          <a:pt x="262693" y="1613125"/>
                        </a:cubicBezTo>
                        <a:cubicBezTo>
                          <a:pt x="300124" y="1689263"/>
                          <a:pt x="349611" y="1729231"/>
                          <a:pt x="350722" y="1730136"/>
                        </a:cubicBezTo>
                        <a:cubicBezTo>
                          <a:pt x="341162" y="1678839"/>
                          <a:pt x="331781" y="1627047"/>
                          <a:pt x="320821" y="1582319"/>
                        </a:cubicBezTo>
                        <a:cubicBezTo>
                          <a:pt x="276944" y="1403298"/>
                          <a:pt x="346086" y="1241600"/>
                          <a:pt x="240843" y="1015643"/>
                        </a:cubicBezTo>
                        <a:cubicBezTo>
                          <a:pt x="135614" y="789671"/>
                          <a:pt x="29535" y="646792"/>
                          <a:pt x="44595" y="464232"/>
                        </a:cubicBezTo>
                        <a:cubicBezTo>
                          <a:pt x="51810" y="376806"/>
                          <a:pt x="72864" y="189761"/>
                          <a:pt x="98965" y="7818"/>
                        </a:cubicBezTo>
                        <a:lnTo>
                          <a:pt x="95056" y="0"/>
                        </a:lnTo>
                        <a:cubicBezTo>
                          <a:pt x="95056" y="0"/>
                          <a:pt x="80956" y="30162"/>
                          <a:pt x="60835" y="105874"/>
                        </a:cubicBezTo>
                        <a:cubicBezTo>
                          <a:pt x="40727" y="181600"/>
                          <a:pt x="41358" y="268299"/>
                          <a:pt x="22306" y="252169"/>
                        </a:cubicBezTo>
                        <a:cubicBezTo>
                          <a:pt x="3255" y="236025"/>
                          <a:pt x="49286" y="279121"/>
                          <a:pt x="44595" y="346494"/>
                        </a:cubicBezTo>
                        <a:cubicBezTo>
                          <a:pt x="40398" y="406446"/>
                          <a:pt x="45116" y="463327"/>
                          <a:pt x="40274" y="495491"/>
                        </a:cubicBezTo>
                        <a:lnTo>
                          <a:pt x="40274" y="495491"/>
                        </a:lnTo>
                        <a:cubicBezTo>
                          <a:pt x="39671" y="499468"/>
                          <a:pt x="38930" y="503062"/>
                          <a:pt x="37998" y="506244"/>
                        </a:cubicBezTo>
                        <a:lnTo>
                          <a:pt x="37998" y="506244"/>
                        </a:lnTo>
                        <a:cubicBezTo>
                          <a:pt x="29548" y="535144"/>
                          <a:pt x="36434" y="565113"/>
                          <a:pt x="5052" y="547241"/>
                        </a:cubicBezTo>
                        <a:cubicBezTo>
                          <a:pt x="-26317" y="529355"/>
                          <a:pt x="97827" y="726495"/>
                          <a:pt x="118510" y="798299"/>
                        </a:cubicBezTo>
                        <a:cubicBezTo>
                          <a:pt x="139180" y="870088"/>
                          <a:pt x="215332" y="1013695"/>
                          <a:pt x="167957" y="988087"/>
                        </a:cubicBezTo>
                        <a:cubicBezTo>
                          <a:pt x="120582" y="962479"/>
                          <a:pt x="57968" y="947790"/>
                          <a:pt x="107894" y="991722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16" name="Graphic 4">
                  <a:extLst>
                    <a:ext uri="{FF2B5EF4-FFF2-40B4-BE49-F238E27FC236}">
                      <a16:creationId xmlns:a16="http://schemas.microsoft.com/office/drawing/2014/main" id="{ADE8AE4B-51BB-9428-C7B2-600F828529D3}"/>
                    </a:ext>
                  </a:extLst>
                </p:cNvPr>
                <p:cNvGrpSpPr/>
                <p:nvPr/>
              </p:nvGrpSpPr>
              <p:grpSpPr>
                <a:xfrm>
                  <a:off x="994409" y="4357928"/>
                  <a:ext cx="753227" cy="386024"/>
                  <a:chOff x="994409" y="4357928"/>
                  <a:chExt cx="753227" cy="386024"/>
                </a:xfrm>
                <a:grpFill/>
              </p:grpSpPr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07595FFA-E582-1C33-2FAC-889CD2531A15}"/>
                      </a:ext>
                    </a:extLst>
                  </p:cNvPr>
                  <p:cNvSpPr/>
                  <p:nvPr/>
                </p:nvSpPr>
                <p:spPr>
                  <a:xfrm>
                    <a:off x="994409" y="4357928"/>
                    <a:ext cx="753227" cy="386024"/>
                  </a:xfrm>
                  <a:custGeom>
                    <a:avLst/>
                    <a:gdLst>
                      <a:gd name="connsiteX0" fmla="*/ 0 w 753227"/>
                      <a:gd name="connsiteY0" fmla="*/ 21686 h 386024"/>
                      <a:gd name="connsiteX1" fmla="*/ 23372 w 753227"/>
                      <a:gd name="connsiteY1" fmla="*/ 23825 h 386024"/>
                      <a:gd name="connsiteX2" fmla="*/ 295484 w 753227"/>
                      <a:gd name="connsiteY2" fmla="*/ 191942 h 386024"/>
                      <a:gd name="connsiteX3" fmla="*/ 644145 w 753227"/>
                      <a:gd name="connsiteY3" fmla="*/ 378988 h 386024"/>
                      <a:gd name="connsiteX4" fmla="*/ 753228 w 753227"/>
                      <a:gd name="connsiteY4" fmla="*/ 386024 h 386024"/>
                      <a:gd name="connsiteX5" fmla="*/ 683811 w 753227"/>
                      <a:gd name="connsiteY5" fmla="*/ 356768 h 386024"/>
                      <a:gd name="connsiteX6" fmla="*/ 555073 w 753227"/>
                      <a:gd name="connsiteY6" fmla="*/ 312945 h 386024"/>
                      <a:gd name="connsiteX7" fmla="*/ 171409 w 753227"/>
                      <a:gd name="connsiteY7" fmla="*/ 46910 h 386024"/>
                      <a:gd name="connsiteX8" fmla="*/ 47457 w 753227"/>
                      <a:gd name="connsiteY8" fmla="*/ 2209 h 386024"/>
                      <a:gd name="connsiteX9" fmla="*/ 0 w 753227"/>
                      <a:gd name="connsiteY9" fmla="*/ 21672 h 386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53227" h="386024">
                        <a:moveTo>
                          <a:pt x="0" y="21686"/>
                        </a:moveTo>
                        <a:cubicBezTo>
                          <a:pt x="8998" y="20918"/>
                          <a:pt x="16884" y="21521"/>
                          <a:pt x="23372" y="23825"/>
                        </a:cubicBezTo>
                        <a:cubicBezTo>
                          <a:pt x="96849" y="49817"/>
                          <a:pt x="230305" y="155033"/>
                          <a:pt x="295484" y="191942"/>
                        </a:cubicBezTo>
                        <a:cubicBezTo>
                          <a:pt x="360649" y="228839"/>
                          <a:pt x="521194" y="363146"/>
                          <a:pt x="644145" y="378988"/>
                        </a:cubicBezTo>
                        <a:cubicBezTo>
                          <a:pt x="685512" y="384309"/>
                          <a:pt x="722449" y="386051"/>
                          <a:pt x="753228" y="386024"/>
                        </a:cubicBezTo>
                        <a:cubicBezTo>
                          <a:pt x="734300" y="375325"/>
                          <a:pt x="709734" y="365710"/>
                          <a:pt x="683811" y="356768"/>
                        </a:cubicBezTo>
                        <a:cubicBezTo>
                          <a:pt x="636861" y="340610"/>
                          <a:pt x="585481" y="326730"/>
                          <a:pt x="555073" y="312945"/>
                        </a:cubicBezTo>
                        <a:cubicBezTo>
                          <a:pt x="479511" y="278696"/>
                          <a:pt x="322230" y="182437"/>
                          <a:pt x="171409" y="46910"/>
                        </a:cubicBezTo>
                        <a:cubicBezTo>
                          <a:pt x="125227" y="5405"/>
                          <a:pt x="84614" y="-5266"/>
                          <a:pt x="47457" y="2209"/>
                        </a:cubicBezTo>
                        <a:cubicBezTo>
                          <a:pt x="31026" y="5515"/>
                          <a:pt x="15266" y="12373"/>
                          <a:pt x="0" y="21672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8" name="Freeform: Shape 217">
                    <a:extLst>
                      <a:ext uri="{FF2B5EF4-FFF2-40B4-BE49-F238E27FC236}">
                        <a16:creationId xmlns:a16="http://schemas.microsoft.com/office/drawing/2014/main" id="{463746CF-99A6-C80C-0DF1-399002AB588E}"/>
                      </a:ext>
                    </a:extLst>
                  </p:cNvPr>
                  <p:cNvSpPr/>
                  <p:nvPr/>
                </p:nvSpPr>
                <p:spPr>
                  <a:xfrm>
                    <a:off x="1041867" y="4357928"/>
                    <a:ext cx="636353" cy="358355"/>
                  </a:xfrm>
                  <a:custGeom>
                    <a:avLst/>
                    <a:gdLst>
                      <a:gd name="connsiteX0" fmla="*/ 0 w 636353"/>
                      <a:gd name="connsiteY0" fmla="*/ 2223 h 358355"/>
                      <a:gd name="connsiteX1" fmla="*/ 99757 w 636353"/>
                      <a:gd name="connsiteY1" fmla="*/ 70405 h 358355"/>
                      <a:gd name="connsiteX2" fmla="*/ 348894 w 636353"/>
                      <a:gd name="connsiteY2" fmla="*/ 234613 h 358355"/>
                      <a:gd name="connsiteX3" fmla="*/ 578541 w 636353"/>
                      <a:gd name="connsiteY3" fmla="*/ 357358 h 358355"/>
                      <a:gd name="connsiteX4" fmla="*/ 636354 w 636353"/>
                      <a:gd name="connsiteY4" fmla="*/ 356768 h 358355"/>
                      <a:gd name="connsiteX5" fmla="*/ 507615 w 636353"/>
                      <a:gd name="connsiteY5" fmla="*/ 312945 h 358355"/>
                      <a:gd name="connsiteX6" fmla="*/ 123951 w 636353"/>
                      <a:gd name="connsiteY6" fmla="*/ 46910 h 358355"/>
                      <a:gd name="connsiteX7" fmla="*/ 0 w 636353"/>
                      <a:gd name="connsiteY7" fmla="*/ 2209 h 358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36353" h="358355">
                        <a:moveTo>
                          <a:pt x="0" y="2223"/>
                        </a:moveTo>
                        <a:cubicBezTo>
                          <a:pt x="7777" y="11536"/>
                          <a:pt x="41107" y="48199"/>
                          <a:pt x="99757" y="70405"/>
                        </a:cubicBezTo>
                        <a:cubicBezTo>
                          <a:pt x="167335" y="96013"/>
                          <a:pt x="348894" y="234613"/>
                          <a:pt x="348894" y="234613"/>
                        </a:cubicBezTo>
                        <a:cubicBezTo>
                          <a:pt x="348894" y="234613"/>
                          <a:pt x="502966" y="351611"/>
                          <a:pt x="578541" y="357358"/>
                        </a:cubicBezTo>
                        <a:cubicBezTo>
                          <a:pt x="600473" y="359031"/>
                          <a:pt x="619867" y="358441"/>
                          <a:pt x="636354" y="356768"/>
                        </a:cubicBezTo>
                        <a:cubicBezTo>
                          <a:pt x="589404" y="340610"/>
                          <a:pt x="538024" y="326730"/>
                          <a:pt x="507615" y="312945"/>
                        </a:cubicBezTo>
                        <a:cubicBezTo>
                          <a:pt x="432054" y="278696"/>
                          <a:pt x="274773" y="182437"/>
                          <a:pt x="123951" y="46910"/>
                        </a:cubicBezTo>
                        <a:cubicBezTo>
                          <a:pt x="77770" y="5405"/>
                          <a:pt x="37157" y="-5266"/>
                          <a:pt x="0" y="2209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59DAA1C5-8034-387A-497E-9FCEE2E64F07}"/>
                  </a:ext>
                </a:extLst>
              </p:cNvPr>
              <p:cNvSpPr/>
              <p:nvPr/>
            </p:nvSpPr>
            <p:spPr>
              <a:xfrm>
                <a:off x="60487" y="758470"/>
                <a:ext cx="1089523" cy="550115"/>
              </a:xfrm>
              <a:custGeom>
                <a:avLst/>
                <a:gdLst>
                  <a:gd name="connsiteX0" fmla="*/ 0 w 1089523"/>
                  <a:gd name="connsiteY0" fmla="*/ 475723 h 550115"/>
                  <a:gd name="connsiteX1" fmla="*/ 394445 w 1089523"/>
                  <a:gd name="connsiteY1" fmla="*/ 344776 h 550115"/>
                  <a:gd name="connsiteX2" fmla="*/ 615588 w 1089523"/>
                  <a:gd name="connsiteY2" fmla="*/ 370000 h 550115"/>
                  <a:gd name="connsiteX3" fmla="*/ 529794 w 1089523"/>
                  <a:gd name="connsiteY3" fmla="*/ 530244 h 550115"/>
                  <a:gd name="connsiteX4" fmla="*/ 647615 w 1089523"/>
                  <a:gd name="connsiteY4" fmla="*/ 393797 h 550115"/>
                  <a:gd name="connsiteX5" fmla="*/ 747015 w 1089523"/>
                  <a:gd name="connsiteY5" fmla="*/ 426043 h 550115"/>
                  <a:gd name="connsiteX6" fmla="*/ 969433 w 1089523"/>
                  <a:gd name="connsiteY6" fmla="*/ 542780 h 550115"/>
                  <a:gd name="connsiteX7" fmla="*/ 778026 w 1089523"/>
                  <a:gd name="connsiteY7" fmla="*/ 391493 h 550115"/>
                  <a:gd name="connsiteX8" fmla="*/ 910921 w 1089523"/>
                  <a:gd name="connsiteY8" fmla="*/ 307537 h 550115"/>
                  <a:gd name="connsiteX9" fmla="*/ 697390 w 1089523"/>
                  <a:gd name="connsiteY9" fmla="*/ 308497 h 550115"/>
                  <a:gd name="connsiteX10" fmla="*/ 673812 w 1089523"/>
                  <a:gd name="connsiteY10" fmla="*/ 182612 h 550115"/>
                  <a:gd name="connsiteX11" fmla="*/ 1027068 w 1089523"/>
                  <a:gd name="connsiteY11" fmla="*/ 88095 h 550115"/>
                  <a:gd name="connsiteX12" fmla="*/ 884312 w 1089523"/>
                  <a:gd name="connsiteY12" fmla="*/ 422 h 550115"/>
                  <a:gd name="connsiteX13" fmla="*/ 339567 w 1089523"/>
                  <a:gd name="connsiteY13" fmla="*/ 306234 h 550115"/>
                  <a:gd name="connsiteX14" fmla="*/ 166732 w 1089523"/>
                  <a:gd name="connsiteY14" fmla="*/ 350372 h 550115"/>
                  <a:gd name="connsiteX15" fmla="*/ 0 w 1089523"/>
                  <a:gd name="connsiteY15" fmla="*/ 475709 h 550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89523" h="550115">
                    <a:moveTo>
                      <a:pt x="0" y="475723"/>
                    </a:moveTo>
                    <a:cubicBezTo>
                      <a:pt x="0" y="475723"/>
                      <a:pt x="121277" y="494281"/>
                      <a:pt x="394445" y="344776"/>
                    </a:cubicBezTo>
                    <a:cubicBezTo>
                      <a:pt x="667613" y="195258"/>
                      <a:pt x="615588" y="370000"/>
                      <a:pt x="615588" y="370000"/>
                    </a:cubicBezTo>
                    <a:cubicBezTo>
                      <a:pt x="615588" y="370000"/>
                      <a:pt x="520207" y="489576"/>
                      <a:pt x="529794" y="530244"/>
                    </a:cubicBezTo>
                    <a:cubicBezTo>
                      <a:pt x="539382" y="570912"/>
                      <a:pt x="598621" y="430625"/>
                      <a:pt x="647615" y="393797"/>
                    </a:cubicBezTo>
                    <a:cubicBezTo>
                      <a:pt x="663662" y="381741"/>
                      <a:pt x="702067" y="399078"/>
                      <a:pt x="747015" y="426043"/>
                    </a:cubicBezTo>
                    <a:cubicBezTo>
                      <a:pt x="839296" y="481415"/>
                      <a:pt x="959105" y="577372"/>
                      <a:pt x="969433" y="542780"/>
                    </a:cubicBezTo>
                    <a:cubicBezTo>
                      <a:pt x="984795" y="491345"/>
                      <a:pt x="789603" y="414700"/>
                      <a:pt x="778026" y="391493"/>
                    </a:cubicBezTo>
                    <a:cubicBezTo>
                      <a:pt x="766450" y="368285"/>
                      <a:pt x="902746" y="337630"/>
                      <a:pt x="910921" y="307537"/>
                    </a:cubicBezTo>
                    <a:cubicBezTo>
                      <a:pt x="919095" y="277458"/>
                      <a:pt x="730926" y="347122"/>
                      <a:pt x="697390" y="308497"/>
                    </a:cubicBezTo>
                    <a:cubicBezTo>
                      <a:pt x="663854" y="269887"/>
                      <a:pt x="598703" y="234225"/>
                      <a:pt x="673812" y="182612"/>
                    </a:cubicBezTo>
                    <a:cubicBezTo>
                      <a:pt x="838130" y="69715"/>
                      <a:pt x="853684" y="31434"/>
                      <a:pt x="1027068" y="88095"/>
                    </a:cubicBezTo>
                    <a:cubicBezTo>
                      <a:pt x="1182950" y="139050"/>
                      <a:pt x="1013434" y="-8877"/>
                      <a:pt x="884312" y="422"/>
                    </a:cubicBezTo>
                    <a:cubicBezTo>
                      <a:pt x="755203" y="9735"/>
                      <a:pt x="452189" y="267048"/>
                      <a:pt x="339567" y="306234"/>
                    </a:cubicBezTo>
                    <a:cubicBezTo>
                      <a:pt x="236670" y="342033"/>
                      <a:pt x="166732" y="350372"/>
                      <a:pt x="166732" y="350372"/>
                    </a:cubicBezTo>
                    <a:lnTo>
                      <a:pt x="0" y="4757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E471BDB9-BC0A-6CB1-C5F3-98A5C0347BFF}"/>
                </a:ext>
              </a:extLst>
            </p:cNvPr>
            <p:cNvGrpSpPr/>
            <p:nvPr/>
          </p:nvGrpSpPr>
          <p:grpSpPr>
            <a:xfrm>
              <a:off x="2195559" y="122991"/>
              <a:ext cx="834480" cy="1173068"/>
              <a:chOff x="1127744" y="766870"/>
              <a:chExt cx="744398" cy="1046436"/>
            </a:xfrm>
          </p:grpSpPr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8296FEEE-C4CD-1D65-1FE4-17D1E22860BB}"/>
                  </a:ext>
                </a:extLst>
              </p:cNvPr>
              <p:cNvSpPr/>
              <p:nvPr/>
            </p:nvSpPr>
            <p:spPr>
              <a:xfrm>
                <a:off x="1335754" y="921918"/>
                <a:ext cx="328380" cy="120594"/>
              </a:xfrm>
              <a:custGeom>
                <a:avLst/>
                <a:gdLst>
                  <a:gd name="connsiteX0" fmla="*/ 161180 w 328380"/>
                  <a:gd name="connsiteY0" fmla="*/ 476 h 120594"/>
                  <a:gd name="connsiteX1" fmla="*/ 6666 w 328380"/>
                  <a:gd name="connsiteY1" fmla="*/ 51103 h 120594"/>
                  <a:gd name="connsiteX2" fmla="*/ 6666 w 328380"/>
                  <a:gd name="connsiteY2" fmla="*/ 69491 h 120594"/>
                  <a:gd name="connsiteX3" fmla="*/ 161180 w 328380"/>
                  <a:gd name="connsiteY3" fmla="*/ 120118 h 120594"/>
                  <a:gd name="connsiteX4" fmla="*/ 167200 w 328380"/>
                  <a:gd name="connsiteY4" fmla="*/ 120118 h 120594"/>
                  <a:gd name="connsiteX5" fmla="*/ 321714 w 328380"/>
                  <a:gd name="connsiteY5" fmla="*/ 69491 h 120594"/>
                  <a:gd name="connsiteX6" fmla="*/ 321714 w 328380"/>
                  <a:gd name="connsiteY6" fmla="*/ 51103 h 120594"/>
                  <a:gd name="connsiteX7" fmla="*/ 167200 w 328380"/>
                  <a:gd name="connsiteY7" fmla="*/ 476 h 120594"/>
                  <a:gd name="connsiteX8" fmla="*/ 161180 w 328380"/>
                  <a:gd name="connsiteY8" fmla="*/ 476 h 120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380" h="120594">
                    <a:moveTo>
                      <a:pt x="161180" y="476"/>
                    </a:moveTo>
                    <a:lnTo>
                      <a:pt x="6666" y="51103"/>
                    </a:lnTo>
                    <a:cubicBezTo>
                      <a:pt x="-2222" y="54019"/>
                      <a:pt x="-2222" y="66575"/>
                      <a:pt x="6666" y="69491"/>
                    </a:cubicBezTo>
                    <a:lnTo>
                      <a:pt x="161180" y="120118"/>
                    </a:lnTo>
                    <a:cubicBezTo>
                      <a:pt x="163132" y="120753"/>
                      <a:pt x="165248" y="120753"/>
                      <a:pt x="167200" y="120118"/>
                    </a:cubicBezTo>
                    <a:lnTo>
                      <a:pt x="321714" y="69491"/>
                    </a:lnTo>
                    <a:cubicBezTo>
                      <a:pt x="330602" y="66575"/>
                      <a:pt x="330602" y="54019"/>
                      <a:pt x="321714" y="51103"/>
                    </a:cubicBezTo>
                    <a:lnTo>
                      <a:pt x="167200" y="476"/>
                    </a:lnTo>
                    <a:cubicBezTo>
                      <a:pt x="165248" y="-159"/>
                      <a:pt x="163132" y="-159"/>
                      <a:pt x="161180" y="476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5C07829B-98F6-E126-C404-4D00756B6B91}"/>
                  </a:ext>
                </a:extLst>
              </p:cNvPr>
              <p:cNvSpPr/>
              <p:nvPr/>
            </p:nvSpPr>
            <p:spPr>
              <a:xfrm>
                <a:off x="1335754" y="887799"/>
                <a:ext cx="328380" cy="120594"/>
              </a:xfrm>
              <a:custGeom>
                <a:avLst/>
                <a:gdLst>
                  <a:gd name="connsiteX0" fmla="*/ 161180 w 328380"/>
                  <a:gd name="connsiteY0" fmla="*/ 476 h 120594"/>
                  <a:gd name="connsiteX1" fmla="*/ 6666 w 328380"/>
                  <a:gd name="connsiteY1" fmla="*/ 51103 h 120594"/>
                  <a:gd name="connsiteX2" fmla="*/ 6666 w 328380"/>
                  <a:gd name="connsiteY2" fmla="*/ 69491 h 120594"/>
                  <a:gd name="connsiteX3" fmla="*/ 161180 w 328380"/>
                  <a:gd name="connsiteY3" fmla="*/ 120118 h 120594"/>
                  <a:gd name="connsiteX4" fmla="*/ 167200 w 328380"/>
                  <a:gd name="connsiteY4" fmla="*/ 120118 h 120594"/>
                  <a:gd name="connsiteX5" fmla="*/ 321714 w 328380"/>
                  <a:gd name="connsiteY5" fmla="*/ 69491 h 120594"/>
                  <a:gd name="connsiteX6" fmla="*/ 321714 w 328380"/>
                  <a:gd name="connsiteY6" fmla="*/ 51103 h 120594"/>
                  <a:gd name="connsiteX7" fmla="*/ 167200 w 328380"/>
                  <a:gd name="connsiteY7" fmla="*/ 476 h 120594"/>
                  <a:gd name="connsiteX8" fmla="*/ 161180 w 328380"/>
                  <a:gd name="connsiteY8" fmla="*/ 476 h 120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380" h="120594">
                    <a:moveTo>
                      <a:pt x="161180" y="476"/>
                    </a:moveTo>
                    <a:lnTo>
                      <a:pt x="6666" y="51103"/>
                    </a:lnTo>
                    <a:cubicBezTo>
                      <a:pt x="-2222" y="54019"/>
                      <a:pt x="-2222" y="66575"/>
                      <a:pt x="6666" y="69491"/>
                    </a:cubicBezTo>
                    <a:lnTo>
                      <a:pt x="161180" y="120118"/>
                    </a:lnTo>
                    <a:cubicBezTo>
                      <a:pt x="163132" y="120753"/>
                      <a:pt x="165248" y="120753"/>
                      <a:pt x="167200" y="120118"/>
                    </a:cubicBezTo>
                    <a:lnTo>
                      <a:pt x="321714" y="69491"/>
                    </a:lnTo>
                    <a:cubicBezTo>
                      <a:pt x="330602" y="66575"/>
                      <a:pt x="330602" y="54019"/>
                      <a:pt x="321714" y="51103"/>
                    </a:cubicBezTo>
                    <a:lnTo>
                      <a:pt x="167200" y="476"/>
                    </a:lnTo>
                    <a:cubicBezTo>
                      <a:pt x="165248" y="-159"/>
                      <a:pt x="163132" y="-159"/>
                      <a:pt x="161180" y="476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79" name="Graphic 4">
                <a:extLst>
                  <a:ext uri="{FF2B5EF4-FFF2-40B4-BE49-F238E27FC236}">
                    <a16:creationId xmlns:a16="http://schemas.microsoft.com/office/drawing/2014/main" id="{AE5BBE14-59B5-6122-28DF-8268ACD64620}"/>
                  </a:ext>
                </a:extLst>
              </p:cNvPr>
              <p:cNvGrpSpPr/>
              <p:nvPr/>
            </p:nvGrpSpPr>
            <p:grpSpPr>
              <a:xfrm>
                <a:off x="1127744" y="1483721"/>
                <a:ext cx="744398" cy="329585"/>
                <a:chOff x="1127744" y="1483721"/>
                <a:chExt cx="744398" cy="329585"/>
              </a:xfrm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E40A1B5A-DA49-28C8-94A2-C003EF71FD4B}"/>
                    </a:ext>
                  </a:extLst>
                </p:cNvPr>
                <p:cNvSpPr/>
                <p:nvPr/>
              </p:nvSpPr>
              <p:spPr>
                <a:xfrm>
                  <a:off x="1127744" y="1516230"/>
                  <a:ext cx="744398" cy="297076"/>
                </a:xfrm>
                <a:custGeom>
                  <a:avLst/>
                  <a:gdLst>
                    <a:gd name="connsiteX0" fmla="*/ 368743 w 744398"/>
                    <a:gd name="connsiteY0" fmla="*/ 635 h 297076"/>
                    <a:gd name="connsiteX1" fmla="*/ 6173 w 744398"/>
                    <a:gd name="connsiteY1" fmla="*/ 140005 h 297076"/>
                    <a:gd name="connsiteX2" fmla="*/ 6173 w 744398"/>
                    <a:gd name="connsiteY2" fmla="*/ 157994 h 297076"/>
                    <a:gd name="connsiteX3" fmla="*/ 364087 w 744398"/>
                    <a:gd name="connsiteY3" fmla="*/ 295578 h 297076"/>
                    <a:gd name="connsiteX4" fmla="*/ 380312 w 744398"/>
                    <a:gd name="connsiteY4" fmla="*/ 295578 h 297076"/>
                    <a:gd name="connsiteX5" fmla="*/ 738226 w 744398"/>
                    <a:gd name="connsiteY5" fmla="*/ 157994 h 297076"/>
                    <a:gd name="connsiteX6" fmla="*/ 738226 w 744398"/>
                    <a:gd name="connsiteY6" fmla="*/ 140005 h 297076"/>
                    <a:gd name="connsiteX7" fmla="*/ 375656 w 744398"/>
                    <a:gd name="connsiteY7" fmla="*/ 635 h 297076"/>
                    <a:gd name="connsiteX8" fmla="*/ 368743 w 744398"/>
                    <a:gd name="connsiteY8" fmla="*/ 635 h 297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4398" h="297076">
                      <a:moveTo>
                        <a:pt x="368743" y="635"/>
                      </a:moveTo>
                      <a:lnTo>
                        <a:pt x="6173" y="140005"/>
                      </a:lnTo>
                      <a:cubicBezTo>
                        <a:pt x="-2058" y="143180"/>
                        <a:pt x="-2058" y="154820"/>
                        <a:pt x="6173" y="157994"/>
                      </a:cubicBezTo>
                      <a:lnTo>
                        <a:pt x="364087" y="295578"/>
                      </a:lnTo>
                      <a:cubicBezTo>
                        <a:pt x="369307" y="297576"/>
                        <a:pt x="375092" y="297576"/>
                        <a:pt x="380312" y="295578"/>
                      </a:cubicBezTo>
                      <a:lnTo>
                        <a:pt x="738226" y="157994"/>
                      </a:lnTo>
                      <a:cubicBezTo>
                        <a:pt x="746456" y="154820"/>
                        <a:pt x="746456" y="143180"/>
                        <a:pt x="738226" y="140005"/>
                      </a:cubicBezTo>
                      <a:lnTo>
                        <a:pt x="375656" y="635"/>
                      </a:lnTo>
                      <a:cubicBezTo>
                        <a:pt x="373422" y="-212"/>
                        <a:pt x="370977" y="-212"/>
                        <a:pt x="368743" y="635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08C345CB-BADB-BB2A-C96C-13285FE22418}"/>
                    </a:ext>
                  </a:extLst>
                </p:cNvPr>
                <p:cNvSpPr/>
                <p:nvPr/>
              </p:nvSpPr>
              <p:spPr>
                <a:xfrm>
                  <a:off x="1129543" y="1619012"/>
                  <a:ext cx="740777" cy="40491"/>
                </a:xfrm>
                <a:custGeom>
                  <a:avLst/>
                  <a:gdLst>
                    <a:gd name="connsiteX0" fmla="*/ 740778 w 740777"/>
                    <a:gd name="connsiteY0" fmla="*/ 40492 h 40491"/>
                    <a:gd name="connsiteX1" fmla="*/ 0 w 740777"/>
                    <a:gd name="connsiteY1" fmla="*/ 40492 h 40491"/>
                    <a:gd name="connsiteX2" fmla="*/ 26571 w 740777"/>
                    <a:gd name="connsiteY2" fmla="*/ 0 h 40491"/>
                    <a:gd name="connsiteX3" fmla="*/ 714230 w 740777"/>
                    <a:gd name="connsiteY3" fmla="*/ 0 h 40491"/>
                    <a:gd name="connsiteX4" fmla="*/ 740778 w 740777"/>
                    <a:gd name="connsiteY4" fmla="*/ 40492 h 40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0777" h="40491">
                      <a:moveTo>
                        <a:pt x="740778" y="40492"/>
                      </a:moveTo>
                      <a:lnTo>
                        <a:pt x="0" y="40492"/>
                      </a:lnTo>
                      <a:lnTo>
                        <a:pt x="26571" y="0"/>
                      </a:lnTo>
                      <a:lnTo>
                        <a:pt x="714230" y="0"/>
                      </a:lnTo>
                      <a:lnTo>
                        <a:pt x="740778" y="40492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0B26A22E-B16F-01D3-E8B6-21DCFFCAE7A3}"/>
                    </a:ext>
                  </a:extLst>
                </p:cNvPr>
                <p:cNvSpPr/>
                <p:nvPr/>
              </p:nvSpPr>
              <p:spPr>
                <a:xfrm>
                  <a:off x="1156091" y="1483721"/>
                  <a:ext cx="687705" cy="275331"/>
                </a:xfrm>
                <a:custGeom>
                  <a:avLst/>
                  <a:gdLst>
                    <a:gd name="connsiteX0" fmla="*/ 340655 w 687705"/>
                    <a:gd name="connsiteY0" fmla="*/ 600 h 275331"/>
                    <a:gd name="connsiteX1" fmla="*/ 5714 w 687705"/>
                    <a:gd name="connsiteY1" fmla="*/ 129365 h 275331"/>
                    <a:gd name="connsiteX2" fmla="*/ 5714 w 687705"/>
                    <a:gd name="connsiteY2" fmla="*/ 145990 h 275331"/>
                    <a:gd name="connsiteX3" fmla="*/ 340655 w 687705"/>
                    <a:gd name="connsiteY3" fmla="*/ 274732 h 275331"/>
                    <a:gd name="connsiteX4" fmla="*/ 347051 w 687705"/>
                    <a:gd name="connsiteY4" fmla="*/ 274732 h 275331"/>
                    <a:gd name="connsiteX5" fmla="*/ 681991 w 687705"/>
                    <a:gd name="connsiteY5" fmla="*/ 145990 h 275331"/>
                    <a:gd name="connsiteX6" fmla="*/ 681991 w 687705"/>
                    <a:gd name="connsiteY6" fmla="*/ 129365 h 275331"/>
                    <a:gd name="connsiteX7" fmla="*/ 347051 w 687705"/>
                    <a:gd name="connsiteY7" fmla="*/ 600 h 275331"/>
                    <a:gd name="connsiteX8" fmla="*/ 340655 w 687705"/>
                    <a:gd name="connsiteY8" fmla="*/ 600 h 275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7705" h="275331">
                      <a:moveTo>
                        <a:pt x="340655" y="600"/>
                      </a:moveTo>
                      <a:lnTo>
                        <a:pt x="5714" y="129365"/>
                      </a:lnTo>
                      <a:cubicBezTo>
                        <a:pt x="-1905" y="132281"/>
                        <a:pt x="-1905" y="143051"/>
                        <a:pt x="5714" y="145990"/>
                      </a:cubicBezTo>
                      <a:lnTo>
                        <a:pt x="340655" y="274732"/>
                      </a:lnTo>
                      <a:cubicBezTo>
                        <a:pt x="342701" y="275531"/>
                        <a:pt x="344981" y="275531"/>
                        <a:pt x="347051" y="274732"/>
                      </a:cubicBezTo>
                      <a:lnTo>
                        <a:pt x="681991" y="145990"/>
                      </a:lnTo>
                      <a:cubicBezTo>
                        <a:pt x="689610" y="143074"/>
                        <a:pt x="689610" y="132304"/>
                        <a:pt x="681991" y="129365"/>
                      </a:cubicBezTo>
                      <a:lnTo>
                        <a:pt x="347051" y="600"/>
                      </a:lnTo>
                      <a:cubicBezTo>
                        <a:pt x="345005" y="-200"/>
                        <a:pt x="342724" y="-200"/>
                        <a:pt x="340655" y="60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AE5D7DEC-9F73-EFFE-7770-0C918AD4D7FD}"/>
                    </a:ext>
                  </a:extLst>
                </p:cNvPr>
                <p:cNvSpPr/>
                <p:nvPr/>
              </p:nvSpPr>
              <p:spPr>
                <a:xfrm>
                  <a:off x="1155778" y="1624691"/>
                  <a:ext cx="688425" cy="134977"/>
                </a:xfrm>
                <a:custGeom>
                  <a:avLst/>
                  <a:gdLst>
                    <a:gd name="connsiteX0" fmla="*/ 595 w 688425"/>
                    <a:gd name="connsiteY0" fmla="*/ 4174 h 134977"/>
                    <a:gd name="connsiteX1" fmla="*/ 12494 w 688425"/>
                    <a:gd name="connsiteY1" fmla="*/ 10005 h 134977"/>
                    <a:gd name="connsiteX2" fmla="*/ 36267 w 688425"/>
                    <a:gd name="connsiteY2" fmla="*/ 19152 h 134977"/>
                    <a:gd name="connsiteX3" fmla="*/ 116169 w 688425"/>
                    <a:gd name="connsiteY3" fmla="*/ 49862 h 134977"/>
                    <a:gd name="connsiteX4" fmla="*/ 212767 w 688425"/>
                    <a:gd name="connsiteY4" fmla="*/ 86992 h 134977"/>
                    <a:gd name="connsiteX5" fmla="*/ 295209 w 688425"/>
                    <a:gd name="connsiteY5" fmla="*/ 118689 h 134977"/>
                    <a:gd name="connsiteX6" fmla="*/ 332456 w 688425"/>
                    <a:gd name="connsiteY6" fmla="*/ 133010 h 134977"/>
                    <a:gd name="connsiteX7" fmla="*/ 359427 w 688425"/>
                    <a:gd name="connsiteY7" fmla="*/ 131646 h 134977"/>
                    <a:gd name="connsiteX8" fmla="*/ 378826 w 688425"/>
                    <a:gd name="connsiteY8" fmla="*/ 124192 h 134977"/>
                    <a:gd name="connsiteX9" fmla="*/ 453203 w 688425"/>
                    <a:gd name="connsiteY9" fmla="*/ 95598 h 134977"/>
                    <a:gd name="connsiteX10" fmla="*/ 549236 w 688425"/>
                    <a:gd name="connsiteY10" fmla="*/ 58680 h 134977"/>
                    <a:gd name="connsiteX11" fmla="*/ 636099 w 688425"/>
                    <a:gd name="connsiteY11" fmla="*/ 25290 h 134977"/>
                    <a:gd name="connsiteX12" fmla="*/ 682069 w 688425"/>
                    <a:gd name="connsiteY12" fmla="*/ 7607 h 134977"/>
                    <a:gd name="connsiteX13" fmla="*/ 687807 w 688425"/>
                    <a:gd name="connsiteY13" fmla="*/ 4080 h 134977"/>
                    <a:gd name="connsiteX14" fmla="*/ 684491 w 688425"/>
                    <a:gd name="connsiteY14" fmla="*/ 764 h 134977"/>
                    <a:gd name="connsiteX15" fmla="*/ 673839 w 688425"/>
                    <a:gd name="connsiteY15" fmla="*/ 5773 h 134977"/>
                    <a:gd name="connsiteX16" fmla="*/ 649619 w 688425"/>
                    <a:gd name="connsiteY16" fmla="*/ 15084 h 134977"/>
                    <a:gd name="connsiteX17" fmla="*/ 569999 w 688425"/>
                    <a:gd name="connsiteY17" fmla="*/ 45700 h 134977"/>
                    <a:gd name="connsiteX18" fmla="*/ 474013 w 688425"/>
                    <a:gd name="connsiteY18" fmla="*/ 82594 h 134977"/>
                    <a:gd name="connsiteX19" fmla="*/ 392088 w 688425"/>
                    <a:gd name="connsiteY19" fmla="*/ 114080 h 134977"/>
                    <a:gd name="connsiteX20" fmla="*/ 354700 w 688425"/>
                    <a:gd name="connsiteY20" fmla="*/ 128448 h 134977"/>
                    <a:gd name="connsiteX21" fmla="*/ 330034 w 688425"/>
                    <a:gd name="connsiteY21" fmla="*/ 127037 h 134977"/>
                    <a:gd name="connsiteX22" fmla="*/ 310423 w 688425"/>
                    <a:gd name="connsiteY22" fmla="*/ 119512 h 134977"/>
                    <a:gd name="connsiteX23" fmla="*/ 236681 w 688425"/>
                    <a:gd name="connsiteY23" fmla="*/ 91177 h 134977"/>
                    <a:gd name="connsiteX24" fmla="*/ 141000 w 688425"/>
                    <a:gd name="connsiteY24" fmla="*/ 54401 h 134977"/>
                    <a:gd name="connsiteX25" fmla="*/ 54914 w 688425"/>
                    <a:gd name="connsiteY25" fmla="*/ 21316 h 134977"/>
                    <a:gd name="connsiteX26" fmla="*/ 7908 w 688425"/>
                    <a:gd name="connsiteY26" fmla="*/ 3233 h 134977"/>
                    <a:gd name="connsiteX27" fmla="*/ 3958 w 688425"/>
                    <a:gd name="connsiteY27" fmla="*/ 858 h 134977"/>
                    <a:gd name="connsiteX28" fmla="*/ 642 w 688425"/>
                    <a:gd name="connsiteY28" fmla="*/ 4174 h 134977"/>
                    <a:gd name="connsiteX29" fmla="*/ 642 w 688425"/>
                    <a:gd name="connsiteY29" fmla="*/ 4174 h 13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88425" h="134977">
                      <a:moveTo>
                        <a:pt x="595" y="4174"/>
                      </a:moveTo>
                      <a:cubicBezTo>
                        <a:pt x="3441" y="7301"/>
                        <a:pt x="8661" y="8524"/>
                        <a:pt x="12494" y="10005"/>
                      </a:cubicBezTo>
                      <a:cubicBezTo>
                        <a:pt x="20418" y="13062"/>
                        <a:pt x="28342" y="16095"/>
                        <a:pt x="36267" y="19152"/>
                      </a:cubicBezTo>
                      <a:lnTo>
                        <a:pt x="116169" y="49862"/>
                      </a:lnTo>
                      <a:cubicBezTo>
                        <a:pt x="148361" y="62231"/>
                        <a:pt x="180575" y="74623"/>
                        <a:pt x="212767" y="86992"/>
                      </a:cubicBezTo>
                      <a:cubicBezTo>
                        <a:pt x="240255" y="97550"/>
                        <a:pt x="267720" y="108108"/>
                        <a:pt x="295209" y="118689"/>
                      </a:cubicBezTo>
                      <a:cubicBezTo>
                        <a:pt x="307624" y="123463"/>
                        <a:pt x="319969" y="128401"/>
                        <a:pt x="332456" y="133010"/>
                      </a:cubicBezTo>
                      <a:cubicBezTo>
                        <a:pt x="341673" y="136419"/>
                        <a:pt x="350609" y="135032"/>
                        <a:pt x="359427" y="131646"/>
                      </a:cubicBezTo>
                      <a:cubicBezTo>
                        <a:pt x="365893" y="129153"/>
                        <a:pt x="372360" y="126661"/>
                        <a:pt x="378826" y="124192"/>
                      </a:cubicBezTo>
                      <a:cubicBezTo>
                        <a:pt x="403611" y="114668"/>
                        <a:pt x="428418" y="105121"/>
                        <a:pt x="453203" y="95598"/>
                      </a:cubicBezTo>
                      <a:cubicBezTo>
                        <a:pt x="485206" y="83300"/>
                        <a:pt x="517209" y="70978"/>
                        <a:pt x="549236" y="58680"/>
                      </a:cubicBezTo>
                      <a:cubicBezTo>
                        <a:pt x="578182" y="47558"/>
                        <a:pt x="607129" y="36412"/>
                        <a:pt x="636099" y="25290"/>
                      </a:cubicBezTo>
                      <a:cubicBezTo>
                        <a:pt x="651430" y="19387"/>
                        <a:pt x="666761" y="13509"/>
                        <a:pt x="682069" y="7607"/>
                      </a:cubicBezTo>
                      <a:cubicBezTo>
                        <a:pt x="684256" y="6760"/>
                        <a:pt x="686184" y="5914"/>
                        <a:pt x="687807" y="4080"/>
                      </a:cubicBezTo>
                      <a:cubicBezTo>
                        <a:pt x="689806" y="1822"/>
                        <a:pt x="686490" y="-1517"/>
                        <a:pt x="684491" y="764"/>
                      </a:cubicBezTo>
                      <a:cubicBezTo>
                        <a:pt x="682022" y="3562"/>
                        <a:pt x="677155" y="4503"/>
                        <a:pt x="673839" y="5773"/>
                      </a:cubicBezTo>
                      <a:cubicBezTo>
                        <a:pt x="665774" y="8876"/>
                        <a:pt x="657708" y="11980"/>
                        <a:pt x="649619" y="15084"/>
                      </a:cubicBezTo>
                      <a:cubicBezTo>
                        <a:pt x="623071" y="25290"/>
                        <a:pt x="596547" y="35495"/>
                        <a:pt x="569999" y="45700"/>
                      </a:cubicBezTo>
                      <a:cubicBezTo>
                        <a:pt x="537996" y="57998"/>
                        <a:pt x="505993" y="70296"/>
                        <a:pt x="474013" y="82594"/>
                      </a:cubicBezTo>
                      <a:cubicBezTo>
                        <a:pt x="446713" y="93082"/>
                        <a:pt x="419412" y="103593"/>
                        <a:pt x="392088" y="114080"/>
                      </a:cubicBezTo>
                      <a:cubicBezTo>
                        <a:pt x="379626" y="118877"/>
                        <a:pt x="367187" y="123768"/>
                        <a:pt x="354700" y="128448"/>
                      </a:cubicBezTo>
                      <a:cubicBezTo>
                        <a:pt x="346118" y="131669"/>
                        <a:pt x="338123" y="130164"/>
                        <a:pt x="330034" y="127037"/>
                      </a:cubicBezTo>
                      <a:lnTo>
                        <a:pt x="310423" y="119512"/>
                      </a:lnTo>
                      <a:cubicBezTo>
                        <a:pt x="285850" y="110059"/>
                        <a:pt x="261254" y="100607"/>
                        <a:pt x="236681" y="91177"/>
                      </a:cubicBezTo>
                      <a:cubicBezTo>
                        <a:pt x="204795" y="78926"/>
                        <a:pt x="172886" y="66652"/>
                        <a:pt x="141000" y="54401"/>
                      </a:cubicBezTo>
                      <a:cubicBezTo>
                        <a:pt x="112313" y="43372"/>
                        <a:pt x="83625" y="32344"/>
                        <a:pt x="54914" y="21316"/>
                      </a:cubicBezTo>
                      <a:cubicBezTo>
                        <a:pt x="39253" y="15296"/>
                        <a:pt x="23569" y="9276"/>
                        <a:pt x="7908" y="3233"/>
                      </a:cubicBezTo>
                      <a:cubicBezTo>
                        <a:pt x="6286" y="2622"/>
                        <a:pt x="5228" y="2269"/>
                        <a:pt x="3958" y="858"/>
                      </a:cubicBezTo>
                      <a:cubicBezTo>
                        <a:pt x="1912" y="-1376"/>
                        <a:pt x="-1403" y="1940"/>
                        <a:pt x="642" y="4174"/>
                      </a:cubicBezTo>
                      <a:lnTo>
                        <a:pt x="642" y="4174"/>
                      </a:lnTo>
                      <a:close/>
                    </a:path>
                  </a:pathLst>
                </a:custGeom>
                <a:solidFill>
                  <a:srgbClr val="72678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1FDC5D9E-8457-71D4-E68F-8813223CE6E5}"/>
                  </a:ext>
                </a:extLst>
              </p:cNvPr>
              <p:cNvSpPr/>
              <p:nvPr/>
            </p:nvSpPr>
            <p:spPr>
              <a:xfrm>
                <a:off x="1212632" y="1501886"/>
                <a:ext cx="574600" cy="230018"/>
              </a:xfrm>
              <a:custGeom>
                <a:avLst/>
                <a:gdLst>
                  <a:gd name="connsiteX0" fmla="*/ 284631 w 574600"/>
                  <a:gd name="connsiteY0" fmla="*/ 494 h 230018"/>
                  <a:gd name="connsiteX1" fmla="*/ 4762 w 574600"/>
                  <a:gd name="connsiteY1" fmla="*/ 108073 h 230018"/>
                  <a:gd name="connsiteX2" fmla="*/ 4762 w 574600"/>
                  <a:gd name="connsiteY2" fmla="*/ 121946 h 230018"/>
                  <a:gd name="connsiteX3" fmla="*/ 284631 w 574600"/>
                  <a:gd name="connsiteY3" fmla="*/ 229525 h 230018"/>
                  <a:gd name="connsiteX4" fmla="*/ 289969 w 574600"/>
                  <a:gd name="connsiteY4" fmla="*/ 229525 h 230018"/>
                  <a:gd name="connsiteX5" fmla="*/ 569839 w 574600"/>
                  <a:gd name="connsiteY5" fmla="*/ 121946 h 230018"/>
                  <a:gd name="connsiteX6" fmla="*/ 569839 w 574600"/>
                  <a:gd name="connsiteY6" fmla="*/ 108073 h 230018"/>
                  <a:gd name="connsiteX7" fmla="*/ 289969 w 574600"/>
                  <a:gd name="connsiteY7" fmla="*/ 494 h 230018"/>
                  <a:gd name="connsiteX8" fmla="*/ 284631 w 574600"/>
                  <a:gd name="connsiteY8" fmla="*/ 494 h 23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4600" h="230018">
                    <a:moveTo>
                      <a:pt x="284631" y="494"/>
                    </a:moveTo>
                    <a:lnTo>
                      <a:pt x="4762" y="108073"/>
                    </a:lnTo>
                    <a:cubicBezTo>
                      <a:pt x="-1587" y="110518"/>
                      <a:pt x="-1587" y="119501"/>
                      <a:pt x="4762" y="121946"/>
                    </a:cubicBezTo>
                    <a:lnTo>
                      <a:pt x="284631" y="229525"/>
                    </a:lnTo>
                    <a:cubicBezTo>
                      <a:pt x="286348" y="230184"/>
                      <a:pt x="288253" y="230184"/>
                      <a:pt x="289969" y="229525"/>
                    </a:cubicBezTo>
                    <a:lnTo>
                      <a:pt x="569839" y="121946"/>
                    </a:lnTo>
                    <a:cubicBezTo>
                      <a:pt x="576188" y="119501"/>
                      <a:pt x="576188" y="110518"/>
                      <a:pt x="569839" y="108073"/>
                    </a:cubicBezTo>
                    <a:lnTo>
                      <a:pt x="289969" y="494"/>
                    </a:lnTo>
                    <a:cubicBezTo>
                      <a:pt x="288253" y="-165"/>
                      <a:pt x="286348" y="-165"/>
                      <a:pt x="284631" y="49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B3E68BBE-7D0F-8F6B-C160-7E8B2F337591}"/>
                  </a:ext>
                </a:extLst>
              </p:cNvPr>
              <p:cNvSpPr/>
              <p:nvPr/>
            </p:nvSpPr>
            <p:spPr>
              <a:xfrm>
                <a:off x="1212643" y="1107172"/>
                <a:ext cx="574600" cy="506502"/>
              </a:xfrm>
              <a:custGeom>
                <a:avLst/>
                <a:gdLst>
                  <a:gd name="connsiteX0" fmla="*/ 0 w 574600"/>
                  <a:gd name="connsiteY0" fmla="*/ 0 h 506502"/>
                  <a:gd name="connsiteX1" fmla="*/ 574601 w 574600"/>
                  <a:gd name="connsiteY1" fmla="*/ 0 h 506502"/>
                  <a:gd name="connsiteX2" fmla="*/ 574601 w 574600"/>
                  <a:gd name="connsiteY2" fmla="*/ 506503 h 506502"/>
                  <a:gd name="connsiteX3" fmla="*/ 0 w 574600"/>
                  <a:gd name="connsiteY3" fmla="*/ 506503 h 506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4600" h="506502">
                    <a:moveTo>
                      <a:pt x="0" y="0"/>
                    </a:moveTo>
                    <a:lnTo>
                      <a:pt x="574601" y="0"/>
                    </a:lnTo>
                    <a:lnTo>
                      <a:pt x="574601" y="506503"/>
                    </a:lnTo>
                    <a:lnTo>
                      <a:pt x="0" y="506503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4C6720CA-BACF-0687-3205-04A68723B9EA}"/>
                  </a:ext>
                </a:extLst>
              </p:cNvPr>
              <p:cNvSpPr/>
              <p:nvPr/>
            </p:nvSpPr>
            <p:spPr>
              <a:xfrm>
                <a:off x="1330015" y="1253503"/>
                <a:ext cx="323146" cy="315929"/>
              </a:xfrm>
              <a:custGeom>
                <a:avLst/>
                <a:gdLst>
                  <a:gd name="connsiteX0" fmla="*/ 322303 w 323146"/>
                  <a:gd name="connsiteY0" fmla="*/ 128553 h 315929"/>
                  <a:gd name="connsiteX1" fmla="*/ 230690 w 323146"/>
                  <a:gd name="connsiteY1" fmla="*/ 12791 h 315929"/>
                  <a:gd name="connsiteX2" fmla="*/ 13628 w 323146"/>
                  <a:gd name="connsiteY2" fmla="*/ 219178 h 315929"/>
                  <a:gd name="connsiteX3" fmla="*/ 227233 w 323146"/>
                  <a:gd name="connsiteY3" fmla="*/ 304112 h 315929"/>
                  <a:gd name="connsiteX4" fmla="*/ 322326 w 323146"/>
                  <a:gd name="connsiteY4" fmla="*/ 128553 h 315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3146" h="315929">
                    <a:moveTo>
                      <a:pt x="322303" y="128553"/>
                    </a:moveTo>
                    <a:cubicBezTo>
                      <a:pt x="317553" y="78585"/>
                      <a:pt x="282845" y="32731"/>
                      <a:pt x="230690" y="12791"/>
                    </a:cubicBezTo>
                    <a:cubicBezTo>
                      <a:pt x="88686" y="-41527"/>
                      <a:pt x="-43513" y="86603"/>
                      <a:pt x="13628" y="219178"/>
                    </a:cubicBezTo>
                    <a:cubicBezTo>
                      <a:pt x="47300" y="297293"/>
                      <a:pt x="149001" y="337503"/>
                      <a:pt x="227233" y="304112"/>
                    </a:cubicBezTo>
                    <a:cubicBezTo>
                      <a:pt x="294156" y="275542"/>
                      <a:pt x="329051" y="199214"/>
                      <a:pt x="322326" y="12855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A413DE4-B54F-FF73-73E0-04AB29CAE517}"/>
                  </a:ext>
                </a:extLst>
              </p:cNvPr>
              <p:cNvSpPr/>
              <p:nvPr/>
            </p:nvSpPr>
            <p:spPr>
              <a:xfrm>
                <a:off x="1241327" y="1193885"/>
                <a:ext cx="228380" cy="440208"/>
              </a:xfrm>
              <a:custGeom>
                <a:avLst/>
                <a:gdLst>
                  <a:gd name="connsiteX0" fmla="*/ 5459 w 228380"/>
                  <a:gd name="connsiteY0" fmla="*/ 438719 h 440208"/>
                  <a:gd name="connsiteX1" fmla="*/ 92204 w 228380"/>
                  <a:gd name="connsiteY1" fmla="*/ 269485 h 440208"/>
                  <a:gd name="connsiteX2" fmla="*/ 178949 w 228380"/>
                  <a:gd name="connsiteY2" fmla="*/ 100251 h 440208"/>
                  <a:gd name="connsiteX3" fmla="*/ 228024 w 228380"/>
                  <a:gd name="connsiteY3" fmla="*/ 4476 h 440208"/>
                  <a:gd name="connsiteX4" fmla="*/ 222921 w 228380"/>
                  <a:gd name="connsiteY4" fmla="*/ 1490 h 440208"/>
                  <a:gd name="connsiteX5" fmla="*/ 136176 w 228380"/>
                  <a:gd name="connsiteY5" fmla="*/ 170724 h 440208"/>
                  <a:gd name="connsiteX6" fmla="*/ 49431 w 228380"/>
                  <a:gd name="connsiteY6" fmla="*/ 339958 h 440208"/>
                  <a:gd name="connsiteX7" fmla="*/ 357 w 228380"/>
                  <a:gd name="connsiteY7" fmla="*/ 435732 h 440208"/>
                  <a:gd name="connsiteX8" fmla="*/ 5459 w 228380"/>
                  <a:gd name="connsiteY8" fmla="*/ 438719 h 440208"/>
                  <a:gd name="connsiteX9" fmla="*/ 5459 w 228380"/>
                  <a:gd name="connsiteY9" fmla="*/ 438719 h 44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380" h="440208">
                    <a:moveTo>
                      <a:pt x="5459" y="438719"/>
                    </a:moveTo>
                    <a:cubicBezTo>
                      <a:pt x="34382" y="382307"/>
                      <a:pt x="63281" y="325896"/>
                      <a:pt x="92204" y="269485"/>
                    </a:cubicBezTo>
                    <a:cubicBezTo>
                      <a:pt x="121127" y="213073"/>
                      <a:pt x="150026" y="156662"/>
                      <a:pt x="178949" y="100251"/>
                    </a:cubicBezTo>
                    <a:cubicBezTo>
                      <a:pt x="195315" y="68318"/>
                      <a:pt x="211681" y="36409"/>
                      <a:pt x="228024" y="4476"/>
                    </a:cubicBezTo>
                    <a:cubicBezTo>
                      <a:pt x="229764" y="1090"/>
                      <a:pt x="224662" y="-1896"/>
                      <a:pt x="222921" y="1490"/>
                    </a:cubicBezTo>
                    <a:cubicBezTo>
                      <a:pt x="193999" y="57901"/>
                      <a:pt x="165099" y="114313"/>
                      <a:pt x="136176" y="170724"/>
                    </a:cubicBezTo>
                    <a:cubicBezTo>
                      <a:pt x="107254" y="227135"/>
                      <a:pt x="78354" y="283546"/>
                      <a:pt x="49431" y="339958"/>
                    </a:cubicBezTo>
                    <a:cubicBezTo>
                      <a:pt x="33065" y="371891"/>
                      <a:pt x="16699" y="403800"/>
                      <a:pt x="357" y="435732"/>
                    </a:cubicBezTo>
                    <a:cubicBezTo>
                      <a:pt x="-1384" y="439119"/>
                      <a:pt x="3719" y="442105"/>
                      <a:pt x="5459" y="438719"/>
                    </a:cubicBezTo>
                    <a:lnTo>
                      <a:pt x="5459" y="43871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66BD2E08-A06B-6BF5-F1CF-33002AEA00D1}"/>
                  </a:ext>
                </a:extLst>
              </p:cNvPr>
              <p:cNvSpPr/>
              <p:nvPr/>
            </p:nvSpPr>
            <p:spPr>
              <a:xfrm>
                <a:off x="1242822" y="1121845"/>
                <a:ext cx="227037" cy="597127"/>
              </a:xfrm>
              <a:custGeom>
                <a:avLst/>
                <a:gdLst>
                  <a:gd name="connsiteX0" fmla="*/ 226835 w 227037"/>
                  <a:gd name="connsiteY0" fmla="*/ 593554 h 597127"/>
                  <a:gd name="connsiteX1" fmla="*/ 140631 w 227037"/>
                  <a:gd name="connsiteY1" fmla="*/ 362735 h 597127"/>
                  <a:gd name="connsiteX2" fmla="*/ 54427 w 227037"/>
                  <a:gd name="connsiteY2" fmla="*/ 131917 h 597127"/>
                  <a:gd name="connsiteX3" fmla="*/ 5893 w 227037"/>
                  <a:gd name="connsiteY3" fmla="*/ 1999 h 597127"/>
                  <a:gd name="connsiteX4" fmla="*/ 202 w 227037"/>
                  <a:gd name="connsiteY4" fmla="*/ 3574 h 597127"/>
                  <a:gd name="connsiteX5" fmla="*/ 86406 w 227037"/>
                  <a:gd name="connsiteY5" fmla="*/ 234393 h 597127"/>
                  <a:gd name="connsiteX6" fmla="*/ 172611 w 227037"/>
                  <a:gd name="connsiteY6" fmla="*/ 465211 h 597127"/>
                  <a:gd name="connsiteX7" fmla="*/ 221145 w 227037"/>
                  <a:gd name="connsiteY7" fmla="*/ 595129 h 597127"/>
                  <a:gd name="connsiteX8" fmla="*/ 226835 w 227037"/>
                  <a:gd name="connsiteY8" fmla="*/ 593554 h 597127"/>
                  <a:gd name="connsiteX9" fmla="*/ 226835 w 227037"/>
                  <a:gd name="connsiteY9" fmla="*/ 593554 h 597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037" h="597127">
                    <a:moveTo>
                      <a:pt x="226835" y="593554"/>
                    </a:moveTo>
                    <a:cubicBezTo>
                      <a:pt x="198100" y="516614"/>
                      <a:pt x="169366" y="439675"/>
                      <a:pt x="140631" y="362735"/>
                    </a:cubicBezTo>
                    <a:cubicBezTo>
                      <a:pt x="111896" y="285796"/>
                      <a:pt x="83161" y="208856"/>
                      <a:pt x="54427" y="131917"/>
                    </a:cubicBezTo>
                    <a:cubicBezTo>
                      <a:pt x="38249" y="88603"/>
                      <a:pt x="22071" y="45313"/>
                      <a:pt x="5893" y="1999"/>
                    </a:cubicBezTo>
                    <a:cubicBezTo>
                      <a:pt x="4576" y="-1528"/>
                      <a:pt x="-1138" y="0"/>
                      <a:pt x="202" y="3574"/>
                    </a:cubicBezTo>
                    <a:cubicBezTo>
                      <a:pt x="28937" y="80514"/>
                      <a:pt x="57672" y="157453"/>
                      <a:pt x="86406" y="234393"/>
                    </a:cubicBezTo>
                    <a:cubicBezTo>
                      <a:pt x="115141" y="311332"/>
                      <a:pt x="143876" y="388272"/>
                      <a:pt x="172611" y="465211"/>
                    </a:cubicBezTo>
                    <a:cubicBezTo>
                      <a:pt x="188789" y="508525"/>
                      <a:pt x="204967" y="551815"/>
                      <a:pt x="221145" y="595129"/>
                    </a:cubicBezTo>
                    <a:cubicBezTo>
                      <a:pt x="222461" y="598656"/>
                      <a:pt x="228175" y="597128"/>
                      <a:pt x="226835" y="593554"/>
                    </a:cubicBezTo>
                    <a:lnTo>
                      <a:pt x="226835" y="593554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3AD637B6-A9F3-5927-1E2E-4642982B3FF6}"/>
                  </a:ext>
                </a:extLst>
              </p:cNvPr>
              <p:cNvSpPr/>
              <p:nvPr/>
            </p:nvSpPr>
            <p:spPr>
              <a:xfrm>
                <a:off x="1530180" y="1193885"/>
                <a:ext cx="228380" cy="440208"/>
              </a:xfrm>
              <a:custGeom>
                <a:avLst/>
                <a:gdLst>
                  <a:gd name="connsiteX0" fmla="*/ 228024 w 228380"/>
                  <a:gd name="connsiteY0" fmla="*/ 435732 h 440208"/>
                  <a:gd name="connsiteX1" fmla="*/ 141279 w 228380"/>
                  <a:gd name="connsiteY1" fmla="*/ 266498 h 440208"/>
                  <a:gd name="connsiteX2" fmla="*/ 54534 w 228380"/>
                  <a:gd name="connsiteY2" fmla="*/ 97264 h 440208"/>
                  <a:gd name="connsiteX3" fmla="*/ 5459 w 228380"/>
                  <a:gd name="connsiteY3" fmla="*/ 1490 h 440208"/>
                  <a:gd name="connsiteX4" fmla="*/ 357 w 228380"/>
                  <a:gd name="connsiteY4" fmla="*/ 4476 h 440208"/>
                  <a:gd name="connsiteX5" fmla="*/ 87102 w 228380"/>
                  <a:gd name="connsiteY5" fmla="*/ 173710 h 440208"/>
                  <a:gd name="connsiteX6" fmla="*/ 173847 w 228380"/>
                  <a:gd name="connsiteY6" fmla="*/ 342944 h 440208"/>
                  <a:gd name="connsiteX7" fmla="*/ 222921 w 228380"/>
                  <a:gd name="connsiteY7" fmla="*/ 438719 h 440208"/>
                  <a:gd name="connsiteX8" fmla="*/ 228024 w 228380"/>
                  <a:gd name="connsiteY8" fmla="*/ 435732 h 440208"/>
                  <a:gd name="connsiteX9" fmla="*/ 228024 w 228380"/>
                  <a:gd name="connsiteY9" fmla="*/ 435732 h 44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380" h="440208">
                    <a:moveTo>
                      <a:pt x="228024" y="435732"/>
                    </a:moveTo>
                    <a:cubicBezTo>
                      <a:pt x="199101" y="379321"/>
                      <a:pt x="170202" y="322910"/>
                      <a:pt x="141279" y="266498"/>
                    </a:cubicBezTo>
                    <a:cubicBezTo>
                      <a:pt x="112356" y="210087"/>
                      <a:pt x="83457" y="153676"/>
                      <a:pt x="54534" y="97264"/>
                    </a:cubicBezTo>
                    <a:cubicBezTo>
                      <a:pt x="38168" y="65332"/>
                      <a:pt x="21802" y="33423"/>
                      <a:pt x="5459" y="1490"/>
                    </a:cubicBezTo>
                    <a:cubicBezTo>
                      <a:pt x="3719" y="-1896"/>
                      <a:pt x="-1384" y="1090"/>
                      <a:pt x="357" y="4476"/>
                    </a:cubicBezTo>
                    <a:cubicBezTo>
                      <a:pt x="29279" y="60888"/>
                      <a:pt x="58179" y="117299"/>
                      <a:pt x="87102" y="173710"/>
                    </a:cubicBezTo>
                    <a:cubicBezTo>
                      <a:pt x="116024" y="230121"/>
                      <a:pt x="144924" y="286533"/>
                      <a:pt x="173847" y="342944"/>
                    </a:cubicBezTo>
                    <a:cubicBezTo>
                      <a:pt x="190213" y="374877"/>
                      <a:pt x="206579" y="406786"/>
                      <a:pt x="222921" y="438719"/>
                    </a:cubicBezTo>
                    <a:cubicBezTo>
                      <a:pt x="224661" y="442105"/>
                      <a:pt x="229764" y="439119"/>
                      <a:pt x="228024" y="435732"/>
                    </a:cubicBezTo>
                    <a:lnTo>
                      <a:pt x="228024" y="435732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C1C27D37-3DA3-B2F5-1221-DCD9F45E4720}"/>
                  </a:ext>
                </a:extLst>
              </p:cNvPr>
              <p:cNvSpPr/>
              <p:nvPr/>
            </p:nvSpPr>
            <p:spPr>
              <a:xfrm>
                <a:off x="1530052" y="1121821"/>
                <a:ext cx="227037" cy="597127"/>
              </a:xfrm>
              <a:custGeom>
                <a:avLst/>
                <a:gdLst>
                  <a:gd name="connsiteX0" fmla="*/ 5893 w 227037"/>
                  <a:gd name="connsiteY0" fmla="*/ 595129 h 597127"/>
                  <a:gd name="connsiteX1" fmla="*/ 92097 w 227037"/>
                  <a:gd name="connsiteY1" fmla="*/ 364310 h 597127"/>
                  <a:gd name="connsiteX2" fmla="*/ 178301 w 227037"/>
                  <a:gd name="connsiteY2" fmla="*/ 133492 h 597127"/>
                  <a:gd name="connsiteX3" fmla="*/ 226835 w 227037"/>
                  <a:gd name="connsiteY3" fmla="*/ 3574 h 597127"/>
                  <a:gd name="connsiteX4" fmla="*/ 221145 w 227037"/>
                  <a:gd name="connsiteY4" fmla="*/ 1999 h 597127"/>
                  <a:gd name="connsiteX5" fmla="*/ 134940 w 227037"/>
                  <a:gd name="connsiteY5" fmla="*/ 232817 h 597127"/>
                  <a:gd name="connsiteX6" fmla="*/ 48736 w 227037"/>
                  <a:gd name="connsiteY6" fmla="*/ 463636 h 597127"/>
                  <a:gd name="connsiteX7" fmla="*/ 202 w 227037"/>
                  <a:gd name="connsiteY7" fmla="*/ 593554 h 597127"/>
                  <a:gd name="connsiteX8" fmla="*/ 5893 w 227037"/>
                  <a:gd name="connsiteY8" fmla="*/ 595129 h 597127"/>
                  <a:gd name="connsiteX9" fmla="*/ 5893 w 227037"/>
                  <a:gd name="connsiteY9" fmla="*/ 595129 h 597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037" h="597127">
                    <a:moveTo>
                      <a:pt x="5893" y="595129"/>
                    </a:moveTo>
                    <a:cubicBezTo>
                      <a:pt x="34627" y="518189"/>
                      <a:pt x="63362" y="441250"/>
                      <a:pt x="92097" y="364310"/>
                    </a:cubicBezTo>
                    <a:cubicBezTo>
                      <a:pt x="120832" y="287371"/>
                      <a:pt x="149566" y="210431"/>
                      <a:pt x="178301" y="133492"/>
                    </a:cubicBezTo>
                    <a:cubicBezTo>
                      <a:pt x="194479" y="90178"/>
                      <a:pt x="210657" y="46888"/>
                      <a:pt x="226835" y="3574"/>
                    </a:cubicBezTo>
                    <a:cubicBezTo>
                      <a:pt x="228175" y="0"/>
                      <a:pt x="222461" y="-1528"/>
                      <a:pt x="221145" y="1999"/>
                    </a:cubicBezTo>
                    <a:cubicBezTo>
                      <a:pt x="192410" y="78938"/>
                      <a:pt x="163675" y="155878"/>
                      <a:pt x="134940" y="232817"/>
                    </a:cubicBezTo>
                    <a:cubicBezTo>
                      <a:pt x="106206" y="309757"/>
                      <a:pt x="77471" y="386696"/>
                      <a:pt x="48736" y="463636"/>
                    </a:cubicBezTo>
                    <a:cubicBezTo>
                      <a:pt x="32558" y="506950"/>
                      <a:pt x="16380" y="550240"/>
                      <a:pt x="202" y="593554"/>
                    </a:cubicBezTo>
                    <a:cubicBezTo>
                      <a:pt x="-1138" y="597128"/>
                      <a:pt x="4576" y="598656"/>
                      <a:pt x="5893" y="595129"/>
                    </a:cubicBezTo>
                    <a:lnTo>
                      <a:pt x="5893" y="59512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270EEF0C-7C55-CE36-DD6A-D96326B01ED0}"/>
                  </a:ext>
                </a:extLst>
              </p:cNvPr>
              <p:cNvSpPr/>
              <p:nvPr/>
            </p:nvSpPr>
            <p:spPr>
              <a:xfrm>
                <a:off x="1212626" y="1009739"/>
                <a:ext cx="574612" cy="194841"/>
              </a:xfrm>
              <a:custGeom>
                <a:avLst/>
                <a:gdLst>
                  <a:gd name="connsiteX0" fmla="*/ 285766 w 574612"/>
                  <a:gd name="connsiteY0" fmla="*/ 247 h 194841"/>
                  <a:gd name="connsiteX1" fmla="*/ 3404 w 574612"/>
                  <a:gd name="connsiteY1" fmla="*/ 92730 h 194841"/>
                  <a:gd name="connsiteX2" fmla="*/ 3404 w 574612"/>
                  <a:gd name="connsiteY2" fmla="*/ 102112 h 194841"/>
                  <a:gd name="connsiteX3" fmla="*/ 285766 w 574612"/>
                  <a:gd name="connsiteY3" fmla="*/ 194594 h 194841"/>
                  <a:gd name="connsiteX4" fmla="*/ 288846 w 574612"/>
                  <a:gd name="connsiteY4" fmla="*/ 194594 h 194841"/>
                  <a:gd name="connsiteX5" fmla="*/ 571209 w 574612"/>
                  <a:gd name="connsiteY5" fmla="*/ 102112 h 194841"/>
                  <a:gd name="connsiteX6" fmla="*/ 571209 w 574612"/>
                  <a:gd name="connsiteY6" fmla="*/ 92730 h 194841"/>
                  <a:gd name="connsiteX7" fmla="*/ 288846 w 574612"/>
                  <a:gd name="connsiteY7" fmla="*/ 247 h 194841"/>
                  <a:gd name="connsiteX8" fmla="*/ 285766 w 574612"/>
                  <a:gd name="connsiteY8" fmla="*/ 247 h 19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4612" h="194841">
                    <a:moveTo>
                      <a:pt x="285766" y="247"/>
                    </a:moveTo>
                    <a:lnTo>
                      <a:pt x="3404" y="92730"/>
                    </a:lnTo>
                    <a:cubicBezTo>
                      <a:pt x="-1135" y="94211"/>
                      <a:pt x="-1135" y="100630"/>
                      <a:pt x="3404" y="102112"/>
                    </a:cubicBezTo>
                    <a:lnTo>
                      <a:pt x="285766" y="194594"/>
                    </a:lnTo>
                    <a:cubicBezTo>
                      <a:pt x="286754" y="194924"/>
                      <a:pt x="287835" y="194924"/>
                      <a:pt x="288846" y="194594"/>
                    </a:cubicBezTo>
                    <a:lnTo>
                      <a:pt x="571209" y="102112"/>
                    </a:lnTo>
                    <a:cubicBezTo>
                      <a:pt x="575747" y="100630"/>
                      <a:pt x="575747" y="94211"/>
                      <a:pt x="571209" y="92730"/>
                    </a:cubicBezTo>
                    <a:lnTo>
                      <a:pt x="288846" y="247"/>
                    </a:lnTo>
                    <a:cubicBezTo>
                      <a:pt x="287859" y="-82"/>
                      <a:pt x="286777" y="-82"/>
                      <a:pt x="285766" y="247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60BAFD8C-367E-09EA-7ED8-04128C719BE1}"/>
                  </a:ext>
                </a:extLst>
              </p:cNvPr>
              <p:cNvSpPr/>
              <p:nvPr/>
            </p:nvSpPr>
            <p:spPr>
              <a:xfrm>
                <a:off x="1212643" y="948072"/>
                <a:ext cx="574600" cy="159099"/>
              </a:xfrm>
              <a:custGeom>
                <a:avLst/>
                <a:gdLst>
                  <a:gd name="connsiteX0" fmla="*/ 574601 w 574600"/>
                  <a:gd name="connsiteY0" fmla="*/ 158370 h 159099"/>
                  <a:gd name="connsiteX1" fmla="*/ 574601 w 574600"/>
                  <a:gd name="connsiteY1" fmla="*/ 131517 h 159099"/>
                  <a:gd name="connsiteX2" fmla="*/ 572155 w 574600"/>
                  <a:gd name="connsiteY2" fmla="*/ 126555 h 159099"/>
                  <a:gd name="connsiteX3" fmla="*/ 451502 w 574600"/>
                  <a:gd name="connsiteY3" fmla="*/ 34120 h 159099"/>
                  <a:gd name="connsiteX4" fmla="*/ 451502 w 574600"/>
                  <a:gd name="connsiteY4" fmla="*/ 0 h 159099"/>
                  <a:gd name="connsiteX5" fmla="*/ 123098 w 574600"/>
                  <a:gd name="connsiteY5" fmla="*/ 0 h 159099"/>
                  <a:gd name="connsiteX6" fmla="*/ 123098 w 574600"/>
                  <a:gd name="connsiteY6" fmla="*/ 34120 h 159099"/>
                  <a:gd name="connsiteX7" fmla="*/ 2446 w 574600"/>
                  <a:gd name="connsiteY7" fmla="*/ 126555 h 159099"/>
                  <a:gd name="connsiteX8" fmla="*/ 0 w 574600"/>
                  <a:gd name="connsiteY8" fmla="*/ 131517 h 159099"/>
                  <a:gd name="connsiteX9" fmla="*/ 0 w 574600"/>
                  <a:gd name="connsiteY9" fmla="*/ 159099 h 159099"/>
                  <a:gd name="connsiteX10" fmla="*/ 574601 w 574600"/>
                  <a:gd name="connsiteY10" fmla="*/ 158370 h 159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4600" h="159099">
                    <a:moveTo>
                      <a:pt x="574601" y="158370"/>
                    </a:moveTo>
                    <a:lnTo>
                      <a:pt x="574601" y="131517"/>
                    </a:lnTo>
                    <a:cubicBezTo>
                      <a:pt x="574601" y="129565"/>
                      <a:pt x="573684" y="127731"/>
                      <a:pt x="572155" y="126555"/>
                    </a:cubicBezTo>
                    <a:lnTo>
                      <a:pt x="451502" y="34120"/>
                    </a:lnTo>
                    <a:lnTo>
                      <a:pt x="451502" y="0"/>
                    </a:lnTo>
                    <a:lnTo>
                      <a:pt x="123098" y="0"/>
                    </a:lnTo>
                    <a:lnTo>
                      <a:pt x="123098" y="34120"/>
                    </a:lnTo>
                    <a:lnTo>
                      <a:pt x="2446" y="126555"/>
                    </a:lnTo>
                    <a:cubicBezTo>
                      <a:pt x="894" y="127731"/>
                      <a:pt x="0" y="129565"/>
                      <a:pt x="0" y="131517"/>
                    </a:cubicBezTo>
                    <a:lnTo>
                      <a:pt x="0" y="159099"/>
                    </a:lnTo>
                    <a:lnTo>
                      <a:pt x="574601" y="158370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C7EF5003-8D02-54FE-C0D9-BF0D3E720D8B}"/>
                  </a:ext>
                </a:extLst>
              </p:cNvPr>
              <p:cNvSpPr/>
              <p:nvPr/>
            </p:nvSpPr>
            <p:spPr>
              <a:xfrm>
                <a:off x="1212626" y="982204"/>
                <a:ext cx="574612" cy="194841"/>
              </a:xfrm>
              <a:custGeom>
                <a:avLst/>
                <a:gdLst>
                  <a:gd name="connsiteX0" fmla="*/ 285766 w 574612"/>
                  <a:gd name="connsiteY0" fmla="*/ 247 h 194841"/>
                  <a:gd name="connsiteX1" fmla="*/ 3404 w 574612"/>
                  <a:gd name="connsiteY1" fmla="*/ 92729 h 194841"/>
                  <a:gd name="connsiteX2" fmla="*/ 3404 w 574612"/>
                  <a:gd name="connsiteY2" fmla="*/ 102112 h 194841"/>
                  <a:gd name="connsiteX3" fmla="*/ 285766 w 574612"/>
                  <a:gd name="connsiteY3" fmla="*/ 194594 h 194841"/>
                  <a:gd name="connsiteX4" fmla="*/ 288846 w 574612"/>
                  <a:gd name="connsiteY4" fmla="*/ 194594 h 194841"/>
                  <a:gd name="connsiteX5" fmla="*/ 571209 w 574612"/>
                  <a:gd name="connsiteY5" fmla="*/ 102112 h 194841"/>
                  <a:gd name="connsiteX6" fmla="*/ 571209 w 574612"/>
                  <a:gd name="connsiteY6" fmla="*/ 92729 h 194841"/>
                  <a:gd name="connsiteX7" fmla="*/ 288846 w 574612"/>
                  <a:gd name="connsiteY7" fmla="*/ 247 h 194841"/>
                  <a:gd name="connsiteX8" fmla="*/ 285766 w 574612"/>
                  <a:gd name="connsiteY8" fmla="*/ 247 h 19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4612" h="194841">
                    <a:moveTo>
                      <a:pt x="285766" y="247"/>
                    </a:moveTo>
                    <a:lnTo>
                      <a:pt x="3404" y="92729"/>
                    </a:lnTo>
                    <a:cubicBezTo>
                      <a:pt x="-1135" y="94211"/>
                      <a:pt x="-1135" y="100630"/>
                      <a:pt x="3404" y="102112"/>
                    </a:cubicBezTo>
                    <a:lnTo>
                      <a:pt x="285766" y="194594"/>
                    </a:lnTo>
                    <a:cubicBezTo>
                      <a:pt x="286754" y="194924"/>
                      <a:pt x="287835" y="194924"/>
                      <a:pt x="288846" y="194594"/>
                    </a:cubicBezTo>
                    <a:lnTo>
                      <a:pt x="571209" y="102112"/>
                    </a:lnTo>
                    <a:cubicBezTo>
                      <a:pt x="575747" y="100630"/>
                      <a:pt x="575747" y="94211"/>
                      <a:pt x="571209" y="92729"/>
                    </a:cubicBezTo>
                    <a:lnTo>
                      <a:pt x="288846" y="247"/>
                    </a:lnTo>
                    <a:cubicBezTo>
                      <a:pt x="287859" y="-82"/>
                      <a:pt x="286777" y="-82"/>
                      <a:pt x="285766" y="247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D5B11C54-0EFC-277D-CD9E-F23CB4D69D23}"/>
                  </a:ext>
                </a:extLst>
              </p:cNvPr>
              <p:cNvSpPr/>
              <p:nvPr/>
            </p:nvSpPr>
            <p:spPr>
              <a:xfrm>
                <a:off x="1469492" y="1171319"/>
                <a:ext cx="60267" cy="561173"/>
              </a:xfrm>
              <a:custGeom>
                <a:avLst/>
                <a:gdLst>
                  <a:gd name="connsiteX0" fmla="*/ 0 w 60267"/>
                  <a:gd name="connsiteY0" fmla="*/ 0 h 561173"/>
                  <a:gd name="connsiteX1" fmla="*/ 60268 w 60267"/>
                  <a:gd name="connsiteY1" fmla="*/ 0 h 561173"/>
                  <a:gd name="connsiteX2" fmla="*/ 60268 w 60267"/>
                  <a:gd name="connsiteY2" fmla="*/ 561174 h 561173"/>
                  <a:gd name="connsiteX3" fmla="*/ 0 w 60267"/>
                  <a:gd name="connsiteY3" fmla="*/ 561174 h 561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267" h="561173">
                    <a:moveTo>
                      <a:pt x="0" y="0"/>
                    </a:moveTo>
                    <a:lnTo>
                      <a:pt x="60268" y="0"/>
                    </a:lnTo>
                    <a:lnTo>
                      <a:pt x="60268" y="561174"/>
                    </a:lnTo>
                    <a:lnTo>
                      <a:pt x="0" y="561174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D26B2FA-5D36-CF3B-A659-2DC63FA0C1EC}"/>
                  </a:ext>
                </a:extLst>
              </p:cNvPr>
              <p:cNvSpPr/>
              <p:nvPr/>
            </p:nvSpPr>
            <p:spPr>
              <a:xfrm>
                <a:off x="1212620" y="1107195"/>
                <a:ext cx="30145" cy="530769"/>
              </a:xfrm>
              <a:custGeom>
                <a:avLst/>
                <a:gdLst>
                  <a:gd name="connsiteX0" fmla="*/ 30146 w 30145"/>
                  <a:gd name="connsiteY0" fmla="*/ 0 h 530769"/>
                  <a:gd name="connsiteX1" fmla="*/ 30146 w 30145"/>
                  <a:gd name="connsiteY1" fmla="*/ 530770 h 530769"/>
                  <a:gd name="connsiteX2" fmla="*/ 0 w 30145"/>
                  <a:gd name="connsiteY2" fmla="*/ 517319 h 530769"/>
                  <a:gd name="connsiteX3" fmla="*/ 0 w 30145"/>
                  <a:gd name="connsiteY3" fmla="*/ 0 h 530769"/>
                  <a:gd name="connsiteX4" fmla="*/ 30146 w 30145"/>
                  <a:gd name="connsiteY4" fmla="*/ 0 h 530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45" h="530769">
                    <a:moveTo>
                      <a:pt x="30146" y="0"/>
                    </a:moveTo>
                    <a:lnTo>
                      <a:pt x="30146" y="530770"/>
                    </a:lnTo>
                    <a:lnTo>
                      <a:pt x="0" y="517319"/>
                    </a:lnTo>
                    <a:lnTo>
                      <a:pt x="0" y="0"/>
                    </a:lnTo>
                    <a:lnTo>
                      <a:pt x="3014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5A97CD00-2180-0E1B-8258-752DF1590620}"/>
                  </a:ext>
                </a:extLst>
              </p:cNvPr>
              <p:cNvSpPr/>
              <p:nvPr/>
            </p:nvSpPr>
            <p:spPr>
              <a:xfrm>
                <a:off x="1757098" y="1107195"/>
                <a:ext cx="30145" cy="530769"/>
              </a:xfrm>
              <a:custGeom>
                <a:avLst/>
                <a:gdLst>
                  <a:gd name="connsiteX0" fmla="*/ 30146 w 30145"/>
                  <a:gd name="connsiteY0" fmla="*/ 0 h 530769"/>
                  <a:gd name="connsiteX1" fmla="*/ 30146 w 30145"/>
                  <a:gd name="connsiteY1" fmla="*/ 522234 h 530769"/>
                  <a:gd name="connsiteX2" fmla="*/ 0 w 30145"/>
                  <a:gd name="connsiteY2" fmla="*/ 530770 h 530769"/>
                  <a:gd name="connsiteX3" fmla="*/ 0 w 30145"/>
                  <a:gd name="connsiteY3" fmla="*/ 0 h 530769"/>
                  <a:gd name="connsiteX4" fmla="*/ 30146 w 30145"/>
                  <a:gd name="connsiteY4" fmla="*/ 0 h 530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45" h="530769">
                    <a:moveTo>
                      <a:pt x="30146" y="0"/>
                    </a:moveTo>
                    <a:lnTo>
                      <a:pt x="30146" y="522234"/>
                    </a:lnTo>
                    <a:lnTo>
                      <a:pt x="0" y="530770"/>
                    </a:lnTo>
                    <a:lnTo>
                      <a:pt x="0" y="0"/>
                    </a:lnTo>
                    <a:lnTo>
                      <a:pt x="3014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F23B5562-1158-04F0-410C-1CD76E786683}"/>
                  </a:ext>
                </a:extLst>
              </p:cNvPr>
              <p:cNvSpPr/>
              <p:nvPr/>
            </p:nvSpPr>
            <p:spPr>
              <a:xfrm>
                <a:off x="1497592" y="1174547"/>
                <a:ext cx="4702" cy="555589"/>
              </a:xfrm>
              <a:custGeom>
                <a:avLst/>
                <a:gdLst>
                  <a:gd name="connsiteX0" fmla="*/ 4703 w 4702"/>
                  <a:gd name="connsiteY0" fmla="*/ 553314 h 555589"/>
                  <a:gd name="connsiteX1" fmla="*/ 4703 w 4702"/>
                  <a:gd name="connsiteY1" fmla="*/ 2275 h 555589"/>
                  <a:gd name="connsiteX2" fmla="*/ 0 w 4702"/>
                  <a:gd name="connsiteY2" fmla="*/ 2275 h 555589"/>
                  <a:gd name="connsiteX3" fmla="*/ 0 w 4702"/>
                  <a:gd name="connsiteY3" fmla="*/ 553314 h 555589"/>
                  <a:gd name="connsiteX4" fmla="*/ 4703 w 4702"/>
                  <a:gd name="connsiteY4" fmla="*/ 553314 h 555589"/>
                  <a:gd name="connsiteX5" fmla="*/ 4703 w 4702"/>
                  <a:gd name="connsiteY5" fmla="*/ 553314 h 555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2" h="555589">
                    <a:moveTo>
                      <a:pt x="4703" y="553314"/>
                    </a:moveTo>
                    <a:lnTo>
                      <a:pt x="4703" y="2275"/>
                    </a:lnTo>
                    <a:cubicBezTo>
                      <a:pt x="4703" y="-758"/>
                      <a:pt x="0" y="-758"/>
                      <a:pt x="0" y="2275"/>
                    </a:cubicBezTo>
                    <a:lnTo>
                      <a:pt x="0" y="553314"/>
                    </a:lnTo>
                    <a:cubicBezTo>
                      <a:pt x="0" y="556348"/>
                      <a:pt x="4703" y="556348"/>
                      <a:pt x="4703" y="553314"/>
                    </a:cubicBezTo>
                    <a:lnTo>
                      <a:pt x="4703" y="55331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FB44BF1-F082-5B44-1577-495BC0007037}"/>
                  </a:ext>
                </a:extLst>
              </p:cNvPr>
              <p:cNvSpPr/>
              <p:nvPr/>
            </p:nvSpPr>
            <p:spPr>
              <a:xfrm>
                <a:off x="1213808" y="1081883"/>
                <a:ext cx="572271" cy="97409"/>
              </a:xfrm>
              <a:custGeom>
                <a:avLst/>
                <a:gdLst>
                  <a:gd name="connsiteX0" fmla="*/ 1610 w 572271"/>
                  <a:gd name="connsiteY0" fmla="*/ 4713 h 97409"/>
                  <a:gd name="connsiteX1" fmla="*/ 29992 w 572271"/>
                  <a:gd name="connsiteY1" fmla="*/ 14001 h 97409"/>
                  <a:gd name="connsiteX2" fmla="*/ 97761 w 572271"/>
                  <a:gd name="connsiteY2" fmla="*/ 36199 h 97409"/>
                  <a:gd name="connsiteX3" fmla="*/ 179544 w 572271"/>
                  <a:gd name="connsiteY3" fmla="*/ 62982 h 97409"/>
                  <a:gd name="connsiteX4" fmla="*/ 250135 w 572271"/>
                  <a:gd name="connsiteY4" fmla="*/ 86097 h 97409"/>
                  <a:gd name="connsiteX5" fmla="*/ 283643 w 572271"/>
                  <a:gd name="connsiteY5" fmla="*/ 97078 h 97409"/>
                  <a:gd name="connsiteX6" fmla="*/ 292391 w 572271"/>
                  <a:gd name="connsiteY6" fmla="*/ 95855 h 97409"/>
                  <a:gd name="connsiteX7" fmla="*/ 309697 w 572271"/>
                  <a:gd name="connsiteY7" fmla="*/ 90188 h 97409"/>
                  <a:gd name="connsiteX8" fmla="*/ 373680 w 572271"/>
                  <a:gd name="connsiteY8" fmla="*/ 69237 h 97409"/>
                  <a:gd name="connsiteX9" fmla="*/ 455017 w 572271"/>
                  <a:gd name="connsiteY9" fmla="*/ 42595 h 97409"/>
                  <a:gd name="connsiteX10" fmla="*/ 528500 w 572271"/>
                  <a:gd name="connsiteY10" fmla="*/ 18516 h 97409"/>
                  <a:gd name="connsiteX11" fmla="*/ 568804 w 572271"/>
                  <a:gd name="connsiteY11" fmla="*/ 5324 h 97409"/>
                  <a:gd name="connsiteX12" fmla="*/ 570638 w 572271"/>
                  <a:gd name="connsiteY12" fmla="*/ 4713 h 97409"/>
                  <a:gd name="connsiteX13" fmla="*/ 569392 w 572271"/>
                  <a:gd name="connsiteY13" fmla="*/ 175 h 97409"/>
                  <a:gd name="connsiteX14" fmla="*/ 541198 w 572271"/>
                  <a:gd name="connsiteY14" fmla="*/ 9416 h 97409"/>
                  <a:gd name="connsiteX15" fmla="*/ 473523 w 572271"/>
                  <a:gd name="connsiteY15" fmla="*/ 31590 h 97409"/>
                  <a:gd name="connsiteX16" fmla="*/ 392022 w 572271"/>
                  <a:gd name="connsiteY16" fmla="*/ 58279 h 97409"/>
                  <a:gd name="connsiteX17" fmla="*/ 321643 w 572271"/>
                  <a:gd name="connsiteY17" fmla="*/ 81323 h 97409"/>
                  <a:gd name="connsiteX18" fmla="*/ 298363 w 572271"/>
                  <a:gd name="connsiteY18" fmla="*/ 88942 h 97409"/>
                  <a:gd name="connsiteX19" fmla="*/ 287476 w 572271"/>
                  <a:gd name="connsiteY19" fmla="*/ 92516 h 97409"/>
                  <a:gd name="connsiteX20" fmla="*/ 280821 w 572271"/>
                  <a:gd name="connsiteY20" fmla="*/ 91223 h 97409"/>
                  <a:gd name="connsiteX21" fmla="*/ 263186 w 572271"/>
                  <a:gd name="connsiteY21" fmla="*/ 85438 h 97409"/>
                  <a:gd name="connsiteX22" fmla="*/ 199320 w 572271"/>
                  <a:gd name="connsiteY22" fmla="*/ 64510 h 97409"/>
                  <a:gd name="connsiteX23" fmla="*/ 117936 w 572271"/>
                  <a:gd name="connsiteY23" fmla="*/ 37845 h 97409"/>
                  <a:gd name="connsiteX24" fmla="*/ 44595 w 572271"/>
                  <a:gd name="connsiteY24" fmla="*/ 13813 h 97409"/>
                  <a:gd name="connsiteX25" fmla="*/ 4714 w 572271"/>
                  <a:gd name="connsiteY25" fmla="*/ 739 h 97409"/>
                  <a:gd name="connsiteX26" fmla="*/ 2880 w 572271"/>
                  <a:gd name="connsiteY26" fmla="*/ 128 h 97409"/>
                  <a:gd name="connsiteX27" fmla="*/ 1634 w 572271"/>
                  <a:gd name="connsiteY27" fmla="*/ 4666 h 97409"/>
                  <a:gd name="connsiteX28" fmla="*/ 1634 w 572271"/>
                  <a:gd name="connsiteY28" fmla="*/ 4666 h 97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72271" h="97409">
                    <a:moveTo>
                      <a:pt x="1610" y="4713"/>
                    </a:moveTo>
                    <a:cubicBezTo>
                      <a:pt x="11063" y="7817"/>
                      <a:pt x="20516" y="10897"/>
                      <a:pt x="29992" y="14001"/>
                    </a:cubicBezTo>
                    <a:cubicBezTo>
                      <a:pt x="52590" y="21408"/>
                      <a:pt x="75164" y="28792"/>
                      <a:pt x="97761" y="36199"/>
                    </a:cubicBezTo>
                    <a:cubicBezTo>
                      <a:pt x="125014" y="45134"/>
                      <a:pt x="152268" y="54046"/>
                      <a:pt x="179544" y="62982"/>
                    </a:cubicBezTo>
                    <a:cubicBezTo>
                      <a:pt x="203082" y="70695"/>
                      <a:pt x="226621" y="78407"/>
                      <a:pt x="250135" y="86097"/>
                    </a:cubicBezTo>
                    <a:cubicBezTo>
                      <a:pt x="261281" y="89741"/>
                      <a:pt x="272380" y="93833"/>
                      <a:pt x="283643" y="97078"/>
                    </a:cubicBezTo>
                    <a:cubicBezTo>
                      <a:pt x="286841" y="97995"/>
                      <a:pt x="289428" y="96819"/>
                      <a:pt x="292391" y="95855"/>
                    </a:cubicBezTo>
                    <a:cubicBezTo>
                      <a:pt x="298152" y="93974"/>
                      <a:pt x="303913" y="92069"/>
                      <a:pt x="309697" y="90188"/>
                    </a:cubicBezTo>
                    <a:cubicBezTo>
                      <a:pt x="331025" y="83204"/>
                      <a:pt x="352353" y="76221"/>
                      <a:pt x="373680" y="69237"/>
                    </a:cubicBezTo>
                    <a:cubicBezTo>
                      <a:pt x="400793" y="60348"/>
                      <a:pt x="427905" y="51483"/>
                      <a:pt x="455017" y="42595"/>
                    </a:cubicBezTo>
                    <a:cubicBezTo>
                      <a:pt x="479519" y="34576"/>
                      <a:pt x="503998" y="26558"/>
                      <a:pt x="528500" y="18516"/>
                    </a:cubicBezTo>
                    <a:cubicBezTo>
                      <a:pt x="541927" y="14119"/>
                      <a:pt x="555377" y="9721"/>
                      <a:pt x="568804" y="5324"/>
                    </a:cubicBezTo>
                    <a:lnTo>
                      <a:pt x="570638" y="4713"/>
                    </a:lnTo>
                    <a:cubicBezTo>
                      <a:pt x="573507" y="3772"/>
                      <a:pt x="572284" y="-766"/>
                      <a:pt x="569392" y="175"/>
                    </a:cubicBezTo>
                    <a:lnTo>
                      <a:pt x="541198" y="9416"/>
                    </a:lnTo>
                    <a:cubicBezTo>
                      <a:pt x="518647" y="16799"/>
                      <a:pt x="496073" y="24183"/>
                      <a:pt x="473523" y="31590"/>
                    </a:cubicBezTo>
                    <a:cubicBezTo>
                      <a:pt x="446364" y="40478"/>
                      <a:pt x="419181" y="49390"/>
                      <a:pt x="392022" y="58279"/>
                    </a:cubicBezTo>
                    <a:cubicBezTo>
                      <a:pt x="368554" y="65968"/>
                      <a:pt x="345110" y="73657"/>
                      <a:pt x="321643" y="81323"/>
                    </a:cubicBezTo>
                    <a:cubicBezTo>
                      <a:pt x="313883" y="83863"/>
                      <a:pt x="306123" y="86402"/>
                      <a:pt x="298363" y="88942"/>
                    </a:cubicBezTo>
                    <a:cubicBezTo>
                      <a:pt x="294813" y="90118"/>
                      <a:pt x="291144" y="91693"/>
                      <a:pt x="287476" y="92516"/>
                    </a:cubicBezTo>
                    <a:cubicBezTo>
                      <a:pt x="285148" y="93033"/>
                      <a:pt x="283008" y="91952"/>
                      <a:pt x="280821" y="91223"/>
                    </a:cubicBezTo>
                    <a:cubicBezTo>
                      <a:pt x="274943" y="89295"/>
                      <a:pt x="269064" y="87366"/>
                      <a:pt x="263186" y="85438"/>
                    </a:cubicBezTo>
                    <a:cubicBezTo>
                      <a:pt x="241905" y="78454"/>
                      <a:pt x="220601" y="71494"/>
                      <a:pt x="199320" y="64510"/>
                    </a:cubicBezTo>
                    <a:cubicBezTo>
                      <a:pt x="172184" y="55622"/>
                      <a:pt x="145072" y="46733"/>
                      <a:pt x="117936" y="37845"/>
                    </a:cubicBezTo>
                    <a:cubicBezTo>
                      <a:pt x="93481" y="29826"/>
                      <a:pt x="69026" y="21831"/>
                      <a:pt x="44595" y="13813"/>
                    </a:cubicBezTo>
                    <a:cubicBezTo>
                      <a:pt x="31309" y="9463"/>
                      <a:pt x="18000" y="5113"/>
                      <a:pt x="4714" y="739"/>
                    </a:cubicBezTo>
                    <a:lnTo>
                      <a:pt x="2880" y="128"/>
                    </a:lnTo>
                    <a:cubicBezTo>
                      <a:pt x="-12" y="-813"/>
                      <a:pt x="-1235" y="3725"/>
                      <a:pt x="1634" y="4666"/>
                    </a:cubicBezTo>
                    <a:lnTo>
                      <a:pt x="1634" y="4666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E72653E4-EB99-105B-1ACE-DBD0DB1AB8CE}"/>
                  </a:ext>
                </a:extLst>
              </p:cNvPr>
              <p:cNvSpPr/>
              <p:nvPr/>
            </p:nvSpPr>
            <p:spPr>
              <a:xfrm>
                <a:off x="1336305" y="952792"/>
                <a:ext cx="327334" cy="57799"/>
              </a:xfrm>
              <a:custGeom>
                <a:avLst/>
                <a:gdLst>
                  <a:gd name="connsiteX0" fmla="*/ 753 w 327334"/>
                  <a:gd name="connsiteY0" fmla="*/ 3981 h 57799"/>
                  <a:gd name="connsiteX1" fmla="*/ 8607 w 327334"/>
                  <a:gd name="connsiteY1" fmla="*/ 7767 h 57799"/>
                  <a:gd name="connsiteX2" fmla="*/ 19306 w 327334"/>
                  <a:gd name="connsiteY2" fmla="*/ 11270 h 57799"/>
                  <a:gd name="connsiteX3" fmla="*/ 56412 w 327334"/>
                  <a:gd name="connsiteY3" fmla="*/ 23427 h 57799"/>
                  <a:gd name="connsiteX4" fmla="*/ 141723 w 327334"/>
                  <a:gd name="connsiteY4" fmla="*/ 51386 h 57799"/>
                  <a:gd name="connsiteX5" fmla="*/ 159899 w 327334"/>
                  <a:gd name="connsiteY5" fmla="*/ 57335 h 57799"/>
                  <a:gd name="connsiteX6" fmla="*/ 178664 w 327334"/>
                  <a:gd name="connsiteY6" fmla="*/ 53643 h 57799"/>
                  <a:gd name="connsiteX7" fmla="*/ 259789 w 327334"/>
                  <a:gd name="connsiteY7" fmla="*/ 27072 h 57799"/>
                  <a:gd name="connsiteX8" fmla="*/ 321303 w 327334"/>
                  <a:gd name="connsiteY8" fmla="*/ 6920 h 57799"/>
                  <a:gd name="connsiteX9" fmla="*/ 326570 w 327334"/>
                  <a:gd name="connsiteY9" fmla="*/ 3934 h 57799"/>
                  <a:gd name="connsiteX10" fmla="*/ 323255 w 327334"/>
                  <a:gd name="connsiteY10" fmla="*/ 618 h 57799"/>
                  <a:gd name="connsiteX11" fmla="*/ 316906 w 327334"/>
                  <a:gd name="connsiteY11" fmla="*/ 3416 h 57799"/>
                  <a:gd name="connsiteX12" fmla="*/ 305877 w 327334"/>
                  <a:gd name="connsiteY12" fmla="*/ 7014 h 57799"/>
                  <a:gd name="connsiteX13" fmla="*/ 268819 w 327334"/>
                  <a:gd name="connsiteY13" fmla="*/ 19148 h 57799"/>
                  <a:gd name="connsiteX14" fmla="*/ 184684 w 327334"/>
                  <a:gd name="connsiteY14" fmla="*/ 46707 h 57799"/>
                  <a:gd name="connsiteX15" fmla="*/ 166201 w 327334"/>
                  <a:gd name="connsiteY15" fmla="*/ 52750 h 57799"/>
                  <a:gd name="connsiteX16" fmla="*/ 159100 w 327334"/>
                  <a:gd name="connsiteY16" fmla="*/ 52091 h 57799"/>
                  <a:gd name="connsiteX17" fmla="*/ 149553 w 327334"/>
                  <a:gd name="connsiteY17" fmla="*/ 48964 h 57799"/>
                  <a:gd name="connsiteX18" fmla="*/ 69274 w 327334"/>
                  <a:gd name="connsiteY18" fmla="*/ 22675 h 57799"/>
                  <a:gd name="connsiteX19" fmla="*/ 7502 w 327334"/>
                  <a:gd name="connsiteY19" fmla="*/ 2429 h 57799"/>
                  <a:gd name="connsiteX20" fmla="*/ 4092 w 327334"/>
                  <a:gd name="connsiteY20" fmla="*/ 618 h 57799"/>
                  <a:gd name="connsiteX21" fmla="*/ 777 w 327334"/>
                  <a:gd name="connsiteY21" fmla="*/ 3934 h 57799"/>
                  <a:gd name="connsiteX22" fmla="*/ 777 w 327334"/>
                  <a:gd name="connsiteY22" fmla="*/ 3934 h 5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27334" h="57799">
                    <a:moveTo>
                      <a:pt x="753" y="3981"/>
                    </a:moveTo>
                    <a:cubicBezTo>
                      <a:pt x="3128" y="6027"/>
                      <a:pt x="5738" y="6826"/>
                      <a:pt x="8607" y="7767"/>
                    </a:cubicBezTo>
                    <a:cubicBezTo>
                      <a:pt x="12181" y="8942"/>
                      <a:pt x="15732" y="10095"/>
                      <a:pt x="19306" y="11270"/>
                    </a:cubicBezTo>
                    <a:cubicBezTo>
                      <a:pt x="31675" y="15315"/>
                      <a:pt x="44043" y="19383"/>
                      <a:pt x="56412" y="23427"/>
                    </a:cubicBezTo>
                    <a:cubicBezTo>
                      <a:pt x="84841" y="32739"/>
                      <a:pt x="113294" y="42051"/>
                      <a:pt x="141723" y="51386"/>
                    </a:cubicBezTo>
                    <a:cubicBezTo>
                      <a:pt x="147766" y="53361"/>
                      <a:pt x="153786" y="55572"/>
                      <a:pt x="159899" y="57335"/>
                    </a:cubicBezTo>
                    <a:cubicBezTo>
                      <a:pt x="165919" y="59075"/>
                      <a:pt x="172997" y="55501"/>
                      <a:pt x="178664" y="53643"/>
                    </a:cubicBezTo>
                    <a:cubicBezTo>
                      <a:pt x="205706" y="44778"/>
                      <a:pt x="232747" y="35937"/>
                      <a:pt x="259789" y="27072"/>
                    </a:cubicBezTo>
                    <a:cubicBezTo>
                      <a:pt x="280294" y="20347"/>
                      <a:pt x="300892" y="13880"/>
                      <a:pt x="321303" y="6920"/>
                    </a:cubicBezTo>
                    <a:cubicBezTo>
                      <a:pt x="323278" y="6238"/>
                      <a:pt x="324995" y="5321"/>
                      <a:pt x="326570" y="3934"/>
                    </a:cubicBezTo>
                    <a:cubicBezTo>
                      <a:pt x="328851" y="1935"/>
                      <a:pt x="325512" y="-1381"/>
                      <a:pt x="323255" y="618"/>
                    </a:cubicBezTo>
                    <a:cubicBezTo>
                      <a:pt x="321491" y="2170"/>
                      <a:pt x="319093" y="2711"/>
                      <a:pt x="316906" y="3416"/>
                    </a:cubicBezTo>
                    <a:cubicBezTo>
                      <a:pt x="313238" y="4616"/>
                      <a:pt x="309569" y="5815"/>
                      <a:pt x="305877" y="7014"/>
                    </a:cubicBezTo>
                    <a:cubicBezTo>
                      <a:pt x="293532" y="11059"/>
                      <a:pt x="281164" y="15103"/>
                      <a:pt x="268819" y="19148"/>
                    </a:cubicBezTo>
                    <a:cubicBezTo>
                      <a:pt x="240766" y="28342"/>
                      <a:pt x="212713" y="37512"/>
                      <a:pt x="184684" y="46707"/>
                    </a:cubicBezTo>
                    <a:cubicBezTo>
                      <a:pt x="178523" y="48729"/>
                      <a:pt x="172409" y="50892"/>
                      <a:pt x="166201" y="52750"/>
                    </a:cubicBezTo>
                    <a:cubicBezTo>
                      <a:pt x="163521" y="53573"/>
                      <a:pt x="161522" y="52891"/>
                      <a:pt x="159100" y="52091"/>
                    </a:cubicBezTo>
                    <a:cubicBezTo>
                      <a:pt x="155925" y="51057"/>
                      <a:pt x="152727" y="49999"/>
                      <a:pt x="149553" y="48964"/>
                    </a:cubicBezTo>
                    <a:cubicBezTo>
                      <a:pt x="122793" y="40193"/>
                      <a:pt x="96034" y="31422"/>
                      <a:pt x="69274" y="22675"/>
                    </a:cubicBezTo>
                    <a:cubicBezTo>
                      <a:pt x="48699" y="15926"/>
                      <a:pt x="27959" y="9507"/>
                      <a:pt x="7502" y="2429"/>
                    </a:cubicBezTo>
                    <a:cubicBezTo>
                      <a:pt x="6256" y="2006"/>
                      <a:pt x="5127" y="1512"/>
                      <a:pt x="4092" y="618"/>
                    </a:cubicBezTo>
                    <a:cubicBezTo>
                      <a:pt x="1811" y="-1357"/>
                      <a:pt x="-1528" y="1959"/>
                      <a:pt x="777" y="3934"/>
                    </a:cubicBezTo>
                    <a:lnTo>
                      <a:pt x="777" y="393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F325B9CF-5C3B-D10B-A15F-C706A65D5C4C}"/>
                  </a:ext>
                </a:extLst>
              </p:cNvPr>
              <p:cNvSpPr/>
              <p:nvPr/>
            </p:nvSpPr>
            <p:spPr>
              <a:xfrm>
                <a:off x="1336305" y="980821"/>
                <a:ext cx="327334" cy="57799"/>
              </a:xfrm>
              <a:custGeom>
                <a:avLst/>
                <a:gdLst>
                  <a:gd name="connsiteX0" fmla="*/ 753 w 327334"/>
                  <a:gd name="connsiteY0" fmla="*/ 3981 h 57799"/>
                  <a:gd name="connsiteX1" fmla="*/ 8607 w 327334"/>
                  <a:gd name="connsiteY1" fmla="*/ 7767 h 57799"/>
                  <a:gd name="connsiteX2" fmla="*/ 19306 w 327334"/>
                  <a:gd name="connsiteY2" fmla="*/ 11270 h 57799"/>
                  <a:gd name="connsiteX3" fmla="*/ 56412 w 327334"/>
                  <a:gd name="connsiteY3" fmla="*/ 23427 h 57799"/>
                  <a:gd name="connsiteX4" fmla="*/ 141723 w 327334"/>
                  <a:gd name="connsiteY4" fmla="*/ 51386 h 57799"/>
                  <a:gd name="connsiteX5" fmla="*/ 159899 w 327334"/>
                  <a:gd name="connsiteY5" fmla="*/ 57335 h 57799"/>
                  <a:gd name="connsiteX6" fmla="*/ 178664 w 327334"/>
                  <a:gd name="connsiteY6" fmla="*/ 53643 h 57799"/>
                  <a:gd name="connsiteX7" fmla="*/ 259789 w 327334"/>
                  <a:gd name="connsiteY7" fmla="*/ 27072 h 57799"/>
                  <a:gd name="connsiteX8" fmla="*/ 321303 w 327334"/>
                  <a:gd name="connsiteY8" fmla="*/ 6920 h 57799"/>
                  <a:gd name="connsiteX9" fmla="*/ 326570 w 327334"/>
                  <a:gd name="connsiteY9" fmla="*/ 3934 h 57799"/>
                  <a:gd name="connsiteX10" fmla="*/ 323255 w 327334"/>
                  <a:gd name="connsiteY10" fmla="*/ 618 h 57799"/>
                  <a:gd name="connsiteX11" fmla="*/ 316906 w 327334"/>
                  <a:gd name="connsiteY11" fmla="*/ 3416 h 57799"/>
                  <a:gd name="connsiteX12" fmla="*/ 305877 w 327334"/>
                  <a:gd name="connsiteY12" fmla="*/ 7014 h 57799"/>
                  <a:gd name="connsiteX13" fmla="*/ 268819 w 327334"/>
                  <a:gd name="connsiteY13" fmla="*/ 19148 h 57799"/>
                  <a:gd name="connsiteX14" fmla="*/ 184684 w 327334"/>
                  <a:gd name="connsiteY14" fmla="*/ 46707 h 57799"/>
                  <a:gd name="connsiteX15" fmla="*/ 166201 w 327334"/>
                  <a:gd name="connsiteY15" fmla="*/ 52750 h 57799"/>
                  <a:gd name="connsiteX16" fmla="*/ 159100 w 327334"/>
                  <a:gd name="connsiteY16" fmla="*/ 52091 h 57799"/>
                  <a:gd name="connsiteX17" fmla="*/ 149553 w 327334"/>
                  <a:gd name="connsiteY17" fmla="*/ 48964 h 57799"/>
                  <a:gd name="connsiteX18" fmla="*/ 69274 w 327334"/>
                  <a:gd name="connsiteY18" fmla="*/ 22675 h 57799"/>
                  <a:gd name="connsiteX19" fmla="*/ 7502 w 327334"/>
                  <a:gd name="connsiteY19" fmla="*/ 2429 h 57799"/>
                  <a:gd name="connsiteX20" fmla="*/ 4092 w 327334"/>
                  <a:gd name="connsiteY20" fmla="*/ 618 h 57799"/>
                  <a:gd name="connsiteX21" fmla="*/ 777 w 327334"/>
                  <a:gd name="connsiteY21" fmla="*/ 3934 h 57799"/>
                  <a:gd name="connsiteX22" fmla="*/ 777 w 327334"/>
                  <a:gd name="connsiteY22" fmla="*/ 3934 h 5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27334" h="57799">
                    <a:moveTo>
                      <a:pt x="753" y="3981"/>
                    </a:moveTo>
                    <a:cubicBezTo>
                      <a:pt x="3128" y="6027"/>
                      <a:pt x="5738" y="6826"/>
                      <a:pt x="8607" y="7767"/>
                    </a:cubicBezTo>
                    <a:cubicBezTo>
                      <a:pt x="12181" y="8942"/>
                      <a:pt x="15732" y="10095"/>
                      <a:pt x="19306" y="11270"/>
                    </a:cubicBezTo>
                    <a:cubicBezTo>
                      <a:pt x="31675" y="15315"/>
                      <a:pt x="44043" y="19383"/>
                      <a:pt x="56412" y="23427"/>
                    </a:cubicBezTo>
                    <a:cubicBezTo>
                      <a:pt x="84841" y="32739"/>
                      <a:pt x="113294" y="42051"/>
                      <a:pt x="141723" y="51386"/>
                    </a:cubicBezTo>
                    <a:cubicBezTo>
                      <a:pt x="147766" y="53361"/>
                      <a:pt x="153786" y="55572"/>
                      <a:pt x="159899" y="57335"/>
                    </a:cubicBezTo>
                    <a:cubicBezTo>
                      <a:pt x="165919" y="59075"/>
                      <a:pt x="172997" y="55501"/>
                      <a:pt x="178664" y="53643"/>
                    </a:cubicBezTo>
                    <a:cubicBezTo>
                      <a:pt x="205706" y="44778"/>
                      <a:pt x="232747" y="35937"/>
                      <a:pt x="259789" y="27072"/>
                    </a:cubicBezTo>
                    <a:cubicBezTo>
                      <a:pt x="280294" y="20347"/>
                      <a:pt x="300892" y="13880"/>
                      <a:pt x="321303" y="6920"/>
                    </a:cubicBezTo>
                    <a:cubicBezTo>
                      <a:pt x="323278" y="6238"/>
                      <a:pt x="324995" y="5321"/>
                      <a:pt x="326570" y="3934"/>
                    </a:cubicBezTo>
                    <a:cubicBezTo>
                      <a:pt x="328851" y="1935"/>
                      <a:pt x="325512" y="-1381"/>
                      <a:pt x="323255" y="618"/>
                    </a:cubicBezTo>
                    <a:cubicBezTo>
                      <a:pt x="321491" y="2170"/>
                      <a:pt x="319093" y="2711"/>
                      <a:pt x="316906" y="3416"/>
                    </a:cubicBezTo>
                    <a:cubicBezTo>
                      <a:pt x="313238" y="4616"/>
                      <a:pt x="309569" y="5815"/>
                      <a:pt x="305877" y="7014"/>
                    </a:cubicBezTo>
                    <a:cubicBezTo>
                      <a:pt x="293532" y="11059"/>
                      <a:pt x="281164" y="15103"/>
                      <a:pt x="268819" y="19148"/>
                    </a:cubicBezTo>
                    <a:cubicBezTo>
                      <a:pt x="240766" y="28342"/>
                      <a:pt x="212713" y="37512"/>
                      <a:pt x="184684" y="46707"/>
                    </a:cubicBezTo>
                    <a:cubicBezTo>
                      <a:pt x="178523" y="48729"/>
                      <a:pt x="172409" y="50892"/>
                      <a:pt x="166201" y="52750"/>
                    </a:cubicBezTo>
                    <a:cubicBezTo>
                      <a:pt x="163521" y="53573"/>
                      <a:pt x="161522" y="52891"/>
                      <a:pt x="159100" y="52091"/>
                    </a:cubicBezTo>
                    <a:cubicBezTo>
                      <a:pt x="155925" y="51057"/>
                      <a:pt x="152727" y="49999"/>
                      <a:pt x="149553" y="48964"/>
                    </a:cubicBezTo>
                    <a:cubicBezTo>
                      <a:pt x="122793" y="40193"/>
                      <a:pt x="96034" y="31422"/>
                      <a:pt x="69274" y="22675"/>
                    </a:cubicBezTo>
                    <a:cubicBezTo>
                      <a:pt x="48699" y="15926"/>
                      <a:pt x="27959" y="9507"/>
                      <a:pt x="7502" y="2429"/>
                    </a:cubicBezTo>
                    <a:cubicBezTo>
                      <a:pt x="6256" y="2006"/>
                      <a:pt x="5127" y="1512"/>
                      <a:pt x="4092" y="618"/>
                    </a:cubicBezTo>
                    <a:cubicBezTo>
                      <a:pt x="1811" y="-1357"/>
                      <a:pt x="-1528" y="1959"/>
                      <a:pt x="777" y="3934"/>
                    </a:cubicBezTo>
                    <a:lnTo>
                      <a:pt x="777" y="393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FE2C7150-D6DC-FFEE-921E-325F82E2C8DB}"/>
                  </a:ext>
                </a:extLst>
              </p:cNvPr>
              <p:cNvSpPr/>
              <p:nvPr/>
            </p:nvSpPr>
            <p:spPr>
              <a:xfrm>
                <a:off x="1497592" y="888445"/>
                <a:ext cx="4702" cy="290651"/>
              </a:xfrm>
              <a:custGeom>
                <a:avLst/>
                <a:gdLst>
                  <a:gd name="connsiteX0" fmla="*/ 0 w 4702"/>
                  <a:gd name="connsiteY0" fmla="*/ 2275 h 290651"/>
                  <a:gd name="connsiteX1" fmla="*/ 0 w 4702"/>
                  <a:gd name="connsiteY1" fmla="*/ 288376 h 290651"/>
                  <a:gd name="connsiteX2" fmla="*/ 4703 w 4702"/>
                  <a:gd name="connsiteY2" fmla="*/ 288376 h 290651"/>
                  <a:gd name="connsiteX3" fmla="*/ 4703 w 4702"/>
                  <a:gd name="connsiteY3" fmla="*/ 2275 h 290651"/>
                  <a:gd name="connsiteX4" fmla="*/ 0 w 4702"/>
                  <a:gd name="connsiteY4" fmla="*/ 2275 h 290651"/>
                  <a:gd name="connsiteX5" fmla="*/ 0 w 4702"/>
                  <a:gd name="connsiteY5" fmla="*/ 2275 h 290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2" h="290651">
                    <a:moveTo>
                      <a:pt x="0" y="2275"/>
                    </a:moveTo>
                    <a:lnTo>
                      <a:pt x="0" y="288376"/>
                    </a:lnTo>
                    <a:cubicBezTo>
                      <a:pt x="0" y="291410"/>
                      <a:pt x="4703" y="291410"/>
                      <a:pt x="4703" y="288376"/>
                    </a:cubicBezTo>
                    <a:lnTo>
                      <a:pt x="4703" y="2275"/>
                    </a:lnTo>
                    <a:cubicBezTo>
                      <a:pt x="4703" y="-758"/>
                      <a:pt x="0" y="-758"/>
                      <a:pt x="0" y="2275"/>
                    </a:cubicBezTo>
                    <a:lnTo>
                      <a:pt x="0" y="2275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2B8ECF4-D8EA-EF9B-92D2-67F1E0493A6F}"/>
                  </a:ext>
                </a:extLst>
              </p:cNvPr>
              <p:cNvSpPr/>
              <p:nvPr/>
            </p:nvSpPr>
            <p:spPr>
              <a:xfrm rot="16779000">
                <a:off x="1470858" y="848242"/>
                <a:ext cx="58221" cy="58221"/>
              </a:xfrm>
              <a:custGeom>
                <a:avLst/>
                <a:gdLst>
                  <a:gd name="connsiteX0" fmla="*/ 58222 w 58221"/>
                  <a:gd name="connsiteY0" fmla="*/ 29111 h 58221"/>
                  <a:gd name="connsiteX1" fmla="*/ 29111 w 58221"/>
                  <a:gd name="connsiteY1" fmla="*/ 58222 h 58221"/>
                  <a:gd name="connsiteX2" fmla="*/ 0 w 58221"/>
                  <a:gd name="connsiteY2" fmla="*/ 29111 h 58221"/>
                  <a:gd name="connsiteX3" fmla="*/ 29111 w 58221"/>
                  <a:gd name="connsiteY3" fmla="*/ 0 h 58221"/>
                  <a:gd name="connsiteX4" fmla="*/ 58222 w 58221"/>
                  <a:gd name="connsiteY4" fmla="*/ 29111 h 5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221" h="58221">
                    <a:moveTo>
                      <a:pt x="58222" y="29111"/>
                    </a:moveTo>
                    <a:cubicBezTo>
                      <a:pt x="58222" y="45189"/>
                      <a:pt x="45188" y="58222"/>
                      <a:pt x="29111" y="58222"/>
                    </a:cubicBezTo>
                    <a:cubicBezTo>
                      <a:pt x="13033" y="58222"/>
                      <a:pt x="0" y="45189"/>
                      <a:pt x="0" y="29111"/>
                    </a:cubicBezTo>
                    <a:cubicBezTo>
                      <a:pt x="0" y="13033"/>
                      <a:pt x="13033" y="0"/>
                      <a:pt x="29111" y="0"/>
                    </a:cubicBezTo>
                    <a:cubicBezTo>
                      <a:pt x="45188" y="0"/>
                      <a:pt x="58222" y="13033"/>
                      <a:pt x="58222" y="29111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73625A4-5B52-F929-521E-078566A964EA}"/>
                  </a:ext>
                </a:extLst>
              </p:cNvPr>
              <p:cNvSpPr/>
              <p:nvPr/>
            </p:nvSpPr>
            <p:spPr>
              <a:xfrm>
                <a:off x="1427778" y="766870"/>
                <a:ext cx="144332" cy="111693"/>
              </a:xfrm>
              <a:custGeom>
                <a:avLst/>
                <a:gdLst>
                  <a:gd name="connsiteX0" fmla="*/ 72166 w 144332"/>
                  <a:gd name="connsiteY0" fmla="*/ 111694 h 111693"/>
                  <a:gd name="connsiteX1" fmla="*/ 0 w 144332"/>
                  <a:gd name="connsiteY1" fmla="*/ 55847 h 111693"/>
                  <a:gd name="connsiteX2" fmla="*/ 72166 w 144332"/>
                  <a:gd name="connsiteY2" fmla="*/ 0 h 111693"/>
                  <a:gd name="connsiteX3" fmla="*/ 144332 w 144332"/>
                  <a:gd name="connsiteY3" fmla="*/ 55847 h 111693"/>
                  <a:gd name="connsiteX4" fmla="*/ 72166 w 144332"/>
                  <a:gd name="connsiteY4" fmla="*/ 111694 h 111693"/>
                  <a:gd name="connsiteX5" fmla="*/ 72166 w 144332"/>
                  <a:gd name="connsiteY5" fmla="*/ 17706 h 111693"/>
                  <a:gd name="connsiteX6" fmla="*/ 17706 w 144332"/>
                  <a:gd name="connsiteY6" fmla="*/ 55847 h 111693"/>
                  <a:gd name="connsiteX7" fmla="*/ 72166 w 144332"/>
                  <a:gd name="connsiteY7" fmla="*/ 93988 h 111693"/>
                  <a:gd name="connsiteX8" fmla="*/ 126626 w 144332"/>
                  <a:gd name="connsiteY8" fmla="*/ 55847 h 111693"/>
                  <a:gd name="connsiteX9" fmla="*/ 72166 w 144332"/>
                  <a:gd name="connsiteY9" fmla="*/ 17706 h 111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4332" h="111693">
                    <a:moveTo>
                      <a:pt x="72166" y="111694"/>
                    </a:moveTo>
                    <a:cubicBezTo>
                      <a:pt x="32379" y="111694"/>
                      <a:pt x="0" y="86651"/>
                      <a:pt x="0" y="55847"/>
                    </a:cubicBezTo>
                    <a:cubicBezTo>
                      <a:pt x="0" y="25043"/>
                      <a:pt x="32356" y="0"/>
                      <a:pt x="72166" y="0"/>
                    </a:cubicBezTo>
                    <a:cubicBezTo>
                      <a:pt x="111976" y="0"/>
                      <a:pt x="144332" y="25066"/>
                      <a:pt x="144332" y="55847"/>
                    </a:cubicBezTo>
                    <a:cubicBezTo>
                      <a:pt x="144332" y="86627"/>
                      <a:pt x="111953" y="111694"/>
                      <a:pt x="72166" y="111694"/>
                    </a:cubicBezTo>
                    <a:close/>
                    <a:moveTo>
                      <a:pt x="72166" y="17706"/>
                    </a:moveTo>
                    <a:cubicBezTo>
                      <a:pt x="42138" y="17706"/>
                      <a:pt x="17706" y="34825"/>
                      <a:pt x="17706" y="55847"/>
                    </a:cubicBezTo>
                    <a:cubicBezTo>
                      <a:pt x="17706" y="76869"/>
                      <a:pt x="42138" y="93988"/>
                      <a:pt x="72166" y="93988"/>
                    </a:cubicBezTo>
                    <a:cubicBezTo>
                      <a:pt x="102194" y="93988"/>
                      <a:pt x="126626" y="76869"/>
                      <a:pt x="126626" y="55847"/>
                    </a:cubicBezTo>
                    <a:cubicBezTo>
                      <a:pt x="126626" y="34825"/>
                      <a:pt x="102194" y="17706"/>
                      <a:pt x="72166" y="17706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2EAD345C-D170-A1A5-D25D-6124498D7273}"/>
                  </a:ext>
                </a:extLst>
              </p:cNvPr>
              <p:cNvSpPr/>
              <p:nvPr/>
            </p:nvSpPr>
            <p:spPr>
              <a:xfrm>
                <a:off x="1475928" y="893753"/>
                <a:ext cx="48489" cy="14851"/>
              </a:xfrm>
              <a:custGeom>
                <a:avLst/>
                <a:gdLst>
                  <a:gd name="connsiteX0" fmla="*/ 44544 w 48489"/>
                  <a:gd name="connsiteY0" fmla="*/ 777 h 14851"/>
                  <a:gd name="connsiteX1" fmla="*/ 3958 w 48489"/>
                  <a:gd name="connsiteY1" fmla="*/ 1270 h 14851"/>
                  <a:gd name="connsiteX2" fmla="*/ 642 w 48489"/>
                  <a:gd name="connsiteY2" fmla="*/ 4586 h 14851"/>
                  <a:gd name="connsiteX3" fmla="*/ 47883 w 48489"/>
                  <a:gd name="connsiteY3" fmla="*/ 4092 h 14851"/>
                  <a:gd name="connsiteX4" fmla="*/ 44567 w 48489"/>
                  <a:gd name="connsiteY4" fmla="*/ 777 h 14851"/>
                  <a:gd name="connsiteX5" fmla="*/ 44567 w 48489"/>
                  <a:gd name="connsiteY5" fmla="*/ 777 h 14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489" h="14851">
                    <a:moveTo>
                      <a:pt x="44544" y="777"/>
                    </a:moveTo>
                    <a:cubicBezTo>
                      <a:pt x="33821" y="13075"/>
                      <a:pt x="14963" y="13357"/>
                      <a:pt x="3958" y="1270"/>
                    </a:cubicBezTo>
                    <a:cubicBezTo>
                      <a:pt x="1912" y="-963"/>
                      <a:pt x="-1403" y="2352"/>
                      <a:pt x="642" y="4586"/>
                    </a:cubicBezTo>
                    <a:cubicBezTo>
                      <a:pt x="13270" y="18460"/>
                      <a:pt x="35561" y="18248"/>
                      <a:pt x="47883" y="4092"/>
                    </a:cubicBezTo>
                    <a:cubicBezTo>
                      <a:pt x="49858" y="1811"/>
                      <a:pt x="46543" y="-1528"/>
                      <a:pt x="44567" y="777"/>
                    </a:cubicBezTo>
                    <a:lnTo>
                      <a:pt x="44567" y="777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484A0C97-2E6B-32B9-22F9-AF4A888145C8}"/>
                  </a:ext>
                </a:extLst>
              </p:cNvPr>
              <p:cNvSpPr/>
              <p:nvPr/>
            </p:nvSpPr>
            <p:spPr>
              <a:xfrm>
                <a:off x="1520883" y="857621"/>
                <a:ext cx="9553" cy="15485"/>
              </a:xfrm>
              <a:custGeom>
                <a:avLst/>
                <a:gdLst>
                  <a:gd name="connsiteX0" fmla="*/ 9489 w 9553"/>
                  <a:gd name="connsiteY0" fmla="*/ 12501 h 15485"/>
                  <a:gd name="connsiteX1" fmla="*/ 4410 w 9553"/>
                  <a:gd name="connsiteY1" fmla="*/ 1167 h 15485"/>
                  <a:gd name="connsiteX2" fmla="*/ 2999 w 9553"/>
                  <a:gd name="connsiteY2" fmla="*/ 85 h 15485"/>
                  <a:gd name="connsiteX3" fmla="*/ 1188 w 9553"/>
                  <a:gd name="connsiteY3" fmla="*/ 321 h 15485"/>
                  <a:gd name="connsiteX4" fmla="*/ 342 w 9553"/>
                  <a:gd name="connsiteY4" fmla="*/ 3542 h 15485"/>
                  <a:gd name="connsiteX5" fmla="*/ 3281 w 9553"/>
                  <a:gd name="connsiteY5" fmla="*/ 8504 h 15485"/>
                  <a:gd name="connsiteX6" fmla="*/ 3399 w 9553"/>
                  <a:gd name="connsiteY6" fmla="*/ 8786 h 15485"/>
                  <a:gd name="connsiteX7" fmla="*/ 3681 w 9553"/>
                  <a:gd name="connsiteY7" fmla="*/ 9468 h 15485"/>
                  <a:gd name="connsiteX8" fmla="*/ 4175 w 9553"/>
                  <a:gd name="connsiteY8" fmla="*/ 10855 h 15485"/>
                  <a:gd name="connsiteX9" fmla="*/ 4951 w 9553"/>
                  <a:gd name="connsiteY9" fmla="*/ 13747 h 15485"/>
                  <a:gd name="connsiteX10" fmla="*/ 7843 w 9553"/>
                  <a:gd name="connsiteY10" fmla="*/ 15393 h 15485"/>
                  <a:gd name="connsiteX11" fmla="*/ 9489 w 9553"/>
                  <a:gd name="connsiteY11" fmla="*/ 12501 h 15485"/>
                  <a:gd name="connsiteX12" fmla="*/ 9489 w 9553"/>
                  <a:gd name="connsiteY12" fmla="*/ 12501 h 1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53" h="15485">
                    <a:moveTo>
                      <a:pt x="9489" y="12501"/>
                    </a:moveTo>
                    <a:cubicBezTo>
                      <a:pt x="8619" y="8433"/>
                      <a:pt x="6902" y="4506"/>
                      <a:pt x="4410" y="1167"/>
                    </a:cubicBezTo>
                    <a:cubicBezTo>
                      <a:pt x="4034" y="650"/>
                      <a:pt x="3634" y="274"/>
                      <a:pt x="2999" y="85"/>
                    </a:cubicBezTo>
                    <a:cubicBezTo>
                      <a:pt x="2435" y="-79"/>
                      <a:pt x="1682" y="-9"/>
                      <a:pt x="1188" y="321"/>
                    </a:cubicBezTo>
                    <a:cubicBezTo>
                      <a:pt x="224" y="955"/>
                      <a:pt x="-434" y="2484"/>
                      <a:pt x="342" y="3542"/>
                    </a:cubicBezTo>
                    <a:cubicBezTo>
                      <a:pt x="1494" y="5094"/>
                      <a:pt x="2482" y="6740"/>
                      <a:pt x="3281" y="8504"/>
                    </a:cubicBezTo>
                    <a:cubicBezTo>
                      <a:pt x="3328" y="8598"/>
                      <a:pt x="3657" y="9350"/>
                      <a:pt x="3399" y="8786"/>
                    </a:cubicBezTo>
                    <a:cubicBezTo>
                      <a:pt x="3493" y="8997"/>
                      <a:pt x="3587" y="9233"/>
                      <a:pt x="3681" y="9468"/>
                    </a:cubicBezTo>
                    <a:cubicBezTo>
                      <a:pt x="3869" y="9938"/>
                      <a:pt x="4034" y="10385"/>
                      <a:pt x="4175" y="10855"/>
                    </a:cubicBezTo>
                    <a:cubicBezTo>
                      <a:pt x="4480" y="11796"/>
                      <a:pt x="4739" y="12760"/>
                      <a:pt x="4951" y="13747"/>
                    </a:cubicBezTo>
                    <a:cubicBezTo>
                      <a:pt x="5209" y="14947"/>
                      <a:pt x="6691" y="15770"/>
                      <a:pt x="7843" y="15393"/>
                    </a:cubicBezTo>
                    <a:cubicBezTo>
                      <a:pt x="9113" y="14994"/>
                      <a:pt x="9771" y="13794"/>
                      <a:pt x="9489" y="12501"/>
                    </a:cubicBezTo>
                    <a:lnTo>
                      <a:pt x="9489" y="12501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447D8241-83F1-EB3B-741D-4ADB0B6A6037}"/>
                  </a:ext>
                </a:extLst>
              </p:cNvPr>
              <p:cNvSpPr/>
              <p:nvPr/>
            </p:nvSpPr>
            <p:spPr>
              <a:xfrm>
                <a:off x="1469834" y="858038"/>
                <a:ext cx="9511" cy="15410"/>
              </a:xfrm>
              <a:custGeom>
                <a:avLst/>
                <a:gdLst>
                  <a:gd name="connsiteX0" fmla="*/ 4597 w 9511"/>
                  <a:gd name="connsiteY0" fmla="*/ 13683 h 15410"/>
                  <a:gd name="connsiteX1" fmla="*/ 5373 w 9511"/>
                  <a:gd name="connsiteY1" fmla="*/ 10814 h 15410"/>
                  <a:gd name="connsiteX2" fmla="*/ 5866 w 9511"/>
                  <a:gd name="connsiteY2" fmla="*/ 9427 h 15410"/>
                  <a:gd name="connsiteX3" fmla="*/ 5984 w 9511"/>
                  <a:gd name="connsiteY3" fmla="*/ 9145 h 15410"/>
                  <a:gd name="connsiteX4" fmla="*/ 6243 w 9511"/>
                  <a:gd name="connsiteY4" fmla="*/ 8557 h 15410"/>
                  <a:gd name="connsiteX5" fmla="*/ 9182 w 9511"/>
                  <a:gd name="connsiteY5" fmla="*/ 3525 h 15410"/>
                  <a:gd name="connsiteX6" fmla="*/ 8335 w 9511"/>
                  <a:gd name="connsiteY6" fmla="*/ 303 h 15410"/>
                  <a:gd name="connsiteX7" fmla="*/ 5114 w 9511"/>
                  <a:gd name="connsiteY7" fmla="*/ 1150 h 15410"/>
                  <a:gd name="connsiteX8" fmla="*/ 58 w 9511"/>
                  <a:gd name="connsiteY8" fmla="*/ 12460 h 15410"/>
                  <a:gd name="connsiteX9" fmla="*/ 1704 w 9511"/>
                  <a:gd name="connsiteY9" fmla="*/ 15353 h 15410"/>
                  <a:gd name="connsiteX10" fmla="*/ 4597 w 9511"/>
                  <a:gd name="connsiteY10" fmla="*/ 13707 h 15410"/>
                  <a:gd name="connsiteX11" fmla="*/ 4597 w 9511"/>
                  <a:gd name="connsiteY11" fmla="*/ 13707 h 15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11" h="15410">
                    <a:moveTo>
                      <a:pt x="4597" y="13683"/>
                    </a:moveTo>
                    <a:cubicBezTo>
                      <a:pt x="4808" y="12719"/>
                      <a:pt x="5067" y="11755"/>
                      <a:pt x="5373" y="10814"/>
                    </a:cubicBezTo>
                    <a:cubicBezTo>
                      <a:pt x="5537" y="10344"/>
                      <a:pt x="5702" y="9874"/>
                      <a:pt x="5866" y="9427"/>
                    </a:cubicBezTo>
                    <a:cubicBezTo>
                      <a:pt x="5913" y="9333"/>
                      <a:pt x="6196" y="8557"/>
                      <a:pt x="5984" y="9145"/>
                    </a:cubicBezTo>
                    <a:cubicBezTo>
                      <a:pt x="6055" y="8933"/>
                      <a:pt x="6149" y="8745"/>
                      <a:pt x="6243" y="8557"/>
                    </a:cubicBezTo>
                    <a:cubicBezTo>
                      <a:pt x="7066" y="6793"/>
                      <a:pt x="8053" y="5100"/>
                      <a:pt x="9182" y="3525"/>
                    </a:cubicBezTo>
                    <a:cubicBezTo>
                      <a:pt x="9887" y="2514"/>
                      <a:pt x="9394" y="868"/>
                      <a:pt x="8335" y="303"/>
                    </a:cubicBezTo>
                    <a:cubicBezTo>
                      <a:pt x="7136" y="-332"/>
                      <a:pt x="5890" y="68"/>
                      <a:pt x="5114" y="1150"/>
                    </a:cubicBezTo>
                    <a:cubicBezTo>
                      <a:pt x="2715" y="4536"/>
                      <a:pt x="928" y="8392"/>
                      <a:pt x="58" y="12460"/>
                    </a:cubicBezTo>
                    <a:cubicBezTo>
                      <a:pt x="-200" y="13660"/>
                      <a:pt x="411" y="15070"/>
                      <a:pt x="1704" y="15353"/>
                    </a:cubicBezTo>
                    <a:cubicBezTo>
                      <a:pt x="2880" y="15611"/>
                      <a:pt x="4314" y="15000"/>
                      <a:pt x="4597" y="13707"/>
                    </a:cubicBezTo>
                    <a:lnTo>
                      <a:pt x="4597" y="13707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7DC8DC5B-AFBB-C646-4874-FC52B37338C0}"/>
                  </a:ext>
                </a:extLst>
              </p:cNvPr>
              <p:cNvSpPr/>
              <p:nvPr/>
            </p:nvSpPr>
            <p:spPr>
              <a:xfrm>
                <a:off x="1468920" y="1718901"/>
                <a:ext cx="61411" cy="15189"/>
              </a:xfrm>
              <a:custGeom>
                <a:avLst/>
                <a:gdLst>
                  <a:gd name="connsiteX0" fmla="*/ 1536 w 61411"/>
                  <a:gd name="connsiteY0" fmla="*/ 4727 h 15189"/>
                  <a:gd name="connsiteX1" fmla="*/ 25286 w 61411"/>
                  <a:gd name="connsiteY1" fmla="*/ 13851 h 15189"/>
                  <a:gd name="connsiteX2" fmla="*/ 35209 w 61411"/>
                  <a:gd name="connsiteY2" fmla="*/ 14462 h 15189"/>
                  <a:gd name="connsiteX3" fmla="*/ 48142 w 61411"/>
                  <a:gd name="connsiteY3" fmla="*/ 9501 h 15189"/>
                  <a:gd name="connsiteX4" fmla="*/ 59828 w 61411"/>
                  <a:gd name="connsiteY4" fmla="*/ 5009 h 15189"/>
                  <a:gd name="connsiteX5" fmla="*/ 58582 w 61411"/>
                  <a:gd name="connsiteY5" fmla="*/ 471 h 15189"/>
                  <a:gd name="connsiteX6" fmla="*/ 35467 w 61411"/>
                  <a:gd name="connsiteY6" fmla="*/ 9360 h 15189"/>
                  <a:gd name="connsiteX7" fmla="*/ 32246 w 61411"/>
                  <a:gd name="connsiteY7" fmla="*/ 10535 h 15189"/>
                  <a:gd name="connsiteX8" fmla="*/ 27331 w 61411"/>
                  <a:gd name="connsiteY8" fmla="*/ 9595 h 15189"/>
                  <a:gd name="connsiteX9" fmla="*/ 13811 w 61411"/>
                  <a:gd name="connsiteY9" fmla="*/ 4398 h 15189"/>
                  <a:gd name="connsiteX10" fmla="*/ 2829 w 61411"/>
                  <a:gd name="connsiteY10" fmla="*/ 165 h 15189"/>
                  <a:gd name="connsiteX11" fmla="*/ 1583 w 61411"/>
                  <a:gd name="connsiteY11" fmla="*/ 4704 h 15189"/>
                  <a:gd name="connsiteX12" fmla="*/ 1583 w 61411"/>
                  <a:gd name="connsiteY12" fmla="*/ 4704 h 1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411" h="15189">
                    <a:moveTo>
                      <a:pt x="1536" y="4727"/>
                    </a:moveTo>
                    <a:cubicBezTo>
                      <a:pt x="9460" y="7761"/>
                      <a:pt x="17361" y="10817"/>
                      <a:pt x="25286" y="13851"/>
                    </a:cubicBezTo>
                    <a:cubicBezTo>
                      <a:pt x="28648" y="15144"/>
                      <a:pt x="31635" y="15779"/>
                      <a:pt x="35209" y="14462"/>
                    </a:cubicBezTo>
                    <a:cubicBezTo>
                      <a:pt x="39535" y="12840"/>
                      <a:pt x="43815" y="11147"/>
                      <a:pt x="48142" y="9501"/>
                    </a:cubicBezTo>
                    <a:cubicBezTo>
                      <a:pt x="52045" y="7996"/>
                      <a:pt x="55925" y="6514"/>
                      <a:pt x="59828" y="5009"/>
                    </a:cubicBezTo>
                    <a:cubicBezTo>
                      <a:pt x="62627" y="3928"/>
                      <a:pt x="61404" y="-611"/>
                      <a:pt x="58582" y="471"/>
                    </a:cubicBezTo>
                    <a:cubicBezTo>
                      <a:pt x="50869" y="3434"/>
                      <a:pt x="43180" y="6397"/>
                      <a:pt x="35467" y="9360"/>
                    </a:cubicBezTo>
                    <a:cubicBezTo>
                      <a:pt x="34433" y="9759"/>
                      <a:pt x="33328" y="10300"/>
                      <a:pt x="32246" y="10535"/>
                    </a:cubicBezTo>
                    <a:cubicBezTo>
                      <a:pt x="30459" y="10935"/>
                      <a:pt x="28930" y="10230"/>
                      <a:pt x="27331" y="9595"/>
                    </a:cubicBezTo>
                    <a:cubicBezTo>
                      <a:pt x="22817" y="7855"/>
                      <a:pt x="18325" y="6138"/>
                      <a:pt x="13811" y="4398"/>
                    </a:cubicBezTo>
                    <a:cubicBezTo>
                      <a:pt x="10142" y="2987"/>
                      <a:pt x="6498" y="1576"/>
                      <a:pt x="2829" y="165"/>
                    </a:cubicBezTo>
                    <a:cubicBezTo>
                      <a:pt x="8" y="-916"/>
                      <a:pt x="-1215" y="3622"/>
                      <a:pt x="1583" y="4704"/>
                    </a:cubicBezTo>
                    <a:lnTo>
                      <a:pt x="1583" y="470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9C2863D4-4534-9096-AF58-021D7E575887}"/>
                  </a:ext>
                </a:extLst>
              </p:cNvPr>
              <p:cNvSpPr/>
              <p:nvPr/>
            </p:nvSpPr>
            <p:spPr>
              <a:xfrm>
                <a:off x="1210219" y="1593575"/>
                <a:ext cx="32718" cy="41662"/>
              </a:xfrm>
              <a:custGeom>
                <a:avLst/>
                <a:gdLst>
                  <a:gd name="connsiteX0" fmla="*/ 31136 w 32718"/>
                  <a:gd name="connsiteY0" fmla="*/ 36959 h 41662"/>
                  <a:gd name="connsiteX1" fmla="*/ 10960 w 32718"/>
                  <a:gd name="connsiteY1" fmla="*/ 29199 h 41662"/>
                  <a:gd name="connsiteX2" fmla="*/ 4776 w 32718"/>
                  <a:gd name="connsiteY2" fmla="*/ 23273 h 41662"/>
                  <a:gd name="connsiteX3" fmla="*/ 4776 w 32718"/>
                  <a:gd name="connsiteY3" fmla="*/ 13162 h 41662"/>
                  <a:gd name="connsiteX4" fmla="*/ 4776 w 32718"/>
                  <a:gd name="connsiteY4" fmla="*/ 2275 h 41662"/>
                  <a:gd name="connsiteX5" fmla="*/ 73 w 32718"/>
                  <a:gd name="connsiteY5" fmla="*/ 2275 h 41662"/>
                  <a:gd name="connsiteX6" fmla="*/ 73 w 32718"/>
                  <a:gd name="connsiteY6" fmla="*/ 23226 h 41662"/>
                  <a:gd name="connsiteX7" fmla="*/ 3647 w 32718"/>
                  <a:gd name="connsiteY7" fmla="*/ 30892 h 41662"/>
                  <a:gd name="connsiteX8" fmla="*/ 7856 w 32718"/>
                  <a:gd name="connsiteY8" fmla="*/ 33032 h 41662"/>
                  <a:gd name="connsiteX9" fmla="*/ 19778 w 32718"/>
                  <a:gd name="connsiteY9" fmla="*/ 37617 h 41662"/>
                  <a:gd name="connsiteX10" fmla="*/ 29890 w 32718"/>
                  <a:gd name="connsiteY10" fmla="*/ 41497 h 41662"/>
                  <a:gd name="connsiteX11" fmla="*/ 31136 w 32718"/>
                  <a:gd name="connsiteY11" fmla="*/ 36959 h 41662"/>
                  <a:gd name="connsiteX12" fmla="*/ 31136 w 32718"/>
                  <a:gd name="connsiteY12" fmla="*/ 36959 h 41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718" h="41662">
                    <a:moveTo>
                      <a:pt x="31136" y="36959"/>
                    </a:moveTo>
                    <a:cubicBezTo>
                      <a:pt x="24411" y="34372"/>
                      <a:pt x="17686" y="31786"/>
                      <a:pt x="10960" y="29199"/>
                    </a:cubicBezTo>
                    <a:cubicBezTo>
                      <a:pt x="7974" y="28047"/>
                      <a:pt x="4894" y="27153"/>
                      <a:pt x="4776" y="23273"/>
                    </a:cubicBezTo>
                    <a:cubicBezTo>
                      <a:pt x="4682" y="19911"/>
                      <a:pt x="4776" y="16525"/>
                      <a:pt x="4776" y="13162"/>
                    </a:cubicBezTo>
                    <a:lnTo>
                      <a:pt x="4776" y="2275"/>
                    </a:lnTo>
                    <a:cubicBezTo>
                      <a:pt x="4776" y="-758"/>
                      <a:pt x="73" y="-758"/>
                      <a:pt x="73" y="2275"/>
                    </a:cubicBezTo>
                    <a:cubicBezTo>
                      <a:pt x="73" y="9259"/>
                      <a:pt x="-91" y="16243"/>
                      <a:pt x="73" y="23226"/>
                    </a:cubicBezTo>
                    <a:cubicBezTo>
                      <a:pt x="144" y="26213"/>
                      <a:pt x="1296" y="28988"/>
                      <a:pt x="3647" y="30892"/>
                    </a:cubicBezTo>
                    <a:cubicBezTo>
                      <a:pt x="4894" y="31903"/>
                      <a:pt x="6375" y="32468"/>
                      <a:pt x="7856" y="33032"/>
                    </a:cubicBezTo>
                    <a:cubicBezTo>
                      <a:pt x="11830" y="34560"/>
                      <a:pt x="15804" y="36089"/>
                      <a:pt x="19778" y="37617"/>
                    </a:cubicBezTo>
                    <a:cubicBezTo>
                      <a:pt x="23141" y="38911"/>
                      <a:pt x="26527" y="40204"/>
                      <a:pt x="29890" y="41497"/>
                    </a:cubicBezTo>
                    <a:cubicBezTo>
                      <a:pt x="32711" y="42579"/>
                      <a:pt x="33934" y="38041"/>
                      <a:pt x="31136" y="36959"/>
                    </a:cubicBezTo>
                    <a:lnTo>
                      <a:pt x="31136" y="36959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0C098344-EEE8-A145-E103-7FD1536C59EC}"/>
                  </a:ext>
                </a:extLst>
              </p:cNvPr>
              <p:cNvSpPr/>
              <p:nvPr/>
            </p:nvSpPr>
            <p:spPr>
              <a:xfrm>
                <a:off x="1755257" y="1593034"/>
                <a:ext cx="34148" cy="42838"/>
              </a:xfrm>
              <a:custGeom>
                <a:avLst/>
                <a:gdLst>
                  <a:gd name="connsiteX0" fmla="*/ 2853 w 34148"/>
                  <a:gd name="connsiteY0" fmla="*/ 42697 h 42838"/>
                  <a:gd name="connsiteX1" fmla="*/ 25286 w 34148"/>
                  <a:gd name="connsiteY1" fmla="*/ 34067 h 42838"/>
                  <a:gd name="connsiteX2" fmla="*/ 34033 w 34148"/>
                  <a:gd name="connsiteY2" fmla="*/ 25907 h 42838"/>
                  <a:gd name="connsiteX3" fmla="*/ 34033 w 34148"/>
                  <a:gd name="connsiteY3" fmla="*/ 14526 h 42838"/>
                  <a:gd name="connsiteX4" fmla="*/ 34033 w 34148"/>
                  <a:gd name="connsiteY4" fmla="*/ 2275 h 42838"/>
                  <a:gd name="connsiteX5" fmla="*/ 29330 w 34148"/>
                  <a:gd name="connsiteY5" fmla="*/ 2275 h 42838"/>
                  <a:gd name="connsiteX6" fmla="*/ 29330 w 34148"/>
                  <a:gd name="connsiteY6" fmla="*/ 24802 h 42838"/>
                  <a:gd name="connsiteX7" fmla="*/ 26814 w 34148"/>
                  <a:gd name="connsiteY7" fmla="*/ 28423 h 42838"/>
                  <a:gd name="connsiteX8" fmla="*/ 24251 w 34148"/>
                  <a:gd name="connsiteY8" fmla="*/ 29434 h 42838"/>
                  <a:gd name="connsiteX9" fmla="*/ 11624 w 34148"/>
                  <a:gd name="connsiteY9" fmla="*/ 34278 h 42838"/>
                  <a:gd name="connsiteX10" fmla="*/ 1583 w 34148"/>
                  <a:gd name="connsiteY10" fmla="*/ 38135 h 42838"/>
                  <a:gd name="connsiteX11" fmla="*/ 2829 w 34148"/>
                  <a:gd name="connsiteY11" fmla="*/ 42673 h 42838"/>
                  <a:gd name="connsiteX12" fmla="*/ 2829 w 34148"/>
                  <a:gd name="connsiteY12" fmla="*/ 42673 h 42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148" h="42838">
                    <a:moveTo>
                      <a:pt x="2853" y="42697"/>
                    </a:moveTo>
                    <a:cubicBezTo>
                      <a:pt x="10330" y="39828"/>
                      <a:pt x="17808" y="36935"/>
                      <a:pt x="25286" y="34067"/>
                    </a:cubicBezTo>
                    <a:cubicBezTo>
                      <a:pt x="29095" y="32609"/>
                      <a:pt x="33680" y="30657"/>
                      <a:pt x="34033" y="25907"/>
                    </a:cubicBezTo>
                    <a:cubicBezTo>
                      <a:pt x="34292" y="22145"/>
                      <a:pt x="34033" y="18288"/>
                      <a:pt x="34033" y="14526"/>
                    </a:cubicBezTo>
                    <a:lnTo>
                      <a:pt x="34033" y="2275"/>
                    </a:lnTo>
                    <a:cubicBezTo>
                      <a:pt x="34033" y="-758"/>
                      <a:pt x="29330" y="-758"/>
                      <a:pt x="29330" y="2275"/>
                    </a:cubicBezTo>
                    <a:lnTo>
                      <a:pt x="29330" y="24802"/>
                    </a:lnTo>
                    <a:cubicBezTo>
                      <a:pt x="29330" y="26519"/>
                      <a:pt x="28625" y="27530"/>
                      <a:pt x="26814" y="28423"/>
                    </a:cubicBezTo>
                    <a:cubicBezTo>
                      <a:pt x="26085" y="28776"/>
                      <a:pt x="25098" y="29129"/>
                      <a:pt x="24251" y="29434"/>
                    </a:cubicBezTo>
                    <a:cubicBezTo>
                      <a:pt x="20042" y="31057"/>
                      <a:pt x="15833" y="32679"/>
                      <a:pt x="11624" y="34278"/>
                    </a:cubicBezTo>
                    <a:cubicBezTo>
                      <a:pt x="8285" y="35572"/>
                      <a:pt x="4922" y="36841"/>
                      <a:pt x="1583" y="38135"/>
                    </a:cubicBezTo>
                    <a:cubicBezTo>
                      <a:pt x="-1215" y="39216"/>
                      <a:pt x="8" y="43755"/>
                      <a:pt x="2829" y="42673"/>
                    </a:cubicBezTo>
                    <a:lnTo>
                      <a:pt x="2829" y="42673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76" name="Rectangle 300">
              <a:extLst>
                <a:ext uri="{FF2B5EF4-FFF2-40B4-BE49-F238E27FC236}">
                  <a16:creationId xmlns:a16="http://schemas.microsoft.com/office/drawing/2014/main" id="{DDF44228-C57C-F467-81B1-D95E013C7FD0}"/>
                </a:ext>
              </a:extLst>
            </p:cNvPr>
            <p:cNvSpPr/>
            <p:nvPr/>
          </p:nvSpPr>
          <p:spPr>
            <a:xfrm>
              <a:off x="2476098" y="155631"/>
              <a:ext cx="130119" cy="66954"/>
            </a:xfrm>
            <a:custGeom>
              <a:avLst/>
              <a:gdLst>
                <a:gd name="connsiteX0" fmla="*/ 0 w 118148"/>
                <a:gd name="connsiteY0" fmla="*/ 0 h 55046"/>
                <a:gd name="connsiteX1" fmla="*/ 118148 w 118148"/>
                <a:gd name="connsiteY1" fmla="*/ 0 h 55046"/>
                <a:gd name="connsiteX2" fmla="*/ 118148 w 118148"/>
                <a:gd name="connsiteY2" fmla="*/ 55046 h 55046"/>
                <a:gd name="connsiteX3" fmla="*/ 0 w 118148"/>
                <a:gd name="connsiteY3" fmla="*/ 55046 h 55046"/>
                <a:gd name="connsiteX4" fmla="*/ 0 w 118148"/>
                <a:gd name="connsiteY4" fmla="*/ 0 h 55046"/>
                <a:gd name="connsiteX0" fmla="*/ 0 w 141968"/>
                <a:gd name="connsiteY0" fmla="*/ 11909 h 66955"/>
                <a:gd name="connsiteX1" fmla="*/ 141968 w 141968"/>
                <a:gd name="connsiteY1" fmla="*/ 0 h 66955"/>
                <a:gd name="connsiteX2" fmla="*/ 118148 w 141968"/>
                <a:gd name="connsiteY2" fmla="*/ 66955 h 66955"/>
                <a:gd name="connsiteX3" fmla="*/ 0 w 141968"/>
                <a:gd name="connsiteY3" fmla="*/ 66955 h 66955"/>
                <a:gd name="connsiteX4" fmla="*/ 0 w 141968"/>
                <a:gd name="connsiteY4" fmla="*/ 11909 h 66955"/>
                <a:gd name="connsiteX0" fmla="*/ 0 w 141968"/>
                <a:gd name="connsiteY0" fmla="*/ 11909 h 66955"/>
                <a:gd name="connsiteX1" fmla="*/ 141968 w 141968"/>
                <a:gd name="connsiteY1" fmla="*/ 0 h 66955"/>
                <a:gd name="connsiteX2" fmla="*/ 141968 w 141968"/>
                <a:gd name="connsiteY2" fmla="*/ 57692 h 66955"/>
                <a:gd name="connsiteX3" fmla="*/ 0 w 141968"/>
                <a:gd name="connsiteY3" fmla="*/ 66955 h 66955"/>
                <a:gd name="connsiteX4" fmla="*/ 0 w 141968"/>
                <a:gd name="connsiteY4" fmla="*/ 11909 h 66955"/>
                <a:gd name="connsiteX0" fmla="*/ 0 w 141968"/>
                <a:gd name="connsiteY0" fmla="*/ 11909 h 76218"/>
                <a:gd name="connsiteX1" fmla="*/ 141968 w 141968"/>
                <a:gd name="connsiteY1" fmla="*/ 0 h 76218"/>
                <a:gd name="connsiteX2" fmla="*/ 141968 w 141968"/>
                <a:gd name="connsiteY2" fmla="*/ 57692 h 76218"/>
                <a:gd name="connsiteX3" fmla="*/ 19850 w 141968"/>
                <a:gd name="connsiteY3" fmla="*/ 76218 h 76218"/>
                <a:gd name="connsiteX4" fmla="*/ 0 w 141968"/>
                <a:gd name="connsiteY4" fmla="*/ 11909 h 76218"/>
                <a:gd name="connsiteX0" fmla="*/ 0 w 141968"/>
                <a:gd name="connsiteY0" fmla="*/ 11909 h 76621"/>
                <a:gd name="connsiteX1" fmla="*/ 141968 w 141968"/>
                <a:gd name="connsiteY1" fmla="*/ 0 h 76621"/>
                <a:gd name="connsiteX2" fmla="*/ 141968 w 141968"/>
                <a:gd name="connsiteY2" fmla="*/ 57692 h 76621"/>
                <a:gd name="connsiteX3" fmla="*/ 19850 w 141968"/>
                <a:gd name="connsiteY3" fmla="*/ 76218 h 76621"/>
                <a:gd name="connsiteX4" fmla="*/ 0 w 141968"/>
                <a:gd name="connsiteY4" fmla="*/ 11909 h 76621"/>
                <a:gd name="connsiteX0" fmla="*/ 17203 w 159171"/>
                <a:gd name="connsiteY0" fmla="*/ 11909 h 77917"/>
                <a:gd name="connsiteX1" fmla="*/ 159171 w 159171"/>
                <a:gd name="connsiteY1" fmla="*/ 0 h 77917"/>
                <a:gd name="connsiteX2" fmla="*/ 159171 w 159171"/>
                <a:gd name="connsiteY2" fmla="*/ 57692 h 77917"/>
                <a:gd name="connsiteX3" fmla="*/ 0 w 159171"/>
                <a:gd name="connsiteY3" fmla="*/ 77541 h 77917"/>
                <a:gd name="connsiteX4" fmla="*/ 17203 w 159171"/>
                <a:gd name="connsiteY4" fmla="*/ 11909 h 77917"/>
                <a:gd name="connsiteX0" fmla="*/ 17203 w 159171"/>
                <a:gd name="connsiteY0" fmla="*/ 11909 h 80339"/>
                <a:gd name="connsiteX1" fmla="*/ 159171 w 159171"/>
                <a:gd name="connsiteY1" fmla="*/ 0 h 80339"/>
                <a:gd name="connsiteX2" fmla="*/ 159171 w 159171"/>
                <a:gd name="connsiteY2" fmla="*/ 57692 h 80339"/>
                <a:gd name="connsiteX3" fmla="*/ 0 w 159171"/>
                <a:gd name="connsiteY3" fmla="*/ 77541 h 80339"/>
                <a:gd name="connsiteX4" fmla="*/ 17203 w 159171"/>
                <a:gd name="connsiteY4" fmla="*/ 11909 h 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71" h="80339">
                  <a:moveTo>
                    <a:pt x="17203" y="11909"/>
                  </a:moveTo>
                  <a:lnTo>
                    <a:pt x="159171" y="0"/>
                  </a:lnTo>
                  <a:lnTo>
                    <a:pt x="159171" y="57692"/>
                  </a:lnTo>
                  <a:cubicBezTo>
                    <a:pt x="118465" y="63867"/>
                    <a:pt x="121428" y="88569"/>
                    <a:pt x="0" y="77541"/>
                  </a:cubicBezTo>
                  <a:lnTo>
                    <a:pt x="17203" y="1190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2" name="wheelbarrow">
            <a:extLst>
              <a:ext uri="{FF2B5EF4-FFF2-40B4-BE49-F238E27FC236}">
                <a16:creationId xmlns:a16="http://schemas.microsoft.com/office/drawing/2014/main" id="{D7618511-02E0-B9E6-F786-C30BC25E20EA}"/>
              </a:ext>
            </a:extLst>
          </p:cNvPr>
          <p:cNvGrpSpPr/>
          <p:nvPr/>
        </p:nvGrpSpPr>
        <p:grpSpPr>
          <a:xfrm flipH="1">
            <a:off x="-623018" y="3836045"/>
            <a:ext cx="5627595" cy="4316921"/>
            <a:chOff x="8437769" y="3396930"/>
            <a:chExt cx="3547713" cy="2721446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6A3F2C83-E52B-9ADD-EEE4-91AE74D671EF}"/>
                </a:ext>
              </a:extLst>
            </p:cNvPr>
            <p:cNvGrpSpPr/>
            <p:nvPr/>
          </p:nvGrpSpPr>
          <p:grpSpPr>
            <a:xfrm>
              <a:off x="8437769" y="3396930"/>
              <a:ext cx="3547713" cy="2480958"/>
              <a:chOff x="8915174" y="3582698"/>
              <a:chExt cx="3547713" cy="2480958"/>
            </a:xfrm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73943E-7EF7-07CB-D269-5F7229F6BC83}"/>
                  </a:ext>
                </a:extLst>
              </p:cNvPr>
              <p:cNvSpPr/>
              <p:nvPr/>
            </p:nvSpPr>
            <p:spPr>
              <a:xfrm flipH="1">
                <a:off x="8993221" y="4111286"/>
                <a:ext cx="2716046" cy="1425695"/>
              </a:xfrm>
              <a:custGeom>
                <a:avLst/>
                <a:gdLst>
                  <a:gd name="connsiteX0" fmla="*/ 2686493 w 2716046"/>
                  <a:gd name="connsiteY0" fmla="*/ 731262 h 1425695"/>
                  <a:gd name="connsiteX1" fmla="*/ 2030949 w 2716046"/>
                  <a:gd name="connsiteY1" fmla="*/ 1245343 h 1425695"/>
                  <a:gd name="connsiteX2" fmla="*/ 1224939 w 2716046"/>
                  <a:gd name="connsiteY2" fmla="*/ 1376685 h 1425695"/>
                  <a:gd name="connsiteX3" fmla="*/ 216025 w 2716046"/>
                  <a:gd name="connsiteY3" fmla="*/ 1017508 h 1425695"/>
                  <a:gd name="connsiteX4" fmla="*/ 9182 w 2716046"/>
                  <a:gd name="connsiteY4" fmla="*/ 643273 h 1425695"/>
                  <a:gd name="connsiteX5" fmla="*/ 153134 w 2716046"/>
                  <a:gd name="connsiteY5" fmla="*/ 58626 h 1425695"/>
                  <a:gd name="connsiteX6" fmla="*/ 246309 w 2716046"/>
                  <a:gd name="connsiteY6" fmla="*/ 2248 h 1425695"/>
                  <a:gd name="connsiteX7" fmla="*/ 945787 w 2716046"/>
                  <a:gd name="connsiteY7" fmla="*/ 174452 h 1425695"/>
                  <a:gd name="connsiteX8" fmla="*/ 953959 w 2716046"/>
                  <a:gd name="connsiteY8" fmla="*/ 176443 h 1425695"/>
                  <a:gd name="connsiteX9" fmla="*/ 1074971 w 2716046"/>
                  <a:gd name="connsiteY9" fmla="*/ 206271 h 1425695"/>
                  <a:gd name="connsiteX10" fmla="*/ 1082894 w 2716046"/>
                  <a:gd name="connsiteY10" fmla="*/ 208221 h 1425695"/>
                  <a:gd name="connsiteX11" fmla="*/ 2452062 w 2716046"/>
                  <a:gd name="connsiteY11" fmla="*/ 545285 h 1425695"/>
                  <a:gd name="connsiteX12" fmla="*/ 2460442 w 2716046"/>
                  <a:gd name="connsiteY12" fmla="*/ 547318 h 1425695"/>
                  <a:gd name="connsiteX13" fmla="*/ 2657371 w 2716046"/>
                  <a:gd name="connsiteY13" fmla="*/ 595814 h 1425695"/>
                  <a:gd name="connsiteX14" fmla="*/ 2686493 w 2716046"/>
                  <a:gd name="connsiteY14" fmla="*/ 731262 h 1425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16046" h="1425695">
                    <a:moveTo>
                      <a:pt x="2686493" y="731262"/>
                    </a:moveTo>
                    <a:lnTo>
                      <a:pt x="2030949" y="1245343"/>
                    </a:lnTo>
                    <a:cubicBezTo>
                      <a:pt x="1802574" y="1424434"/>
                      <a:pt x="1498407" y="1474008"/>
                      <a:pt x="1224939" y="1376685"/>
                    </a:cubicBezTo>
                    <a:lnTo>
                      <a:pt x="216025" y="1017508"/>
                    </a:lnTo>
                    <a:cubicBezTo>
                      <a:pt x="60001" y="965901"/>
                      <a:pt x="-30105" y="802907"/>
                      <a:pt x="9182" y="643273"/>
                    </a:cubicBezTo>
                    <a:lnTo>
                      <a:pt x="153134" y="58626"/>
                    </a:lnTo>
                    <a:cubicBezTo>
                      <a:pt x="163298" y="17348"/>
                      <a:pt x="205032" y="-7916"/>
                      <a:pt x="246309" y="2248"/>
                    </a:cubicBezTo>
                    <a:lnTo>
                      <a:pt x="945787" y="174452"/>
                    </a:lnTo>
                    <a:lnTo>
                      <a:pt x="953959" y="176443"/>
                    </a:lnTo>
                    <a:lnTo>
                      <a:pt x="1074971" y="206271"/>
                    </a:lnTo>
                    <a:lnTo>
                      <a:pt x="1082894" y="208221"/>
                    </a:lnTo>
                    <a:lnTo>
                      <a:pt x="2452062" y="545285"/>
                    </a:lnTo>
                    <a:lnTo>
                      <a:pt x="2460442" y="547318"/>
                    </a:lnTo>
                    <a:lnTo>
                      <a:pt x="2657371" y="595814"/>
                    </a:lnTo>
                    <a:cubicBezTo>
                      <a:pt x="2719723" y="611164"/>
                      <a:pt x="2737064" y="691603"/>
                      <a:pt x="2686493" y="731262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31D871F6-E92D-9B8C-69D9-50BD24033756}"/>
                  </a:ext>
                </a:extLst>
              </p:cNvPr>
              <p:cNvSpPr/>
              <p:nvPr/>
            </p:nvSpPr>
            <p:spPr>
              <a:xfrm flipH="1">
                <a:off x="9248867" y="3976428"/>
                <a:ext cx="1514655" cy="682175"/>
              </a:xfrm>
              <a:custGeom>
                <a:avLst/>
                <a:gdLst>
                  <a:gd name="connsiteX0" fmla="*/ 1514656 w 1514655"/>
                  <a:gd name="connsiteY0" fmla="*/ 682176 h 682175"/>
                  <a:gd name="connsiteX1" fmla="*/ 1506276 w 1514655"/>
                  <a:gd name="connsiteY1" fmla="*/ 680143 h 682175"/>
                  <a:gd name="connsiteX2" fmla="*/ 137108 w 1514655"/>
                  <a:gd name="connsiteY2" fmla="*/ 343078 h 682175"/>
                  <a:gd name="connsiteX3" fmla="*/ 129184 w 1514655"/>
                  <a:gd name="connsiteY3" fmla="*/ 341128 h 682175"/>
                  <a:gd name="connsiteX4" fmla="*/ 8173 w 1514655"/>
                  <a:gd name="connsiteY4" fmla="*/ 311300 h 682175"/>
                  <a:gd name="connsiteX5" fmla="*/ 0 w 1514655"/>
                  <a:gd name="connsiteY5" fmla="*/ 309309 h 682175"/>
                  <a:gd name="connsiteX6" fmla="*/ 15515 w 1514655"/>
                  <a:gd name="connsiteY6" fmla="*/ 280187 h 682175"/>
                  <a:gd name="connsiteX7" fmla="*/ 98278 w 1514655"/>
                  <a:gd name="connsiteY7" fmla="*/ 202610 h 682175"/>
                  <a:gd name="connsiteX8" fmla="*/ 166272 w 1514655"/>
                  <a:gd name="connsiteY8" fmla="*/ 199499 h 682175"/>
                  <a:gd name="connsiteX9" fmla="*/ 265545 w 1514655"/>
                  <a:gd name="connsiteY9" fmla="*/ 60151 h 682175"/>
                  <a:gd name="connsiteX10" fmla="*/ 431277 w 1514655"/>
                  <a:gd name="connsiteY10" fmla="*/ 164 h 682175"/>
                  <a:gd name="connsiteX11" fmla="*/ 577926 w 1514655"/>
                  <a:gd name="connsiteY11" fmla="*/ 81432 h 682175"/>
                  <a:gd name="connsiteX12" fmla="*/ 630612 w 1514655"/>
                  <a:gd name="connsiteY12" fmla="*/ 220075 h 682175"/>
                  <a:gd name="connsiteX13" fmla="*/ 635756 w 1514655"/>
                  <a:gd name="connsiteY13" fmla="*/ 210243 h 682175"/>
                  <a:gd name="connsiteX14" fmla="*/ 767015 w 1514655"/>
                  <a:gd name="connsiteY14" fmla="*/ 183983 h 682175"/>
                  <a:gd name="connsiteX15" fmla="*/ 776307 w 1514655"/>
                  <a:gd name="connsiteY15" fmla="*/ 160420 h 682175"/>
                  <a:gd name="connsiteX16" fmla="*/ 976721 w 1514655"/>
                  <a:gd name="connsiteY16" fmla="*/ 8543 h 682175"/>
                  <a:gd name="connsiteX17" fmla="*/ 1243261 w 1514655"/>
                  <a:gd name="connsiteY17" fmla="*/ 69153 h 682175"/>
                  <a:gd name="connsiteX18" fmla="*/ 1430027 w 1514655"/>
                  <a:gd name="connsiteY18" fmla="*/ 305285 h 682175"/>
                  <a:gd name="connsiteX19" fmla="*/ 1509553 w 1514655"/>
                  <a:gd name="connsiteY19" fmla="*/ 627415 h 682175"/>
                  <a:gd name="connsiteX20" fmla="*/ 1514656 w 1514655"/>
                  <a:gd name="connsiteY20" fmla="*/ 682176 h 68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14655" h="682175">
                    <a:moveTo>
                      <a:pt x="1514656" y="682176"/>
                    </a:moveTo>
                    <a:lnTo>
                      <a:pt x="1506276" y="680143"/>
                    </a:lnTo>
                    <a:lnTo>
                      <a:pt x="137108" y="343078"/>
                    </a:lnTo>
                    <a:lnTo>
                      <a:pt x="129184" y="341128"/>
                    </a:lnTo>
                    <a:lnTo>
                      <a:pt x="8173" y="311300"/>
                    </a:lnTo>
                    <a:lnTo>
                      <a:pt x="0" y="309309"/>
                    </a:lnTo>
                    <a:cubicBezTo>
                      <a:pt x="4812" y="299394"/>
                      <a:pt x="9915" y="289645"/>
                      <a:pt x="15515" y="280187"/>
                    </a:cubicBezTo>
                    <a:cubicBezTo>
                      <a:pt x="35096" y="247123"/>
                      <a:pt x="61978" y="217337"/>
                      <a:pt x="98278" y="202610"/>
                    </a:cubicBezTo>
                    <a:cubicBezTo>
                      <a:pt x="118688" y="194313"/>
                      <a:pt x="145114" y="191243"/>
                      <a:pt x="166272" y="199499"/>
                    </a:cubicBezTo>
                    <a:cubicBezTo>
                      <a:pt x="187968" y="145776"/>
                      <a:pt x="219746" y="96740"/>
                      <a:pt x="265545" y="60151"/>
                    </a:cubicBezTo>
                    <a:cubicBezTo>
                      <a:pt x="312008" y="22980"/>
                      <a:pt x="371000" y="-2284"/>
                      <a:pt x="431277" y="164"/>
                    </a:cubicBezTo>
                    <a:cubicBezTo>
                      <a:pt x="490725" y="2611"/>
                      <a:pt x="543120" y="33932"/>
                      <a:pt x="577926" y="81432"/>
                    </a:cubicBezTo>
                    <a:cubicBezTo>
                      <a:pt x="607422" y="121714"/>
                      <a:pt x="624141" y="170542"/>
                      <a:pt x="630612" y="220075"/>
                    </a:cubicBezTo>
                    <a:cubicBezTo>
                      <a:pt x="632064" y="216673"/>
                      <a:pt x="633765" y="213396"/>
                      <a:pt x="635756" y="210243"/>
                    </a:cubicBezTo>
                    <a:cubicBezTo>
                      <a:pt x="661975" y="168717"/>
                      <a:pt x="728392" y="149717"/>
                      <a:pt x="767015" y="183983"/>
                    </a:cubicBezTo>
                    <a:cubicBezTo>
                      <a:pt x="769711" y="175977"/>
                      <a:pt x="772781" y="168094"/>
                      <a:pt x="776307" y="160420"/>
                    </a:cubicBezTo>
                    <a:cubicBezTo>
                      <a:pt x="812690" y="80852"/>
                      <a:pt x="892506" y="26341"/>
                      <a:pt x="976721" y="8543"/>
                    </a:cubicBezTo>
                    <a:cubicBezTo>
                      <a:pt x="1069523" y="-11037"/>
                      <a:pt x="1165892" y="16840"/>
                      <a:pt x="1243261" y="69153"/>
                    </a:cubicBezTo>
                    <a:cubicBezTo>
                      <a:pt x="1328389" y="126775"/>
                      <a:pt x="1389496" y="211778"/>
                      <a:pt x="1430027" y="305285"/>
                    </a:cubicBezTo>
                    <a:cubicBezTo>
                      <a:pt x="1474125" y="406965"/>
                      <a:pt x="1497149" y="517688"/>
                      <a:pt x="1509553" y="627415"/>
                    </a:cubicBezTo>
                    <a:cubicBezTo>
                      <a:pt x="1511627" y="645627"/>
                      <a:pt x="1513328" y="663881"/>
                      <a:pt x="1514656" y="682176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E5CE89E5-6164-4FEB-68D3-962D9FAD5248}"/>
                  </a:ext>
                </a:extLst>
              </p:cNvPr>
              <p:cNvSpPr/>
              <p:nvPr/>
            </p:nvSpPr>
            <p:spPr>
              <a:xfrm flipH="1">
                <a:off x="8915174" y="4015214"/>
                <a:ext cx="2684630" cy="841106"/>
              </a:xfrm>
              <a:custGeom>
                <a:avLst/>
                <a:gdLst>
                  <a:gd name="connsiteX0" fmla="*/ 2682029 w 2684630"/>
                  <a:gd name="connsiteY0" fmla="*/ 787467 h 841106"/>
                  <a:gd name="connsiteX1" fmla="*/ 2611795 w 2684630"/>
                  <a:gd name="connsiteY1" fmla="*/ 841107 h 841106"/>
                  <a:gd name="connsiteX2" fmla="*/ 2592505 w 2684630"/>
                  <a:gd name="connsiteY2" fmla="*/ 838493 h 841106"/>
                  <a:gd name="connsiteX3" fmla="*/ 53628 w 2684630"/>
                  <a:gd name="connsiteY3" fmla="*/ 143164 h 841106"/>
                  <a:gd name="connsiteX4" fmla="*/ 2602 w 2684630"/>
                  <a:gd name="connsiteY4" fmla="*/ 53640 h 841106"/>
                  <a:gd name="connsiteX5" fmla="*/ 72835 w 2684630"/>
                  <a:gd name="connsiteY5" fmla="*/ 0 h 841106"/>
                  <a:gd name="connsiteX6" fmla="*/ 92126 w 2684630"/>
                  <a:gd name="connsiteY6" fmla="*/ 2614 h 841106"/>
                  <a:gd name="connsiteX7" fmla="*/ 2631003 w 2684630"/>
                  <a:gd name="connsiteY7" fmla="*/ 697984 h 841106"/>
                  <a:gd name="connsiteX8" fmla="*/ 2682029 w 2684630"/>
                  <a:gd name="connsiteY8" fmla="*/ 787467 h 841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84630" h="841106">
                    <a:moveTo>
                      <a:pt x="2682029" y="787467"/>
                    </a:moveTo>
                    <a:cubicBezTo>
                      <a:pt x="2673151" y="819825"/>
                      <a:pt x="2643822" y="841107"/>
                      <a:pt x="2611795" y="841107"/>
                    </a:cubicBezTo>
                    <a:cubicBezTo>
                      <a:pt x="2605407" y="841107"/>
                      <a:pt x="2598935" y="840236"/>
                      <a:pt x="2592505" y="838493"/>
                    </a:cubicBezTo>
                    <a:lnTo>
                      <a:pt x="53628" y="143164"/>
                    </a:lnTo>
                    <a:cubicBezTo>
                      <a:pt x="14840" y="132503"/>
                      <a:pt x="-8019" y="92428"/>
                      <a:pt x="2602" y="53640"/>
                    </a:cubicBezTo>
                    <a:cubicBezTo>
                      <a:pt x="11479" y="21282"/>
                      <a:pt x="40809" y="0"/>
                      <a:pt x="72835" y="0"/>
                    </a:cubicBezTo>
                    <a:cubicBezTo>
                      <a:pt x="79224" y="0"/>
                      <a:pt x="85696" y="871"/>
                      <a:pt x="92126" y="2614"/>
                    </a:cubicBezTo>
                    <a:lnTo>
                      <a:pt x="2631003" y="697984"/>
                    </a:lnTo>
                    <a:cubicBezTo>
                      <a:pt x="2669791" y="708604"/>
                      <a:pt x="2692649" y="748678"/>
                      <a:pt x="2682029" y="787467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76CB559-396A-E57A-E434-B6CDBC971A8D}"/>
                  </a:ext>
                </a:extLst>
              </p:cNvPr>
              <p:cNvSpPr/>
              <p:nvPr/>
            </p:nvSpPr>
            <p:spPr>
              <a:xfrm flipH="1">
                <a:off x="9589001" y="5606659"/>
                <a:ext cx="456997" cy="456997"/>
              </a:xfrm>
              <a:custGeom>
                <a:avLst/>
                <a:gdLst>
                  <a:gd name="connsiteX0" fmla="*/ 456998 w 456997"/>
                  <a:gd name="connsiteY0" fmla="*/ 228499 h 456997"/>
                  <a:gd name="connsiteX1" fmla="*/ 228499 w 456997"/>
                  <a:gd name="connsiteY1" fmla="*/ 456998 h 456997"/>
                  <a:gd name="connsiteX2" fmla="*/ 0 w 456997"/>
                  <a:gd name="connsiteY2" fmla="*/ 228499 h 456997"/>
                  <a:gd name="connsiteX3" fmla="*/ 228499 w 456997"/>
                  <a:gd name="connsiteY3" fmla="*/ 0 h 456997"/>
                  <a:gd name="connsiteX4" fmla="*/ 456998 w 456997"/>
                  <a:gd name="connsiteY4" fmla="*/ 228499 h 456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6997" h="456997">
                    <a:moveTo>
                      <a:pt x="456998" y="228499"/>
                    </a:moveTo>
                    <a:cubicBezTo>
                      <a:pt x="456998" y="354695"/>
                      <a:pt x="354695" y="456998"/>
                      <a:pt x="228499" y="456998"/>
                    </a:cubicBezTo>
                    <a:cubicBezTo>
                      <a:pt x="102302" y="456998"/>
                      <a:pt x="0" y="354695"/>
                      <a:pt x="0" y="228499"/>
                    </a:cubicBezTo>
                    <a:cubicBezTo>
                      <a:pt x="0" y="102302"/>
                      <a:pt x="102302" y="0"/>
                      <a:pt x="228499" y="0"/>
                    </a:cubicBezTo>
                    <a:cubicBezTo>
                      <a:pt x="354695" y="0"/>
                      <a:pt x="456998" y="102302"/>
                      <a:pt x="456998" y="22849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3E15F0D4-B76B-6F20-EEB9-A9B0C8FD5386}"/>
                  </a:ext>
                </a:extLst>
              </p:cNvPr>
              <p:cNvSpPr/>
              <p:nvPr/>
            </p:nvSpPr>
            <p:spPr>
              <a:xfrm flipH="1">
                <a:off x="9693087" y="5710703"/>
                <a:ext cx="248909" cy="248909"/>
              </a:xfrm>
              <a:custGeom>
                <a:avLst/>
                <a:gdLst>
                  <a:gd name="connsiteX0" fmla="*/ 248909 w 248909"/>
                  <a:gd name="connsiteY0" fmla="*/ 124455 h 248909"/>
                  <a:gd name="connsiteX1" fmla="*/ 124455 w 248909"/>
                  <a:gd name="connsiteY1" fmla="*/ 248910 h 248909"/>
                  <a:gd name="connsiteX2" fmla="*/ 0 w 248909"/>
                  <a:gd name="connsiteY2" fmla="*/ 124455 h 248909"/>
                  <a:gd name="connsiteX3" fmla="*/ 10164 w 248909"/>
                  <a:gd name="connsiteY3" fmla="*/ 75171 h 248909"/>
                  <a:gd name="connsiteX4" fmla="*/ 14063 w 248909"/>
                  <a:gd name="connsiteY4" fmla="*/ 67040 h 248909"/>
                  <a:gd name="connsiteX5" fmla="*/ 63016 w 248909"/>
                  <a:gd name="connsiteY5" fmla="*/ 16262 h 248909"/>
                  <a:gd name="connsiteX6" fmla="*/ 70690 w 248909"/>
                  <a:gd name="connsiteY6" fmla="*/ 12197 h 248909"/>
                  <a:gd name="connsiteX7" fmla="*/ 124455 w 248909"/>
                  <a:gd name="connsiteY7" fmla="*/ 0 h 248909"/>
                  <a:gd name="connsiteX8" fmla="*/ 248909 w 248909"/>
                  <a:gd name="connsiteY8" fmla="*/ 124455 h 24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8909" h="248909">
                    <a:moveTo>
                      <a:pt x="248909" y="124455"/>
                    </a:moveTo>
                    <a:cubicBezTo>
                      <a:pt x="248909" y="193195"/>
                      <a:pt x="193195" y="248910"/>
                      <a:pt x="124455" y="248910"/>
                    </a:cubicBezTo>
                    <a:cubicBezTo>
                      <a:pt x="55714" y="248910"/>
                      <a:pt x="0" y="193195"/>
                      <a:pt x="0" y="124455"/>
                    </a:cubicBezTo>
                    <a:cubicBezTo>
                      <a:pt x="0" y="106948"/>
                      <a:pt x="3609" y="90271"/>
                      <a:pt x="10164" y="75171"/>
                    </a:cubicBezTo>
                    <a:cubicBezTo>
                      <a:pt x="11325" y="72391"/>
                      <a:pt x="12611" y="69695"/>
                      <a:pt x="14063" y="67040"/>
                    </a:cubicBezTo>
                    <a:cubicBezTo>
                      <a:pt x="25098" y="45758"/>
                      <a:pt x="42190" y="28044"/>
                      <a:pt x="63016" y="16262"/>
                    </a:cubicBezTo>
                    <a:cubicBezTo>
                      <a:pt x="65505" y="14810"/>
                      <a:pt x="68077" y="13441"/>
                      <a:pt x="70690" y="12197"/>
                    </a:cubicBezTo>
                    <a:cubicBezTo>
                      <a:pt x="86952" y="4397"/>
                      <a:pt x="105206" y="0"/>
                      <a:pt x="124455" y="0"/>
                    </a:cubicBezTo>
                    <a:cubicBezTo>
                      <a:pt x="193195" y="0"/>
                      <a:pt x="248909" y="55714"/>
                      <a:pt x="248909" y="124455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3CE5E240-64B3-4606-26BB-04A44EB6D263}"/>
                  </a:ext>
                </a:extLst>
              </p:cNvPr>
              <p:cNvSpPr/>
              <p:nvPr/>
            </p:nvSpPr>
            <p:spPr>
              <a:xfrm flipH="1">
                <a:off x="9792290" y="3582698"/>
                <a:ext cx="2670597" cy="2394757"/>
              </a:xfrm>
              <a:custGeom>
                <a:avLst/>
                <a:gdLst>
                  <a:gd name="connsiteX0" fmla="*/ 2661111 w 2670597"/>
                  <a:gd name="connsiteY0" fmla="*/ 2221263 h 2394757"/>
                  <a:gd name="connsiteX1" fmla="*/ 2287498 w 2670597"/>
                  <a:gd name="connsiteY1" fmla="*/ 1863746 h 2394757"/>
                  <a:gd name="connsiteX2" fmla="*/ 1918116 w 2670597"/>
                  <a:gd name="connsiteY2" fmla="*/ 1658230 h 2394757"/>
                  <a:gd name="connsiteX3" fmla="*/ 1762423 w 2670597"/>
                  <a:gd name="connsiteY3" fmla="*/ 1772272 h 2394757"/>
                  <a:gd name="connsiteX4" fmla="*/ 1618055 w 2670597"/>
                  <a:gd name="connsiteY4" fmla="*/ 1971814 h 2394757"/>
                  <a:gd name="connsiteX5" fmla="*/ 1468876 w 2670597"/>
                  <a:gd name="connsiteY5" fmla="*/ 2179695 h 2394757"/>
                  <a:gd name="connsiteX6" fmla="*/ 1330109 w 2670597"/>
                  <a:gd name="connsiteY6" fmla="*/ 2317384 h 2394757"/>
                  <a:gd name="connsiteX7" fmla="*/ 1181925 w 2670597"/>
                  <a:gd name="connsiteY7" fmla="*/ 2280089 h 2394757"/>
                  <a:gd name="connsiteX8" fmla="*/ 1134051 w 2670597"/>
                  <a:gd name="connsiteY8" fmla="*/ 2068349 h 2394757"/>
                  <a:gd name="connsiteX9" fmla="*/ 1106090 w 2670597"/>
                  <a:gd name="connsiteY9" fmla="*/ 1550784 h 2394757"/>
                  <a:gd name="connsiteX10" fmla="*/ 1078337 w 2670597"/>
                  <a:gd name="connsiteY10" fmla="*/ 1037366 h 2394757"/>
                  <a:gd name="connsiteX11" fmla="*/ 969356 w 2670597"/>
                  <a:gd name="connsiteY11" fmla="*/ 614469 h 2394757"/>
                  <a:gd name="connsiteX12" fmla="*/ 804868 w 2670597"/>
                  <a:gd name="connsiteY12" fmla="*/ 479643 h 2394757"/>
                  <a:gd name="connsiteX13" fmla="*/ 594664 w 2670597"/>
                  <a:gd name="connsiteY13" fmla="*/ 348011 h 2394757"/>
                  <a:gd name="connsiteX14" fmla="*/ 155048 w 2670597"/>
                  <a:gd name="connsiteY14" fmla="*/ 73091 h 2394757"/>
                  <a:gd name="connsiteX15" fmla="*/ 46026 w 2670597"/>
                  <a:gd name="connsiteY15" fmla="*/ 4890 h 2394757"/>
                  <a:gd name="connsiteX16" fmla="*/ 14622 w 2670597"/>
                  <a:gd name="connsiteY16" fmla="*/ 58613 h 2394757"/>
                  <a:gd name="connsiteX17" fmla="*/ 454238 w 2670597"/>
                  <a:gd name="connsiteY17" fmla="*/ 333533 h 2394757"/>
                  <a:gd name="connsiteX18" fmla="*/ 672282 w 2670597"/>
                  <a:gd name="connsiteY18" fmla="*/ 469894 h 2394757"/>
                  <a:gd name="connsiteX19" fmla="*/ 858467 w 2670597"/>
                  <a:gd name="connsiteY19" fmla="*/ 593021 h 2394757"/>
                  <a:gd name="connsiteX20" fmla="*/ 980598 w 2670597"/>
                  <a:gd name="connsiteY20" fmla="*/ 761077 h 2394757"/>
                  <a:gd name="connsiteX21" fmla="*/ 1012666 w 2670597"/>
                  <a:gd name="connsiteY21" fmla="*/ 973645 h 2394757"/>
                  <a:gd name="connsiteX22" fmla="*/ 1040295 w 2670597"/>
                  <a:gd name="connsiteY22" fmla="*/ 1484449 h 2394757"/>
                  <a:gd name="connsiteX23" fmla="*/ 1068256 w 2670597"/>
                  <a:gd name="connsiteY23" fmla="*/ 2002015 h 2394757"/>
                  <a:gd name="connsiteX24" fmla="*/ 1217187 w 2670597"/>
                  <a:gd name="connsiteY24" fmla="*/ 2383344 h 2394757"/>
                  <a:gd name="connsiteX25" fmla="*/ 1534629 w 2670597"/>
                  <a:gd name="connsiteY25" fmla="*/ 2194298 h 2394757"/>
                  <a:gd name="connsiteX26" fmla="*/ 1683809 w 2670597"/>
                  <a:gd name="connsiteY26" fmla="*/ 1986417 h 2394757"/>
                  <a:gd name="connsiteX27" fmla="*/ 1822410 w 2670597"/>
                  <a:gd name="connsiteY27" fmla="*/ 1796291 h 2394757"/>
                  <a:gd name="connsiteX28" fmla="*/ 1981339 w 2670597"/>
                  <a:gd name="connsiteY28" fmla="*/ 1717594 h 2394757"/>
                  <a:gd name="connsiteX29" fmla="*/ 2156571 w 2670597"/>
                  <a:gd name="connsiteY29" fmla="*/ 1824709 h 2394757"/>
                  <a:gd name="connsiteX30" fmla="*/ 2524418 w 2670597"/>
                  <a:gd name="connsiteY30" fmla="*/ 2176584 h 2394757"/>
                  <a:gd name="connsiteX31" fmla="*/ 2617095 w 2670597"/>
                  <a:gd name="connsiteY31" fmla="*/ 2265237 h 2394757"/>
                  <a:gd name="connsiteX32" fmla="*/ 2661111 w 2670597"/>
                  <a:gd name="connsiteY32" fmla="*/ 2221221 h 2394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670597" h="2394757">
                    <a:moveTo>
                      <a:pt x="2661111" y="2221263"/>
                    </a:moveTo>
                    <a:cubicBezTo>
                      <a:pt x="2536573" y="2102077"/>
                      <a:pt x="2412035" y="1982932"/>
                      <a:pt x="2287498" y="1863746"/>
                    </a:cubicBezTo>
                    <a:cubicBezTo>
                      <a:pt x="2190464" y="1770903"/>
                      <a:pt x="2069453" y="1627240"/>
                      <a:pt x="1918116" y="1658230"/>
                    </a:cubicBezTo>
                    <a:cubicBezTo>
                      <a:pt x="1852279" y="1671712"/>
                      <a:pt x="1802207" y="1721162"/>
                      <a:pt x="1762423" y="1772272"/>
                    </a:cubicBezTo>
                    <a:cubicBezTo>
                      <a:pt x="1712060" y="1836988"/>
                      <a:pt x="1665887" y="1905231"/>
                      <a:pt x="1618055" y="1971814"/>
                    </a:cubicBezTo>
                    <a:cubicBezTo>
                      <a:pt x="1568315" y="2041094"/>
                      <a:pt x="1518575" y="2110415"/>
                      <a:pt x="1468876" y="2179695"/>
                    </a:cubicBezTo>
                    <a:cubicBezTo>
                      <a:pt x="1431166" y="2232215"/>
                      <a:pt x="1388768" y="2287182"/>
                      <a:pt x="1330109" y="2317384"/>
                    </a:cubicBezTo>
                    <a:cubicBezTo>
                      <a:pt x="1276095" y="2345220"/>
                      <a:pt x="1217311" y="2328584"/>
                      <a:pt x="1181925" y="2280089"/>
                    </a:cubicBezTo>
                    <a:cubicBezTo>
                      <a:pt x="1137826" y="2219687"/>
                      <a:pt x="1137951" y="2139828"/>
                      <a:pt x="1134051" y="2068349"/>
                    </a:cubicBezTo>
                    <a:cubicBezTo>
                      <a:pt x="1124717" y="1895814"/>
                      <a:pt x="1115424" y="1723319"/>
                      <a:pt x="1106090" y="1550784"/>
                    </a:cubicBezTo>
                    <a:lnTo>
                      <a:pt x="1078337" y="1037366"/>
                    </a:lnTo>
                    <a:cubicBezTo>
                      <a:pt x="1070372" y="890302"/>
                      <a:pt x="1067426" y="733904"/>
                      <a:pt x="969356" y="614469"/>
                    </a:cubicBezTo>
                    <a:cubicBezTo>
                      <a:pt x="924137" y="559419"/>
                      <a:pt x="864399" y="517768"/>
                      <a:pt x="804868" y="479643"/>
                    </a:cubicBezTo>
                    <a:cubicBezTo>
                      <a:pt x="735256" y="435047"/>
                      <a:pt x="664774" y="391819"/>
                      <a:pt x="594664" y="348011"/>
                    </a:cubicBezTo>
                    <a:cubicBezTo>
                      <a:pt x="448139" y="256371"/>
                      <a:pt x="301573" y="164731"/>
                      <a:pt x="155048" y="73091"/>
                    </a:cubicBezTo>
                    <a:cubicBezTo>
                      <a:pt x="118708" y="50357"/>
                      <a:pt x="82367" y="27623"/>
                      <a:pt x="46026" y="4890"/>
                    </a:cubicBezTo>
                    <a:cubicBezTo>
                      <a:pt x="11967" y="-16392"/>
                      <a:pt x="-19313" y="37414"/>
                      <a:pt x="14622" y="58613"/>
                    </a:cubicBezTo>
                    <a:cubicBezTo>
                      <a:pt x="161147" y="150253"/>
                      <a:pt x="307713" y="241893"/>
                      <a:pt x="454238" y="333533"/>
                    </a:cubicBezTo>
                    <a:cubicBezTo>
                      <a:pt x="526919" y="379001"/>
                      <a:pt x="599601" y="424427"/>
                      <a:pt x="672282" y="469894"/>
                    </a:cubicBezTo>
                    <a:cubicBezTo>
                      <a:pt x="735049" y="509139"/>
                      <a:pt x="800886" y="546226"/>
                      <a:pt x="858467" y="593021"/>
                    </a:cubicBezTo>
                    <a:cubicBezTo>
                      <a:pt x="914015" y="638198"/>
                      <a:pt x="957823" y="692461"/>
                      <a:pt x="980598" y="761077"/>
                    </a:cubicBezTo>
                    <a:cubicBezTo>
                      <a:pt x="1003332" y="829651"/>
                      <a:pt x="1008642" y="902001"/>
                      <a:pt x="1012666" y="973645"/>
                    </a:cubicBezTo>
                    <a:cubicBezTo>
                      <a:pt x="1022249" y="1143900"/>
                      <a:pt x="1031085" y="1314195"/>
                      <a:pt x="1040295" y="1484449"/>
                    </a:cubicBezTo>
                    <a:cubicBezTo>
                      <a:pt x="1049629" y="1656985"/>
                      <a:pt x="1058922" y="1829479"/>
                      <a:pt x="1068256" y="2002015"/>
                    </a:cubicBezTo>
                    <a:cubicBezTo>
                      <a:pt x="1075391" y="2133896"/>
                      <a:pt x="1067053" y="2325514"/>
                      <a:pt x="1217187" y="2383344"/>
                    </a:cubicBezTo>
                    <a:cubicBezTo>
                      <a:pt x="1355788" y="2436736"/>
                      <a:pt x="1465349" y="2290792"/>
                      <a:pt x="1534629" y="2194298"/>
                    </a:cubicBezTo>
                    <a:cubicBezTo>
                      <a:pt x="1584370" y="2125018"/>
                      <a:pt x="1634110" y="2055697"/>
                      <a:pt x="1683809" y="1986417"/>
                    </a:cubicBezTo>
                    <a:cubicBezTo>
                      <a:pt x="1729318" y="1923028"/>
                      <a:pt x="1772089" y="1855988"/>
                      <a:pt x="1822410" y="1796291"/>
                    </a:cubicBezTo>
                    <a:cubicBezTo>
                      <a:pt x="1862733" y="1748459"/>
                      <a:pt x="1914797" y="1706808"/>
                      <a:pt x="1981339" y="1717594"/>
                    </a:cubicBezTo>
                    <a:cubicBezTo>
                      <a:pt x="2049872" y="1728671"/>
                      <a:pt x="2107619" y="1778909"/>
                      <a:pt x="2156571" y="1824709"/>
                    </a:cubicBezTo>
                    <a:cubicBezTo>
                      <a:pt x="2280487" y="1940576"/>
                      <a:pt x="2401830" y="2059264"/>
                      <a:pt x="2524418" y="2176584"/>
                    </a:cubicBezTo>
                    <a:cubicBezTo>
                      <a:pt x="2555324" y="2206121"/>
                      <a:pt x="2586189" y="2235700"/>
                      <a:pt x="2617095" y="2265237"/>
                    </a:cubicBezTo>
                    <a:cubicBezTo>
                      <a:pt x="2646052" y="2292907"/>
                      <a:pt x="2690109" y="2248975"/>
                      <a:pt x="2661111" y="222122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8D8D9AC6-E9CF-22C6-0090-AA9108C924D3}"/>
                </a:ext>
              </a:extLst>
            </p:cNvPr>
            <p:cNvSpPr/>
            <p:nvPr/>
          </p:nvSpPr>
          <p:spPr>
            <a:xfrm flipH="1">
              <a:off x="8519621" y="5655243"/>
              <a:ext cx="2712492" cy="463133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DE944EE6-8A93-9066-FE6F-A37184DD0826}"/>
                </a:ext>
              </a:extLst>
            </p:cNvPr>
            <p:cNvSpPr/>
            <p:nvPr/>
          </p:nvSpPr>
          <p:spPr>
            <a:xfrm rot="336353" flipH="1">
              <a:off x="8963622" y="3687834"/>
              <a:ext cx="1597847" cy="422461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E4DA82BD-951F-31B0-8507-2677A00A22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046658A0-0B65-1DC3-6A7E-5B6E38E94EFF}"/>
              </a:ext>
            </a:extLst>
          </p:cNvPr>
          <p:cNvSpPr/>
          <p:nvPr/>
        </p:nvSpPr>
        <p:spPr>
          <a:xfrm>
            <a:off x="0" y="2286000"/>
            <a:ext cx="12192000" cy="1068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Every day leading up to Christmas, meet a </a:t>
            </a:r>
            <a:r>
              <a:rPr lang="en-GB" b="1" dirty="0"/>
              <a:t>festive frog </a:t>
            </a:r>
            <a:r>
              <a:rPr lang="en-GB" dirty="0"/>
              <a:t>from the garden.</a:t>
            </a:r>
          </a:p>
          <a:p>
            <a:pPr algn="ctr"/>
            <a:r>
              <a:rPr lang="en-GB" dirty="0"/>
              <a:t>Please note: </a:t>
            </a:r>
            <a:r>
              <a:rPr lang="en-GB" b="1" dirty="0"/>
              <a:t>toads</a:t>
            </a:r>
            <a:r>
              <a:rPr lang="en-GB" dirty="0"/>
              <a:t> may also be present in the garden.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87A7A3B3-201C-4582-5BA9-06BAFAB66C2A}"/>
              </a:ext>
            </a:extLst>
          </p:cNvPr>
          <p:cNvSpPr/>
          <p:nvPr/>
        </p:nvSpPr>
        <p:spPr>
          <a:xfrm>
            <a:off x="358776" y="4391025"/>
            <a:ext cx="5646737" cy="246697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r>
              <a:rPr lang="en-GB" sz="2000" b="1" dirty="0">
                <a:solidFill>
                  <a:schemeClr val="accent1"/>
                </a:solidFill>
              </a:rPr>
              <a:t>Have a very Merry Christmas, </a:t>
            </a:r>
            <a:br>
              <a:rPr lang="en-GB" sz="2000" b="1" dirty="0">
                <a:solidFill>
                  <a:schemeClr val="accent1"/>
                </a:solidFill>
              </a:rPr>
            </a:br>
            <a:r>
              <a:rPr lang="en-GB" sz="2000" b="1" dirty="0">
                <a:solidFill>
                  <a:schemeClr val="accent1"/>
                </a:solidFill>
              </a:rPr>
              <a:t>love from BrightCarbon!</a:t>
            </a:r>
          </a:p>
          <a:p>
            <a:endParaRPr lang="en-GB" sz="2000" b="1" dirty="0">
              <a:solidFill>
                <a:schemeClr val="accent1"/>
              </a:solidFill>
            </a:endParaRPr>
          </a:p>
          <a:p>
            <a:r>
              <a:rPr lang="en-GB" sz="2000" b="1" dirty="0">
                <a:solidFill>
                  <a:schemeClr val="accent1"/>
                </a:solidFill>
              </a:rPr>
              <a:t>To:</a:t>
            </a:r>
          </a:p>
          <a:p>
            <a:r>
              <a:rPr lang="en-GB" sz="2000" b="1" dirty="0">
                <a:solidFill>
                  <a:schemeClr val="accent1"/>
                </a:solidFill>
              </a:rPr>
              <a:t>From:</a:t>
            </a:r>
          </a:p>
        </p:txBody>
      </p: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ABDD1E18-00EE-D758-4387-3834553FAD07}"/>
              </a:ext>
            </a:extLst>
          </p:cNvPr>
          <p:cNvGrpSpPr/>
          <p:nvPr/>
        </p:nvGrpSpPr>
        <p:grpSpPr>
          <a:xfrm>
            <a:off x="472316" y="183676"/>
            <a:ext cx="10633674" cy="6032748"/>
            <a:chOff x="472316" y="183676"/>
            <a:chExt cx="10633674" cy="603274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4CEEFC2-86B4-4F63-77EF-3174B9B57FF3}"/>
                </a:ext>
              </a:extLst>
            </p:cNvPr>
            <p:cNvSpPr/>
            <p:nvPr/>
          </p:nvSpPr>
          <p:spPr>
            <a:xfrm>
              <a:off x="10390221" y="607863"/>
              <a:ext cx="715769" cy="723862"/>
            </a:xfrm>
            <a:custGeom>
              <a:avLst/>
              <a:gdLst>
                <a:gd name="connsiteX0" fmla="*/ 719403 w 985605"/>
                <a:gd name="connsiteY0" fmla="*/ 963719 h 996749"/>
                <a:gd name="connsiteX1" fmla="*/ 698352 w 985605"/>
                <a:gd name="connsiteY1" fmla="*/ 915427 h 996749"/>
                <a:gd name="connsiteX2" fmla="*/ 736357 w 985605"/>
                <a:gd name="connsiteY2" fmla="*/ 930381 h 996749"/>
                <a:gd name="connsiteX3" fmla="*/ 752264 w 985605"/>
                <a:gd name="connsiteY3" fmla="*/ 923428 h 996749"/>
                <a:gd name="connsiteX4" fmla="*/ 745311 w 985605"/>
                <a:gd name="connsiteY4" fmla="*/ 907521 h 996749"/>
                <a:gd name="connsiteX5" fmla="*/ 684446 w 985605"/>
                <a:gd name="connsiteY5" fmla="*/ 883518 h 996749"/>
                <a:gd name="connsiteX6" fmla="*/ 639964 w 985605"/>
                <a:gd name="connsiteY6" fmla="*/ 781220 h 996749"/>
                <a:gd name="connsiteX7" fmla="*/ 666920 w 985605"/>
                <a:gd name="connsiteY7" fmla="*/ 791793 h 996749"/>
                <a:gd name="connsiteX8" fmla="*/ 667491 w 985605"/>
                <a:gd name="connsiteY8" fmla="*/ 793507 h 996749"/>
                <a:gd name="connsiteX9" fmla="*/ 684160 w 985605"/>
                <a:gd name="connsiteY9" fmla="*/ 831798 h 996749"/>
                <a:gd name="connsiteX10" fmla="*/ 700257 w 985605"/>
                <a:gd name="connsiteY10" fmla="*/ 838179 h 996749"/>
                <a:gd name="connsiteX11" fmla="*/ 706639 w 985605"/>
                <a:gd name="connsiteY11" fmla="*/ 822082 h 996749"/>
                <a:gd name="connsiteX12" fmla="*/ 699019 w 985605"/>
                <a:gd name="connsiteY12" fmla="*/ 804461 h 996749"/>
                <a:gd name="connsiteX13" fmla="*/ 725880 w 985605"/>
                <a:gd name="connsiteY13" fmla="*/ 815034 h 996749"/>
                <a:gd name="connsiteX14" fmla="*/ 746644 w 985605"/>
                <a:gd name="connsiteY14" fmla="*/ 805985 h 996749"/>
                <a:gd name="connsiteX15" fmla="*/ 737595 w 985605"/>
                <a:gd name="connsiteY15" fmla="*/ 785220 h 996749"/>
                <a:gd name="connsiteX16" fmla="*/ 710735 w 985605"/>
                <a:gd name="connsiteY16" fmla="*/ 774648 h 996749"/>
                <a:gd name="connsiteX17" fmla="*/ 728356 w 985605"/>
                <a:gd name="connsiteY17" fmla="*/ 767027 h 996749"/>
                <a:gd name="connsiteX18" fmla="*/ 734738 w 985605"/>
                <a:gd name="connsiteY18" fmla="*/ 750930 h 996749"/>
                <a:gd name="connsiteX19" fmla="*/ 718641 w 985605"/>
                <a:gd name="connsiteY19" fmla="*/ 744549 h 996749"/>
                <a:gd name="connsiteX20" fmla="*/ 678540 w 985605"/>
                <a:gd name="connsiteY20" fmla="*/ 761979 h 996749"/>
                <a:gd name="connsiteX21" fmla="*/ 622057 w 985605"/>
                <a:gd name="connsiteY21" fmla="*/ 739786 h 996749"/>
                <a:gd name="connsiteX22" fmla="*/ 583576 w 985605"/>
                <a:gd name="connsiteY22" fmla="*/ 651203 h 996749"/>
                <a:gd name="connsiteX23" fmla="*/ 621581 w 985605"/>
                <a:gd name="connsiteY23" fmla="*/ 666158 h 996749"/>
                <a:gd name="connsiteX24" fmla="*/ 637488 w 985605"/>
                <a:gd name="connsiteY24" fmla="*/ 659205 h 996749"/>
                <a:gd name="connsiteX25" fmla="*/ 630534 w 985605"/>
                <a:gd name="connsiteY25" fmla="*/ 643298 h 996749"/>
                <a:gd name="connsiteX26" fmla="*/ 569670 w 985605"/>
                <a:gd name="connsiteY26" fmla="*/ 619390 h 996749"/>
                <a:gd name="connsiteX27" fmla="*/ 539761 w 985605"/>
                <a:gd name="connsiteY27" fmla="*/ 550715 h 996749"/>
                <a:gd name="connsiteX28" fmla="*/ 544143 w 985605"/>
                <a:gd name="connsiteY28" fmla="*/ 546714 h 996749"/>
                <a:gd name="connsiteX29" fmla="*/ 610532 w 985605"/>
                <a:gd name="connsiteY29" fmla="*/ 572908 h 996749"/>
                <a:gd name="connsiteX30" fmla="*/ 636535 w 985605"/>
                <a:gd name="connsiteY30" fmla="*/ 632820 h 996749"/>
                <a:gd name="connsiteX31" fmla="*/ 652632 w 985605"/>
                <a:gd name="connsiteY31" fmla="*/ 639202 h 996749"/>
                <a:gd name="connsiteX32" fmla="*/ 659014 w 985605"/>
                <a:gd name="connsiteY32" fmla="*/ 623105 h 996749"/>
                <a:gd name="connsiteX33" fmla="*/ 642726 w 985605"/>
                <a:gd name="connsiteY33" fmla="*/ 585672 h 996749"/>
                <a:gd name="connsiteX34" fmla="*/ 732642 w 985605"/>
                <a:gd name="connsiteY34" fmla="*/ 621105 h 996749"/>
                <a:gd name="connsiteX35" fmla="*/ 756836 w 985605"/>
                <a:gd name="connsiteY35" fmla="*/ 676731 h 996749"/>
                <a:gd name="connsiteX36" fmla="*/ 740834 w 985605"/>
                <a:gd name="connsiteY36" fmla="*/ 717402 h 996749"/>
                <a:gd name="connsiteX37" fmla="*/ 747787 w 985605"/>
                <a:gd name="connsiteY37" fmla="*/ 733309 h 996749"/>
                <a:gd name="connsiteX38" fmla="*/ 763694 w 985605"/>
                <a:gd name="connsiteY38" fmla="*/ 726356 h 996749"/>
                <a:gd name="connsiteX39" fmla="*/ 770742 w 985605"/>
                <a:gd name="connsiteY39" fmla="*/ 708544 h 996749"/>
                <a:gd name="connsiteX40" fmla="*/ 782268 w 985605"/>
                <a:gd name="connsiteY40" fmla="*/ 735024 h 996749"/>
                <a:gd name="connsiteX41" fmla="*/ 803318 w 985605"/>
                <a:gd name="connsiteY41" fmla="*/ 743310 h 996749"/>
                <a:gd name="connsiteX42" fmla="*/ 811605 w 985605"/>
                <a:gd name="connsiteY42" fmla="*/ 722260 h 996749"/>
                <a:gd name="connsiteX43" fmla="*/ 800079 w 985605"/>
                <a:gd name="connsiteY43" fmla="*/ 695781 h 996749"/>
                <a:gd name="connsiteX44" fmla="*/ 817891 w 985605"/>
                <a:gd name="connsiteY44" fmla="*/ 702829 h 996749"/>
                <a:gd name="connsiteX45" fmla="*/ 833798 w 985605"/>
                <a:gd name="connsiteY45" fmla="*/ 695876 h 996749"/>
                <a:gd name="connsiteX46" fmla="*/ 826940 w 985605"/>
                <a:gd name="connsiteY46" fmla="*/ 679969 h 996749"/>
                <a:gd name="connsiteX47" fmla="*/ 788173 w 985605"/>
                <a:gd name="connsiteY47" fmla="*/ 664729 h 996749"/>
                <a:gd name="connsiteX48" fmla="*/ 786363 w 985605"/>
                <a:gd name="connsiteY48" fmla="*/ 664253 h 996749"/>
                <a:gd name="connsiteX49" fmla="*/ 774838 w 985605"/>
                <a:gd name="connsiteY49" fmla="*/ 637773 h 996749"/>
                <a:gd name="connsiteX50" fmla="*/ 878661 w 985605"/>
                <a:gd name="connsiteY50" fmla="*/ 678635 h 996749"/>
                <a:gd name="connsiteX51" fmla="*/ 904664 w 985605"/>
                <a:gd name="connsiteY51" fmla="*/ 738548 h 996749"/>
                <a:gd name="connsiteX52" fmla="*/ 920761 w 985605"/>
                <a:gd name="connsiteY52" fmla="*/ 744930 h 996749"/>
                <a:gd name="connsiteX53" fmla="*/ 927143 w 985605"/>
                <a:gd name="connsiteY53" fmla="*/ 728832 h 996749"/>
                <a:gd name="connsiteX54" fmla="*/ 910855 w 985605"/>
                <a:gd name="connsiteY54" fmla="*/ 691399 h 996749"/>
                <a:gd name="connsiteX55" fmla="*/ 959909 w 985605"/>
                <a:gd name="connsiteY55" fmla="*/ 710735 h 996749"/>
                <a:gd name="connsiteX56" fmla="*/ 984293 w 985605"/>
                <a:gd name="connsiteY56" fmla="*/ 700067 h 996749"/>
                <a:gd name="connsiteX57" fmla="*/ 973625 w 985605"/>
                <a:gd name="connsiteY57" fmla="*/ 675587 h 996749"/>
                <a:gd name="connsiteX58" fmla="*/ 926286 w 985605"/>
                <a:gd name="connsiteY58" fmla="*/ 656919 h 996749"/>
                <a:gd name="connsiteX59" fmla="*/ 961338 w 985605"/>
                <a:gd name="connsiteY59" fmla="*/ 641678 h 996749"/>
                <a:gd name="connsiteX60" fmla="*/ 967719 w 985605"/>
                <a:gd name="connsiteY60" fmla="*/ 625581 h 996749"/>
                <a:gd name="connsiteX61" fmla="*/ 951622 w 985605"/>
                <a:gd name="connsiteY61" fmla="*/ 619200 h 996749"/>
                <a:gd name="connsiteX62" fmla="*/ 894091 w 985605"/>
                <a:gd name="connsiteY62" fmla="*/ 644250 h 996749"/>
                <a:gd name="connsiteX63" fmla="*/ 787983 w 985605"/>
                <a:gd name="connsiteY63" fmla="*/ 602435 h 996749"/>
                <a:gd name="connsiteX64" fmla="*/ 815415 w 985605"/>
                <a:gd name="connsiteY64" fmla="*/ 590529 h 996749"/>
                <a:gd name="connsiteX65" fmla="*/ 817034 w 985605"/>
                <a:gd name="connsiteY65" fmla="*/ 591386 h 996749"/>
                <a:gd name="connsiteX66" fmla="*/ 855896 w 985605"/>
                <a:gd name="connsiteY66" fmla="*/ 606627 h 996749"/>
                <a:gd name="connsiteX67" fmla="*/ 871803 w 985605"/>
                <a:gd name="connsiteY67" fmla="*/ 599673 h 996749"/>
                <a:gd name="connsiteX68" fmla="*/ 864849 w 985605"/>
                <a:gd name="connsiteY68" fmla="*/ 583767 h 996749"/>
                <a:gd name="connsiteX69" fmla="*/ 846942 w 985605"/>
                <a:gd name="connsiteY69" fmla="*/ 576718 h 996749"/>
                <a:gd name="connsiteX70" fmla="*/ 873422 w 985605"/>
                <a:gd name="connsiteY70" fmla="*/ 565193 h 996749"/>
                <a:gd name="connsiteX71" fmla="*/ 881709 w 985605"/>
                <a:gd name="connsiteY71" fmla="*/ 544143 h 996749"/>
                <a:gd name="connsiteX72" fmla="*/ 860658 w 985605"/>
                <a:gd name="connsiteY72" fmla="*/ 535856 h 996749"/>
                <a:gd name="connsiteX73" fmla="*/ 834179 w 985605"/>
                <a:gd name="connsiteY73" fmla="*/ 547381 h 996749"/>
                <a:gd name="connsiteX74" fmla="*/ 841227 w 985605"/>
                <a:gd name="connsiteY74" fmla="*/ 529569 h 996749"/>
                <a:gd name="connsiteX75" fmla="*/ 834274 w 985605"/>
                <a:gd name="connsiteY75" fmla="*/ 513663 h 996749"/>
                <a:gd name="connsiteX76" fmla="*/ 818367 w 985605"/>
                <a:gd name="connsiteY76" fmla="*/ 520616 h 996749"/>
                <a:gd name="connsiteX77" fmla="*/ 802365 w 985605"/>
                <a:gd name="connsiteY77" fmla="*/ 561288 h 996749"/>
                <a:gd name="connsiteX78" fmla="*/ 746549 w 985605"/>
                <a:gd name="connsiteY78" fmla="*/ 585576 h 996749"/>
                <a:gd name="connsiteX79" fmla="*/ 745882 w 985605"/>
                <a:gd name="connsiteY79" fmla="*/ 585957 h 996749"/>
                <a:gd name="connsiteX80" fmla="*/ 658252 w 985605"/>
                <a:gd name="connsiteY80" fmla="*/ 551477 h 996749"/>
                <a:gd name="connsiteX81" fmla="*/ 693304 w 985605"/>
                <a:gd name="connsiteY81" fmla="*/ 536237 h 996749"/>
                <a:gd name="connsiteX82" fmla="*/ 699686 w 985605"/>
                <a:gd name="connsiteY82" fmla="*/ 520139 h 996749"/>
                <a:gd name="connsiteX83" fmla="*/ 683589 w 985605"/>
                <a:gd name="connsiteY83" fmla="*/ 513758 h 996749"/>
                <a:gd name="connsiteX84" fmla="*/ 626058 w 985605"/>
                <a:gd name="connsiteY84" fmla="*/ 538809 h 996749"/>
                <a:gd name="connsiteX85" fmla="*/ 562526 w 985605"/>
                <a:gd name="connsiteY85" fmla="*/ 513758 h 996749"/>
                <a:gd name="connsiteX86" fmla="*/ 563574 w 985605"/>
                <a:gd name="connsiteY86" fmla="*/ 490707 h 996749"/>
                <a:gd name="connsiteX87" fmla="*/ 629201 w 985605"/>
                <a:gd name="connsiteY87" fmla="*/ 462132 h 996749"/>
                <a:gd name="connsiteX88" fmla="*/ 689970 w 985605"/>
                <a:gd name="connsiteY88" fmla="*/ 486135 h 996749"/>
                <a:gd name="connsiteX89" fmla="*/ 705877 w 985605"/>
                <a:gd name="connsiteY89" fmla="*/ 479182 h 996749"/>
                <a:gd name="connsiteX90" fmla="*/ 699019 w 985605"/>
                <a:gd name="connsiteY90" fmla="*/ 463275 h 996749"/>
                <a:gd name="connsiteX91" fmla="*/ 661014 w 985605"/>
                <a:gd name="connsiteY91" fmla="*/ 448321 h 996749"/>
                <a:gd name="connsiteX92" fmla="*/ 749597 w 985605"/>
                <a:gd name="connsiteY92" fmla="*/ 409840 h 996749"/>
                <a:gd name="connsiteX93" fmla="*/ 805985 w 985605"/>
                <a:gd name="connsiteY93" fmla="*/ 432033 h 996749"/>
                <a:gd name="connsiteX94" fmla="*/ 823416 w 985605"/>
                <a:gd name="connsiteY94" fmla="*/ 472134 h 996749"/>
                <a:gd name="connsiteX95" fmla="*/ 839513 w 985605"/>
                <a:gd name="connsiteY95" fmla="*/ 478515 h 996749"/>
                <a:gd name="connsiteX96" fmla="*/ 845895 w 985605"/>
                <a:gd name="connsiteY96" fmla="*/ 462418 h 996749"/>
                <a:gd name="connsiteX97" fmla="*/ 838275 w 985605"/>
                <a:gd name="connsiteY97" fmla="*/ 444797 h 996749"/>
                <a:gd name="connsiteX98" fmla="*/ 865135 w 985605"/>
                <a:gd name="connsiteY98" fmla="*/ 455370 h 996749"/>
                <a:gd name="connsiteX99" fmla="*/ 885900 w 985605"/>
                <a:gd name="connsiteY99" fmla="*/ 446321 h 996749"/>
                <a:gd name="connsiteX100" fmla="*/ 876851 w 985605"/>
                <a:gd name="connsiteY100" fmla="*/ 425556 h 996749"/>
                <a:gd name="connsiteX101" fmla="*/ 849990 w 985605"/>
                <a:gd name="connsiteY101" fmla="*/ 414984 h 996749"/>
                <a:gd name="connsiteX102" fmla="*/ 867612 w 985605"/>
                <a:gd name="connsiteY102" fmla="*/ 407364 h 996749"/>
                <a:gd name="connsiteX103" fmla="*/ 873993 w 985605"/>
                <a:gd name="connsiteY103" fmla="*/ 391266 h 996749"/>
                <a:gd name="connsiteX104" fmla="*/ 857896 w 985605"/>
                <a:gd name="connsiteY104" fmla="*/ 384885 h 996749"/>
                <a:gd name="connsiteX105" fmla="*/ 819701 w 985605"/>
                <a:gd name="connsiteY105" fmla="*/ 401553 h 996749"/>
                <a:gd name="connsiteX106" fmla="*/ 818082 w 985605"/>
                <a:gd name="connsiteY106" fmla="*/ 402410 h 996749"/>
                <a:gd name="connsiteX107" fmla="*/ 791126 w 985605"/>
                <a:gd name="connsiteY107" fmla="*/ 391838 h 996749"/>
                <a:gd name="connsiteX108" fmla="*/ 893424 w 985605"/>
                <a:gd name="connsiteY108" fmla="*/ 347356 h 996749"/>
                <a:gd name="connsiteX109" fmla="*/ 954194 w 985605"/>
                <a:gd name="connsiteY109" fmla="*/ 371359 h 996749"/>
                <a:gd name="connsiteX110" fmla="*/ 970101 w 985605"/>
                <a:gd name="connsiteY110" fmla="*/ 364406 h 996749"/>
                <a:gd name="connsiteX111" fmla="*/ 963147 w 985605"/>
                <a:gd name="connsiteY111" fmla="*/ 348499 h 996749"/>
                <a:gd name="connsiteX112" fmla="*/ 925143 w 985605"/>
                <a:gd name="connsiteY112" fmla="*/ 333545 h 996749"/>
                <a:gd name="connsiteX113" fmla="*/ 973434 w 985605"/>
                <a:gd name="connsiteY113" fmla="*/ 312495 h 996749"/>
                <a:gd name="connsiteX114" fmla="*/ 983150 w 985605"/>
                <a:gd name="connsiteY114" fmla="*/ 287730 h 996749"/>
                <a:gd name="connsiteX115" fmla="*/ 958385 w 985605"/>
                <a:gd name="connsiteY115" fmla="*/ 277919 h 996749"/>
                <a:gd name="connsiteX116" fmla="*/ 911712 w 985605"/>
                <a:gd name="connsiteY116" fmla="*/ 298207 h 996749"/>
                <a:gd name="connsiteX117" fmla="*/ 925714 w 985605"/>
                <a:gd name="connsiteY117" fmla="*/ 262584 h 996749"/>
                <a:gd name="connsiteX118" fmla="*/ 918761 w 985605"/>
                <a:gd name="connsiteY118" fmla="*/ 246677 h 996749"/>
                <a:gd name="connsiteX119" fmla="*/ 902854 w 985605"/>
                <a:gd name="connsiteY119" fmla="*/ 253630 h 996749"/>
                <a:gd name="connsiteX120" fmla="*/ 879804 w 985605"/>
                <a:gd name="connsiteY120" fmla="*/ 312018 h 996749"/>
                <a:gd name="connsiteX121" fmla="*/ 775219 w 985605"/>
                <a:gd name="connsiteY121" fmla="*/ 357548 h 996749"/>
                <a:gd name="connsiteX122" fmla="*/ 786173 w 985605"/>
                <a:gd name="connsiteY122" fmla="*/ 329639 h 996749"/>
                <a:gd name="connsiteX123" fmla="*/ 787983 w 985605"/>
                <a:gd name="connsiteY123" fmla="*/ 329068 h 996749"/>
                <a:gd name="connsiteX124" fmla="*/ 826178 w 985605"/>
                <a:gd name="connsiteY124" fmla="*/ 312399 h 996749"/>
                <a:gd name="connsiteX125" fmla="*/ 832560 w 985605"/>
                <a:gd name="connsiteY125" fmla="*/ 296302 h 996749"/>
                <a:gd name="connsiteX126" fmla="*/ 816462 w 985605"/>
                <a:gd name="connsiteY126" fmla="*/ 289920 h 996749"/>
                <a:gd name="connsiteX127" fmla="*/ 798841 w 985605"/>
                <a:gd name="connsiteY127" fmla="*/ 297540 h 996749"/>
                <a:gd name="connsiteX128" fmla="*/ 809414 w 985605"/>
                <a:gd name="connsiteY128" fmla="*/ 270680 h 996749"/>
                <a:gd name="connsiteX129" fmla="*/ 800365 w 985605"/>
                <a:gd name="connsiteY129" fmla="*/ 250010 h 996749"/>
                <a:gd name="connsiteX130" fmla="*/ 779601 w 985605"/>
                <a:gd name="connsiteY130" fmla="*/ 259059 h 996749"/>
                <a:gd name="connsiteX131" fmla="*/ 769028 w 985605"/>
                <a:gd name="connsiteY131" fmla="*/ 285920 h 996749"/>
                <a:gd name="connsiteX132" fmla="*/ 761408 w 985605"/>
                <a:gd name="connsiteY132" fmla="*/ 268299 h 996749"/>
                <a:gd name="connsiteX133" fmla="*/ 745311 w 985605"/>
                <a:gd name="connsiteY133" fmla="*/ 261917 h 996749"/>
                <a:gd name="connsiteX134" fmla="*/ 738929 w 985605"/>
                <a:gd name="connsiteY134" fmla="*/ 278014 h 996749"/>
                <a:gd name="connsiteX135" fmla="*/ 756360 w 985605"/>
                <a:gd name="connsiteY135" fmla="*/ 318114 h 996749"/>
                <a:gd name="connsiteX136" fmla="*/ 734071 w 985605"/>
                <a:gd name="connsiteY136" fmla="*/ 374788 h 996749"/>
                <a:gd name="connsiteX137" fmla="*/ 733881 w 985605"/>
                <a:gd name="connsiteY137" fmla="*/ 375550 h 996749"/>
                <a:gd name="connsiteX138" fmla="*/ 647584 w 985605"/>
                <a:gd name="connsiteY138" fmla="*/ 413079 h 996749"/>
                <a:gd name="connsiteX139" fmla="*/ 661586 w 985605"/>
                <a:gd name="connsiteY139" fmla="*/ 377455 h 996749"/>
                <a:gd name="connsiteX140" fmla="*/ 654633 w 985605"/>
                <a:gd name="connsiteY140" fmla="*/ 361548 h 996749"/>
                <a:gd name="connsiteX141" fmla="*/ 638726 w 985605"/>
                <a:gd name="connsiteY141" fmla="*/ 368502 h 996749"/>
                <a:gd name="connsiteX142" fmla="*/ 615675 w 985605"/>
                <a:gd name="connsiteY142" fmla="*/ 426890 h 996749"/>
                <a:gd name="connsiteX143" fmla="*/ 548334 w 985605"/>
                <a:gd name="connsiteY143" fmla="*/ 456132 h 996749"/>
                <a:gd name="connsiteX144" fmla="*/ 527950 w 985605"/>
                <a:gd name="connsiteY144" fmla="*/ 439653 h 996749"/>
                <a:gd name="connsiteX145" fmla="*/ 553953 w 985605"/>
                <a:gd name="connsiteY145" fmla="*/ 373550 h 996749"/>
                <a:gd name="connsiteX146" fmla="*/ 611484 w 985605"/>
                <a:gd name="connsiteY146" fmla="*/ 348499 h 996749"/>
                <a:gd name="connsiteX147" fmla="*/ 617866 w 985605"/>
                <a:gd name="connsiteY147" fmla="*/ 332402 h 996749"/>
                <a:gd name="connsiteX148" fmla="*/ 601769 w 985605"/>
                <a:gd name="connsiteY148" fmla="*/ 326020 h 996749"/>
                <a:gd name="connsiteX149" fmla="*/ 566717 w 985605"/>
                <a:gd name="connsiteY149" fmla="*/ 341260 h 996749"/>
                <a:gd name="connsiteX150" fmla="*/ 601197 w 985605"/>
                <a:gd name="connsiteY150" fmla="*/ 253630 h 996749"/>
                <a:gd name="connsiteX151" fmla="*/ 601864 w 985605"/>
                <a:gd name="connsiteY151" fmla="*/ 253439 h 996749"/>
                <a:gd name="connsiteX152" fmla="*/ 657681 w 985605"/>
                <a:gd name="connsiteY152" fmla="*/ 229151 h 996749"/>
                <a:gd name="connsiteX153" fmla="*/ 698352 w 985605"/>
                <a:gd name="connsiteY153" fmla="*/ 245153 h 996749"/>
                <a:gd name="connsiteX154" fmla="*/ 714259 w 985605"/>
                <a:gd name="connsiteY154" fmla="*/ 238200 h 996749"/>
                <a:gd name="connsiteX155" fmla="*/ 707306 w 985605"/>
                <a:gd name="connsiteY155" fmla="*/ 222293 h 996749"/>
                <a:gd name="connsiteX156" fmla="*/ 689494 w 985605"/>
                <a:gd name="connsiteY156" fmla="*/ 215244 h 996749"/>
                <a:gd name="connsiteX157" fmla="*/ 715974 w 985605"/>
                <a:gd name="connsiteY157" fmla="*/ 203719 h 996749"/>
                <a:gd name="connsiteX158" fmla="*/ 724260 w 985605"/>
                <a:gd name="connsiteY158" fmla="*/ 182669 h 996749"/>
                <a:gd name="connsiteX159" fmla="*/ 703210 w 985605"/>
                <a:gd name="connsiteY159" fmla="*/ 174382 h 996749"/>
                <a:gd name="connsiteX160" fmla="*/ 676731 w 985605"/>
                <a:gd name="connsiteY160" fmla="*/ 185907 h 996749"/>
                <a:gd name="connsiteX161" fmla="*/ 683779 w 985605"/>
                <a:gd name="connsiteY161" fmla="*/ 168000 h 996749"/>
                <a:gd name="connsiteX162" fmla="*/ 676826 w 985605"/>
                <a:gd name="connsiteY162" fmla="*/ 152093 h 996749"/>
                <a:gd name="connsiteX163" fmla="*/ 660919 w 985605"/>
                <a:gd name="connsiteY163" fmla="*/ 159047 h 996749"/>
                <a:gd name="connsiteX164" fmla="*/ 645584 w 985605"/>
                <a:gd name="connsiteY164" fmla="*/ 197814 h 996749"/>
                <a:gd name="connsiteX165" fmla="*/ 645108 w 985605"/>
                <a:gd name="connsiteY165" fmla="*/ 199623 h 996749"/>
                <a:gd name="connsiteX166" fmla="*/ 617676 w 985605"/>
                <a:gd name="connsiteY166" fmla="*/ 211530 h 996749"/>
                <a:gd name="connsiteX167" fmla="*/ 659490 w 985605"/>
                <a:gd name="connsiteY167" fmla="*/ 105421 h 996749"/>
                <a:gd name="connsiteX168" fmla="*/ 717021 w 985605"/>
                <a:gd name="connsiteY168" fmla="*/ 80370 h 996749"/>
                <a:gd name="connsiteX169" fmla="*/ 723403 w 985605"/>
                <a:gd name="connsiteY169" fmla="*/ 64273 h 996749"/>
                <a:gd name="connsiteX170" fmla="*/ 707306 w 985605"/>
                <a:gd name="connsiteY170" fmla="*/ 57891 h 996749"/>
                <a:gd name="connsiteX171" fmla="*/ 672254 w 985605"/>
                <a:gd name="connsiteY171" fmla="*/ 73131 h 996749"/>
                <a:gd name="connsiteX172" fmla="*/ 690923 w 985605"/>
                <a:gd name="connsiteY172" fmla="*/ 25792 h 996749"/>
                <a:gd name="connsiteX173" fmla="*/ 680255 w 985605"/>
                <a:gd name="connsiteY173" fmla="*/ 1313 h 996749"/>
                <a:gd name="connsiteX174" fmla="*/ 655871 w 985605"/>
                <a:gd name="connsiteY174" fmla="*/ 11981 h 996749"/>
                <a:gd name="connsiteX175" fmla="*/ 636535 w 985605"/>
                <a:gd name="connsiteY175" fmla="*/ 61035 h 996749"/>
                <a:gd name="connsiteX176" fmla="*/ 620247 w 985605"/>
                <a:gd name="connsiteY176" fmla="*/ 23601 h 996749"/>
                <a:gd name="connsiteX177" fmla="*/ 604150 w 985605"/>
                <a:gd name="connsiteY177" fmla="*/ 17220 h 996749"/>
                <a:gd name="connsiteX178" fmla="*/ 597768 w 985605"/>
                <a:gd name="connsiteY178" fmla="*/ 33317 h 996749"/>
                <a:gd name="connsiteX179" fmla="*/ 623867 w 985605"/>
                <a:gd name="connsiteY179" fmla="*/ 93229 h 996749"/>
                <a:gd name="connsiteX180" fmla="*/ 583005 w 985605"/>
                <a:gd name="connsiteY180" fmla="*/ 197051 h 996749"/>
                <a:gd name="connsiteX181" fmla="*/ 571479 w 985605"/>
                <a:gd name="connsiteY181" fmla="*/ 170477 h 996749"/>
                <a:gd name="connsiteX182" fmla="*/ 572337 w 985605"/>
                <a:gd name="connsiteY182" fmla="*/ 168858 h 996749"/>
                <a:gd name="connsiteX183" fmla="*/ 587577 w 985605"/>
                <a:gd name="connsiteY183" fmla="*/ 130091 h 996749"/>
                <a:gd name="connsiteX184" fmla="*/ 580623 w 985605"/>
                <a:gd name="connsiteY184" fmla="*/ 114184 h 996749"/>
                <a:gd name="connsiteX185" fmla="*/ 564717 w 985605"/>
                <a:gd name="connsiteY185" fmla="*/ 121137 h 996749"/>
                <a:gd name="connsiteX186" fmla="*/ 557668 w 985605"/>
                <a:gd name="connsiteY186" fmla="*/ 139044 h 996749"/>
                <a:gd name="connsiteX187" fmla="*/ 546143 w 985605"/>
                <a:gd name="connsiteY187" fmla="*/ 112565 h 996749"/>
                <a:gd name="connsiteX188" fmla="*/ 525093 w 985605"/>
                <a:gd name="connsiteY188" fmla="*/ 104278 h 996749"/>
                <a:gd name="connsiteX189" fmla="*/ 516806 w 985605"/>
                <a:gd name="connsiteY189" fmla="*/ 125328 h 996749"/>
                <a:gd name="connsiteX190" fmla="*/ 528331 w 985605"/>
                <a:gd name="connsiteY190" fmla="*/ 151808 h 996749"/>
                <a:gd name="connsiteX191" fmla="*/ 510519 w 985605"/>
                <a:gd name="connsiteY191" fmla="*/ 144759 h 996749"/>
                <a:gd name="connsiteX192" fmla="*/ 494613 w 985605"/>
                <a:gd name="connsiteY192" fmla="*/ 151713 h 996749"/>
                <a:gd name="connsiteX193" fmla="*/ 501566 w 985605"/>
                <a:gd name="connsiteY193" fmla="*/ 167619 h 996749"/>
                <a:gd name="connsiteX194" fmla="*/ 542238 w 985605"/>
                <a:gd name="connsiteY194" fmla="*/ 183621 h 996749"/>
                <a:gd name="connsiteX195" fmla="*/ 566431 w 985605"/>
                <a:gd name="connsiteY195" fmla="*/ 239247 h 996749"/>
                <a:gd name="connsiteX196" fmla="*/ 530998 w 985605"/>
                <a:gd name="connsiteY196" fmla="*/ 329163 h 996749"/>
                <a:gd name="connsiteX197" fmla="*/ 514710 w 985605"/>
                <a:gd name="connsiteY197" fmla="*/ 291730 h 996749"/>
                <a:gd name="connsiteX198" fmla="*/ 498613 w 985605"/>
                <a:gd name="connsiteY198" fmla="*/ 285348 h 996749"/>
                <a:gd name="connsiteX199" fmla="*/ 492231 w 985605"/>
                <a:gd name="connsiteY199" fmla="*/ 301446 h 996749"/>
                <a:gd name="connsiteX200" fmla="*/ 518330 w 985605"/>
                <a:gd name="connsiteY200" fmla="*/ 361358 h 996749"/>
                <a:gd name="connsiteX201" fmla="*/ 490422 w 985605"/>
                <a:gd name="connsiteY201" fmla="*/ 432129 h 996749"/>
                <a:gd name="connsiteX202" fmla="*/ 488136 w 985605"/>
                <a:gd name="connsiteY202" fmla="*/ 432414 h 996749"/>
                <a:gd name="connsiteX203" fmla="*/ 455370 w 985605"/>
                <a:gd name="connsiteY203" fmla="*/ 357167 h 996749"/>
                <a:gd name="connsiteX204" fmla="*/ 479373 w 985605"/>
                <a:gd name="connsiteY204" fmla="*/ 296302 h 996749"/>
                <a:gd name="connsiteX205" fmla="*/ 472419 w 985605"/>
                <a:gd name="connsiteY205" fmla="*/ 280395 h 996749"/>
                <a:gd name="connsiteX206" fmla="*/ 456513 w 985605"/>
                <a:gd name="connsiteY206" fmla="*/ 287349 h 996749"/>
                <a:gd name="connsiteX207" fmla="*/ 441558 w 985605"/>
                <a:gd name="connsiteY207" fmla="*/ 325353 h 996749"/>
                <a:gd name="connsiteX208" fmla="*/ 403077 w 985605"/>
                <a:gd name="connsiteY208" fmla="*/ 236771 h 996749"/>
                <a:gd name="connsiteX209" fmla="*/ 425366 w 985605"/>
                <a:gd name="connsiteY209" fmla="*/ 180383 h 996749"/>
                <a:gd name="connsiteX210" fmla="*/ 465466 w 985605"/>
                <a:gd name="connsiteY210" fmla="*/ 162952 h 996749"/>
                <a:gd name="connsiteX211" fmla="*/ 471848 w 985605"/>
                <a:gd name="connsiteY211" fmla="*/ 146855 h 996749"/>
                <a:gd name="connsiteX212" fmla="*/ 455751 w 985605"/>
                <a:gd name="connsiteY212" fmla="*/ 140473 h 996749"/>
                <a:gd name="connsiteX213" fmla="*/ 438129 w 985605"/>
                <a:gd name="connsiteY213" fmla="*/ 148093 h 996749"/>
                <a:gd name="connsiteX214" fmla="*/ 448702 w 985605"/>
                <a:gd name="connsiteY214" fmla="*/ 121233 h 996749"/>
                <a:gd name="connsiteX215" fmla="*/ 439653 w 985605"/>
                <a:gd name="connsiteY215" fmla="*/ 100468 h 996749"/>
                <a:gd name="connsiteX216" fmla="*/ 418889 w 985605"/>
                <a:gd name="connsiteY216" fmla="*/ 109517 h 996749"/>
                <a:gd name="connsiteX217" fmla="*/ 408316 w 985605"/>
                <a:gd name="connsiteY217" fmla="*/ 136377 h 996749"/>
                <a:gd name="connsiteX218" fmla="*/ 400696 w 985605"/>
                <a:gd name="connsiteY218" fmla="*/ 118756 h 996749"/>
                <a:gd name="connsiteX219" fmla="*/ 384599 w 985605"/>
                <a:gd name="connsiteY219" fmla="*/ 112374 h 996749"/>
                <a:gd name="connsiteX220" fmla="*/ 378217 w 985605"/>
                <a:gd name="connsiteY220" fmla="*/ 128472 h 996749"/>
                <a:gd name="connsiteX221" fmla="*/ 394886 w 985605"/>
                <a:gd name="connsiteY221" fmla="*/ 166762 h 996749"/>
                <a:gd name="connsiteX222" fmla="*/ 395743 w 985605"/>
                <a:gd name="connsiteY222" fmla="*/ 168381 h 996749"/>
                <a:gd name="connsiteX223" fmla="*/ 385170 w 985605"/>
                <a:gd name="connsiteY223" fmla="*/ 195337 h 996749"/>
                <a:gd name="connsiteX224" fmla="*/ 340689 w 985605"/>
                <a:gd name="connsiteY224" fmla="*/ 93039 h 996749"/>
                <a:gd name="connsiteX225" fmla="*/ 364692 w 985605"/>
                <a:gd name="connsiteY225" fmla="*/ 32269 h 996749"/>
                <a:gd name="connsiteX226" fmla="*/ 357738 w 985605"/>
                <a:gd name="connsiteY226" fmla="*/ 16362 h 996749"/>
                <a:gd name="connsiteX227" fmla="*/ 341832 w 985605"/>
                <a:gd name="connsiteY227" fmla="*/ 23316 h 996749"/>
                <a:gd name="connsiteX228" fmla="*/ 326877 w 985605"/>
                <a:gd name="connsiteY228" fmla="*/ 61320 h 996749"/>
                <a:gd name="connsiteX229" fmla="*/ 305827 w 985605"/>
                <a:gd name="connsiteY229" fmla="*/ 13029 h 996749"/>
                <a:gd name="connsiteX230" fmla="*/ 281062 w 985605"/>
                <a:gd name="connsiteY230" fmla="*/ 3218 h 996749"/>
                <a:gd name="connsiteX231" fmla="*/ 271251 w 985605"/>
                <a:gd name="connsiteY231" fmla="*/ 27983 h 996749"/>
                <a:gd name="connsiteX232" fmla="*/ 291540 w 985605"/>
                <a:gd name="connsiteY232" fmla="*/ 74655 h 996749"/>
                <a:gd name="connsiteX233" fmla="*/ 255916 w 985605"/>
                <a:gd name="connsiteY233" fmla="*/ 60654 h 996749"/>
                <a:gd name="connsiteX234" fmla="*/ 240009 w 985605"/>
                <a:gd name="connsiteY234" fmla="*/ 67607 h 996749"/>
                <a:gd name="connsiteX235" fmla="*/ 246963 w 985605"/>
                <a:gd name="connsiteY235" fmla="*/ 83514 h 996749"/>
                <a:gd name="connsiteX236" fmla="*/ 305351 w 985605"/>
                <a:gd name="connsiteY236" fmla="*/ 106469 h 996749"/>
                <a:gd name="connsiteX237" fmla="*/ 350880 w 985605"/>
                <a:gd name="connsiteY237" fmla="*/ 211053 h 996749"/>
                <a:gd name="connsiteX238" fmla="*/ 322972 w 985605"/>
                <a:gd name="connsiteY238" fmla="*/ 200100 h 996749"/>
                <a:gd name="connsiteX239" fmla="*/ 322401 w 985605"/>
                <a:gd name="connsiteY239" fmla="*/ 198385 h 996749"/>
                <a:gd name="connsiteX240" fmla="*/ 305732 w 985605"/>
                <a:gd name="connsiteY240" fmla="*/ 160190 h 996749"/>
                <a:gd name="connsiteX241" fmla="*/ 289635 w 985605"/>
                <a:gd name="connsiteY241" fmla="*/ 153808 h 996749"/>
                <a:gd name="connsiteX242" fmla="*/ 283253 w 985605"/>
                <a:gd name="connsiteY242" fmla="*/ 169905 h 996749"/>
                <a:gd name="connsiteX243" fmla="*/ 290873 w 985605"/>
                <a:gd name="connsiteY243" fmla="*/ 187526 h 996749"/>
                <a:gd name="connsiteX244" fmla="*/ 264012 w 985605"/>
                <a:gd name="connsiteY244" fmla="*/ 176954 h 996749"/>
                <a:gd name="connsiteX245" fmla="*/ 243248 w 985605"/>
                <a:gd name="connsiteY245" fmla="*/ 186003 h 996749"/>
                <a:gd name="connsiteX246" fmla="*/ 252297 w 985605"/>
                <a:gd name="connsiteY246" fmla="*/ 206767 h 996749"/>
                <a:gd name="connsiteX247" fmla="*/ 279157 w 985605"/>
                <a:gd name="connsiteY247" fmla="*/ 217340 h 996749"/>
                <a:gd name="connsiteX248" fmla="*/ 261536 w 985605"/>
                <a:gd name="connsiteY248" fmla="*/ 224960 h 996749"/>
                <a:gd name="connsiteX249" fmla="*/ 255154 w 985605"/>
                <a:gd name="connsiteY249" fmla="*/ 241057 h 996749"/>
                <a:gd name="connsiteX250" fmla="*/ 271251 w 985605"/>
                <a:gd name="connsiteY250" fmla="*/ 247439 h 996749"/>
                <a:gd name="connsiteX251" fmla="*/ 311352 w 985605"/>
                <a:gd name="connsiteY251" fmla="*/ 230008 h 996749"/>
                <a:gd name="connsiteX252" fmla="*/ 368025 w 985605"/>
                <a:gd name="connsiteY252" fmla="*/ 252297 h 996749"/>
                <a:gd name="connsiteX253" fmla="*/ 368692 w 985605"/>
                <a:gd name="connsiteY253" fmla="*/ 252487 h 996749"/>
                <a:gd name="connsiteX254" fmla="*/ 406221 w 985605"/>
                <a:gd name="connsiteY254" fmla="*/ 338879 h 996749"/>
                <a:gd name="connsiteX255" fmla="*/ 370597 w 985605"/>
                <a:gd name="connsiteY255" fmla="*/ 324877 h 996749"/>
                <a:gd name="connsiteX256" fmla="*/ 354690 w 985605"/>
                <a:gd name="connsiteY256" fmla="*/ 331830 h 996749"/>
                <a:gd name="connsiteX257" fmla="*/ 361644 w 985605"/>
                <a:gd name="connsiteY257" fmla="*/ 347737 h 996749"/>
                <a:gd name="connsiteX258" fmla="*/ 420032 w 985605"/>
                <a:gd name="connsiteY258" fmla="*/ 370788 h 996749"/>
                <a:gd name="connsiteX259" fmla="*/ 453465 w 985605"/>
                <a:gd name="connsiteY259" fmla="*/ 447750 h 996749"/>
                <a:gd name="connsiteX260" fmla="*/ 448035 w 985605"/>
                <a:gd name="connsiteY260" fmla="*/ 452798 h 996749"/>
                <a:gd name="connsiteX261" fmla="*/ 374979 w 985605"/>
                <a:gd name="connsiteY261" fmla="*/ 424032 h 996749"/>
                <a:gd name="connsiteX262" fmla="*/ 348880 w 985605"/>
                <a:gd name="connsiteY262" fmla="*/ 364025 h 996749"/>
                <a:gd name="connsiteX263" fmla="*/ 332783 w 985605"/>
                <a:gd name="connsiteY263" fmla="*/ 357643 h 996749"/>
                <a:gd name="connsiteX264" fmla="*/ 326401 w 985605"/>
                <a:gd name="connsiteY264" fmla="*/ 373740 h 996749"/>
                <a:gd name="connsiteX265" fmla="*/ 342689 w 985605"/>
                <a:gd name="connsiteY265" fmla="*/ 411174 h 996749"/>
                <a:gd name="connsiteX266" fmla="*/ 252773 w 985605"/>
                <a:gd name="connsiteY266" fmla="*/ 375741 h 996749"/>
                <a:gd name="connsiteX267" fmla="*/ 228675 w 985605"/>
                <a:gd name="connsiteY267" fmla="*/ 320114 h 996749"/>
                <a:gd name="connsiteX268" fmla="*/ 244677 w 985605"/>
                <a:gd name="connsiteY268" fmla="*/ 279443 h 996749"/>
                <a:gd name="connsiteX269" fmla="*/ 237723 w 985605"/>
                <a:gd name="connsiteY269" fmla="*/ 263536 h 996749"/>
                <a:gd name="connsiteX270" fmla="*/ 221817 w 985605"/>
                <a:gd name="connsiteY270" fmla="*/ 270489 h 996749"/>
                <a:gd name="connsiteX271" fmla="*/ 214768 w 985605"/>
                <a:gd name="connsiteY271" fmla="*/ 288301 h 996749"/>
                <a:gd name="connsiteX272" fmla="*/ 203243 w 985605"/>
                <a:gd name="connsiteY272" fmla="*/ 261822 h 996749"/>
                <a:gd name="connsiteX273" fmla="*/ 182193 w 985605"/>
                <a:gd name="connsiteY273" fmla="*/ 253535 h 996749"/>
                <a:gd name="connsiteX274" fmla="*/ 173906 w 985605"/>
                <a:gd name="connsiteY274" fmla="*/ 274585 h 996749"/>
                <a:gd name="connsiteX275" fmla="*/ 185431 w 985605"/>
                <a:gd name="connsiteY275" fmla="*/ 301064 h 996749"/>
                <a:gd name="connsiteX276" fmla="*/ 167619 w 985605"/>
                <a:gd name="connsiteY276" fmla="*/ 294016 h 996749"/>
                <a:gd name="connsiteX277" fmla="*/ 151713 w 985605"/>
                <a:gd name="connsiteY277" fmla="*/ 300969 h 996749"/>
                <a:gd name="connsiteX278" fmla="*/ 158666 w 985605"/>
                <a:gd name="connsiteY278" fmla="*/ 316876 h 996749"/>
                <a:gd name="connsiteX279" fmla="*/ 197433 w 985605"/>
                <a:gd name="connsiteY279" fmla="*/ 332211 h 996749"/>
                <a:gd name="connsiteX280" fmla="*/ 199242 w 985605"/>
                <a:gd name="connsiteY280" fmla="*/ 332688 h 996749"/>
                <a:gd name="connsiteX281" fmla="*/ 210768 w 985605"/>
                <a:gd name="connsiteY281" fmla="*/ 359167 h 996749"/>
                <a:gd name="connsiteX282" fmla="*/ 107040 w 985605"/>
                <a:gd name="connsiteY282" fmla="*/ 318305 h 996749"/>
                <a:gd name="connsiteX283" fmla="*/ 81037 w 985605"/>
                <a:gd name="connsiteY283" fmla="*/ 258393 h 996749"/>
                <a:gd name="connsiteX284" fmla="*/ 64940 w 985605"/>
                <a:gd name="connsiteY284" fmla="*/ 252011 h 996749"/>
                <a:gd name="connsiteX285" fmla="*/ 58558 w 985605"/>
                <a:gd name="connsiteY285" fmla="*/ 268108 h 996749"/>
                <a:gd name="connsiteX286" fmla="*/ 74846 w 985605"/>
                <a:gd name="connsiteY286" fmla="*/ 305541 h 996749"/>
                <a:gd name="connsiteX287" fmla="*/ 25792 w 985605"/>
                <a:gd name="connsiteY287" fmla="*/ 286206 h 996749"/>
                <a:gd name="connsiteX288" fmla="*/ 1313 w 985605"/>
                <a:gd name="connsiteY288" fmla="*/ 296874 h 996749"/>
                <a:gd name="connsiteX289" fmla="*/ 11981 w 985605"/>
                <a:gd name="connsiteY289" fmla="*/ 321353 h 996749"/>
                <a:gd name="connsiteX290" fmla="*/ 59320 w 985605"/>
                <a:gd name="connsiteY290" fmla="*/ 340022 h 996749"/>
                <a:gd name="connsiteX291" fmla="*/ 24268 w 985605"/>
                <a:gd name="connsiteY291" fmla="*/ 355262 h 996749"/>
                <a:gd name="connsiteX292" fmla="*/ 17886 w 985605"/>
                <a:gd name="connsiteY292" fmla="*/ 371359 h 996749"/>
                <a:gd name="connsiteX293" fmla="*/ 33984 w 985605"/>
                <a:gd name="connsiteY293" fmla="*/ 377741 h 996749"/>
                <a:gd name="connsiteX294" fmla="*/ 91515 w 985605"/>
                <a:gd name="connsiteY294" fmla="*/ 352690 h 996749"/>
                <a:gd name="connsiteX295" fmla="*/ 197623 w 985605"/>
                <a:gd name="connsiteY295" fmla="*/ 394505 h 996749"/>
                <a:gd name="connsiteX296" fmla="*/ 170191 w 985605"/>
                <a:gd name="connsiteY296" fmla="*/ 406506 h 996749"/>
                <a:gd name="connsiteX297" fmla="*/ 168572 w 985605"/>
                <a:gd name="connsiteY297" fmla="*/ 405649 h 996749"/>
                <a:gd name="connsiteX298" fmla="*/ 129805 w 985605"/>
                <a:gd name="connsiteY298" fmla="*/ 390409 h 996749"/>
                <a:gd name="connsiteX299" fmla="*/ 113898 w 985605"/>
                <a:gd name="connsiteY299" fmla="*/ 397362 h 996749"/>
                <a:gd name="connsiteX300" fmla="*/ 120852 w 985605"/>
                <a:gd name="connsiteY300" fmla="*/ 413269 h 996749"/>
                <a:gd name="connsiteX301" fmla="*/ 138759 w 985605"/>
                <a:gd name="connsiteY301" fmla="*/ 420318 h 996749"/>
                <a:gd name="connsiteX302" fmla="*/ 112279 w 985605"/>
                <a:gd name="connsiteY302" fmla="*/ 431843 h 996749"/>
                <a:gd name="connsiteX303" fmla="*/ 103992 w 985605"/>
                <a:gd name="connsiteY303" fmla="*/ 452893 h 996749"/>
                <a:gd name="connsiteX304" fmla="*/ 125043 w 985605"/>
                <a:gd name="connsiteY304" fmla="*/ 461180 h 996749"/>
                <a:gd name="connsiteX305" fmla="*/ 151522 w 985605"/>
                <a:gd name="connsiteY305" fmla="*/ 449655 h 996749"/>
                <a:gd name="connsiteX306" fmla="*/ 144474 w 985605"/>
                <a:gd name="connsiteY306" fmla="*/ 467466 h 996749"/>
                <a:gd name="connsiteX307" fmla="*/ 151427 w 985605"/>
                <a:gd name="connsiteY307" fmla="*/ 483373 h 996749"/>
                <a:gd name="connsiteX308" fmla="*/ 167334 w 985605"/>
                <a:gd name="connsiteY308" fmla="*/ 476420 h 996749"/>
                <a:gd name="connsiteX309" fmla="*/ 183336 w 985605"/>
                <a:gd name="connsiteY309" fmla="*/ 435748 h 996749"/>
                <a:gd name="connsiteX310" fmla="*/ 239152 w 985605"/>
                <a:gd name="connsiteY310" fmla="*/ 411459 h 996749"/>
                <a:gd name="connsiteX311" fmla="*/ 239819 w 985605"/>
                <a:gd name="connsiteY311" fmla="*/ 411078 h 996749"/>
                <a:gd name="connsiteX312" fmla="*/ 327449 w 985605"/>
                <a:gd name="connsiteY312" fmla="*/ 445559 h 996749"/>
                <a:gd name="connsiteX313" fmla="*/ 292397 w 985605"/>
                <a:gd name="connsiteY313" fmla="*/ 460799 h 996749"/>
                <a:gd name="connsiteX314" fmla="*/ 286015 w 985605"/>
                <a:gd name="connsiteY314" fmla="*/ 476896 h 996749"/>
                <a:gd name="connsiteX315" fmla="*/ 302112 w 985605"/>
                <a:gd name="connsiteY315" fmla="*/ 483278 h 996749"/>
                <a:gd name="connsiteX316" fmla="*/ 359643 w 985605"/>
                <a:gd name="connsiteY316" fmla="*/ 458227 h 996749"/>
                <a:gd name="connsiteX317" fmla="*/ 430700 w 985605"/>
                <a:gd name="connsiteY317" fmla="*/ 486231 h 996749"/>
                <a:gd name="connsiteX318" fmla="*/ 429938 w 985605"/>
                <a:gd name="connsiteY318" fmla="*/ 507852 h 996749"/>
                <a:gd name="connsiteX319" fmla="*/ 356691 w 985605"/>
                <a:gd name="connsiteY319" fmla="*/ 539761 h 996749"/>
                <a:gd name="connsiteX320" fmla="*/ 298302 w 985605"/>
                <a:gd name="connsiteY320" fmla="*/ 516710 h 996749"/>
                <a:gd name="connsiteX321" fmla="*/ 282396 w 985605"/>
                <a:gd name="connsiteY321" fmla="*/ 523664 h 996749"/>
                <a:gd name="connsiteX322" fmla="*/ 289349 w 985605"/>
                <a:gd name="connsiteY322" fmla="*/ 539571 h 996749"/>
                <a:gd name="connsiteX323" fmla="*/ 324972 w 985605"/>
                <a:gd name="connsiteY323" fmla="*/ 553572 h 996749"/>
                <a:gd name="connsiteX324" fmla="*/ 238676 w 985605"/>
                <a:gd name="connsiteY324" fmla="*/ 591101 h 996749"/>
                <a:gd name="connsiteX325" fmla="*/ 238009 w 985605"/>
                <a:gd name="connsiteY325" fmla="*/ 590720 h 996749"/>
                <a:gd name="connsiteX326" fmla="*/ 181431 w 985605"/>
                <a:gd name="connsiteY326" fmla="*/ 568431 h 996749"/>
                <a:gd name="connsiteX327" fmla="*/ 164000 w 985605"/>
                <a:gd name="connsiteY327" fmla="*/ 528331 h 996749"/>
                <a:gd name="connsiteX328" fmla="*/ 147903 w 985605"/>
                <a:gd name="connsiteY328" fmla="*/ 521949 h 996749"/>
                <a:gd name="connsiteX329" fmla="*/ 141521 w 985605"/>
                <a:gd name="connsiteY329" fmla="*/ 538047 h 996749"/>
                <a:gd name="connsiteX330" fmla="*/ 149141 w 985605"/>
                <a:gd name="connsiteY330" fmla="*/ 555668 h 996749"/>
                <a:gd name="connsiteX331" fmla="*/ 122280 w 985605"/>
                <a:gd name="connsiteY331" fmla="*/ 545095 h 996749"/>
                <a:gd name="connsiteX332" fmla="*/ 101516 w 985605"/>
                <a:gd name="connsiteY332" fmla="*/ 554144 h 996749"/>
                <a:gd name="connsiteX333" fmla="*/ 110565 w 985605"/>
                <a:gd name="connsiteY333" fmla="*/ 574813 h 996749"/>
                <a:gd name="connsiteX334" fmla="*/ 137425 w 985605"/>
                <a:gd name="connsiteY334" fmla="*/ 585386 h 996749"/>
                <a:gd name="connsiteX335" fmla="*/ 119804 w 985605"/>
                <a:gd name="connsiteY335" fmla="*/ 593006 h 996749"/>
                <a:gd name="connsiteX336" fmla="*/ 113422 w 985605"/>
                <a:gd name="connsiteY336" fmla="*/ 609103 h 996749"/>
                <a:gd name="connsiteX337" fmla="*/ 129519 w 985605"/>
                <a:gd name="connsiteY337" fmla="*/ 615485 h 996749"/>
                <a:gd name="connsiteX338" fmla="*/ 167715 w 985605"/>
                <a:gd name="connsiteY338" fmla="*/ 598911 h 996749"/>
                <a:gd name="connsiteX339" fmla="*/ 169334 w 985605"/>
                <a:gd name="connsiteY339" fmla="*/ 598054 h 996749"/>
                <a:gd name="connsiteX340" fmla="*/ 197242 w 985605"/>
                <a:gd name="connsiteY340" fmla="*/ 609008 h 996749"/>
                <a:gd name="connsiteX341" fmla="*/ 92658 w 985605"/>
                <a:gd name="connsiteY341" fmla="*/ 654537 h 996749"/>
                <a:gd name="connsiteX342" fmla="*/ 34269 w 985605"/>
                <a:gd name="connsiteY342" fmla="*/ 631487 h 996749"/>
                <a:gd name="connsiteX343" fmla="*/ 18363 w 985605"/>
                <a:gd name="connsiteY343" fmla="*/ 638440 h 996749"/>
                <a:gd name="connsiteX344" fmla="*/ 25316 w 985605"/>
                <a:gd name="connsiteY344" fmla="*/ 654347 h 996749"/>
                <a:gd name="connsiteX345" fmla="*/ 60939 w 985605"/>
                <a:gd name="connsiteY345" fmla="*/ 668349 h 996749"/>
                <a:gd name="connsiteX346" fmla="*/ 14267 w 985605"/>
                <a:gd name="connsiteY346" fmla="*/ 688637 h 996749"/>
                <a:gd name="connsiteX347" fmla="*/ 4456 w 985605"/>
                <a:gd name="connsiteY347" fmla="*/ 713402 h 996749"/>
                <a:gd name="connsiteX348" fmla="*/ 29221 w 985605"/>
                <a:gd name="connsiteY348" fmla="*/ 723117 h 996749"/>
                <a:gd name="connsiteX349" fmla="*/ 77513 w 985605"/>
                <a:gd name="connsiteY349" fmla="*/ 702067 h 996749"/>
                <a:gd name="connsiteX350" fmla="*/ 62559 w 985605"/>
                <a:gd name="connsiteY350" fmla="*/ 740072 h 996749"/>
                <a:gd name="connsiteX351" fmla="*/ 69512 w 985605"/>
                <a:gd name="connsiteY351" fmla="*/ 755978 h 996749"/>
                <a:gd name="connsiteX352" fmla="*/ 85419 w 985605"/>
                <a:gd name="connsiteY352" fmla="*/ 749025 h 996749"/>
                <a:gd name="connsiteX353" fmla="*/ 109326 w 985605"/>
                <a:gd name="connsiteY353" fmla="*/ 688160 h 996749"/>
                <a:gd name="connsiteX354" fmla="*/ 211625 w 985605"/>
                <a:gd name="connsiteY354" fmla="*/ 643679 h 996749"/>
                <a:gd name="connsiteX355" fmla="*/ 200957 w 985605"/>
                <a:gd name="connsiteY355" fmla="*/ 670635 h 996749"/>
                <a:gd name="connsiteX356" fmla="*/ 199242 w 985605"/>
                <a:gd name="connsiteY356" fmla="*/ 671206 h 996749"/>
                <a:gd name="connsiteX357" fmla="*/ 161047 w 985605"/>
                <a:gd name="connsiteY357" fmla="*/ 687780 h 996749"/>
                <a:gd name="connsiteX358" fmla="*/ 154665 w 985605"/>
                <a:gd name="connsiteY358" fmla="*/ 703877 h 996749"/>
                <a:gd name="connsiteX359" fmla="*/ 170763 w 985605"/>
                <a:gd name="connsiteY359" fmla="*/ 710259 h 996749"/>
                <a:gd name="connsiteX360" fmla="*/ 188384 w 985605"/>
                <a:gd name="connsiteY360" fmla="*/ 702639 h 996749"/>
                <a:gd name="connsiteX361" fmla="*/ 177811 w 985605"/>
                <a:gd name="connsiteY361" fmla="*/ 729499 h 996749"/>
                <a:gd name="connsiteX362" fmla="*/ 186860 w 985605"/>
                <a:gd name="connsiteY362" fmla="*/ 750264 h 996749"/>
                <a:gd name="connsiteX363" fmla="*/ 207624 w 985605"/>
                <a:gd name="connsiteY363" fmla="*/ 741215 h 996749"/>
                <a:gd name="connsiteX364" fmla="*/ 218197 w 985605"/>
                <a:gd name="connsiteY364" fmla="*/ 714354 h 996749"/>
                <a:gd name="connsiteX365" fmla="*/ 225817 w 985605"/>
                <a:gd name="connsiteY365" fmla="*/ 731976 h 996749"/>
                <a:gd name="connsiteX366" fmla="*/ 241914 w 985605"/>
                <a:gd name="connsiteY366" fmla="*/ 738357 h 996749"/>
                <a:gd name="connsiteX367" fmla="*/ 248296 w 985605"/>
                <a:gd name="connsiteY367" fmla="*/ 722260 h 996749"/>
                <a:gd name="connsiteX368" fmla="*/ 230865 w 985605"/>
                <a:gd name="connsiteY368" fmla="*/ 682160 h 996749"/>
                <a:gd name="connsiteX369" fmla="*/ 253059 w 985605"/>
                <a:gd name="connsiteY369" fmla="*/ 625772 h 996749"/>
                <a:gd name="connsiteX370" fmla="*/ 341641 w 985605"/>
                <a:gd name="connsiteY370" fmla="*/ 587196 h 996749"/>
                <a:gd name="connsiteX371" fmla="*/ 326687 w 985605"/>
                <a:gd name="connsiteY371" fmla="*/ 625200 h 996749"/>
                <a:gd name="connsiteX372" fmla="*/ 333640 w 985605"/>
                <a:gd name="connsiteY372" fmla="*/ 641107 h 996749"/>
                <a:gd name="connsiteX373" fmla="*/ 349547 w 985605"/>
                <a:gd name="connsiteY373" fmla="*/ 634154 h 996749"/>
                <a:gd name="connsiteX374" fmla="*/ 373455 w 985605"/>
                <a:gd name="connsiteY374" fmla="*/ 573289 h 996749"/>
                <a:gd name="connsiteX375" fmla="*/ 445083 w 985605"/>
                <a:gd name="connsiteY375" fmla="*/ 542142 h 996749"/>
                <a:gd name="connsiteX376" fmla="*/ 458703 w 985605"/>
                <a:gd name="connsiteY376" fmla="*/ 554525 h 996749"/>
                <a:gd name="connsiteX377" fmla="*/ 431652 w 985605"/>
                <a:gd name="connsiteY377" fmla="*/ 623200 h 996749"/>
                <a:gd name="connsiteX378" fmla="*/ 374121 w 985605"/>
                <a:gd name="connsiteY378" fmla="*/ 648156 h 996749"/>
                <a:gd name="connsiteX379" fmla="*/ 367740 w 985605"/>
                <a:gd name="connsiteY379" fmla="*/ 664253 h 996749"/>
                <a:gd name="connsiteX380" fmla="*/ 383837 w 985605"/>
                <a:gd name="connsiteY380" fmla="*/ 670635 h 996749"/>
                <a:gd name="connsiteX381" fmla="*/ 418889 w 985605"/>
                <a:gd name="connsiteY381" fmla="*/ 655394 h 996749"/>
                <a:gd name="connsiteX382" fmla="*/ 384313 w 985605"/>
                <a:gd name="connsiteY382" fmla="*/ 743025 h 996749"/>
                <a:gd name="connsiteX383" fmla="*/ 383646 w 985605"/>
                <a:gd name="connsiteY383" fmla="*/ 743215 h 996749"/>
                <a:gd name="connsiteX384" fmla="*/ 327830 w 985605"/>
                <a:gd name="connsiteY384" fmla="*/ 767504 h 996749"/>
                <a:gd name="connsiteX385" fmla="*/ 287158 w 985605"/>
                <a:gd name="connsiteY385" fmla="*/ 751502 h 996749"/>
                <a:gd name="connsiteX386" fmla="*/ 271251 w 985605"/>
                <a:gd name="connsiteY386" fmla="*/ 758455 h 996749"/>
                <a:gd name="connsiteX387" fmla="*/ 278205 w 985605"/>
                <a:gd name="connsiteY387" fmla="*/ 774362 h 996749"/>
                <a:gd name="connsiteX388" fmla="*/ 296016 w 985605"/>
                <a:gd name="connsiteY388" fmla="*/ 781410 h 996749"/>
                <a:gd name="connsiteX389" fmla="*/ 269537 w 985605"/>
                <a:gd name="connsiteY389" fmla="*/ 792935 h 996749"/>
                <a:gd name="connsiteX390" fmla="*/ 261250 w 985605"/>
                <a:gd name="connsiteY390" fmla="*/ 813986 h 996749"/>
                <a:gd name="connsiteX391" fmla="*/ 282300 w 985605"/>
                <a:gd name="connsiteY391" fmla="*/ 822273 h 996749"/>
                <a:gd name="connsiteX392" fmla="*/ 308780 w 985605"/>
                <a:gd name="connsiteY392" fmla="*/ 810747 h 996749"/>
                <a:gd name="connsiteX393" fmla="*/ 301731 w 985605"/>
                <a:gd name="connsiteY393" fmla="*/ 828654 h 996749"/>
                <a:gd name="connsiteX394" fmla="*/ 308685 w 985605"/>
                <a:gd name="connsiteY394" fmla="*/ 844561 h 996749"/>
                <a:gd name="connsiteX395" fmla="*/ 324591 w 985605"/>
                <a:gd name="connsiteY395" fmla="*/ 837608 h 996749"/>
                <a:gd name="connsiteX396" fmla="*/ 339831 w 985605"/>
                <a:gd name="connsiteY396" fmla="*/ 798841 h 996749"/>
                <a:gd name="connsiteX397" fmla="*/ 340308 w 985605"/>
                <a:gd name="connsiteY397" fmla="*/ 797127 h 996749"/>
                <a:gd name="connsiteX398" fmla="*/ 367835 w 985605"/>
                <a:gd name="connsiteY398" fmla="*/ 785220 h 996749"/>
                <a:gd name="connsiteX399" fmla="*/ 326020 w 985605"/>
                <a:gd name="connsiteY399" fmla="*/ 891329 h 996749"/>
                <a:gd name="connsiteX400" fmla="*/ 268489 w 985605"/>
                <a:gd name="connsiteY400" fmla="*/ 916380 h 996749"/>
                <a:gd name="connsiteX401" fmla="*/ 262107 w 985605"/>
                <a:gd name="connsiteY401" fmla="*/ 932477 h 996749"/>
                <a:gd name="connsiteX402" fmla="*/ 278300 w 985605"/>
                <a:gd name="connsiteY402" fmla="*/ 938859 h 996749"/>
                <a:gd name="connsiteX403" fmla="*/ 313352 w 985605"/>
                <a:gd name="connsiteY403" fmla="*/ 923619 h 996749"/>
                <a:gd name="connsiteX404" fmla="*/ 294683 w 985605"/>
                <a:gd name="connsiteY404" fmla="*/ 970958 h 996749"/>
                <a:gd name="connsiteX405" fmla="*/ 305351 w 985605"/>
                <a:gd name="connsiteY405" fmla="*/ 995437 h 996749"/>
                <a:gd name="connsiteX406" fmla="*/ 329830 w 985605"/>
                <a:gd name="connsiteY406" fmla="*/ 984769 h 996749"/>
                <a:gd name="connsiteX407" fmla="*/ 349166 w 985605"/>
                <a:gd name="connsiteY407" fmla="*/ 935715 h 996749"/>
                <a:gd name="connsiteX408" fmla="*/ 365454 w 985605"/>
                <a:gd name="connsiteY408" fmla="*/ 973149 h 996749"/>
                <a:gd name="connsiteX409" fmla="*/ 381551 w 985605"/>
                <a:gd name="connsiteY409" fmla="*/ 979530 h 996749"/>
                <a:gd name="connsiteX410" fmla="*/ 387933 w 985605"/>
                <a:gd name="connsiteY410" fmla="*/ 963433 h 996749"/>
                <a:gd name="connsiteX411" fmla="*/ 361834 w 985605"/>
                <a:gd name="connsiteY411" fmla="*/ 903521 h 996749"/>
                <a:gd name="connsiteX412" fmla="*/ 402696 w 985605"/>
                <a:gd name="connsiteY412" fmla="*/ 799698 h 996749"/>
                <a:gd name="connsiteX413" fmla="*/ 414222 w 985605"/>
                <a:gd name="connsiteY413" fmla="*/ 826273 h 996749"/>
                <a:gd name="connsiteX414" fmla="*/ 413364 w 985605"/>
                <a:gd name="connsiteY414" fmla="*/ 827892 h 996749"/>
                <a:gd name="connsiteX415" fmla="*/ 398124 w 985605"/>
                <a:gd name="connsiteY415" fmla="*/ 866659 h 996749"/>
                <a:gd name="connsiteX416" fmla="*/ 405078 w 985605"/>
                <a:gd name="connsiteY416" fmla="*/ 882566 h 996749"/>
                <a:gd name="connsiteX417" fmla="*/ 420984 w 985605"/>
                <a:gd name="connsiteY417" fmla="*/ 875612 h 996749"/>
                <a:gd name="connsiteX418" fmla="*/ 428033 w 985605"/>
                <a:gd name="connsiteY418" fmla="*/ 857801 h 996749"/>
                <a:gd name="connsiteX419" fmla="*/ 439558 w 985605"/>
                <a:gd name="connsiteY419" fmla="*/ 884280 h 996749"/>
                <a:gd name="connsiteX420" fmla="*/ 460608 w 985605"/>
                <a:gd name="connsiteY420" fmla="*/ 892567 h 996749"/>
                <a:gd name="connsiteX421" fmla="*/ 468895 w 985605"/>
                <a:gd name="connsiteY421" fmla="*/ 871517 h 996749"/>
                <a:gd name="connsiteX422" fmla="*/ 457370 w 985605"/>
                <a:gd name="connsiteY422" fmla="*/ 845037 h 996749"/>
                <a:gd name="connsiteX423" fmla="*/ 475182 w 985605"/>
                <a:gd name="connsiteY423" fmla="*/ 852086 h 996749"/>
                <a:gd name="connsiteX424" fmla="*/ 491088 w 985605"/>
                <a:gd name="connsiteY424" fmla="*/ 845133 h 996749"/>
                <a:gd name="connsiteX425" fmla="*/ 484135 w 985605"/>
                <a:gd name="connsiteY425" fmla="*/ 829226 h 996749"/>
                <a:gd name="connsiteX426" fmla="*/ 443463 w 985605"/>
                <a:gd name="connsiteY426" fmla="*/ 813224 h 996749"/>
                <a:gd name="connsiteX427" fmla="*/ 419270 w 985605"/>
                <a:gd name="connsiteY427" fmla="*/ 757598 h 996749"/>
                <a:gd name="connsiteX428" fmla="*/ 454703 w 985605"/>
                <a:gd name="connsiteY428" fmla="*/ 667682 h 996749"/>
                <a:gd name="connsiteX429" fmla="*/ 470991 w 985605"/>
                <a:gd name="connsiteY429" fmla="*/ 705115 h 996749"/>
                <a:gd name="connsiteX430" fmla="*/ 487088 w 985605"/>
                <a:gd name="connsiteY430" fmla="*/ 711497 h 996749"/>
                <a:gd name="connsiteX431" fmla="*/ 493470 w 985605"/>
                <a:gd name="connsiteY431" fmla="*/ 695400 h 996749"/>
                <a:gd name="connsiteX432" fmla="*/ 467371 w 985605"/>
                <a:gd name="connsiteY432" fmla="*/ 635487 h 996749"/>
                <a:gd name="connsiteX433" fmla="*/ 494517 w 985605"/>
                <a:gd name="connsiteY433" fmla="*/ 566526 h 996749"/>
                <a:gd name="connsiteX434" fmla="*/ 505281 w 985605"/>
                <a:gd name="connsiteY434" fmla="*/ 566050 h 996749"/>
                <a:gd name="connsiteX435" fmla="*/ 535856 w 985605"/>
                <a:gd name="connsiteY435" fmla="*/ 636440 h 996749"/>
                <a:gd name="connsiteX436" fmla="*/ 512805 w 985605"/>
                <a:gd name="connsiteY436" fmla="*/ 694828 h 996749"/>
                <a:gd name="connsiteX437" fmla="*/ 519759 w 985605"/>
                <a:gd name="connsiteY437" fmla="*/ 710735 h 996749"/>
                <a:gd name="connsiteX438" fmla="*/ 535665 w 985605"/>
                <a:gd name="connsiteY438" fmla="*/ 703782 h 996749"/>
                <a:gd name="connsiteX439" fmla="*/ 549667 w 985605"/>
                <a:gd name="connsiteY439" fmla="*/ 668158 h 996749"/>
                <a:gd name="connsiteX440" fmla="*/ 587196 w 985605"/>
                <a:gd name="connsiteY440" fmla="*/ 754455 h 996749"/>
                <a:gd name="connsiteX441" fmla="*/ 586910 w 985605"/>
                <a:gd name="connsiteY441" fmla="*/ 755121 h 996749"/>
                <a:gd name="connsiteX442" fmla="*/ 564621 w 985605"/>
                <a:gd name="connsiteY442" fmla="*/ 811795 h 996749"/>
                <a:gd name="connsiteX443" fmla="*/ 524521 w 985605"/>
                <a:gd name="connsiteY443" fmla="*/ 829226 h 996749"/>
                <a:gd name="connsiteX444" fmla="*/ 518139 w 985605"/>
                <a:gd name="connsiteY444" fmla="*/ 845323 h 996749"/>
                <a:gd name="connsiteX445" fmla="*/ 534237 w 985605"/>
                <a:gd name="connsiteY445" fmla="*/ 851705 h 996749"/>
                <a:gd name="connsiteX446" fmla="*/ 551858 w 985605"/>
                <a:gd name="connsiteY446" fmla="*/ 844085 h 996749"/>
                <a:gd name="connsiteX447" fmla="*/ 541285 w 985605"/>
                <a:gd name="connsiteY447" fmla="*/ 870945 h 996749"/>
                <a:gd name="connsiteX448" fmla="*/ 550334 w 985605"/>
                <a:gd name="connsiteY448" fmla="*/ 891710 h 996749"/>
                <a:gd name="connsiteX449" fmla="*/ 571098 w 985605"/>
                <a:gd name="connsiteY449" fmla="*/ 882661 h 996749"/>
                <a:gd name="connsiteX450" fmla="*/ 581671 w 985605"/>
                <a:gd name="connsiteY450" fmla="*/ 855801 h 996749"/>
                <a:gd name="connsiteX451" fmla="*/ 589291 w 985605"/>
                <a:gd name="connsiteY451" fmla="*/ 873422 h 996749"/>
                <a:gd name="connsiteX452" fmla="*/ 605484 w 985605"/>
                <a:gd name="connsiteY452" fmla="*/ 879803 h 996749"/>
                <a:gd name="connsiteX453" fmla="*/ 611865 w 985605"/>
                <a:gd name="connsiteY453" fmla="*/ 863706 h 996749"/>
                <a:gd name="connsiteX454" fmla="*/ 595292 w 985605"/>
                <a:gd name="connsiteY454" fmla="*/ 825416 h 996749"/>
                <a:gd name="connsiteX455" fmla="*/ 594339 w 985605"/>
                <a:gd name="connsiteY455" fmla="*/ 823797 h 996749"/>
                <a:gd name="connsiteX456" fmla="*/ 605293 w 985605"/>
                <a:gd name="connsiteY456" fmla="*/ 795888 h 996749"/>
                <a:gd name="connsiteX457" fmla="*/ 650823 w 985605"/>
                <a:gd name="connsiteY457" fmla="*/ 900473 h 996749"/>
                <a:gd name="connsiteX458" fmla="*/ 627772 w 985605"/>
                <a:gd name="connsiteY458" fmla="*/ 958861 h 996749"/>
                <a:gd name="connsiteX459" fmla="*/ 634725 w 985605"/>
                <a:gd name="connsiteY459" fmla="*/ 974768 h 996749"/>
                <a:gd name="connsiteX460" fmla="*/ 650632 w 985605"/>
                <a:gd name="connsiteY460" fmla="*/ 967815 h 996749"/>
                <a:gd name="connsiteX461" fmla="*/ 664634 w 985605"/>
                <a:gd name="connsiteY461" fmla="*/ 932191 h 996749"/>
                <a:gd name="connsiteX462" fmla="*/ 684922 w 985605"/>
                <a:gd name="connsiteY462" fmla="*/ 978864 h 996749"/>
                <a:gd name="connsiteX463" fmla="*/ 709687 w 985605"/>
                <a:gd name="connsiteY463" fmla="*/ 988674 h 996749"/>
                <a:gd name="connsiteX464" fmla="*/ 719403 w 985605"/>
                <a:gd name="connsiteY464" fmla="*/ 963909 h 996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</a:cxnLst>
              <a:rect l="l" t="t" r="r" b="b"/>
              <a:pathLst>
                <a:path w="985605" h="996749">
                  <a:moveTo>
                    <a:pt x="719403" y="963719"/>
                  </a:moveTo>
                  <a:lnTo>
                    <a:pt x="698352" y="915427"/>
                  </a:lnTo>
                  <a:lnTo>
                    <a:pt x="736357" y="930381"/>
                  </a:lnTo>
                  <a:cubicBezTo>
                    <a:pt x="742644" y="932858"/>
                    <a:pt x="749787" y="929810"/>
                    <a:pt x="752264" y="923428"/>
                  </a:cubicBezTo>
                  <a:cubicBezTo>
                    <a:pt x="754740" y="917142"/>
                    <a:pt x="751692" y="909998"/>
                    <a:pt x="745311" y="907521"/>
                  </a:cubicBezTo>
                  <a:lnTo>
                    <a:pt x="684446" y="883518"/>
                  </a:lnTo>
                  <a:lnTo>
                    <a:pt x="639964" y="781220"/>
                  </a:lnTo>
                  <a:lnTo>
                    <a:pt x="666920" y="791793"/>
                  </a:lnTo>
                  <a:cubicBezTo>
                    <a:pt x="667110" y="792364"/>
                    <a:pt x="667206" y="792935"/>
                    <a:pt x="667491" y="793507"/>
                  </a:cubicBezTo>
                  <a:lnTo>
                    <a:pt x="684160" y="831798"/>
                  </a:lnTo>
                  <a:cubicBezTo>
                    <a:pt x="686827" y="837989"/>
                    <a:pt x="694066" y="840846"/>
                    <a:pt x="700257" y="838179"/>
                  </a:cubicBezTo>
                  <a:cubicBezTo>
                    <a:pt x="706449" y="835512"/>
                    <a:pt x="709306" y="828273"/>
                    <a:pt x="706639" y="822082"/>
                  </a:cubicBezTo>
                  <a:lnTo>
                    <a:pt x="699019" y="804461"/>
                  </a:lnTo>
                  <a:lnTo>
                    <a:pt x="725880" y="815034"/>
                  </a:lnTo>
                  <a:cubicBezTo>
                    <a:pt x="734071" y="818272"/>
                    <a:pt x="743406" y="814272"/>
                    <a:pt x="746644" y="805985"/>
                  </a:cubicBezTo>
                  <a:cubicBezTo>
                    <a:pt x="749883" y="797793"/>
                    <a:pt x="745882" y="788459"/>
                    <a:pt x="737595" y="785220"/>
                  </a:cubicBezTo>
                  <a:lnTo>
                    <a:pt x="710735" y="774648"/>
                  </a:lnTo>
                  <a:lnTo>
                    <a:pt x="728356" y="767027"/>
                  </a:lnTo>
                  <a:cubicBezTo>
                    <a:pt x="734547" y="764360"/>
                    <a:pt x="737405" y="757122"/>
                    <a:pt x="734738" y="750930"/>
                  </a:cubicBezTo>
                  <a:cubicBezTo>
                    <a:pt x="732071" y="744739"/>
                    <a:pt x="724832" y="741882"/>
                    <a:pt x="718641" y="744549"/>
                  </a:cubicBezTo>
                  <a:lnTo>
                    <a:pt x="678540" y="761979"/>
                  </a:lnTo>
                  <a:lnTo>
                    <a:pt x="622057" y="739786"/>
                  </a:lnTo>
                  <a:lnTo>
                    <a:pt x="583576" y="651203"/>
                  </a:lnTo>
                  <a:lnTo>
                    <a:pt x="621581" y="666158"/>
                  </a:lnTo>
                  <a:cubicBezTo>
                    <a:pt x="627867" y="668634"/>
                    <a:pt x="635011" y="665586"/>
                    <a:pt x="637488" y="659205"/>
                  </a:cubicBezTo>
                  <a:cubicBezTo>
                    <a:pt x="639964" y="652918"/>
                    <a:pt x="636916" y="645774"/>
                    <a:pt x="630534" y="643298"/>
                  </a:cubicBezTo>
                  <a:lnTo>
                    <a:pt x="569670" y="619390"/>
                  </a:lnTo>
                  <a:lnTo>
                    <a:pt x="539761" y="550715"/>
                  </a:lnTo>
                  <a:cubicBezTo>
                    <a:pt x="541285" y="549477"/>
                    <a:pt x="542714" y="548143"/>
                    <a:pt x="544143" y="546714"/>
                  </a:cubicBezTo>
                  <a:lnTo>
                    <a:pt x="610532" y="572908"/>
                  </a:lnTo>
                  <a:lnTo>
                    <a:pt x="636535" y="632820"/>
                  </a:lnTo>
                  <a:cubicBezTo>
                    <a:pt x="639202" y="639011"/>
                    <a:pt x="646441" y="641869"/>
                    <a:pt x="652632" y="639202"/>
                  </a:cubicBezTo>
                  <a:cubicBezTo>
                    <a:pt x="658824" y="636535"/>
                    <a:pt x="661681" y="629296"/>
                    <a:pt x="659014" y="623105"/>
                  </a:cubicBezTo>
                  <a:lnTo>
                    <a:pt x="642726" y="585672"/>
                  </a:lnTo>
                  <a:lnTo>
                    <a:pt x="732642" y="621105"/>
                  </a:lnTo>
                  <a:lnTo>
                    <a:pt x="756836" y="676731"/>
                  </a:lnTo>
                  <a:lnTo>
                    <a:pt x="740834" y="717402"/>
                  </a:lnTo>
                  <a:cubicBezTo>
                    <a:pt x="738357" y="723689"/>
                    <a:pt x="741405" y="730833"/>
                    <a:pt x="747787" y="733309"/>
                  </a:cubicBezTo>
                  <a:cubicBezTo>
                    <a:pt x="754074" y="735785"/>
                    <a:pt x="761217" y="732737"/>
                    <a:pt x="763694" y="726356"/>
                  </a:cubicBezTo>
                  <a:lnTo>
                    <a:pt x="770742" y="708544"/>
                  </a:lnTo>
                  <a:lnTo>
                    <a:pt x="782268" y="735024"/>
                  </a:lnTo>
                  <a:cubicBezTo>
                    <a:pt x="785792" y="743120"/>
                    <a:pt x="795222" y="746835"/>
                    <a:pt x="803318" y="743310"/>
                  </a:cubicBezTo>
                  <a:cubicBezTo>
                    <a:pt x="811414" y="739786"/>
                    <a:pt x="815129" y="730356"/>
                    <a:pt x="811605" y="722260"/>
                  </a:cubicBezTo>
                  <a:lnTo>
                    <a:pt x="800079" y="695781"/>
                  </a:lnTo>
                  <a:lnTo>
                    <a:pt x="817891" y="702829"/>
                  </a:lnTo>
                  <a:cubicBezTo>
                    <a:pt x="824178" y="705306"/>
                    <a:pt x="831321" y="702258"/>
                    <a:pt x="833798" y="695876"/>
                  </a:cubicBezTo>
                  <a:cubicBezTo>
                    <a:pt x="836274" y="689589"/>
                    <a:pt x="833226" y="682445"/>
                    <a:pt x="826940" y="679969"/>
                  </a:cubicBezTo>
                  <a:lnTo>
                    <a:pt x="788173" y="664729"/>
                  </a:lnTo>
                  <a:cubicBezTo>
                    <a:pt x="787602" y="664443"/>
                    <a:pt x="787030" y="664348"/>
                    <a:pt x="786363" y="664253"/>
                  </a:cubicBezTo>
                  <a:lnTo>
                    <a:pt x="774838" y="637773"/>
                  </a:lnTo>
                  <a:lnTo>
                    <a:pt x="878661" y="678635"/>
                  </a:lnTo>
                  <a:lnTo>
                    <a:pt x="904664" y="738548"/>
                  </a:lnTo>
                  <a:cubicBezTo>
                    <a:pt x="907331" y="744739"/>
                    <a:pt x="914570" y="747597"/>
                    <a:pt x="920761" y="744930"/>
                  </a:cubicBezTo>
                  <a:cubicBezTo>
                    <a:pt x="926952" y="742262"/>
                    <a:pt x="929810" y="735024"/>
                    <a:pt x="927143" y="728832"/>
                  </a:cubicBezTo>
                  <a:lnTo>
                    <a:pt x="910855" y="691399"/>
                  </a:lnTo>
                  <a:lnTo>
                    <a:pt x="959909" y="710735"/>
                  </a:lnTo>
                  <a:cubicBezTo>
                    <a:pt x="969624" y="714545"/>
                    <a:pt x="980483" y="709782"/>
                    <a:pt x="984293" y="700067"/>
                  </a:cubicBezTo>
                  <a:cubicBezTo>
                    <a:pt x="988103" y="690351"/>
                    <a:pt x="983340" y="679398"/>
                    <a:pt x="973625" y="675587"/>
                  </a:cubicBezTo>
                  <a:lnTo>
                    <a:pt x="926286" y="656919"/>
                  </a:lnTo>
                  <a:lnTo>
                    <a:pt x="961338" y="641678"/>
                  </a:lnTo>
                  <a:cubicBezTo>
                    <a:pt x="967529" y="639011"/>
                    <a:pt x="970386" y="631773"/>
                    <a:pt x="967719" y="625581"/>
                  </a:cubicBezTo>
                  <a:cubicBezTo>
                    <a:pt x="965052" y="619390"/>
                    <a:pt x="957813" y="616533"/>
                    <a:pt x="951622" y="619200"/>
                  </a:cubicBezTo>
                  <a:lnTo>
                    <a:pt x="894091" y="644250"/>
                  </a:lnTo>
                  <a:lnTo>
                    <a:pt x="787983" y="602435"/>
                  </a:lnTo>
                  <a:lnTo>
                    <a:pt x="815415" y="590529"/>
                  </a:lnTo>
                  <a:cubicBezTo>
                    <a:pt x="815891" y="590815"/>
                    <a:pt x="816462" y="591101"/>
                    <a:pt x="817034" y="591386"/>
                  </a:cubicBezTo>
                  <a:lnTo>
                    <a:pt x="855896" y="606627"/>
                  </a:lnTo>
                  <a:cubicBezTo>
                    <a:pt x="862182" y="609103"/>
                    <a:pt x="869326" y="606055"/>
                    <a:pt x="871803" y="599673"/>
                  </a:cubicBezTo>
                  <a:cubicBezTo>
                    <a:pt x="874279" y="593387"/>
                    <a:pt x="871231" y="586243"/>
                    <a:pt x="864849" y="583767"/>
                  </a:cubicBezTo>
                  <a:lnTo>
                    <a:pt x="846942" y="576718"/>
                  </a:lnTo>
                  <a:lnTo>
                    <a:pt x="873422" y="565193"/>
                  </a:lnTo>
                  <a:cubicBezTo>
                    <a:pt x="881518" y="561669"/>
                    <a:pt x="885233" y="552239"/>
                    <a:pt x="881709" y="544143"/>
                  </a:cubicBezTo>
                  <a:cubicBezTo>
                    <a:pt x="878184" y="536046"/>
                    <a:pt x="868755" y="532332"/>
                    <a:pt x="860658" y="535856"/>
                  </a:cubicBezTo>
                  <a:lnTo>
                    <a:pt x="834179" y="547381"/>
                  </a:lnTo>
                  <a:lnTo>
                    <a:pt x="841227" y="529569"/>
                  </a:lnTo>
                  <a:cubicBezTo>
                    <a:pt x="843704" y="523283"/>
                    <a:pt x="840656" y="516139"/>
                    <a:pt x="834274" y="513663"/>
                  </a:cubicBezTo>
                  <a:cubicBezTo>
                    <a:pt x="827988" y="511186"/>
                    <a:pt x="820844" y="514234"/>
                    <a:pt x="818367" y="520616"/>
                  </a:cubicBezTo>
                  <a:lnTo>
                    <a:pt x="802365" y="561288"/>
                  </a:lnTo>
                  <a:lnTo>
                    <a:pt x="746549" y="585576"/>
                  </a:lnTo>
                  <a:cubicBezTo>
                    <a:pt x="746549" y="585576"/>
                    <a:pt x="746168" y="585862"/>
                    <a:pt x="745882" y="585957"/>
                  </a:cubicBezTo>
                  <a:lnTo>
                    <a:pt x="658252" y="551477"/>
                  </a:lnTo>
                  <a:lnTo>
                    <a:pt x="693304" y="536237"/>
                  </a:lnTo>
                  <a:cubicBezTo>
                    <a:pt x="699495" y="533570"/>
                    <a:pt x="702353" y="526331"/>
                    <a:pt x="699686" y="520139"/>
                  </a:cubicBezTo>
                  <a:cubicBezTo>
                    <a:pt x="697019" y="513948"/>
                    <a:pt x="689780" y="511091"/>
                    <a:pt x="683589" y="513758"/>
                  </a:cubicBezTo>
                  <a:lnTo>
                    <a:pt x="626058" y="538809"/>
                  </a:lnTo>
                  <a:lnTo>
                    <a:pt x="562526" y="513758"/>
                  </a:lnTo>
                  <a:cubicBezTo>
                    <a:pt x="564145" y="506328"/>
                    <a:pt x="564621" y="498518"/>
                    <a:pt x="563574" y="490707"/>
                  </a:cubicBezTo>
                  <a:lnTo>
                    <a:pt x="629201" y="462132"/>
                  </a:lnTo>
                  <a:lnTo>
                    <a:pt x="689970" y="486135"/>
                  </a:lnTo>
                  <a:cubicBezTo>
                    <a:pt x="696257" y="488612"/>
                    <a:pt x="703401" y="485564"/>
                    <a:pt x="705877" y="479182"/>
                  </a:cubicBezTo>
                  <a:cubicBezTo>
                    <a:pt x="708354" y="472896"/>
                    <a:pt x="705306" y="465752"/>
                    <a:pt x="699019" y="463275"/>
                  </a:cubicBezTo>
                  <a:lnTo>
                    <a:pt x="661014" y="448321"/>
                  </a:lnTo>
                  <a:lnTo>
                    <a:pt x="749597" y="409840"/>
                  </a:lnTo>
                  <a:lnTo>
                    <a:pt x="805985" y="432033"/>
                  </a:lnTo>
                  <a:lnTo>
                    <a:pt x="823416" y="472134"/>
                  </a:lnTo>
                  <a:cubicBezTo>
                    <a:pt x="826083" y="478325"/>
                    <a:pt x="833322" y="481182"/>
                    <a:pt x="839513" y="478515"/>
                  </a:cubicBezTo>
                  <a:cubicBezTo>
                    <a:pt x="845704" y="475848"/>
                    <a:pt x="848562" y="468609"/>
                    <a:pt x="845895" y="462418"/>
                  </a:cubicBezTo>
                  <a:lnTo>
                    <a:pt x="838275" y="444797"/>
                  </a:lnTo>
                  <a:lnTo>
                    <a:pt x="865135" y="455370"/>
                  </a:lnTo>
                  <a:cubicBezTo>
                    <a:pt x="873327" y="458608"/>
                    <a:pt x="882661" y="454512"/>
                    <a:pt x="885900" y="446321"/>
                  </a:cubicBezTo>
                  <a:cubicBezTo>
                    <a:pt x="889138" y="438129"/>
                    <a:pt x="885138" y="428795"/>
                    <a:pt x="876851" y="425556"/>
                  </a:cubicBezTo>
                  <a:lnTo>
                    <a:pt x="849990" y="414984"/>
                  </a:lnTo>
                  <a:lnTo>
                    <a:pt x="867612" y="407364"/>
                  </a:lnTo>
                  <a:cubicBezTo>
                    <a:pt x="873803" y="404697"/>
                    <a:pt x="876660" y="397458"/>
                    <a:pt x="873993" y="391266"/>
                  </a:cubicBezTo>
                  <a:cubicBezTo>
                    <a:pt x="871326" y="385075"/>
                    <a:pt x="864087" y="382218"/>
                    <a:pt x="857896" y="384885"/>
                  </a:cubicBezTo>
                  <a:lnTo>
                    <a:pt x="819701" y="401553"/>
                  </a:lnTo>
                  <a:cubicBezTo>
                    <a:pt x="819129" y="401839"/>
                    <a:pt x="818558" y="402125"/>
                    <a:pt x="818082" y="402410"/>
                  </a:cubicBezTo>
                  <a:lnTo>
                    <a:pt x="791126" y="391838"/>
                  </a:lnTo>
                  <a:lnTo>
                    <a:pt x="893424" y="347356"/>
                  </a:lnTo>
                  <a:lnTo>
                    <a:pt x="954194" y="371359"/>
                  </a:lnTo>
                  <a:cubicBezTo>
                    <a:pt x="960480" y="373835"/>
                    <a:pt x="967624" y="370788"/>
                    <a:pt x="970101" y="364406"/>
                  </a:cubicBezTo>
                  <a:cubicBezTo>
                    <a:pt x="972577" y="358119"/>
                    <a:pt x="969529" y="350976"/>
                    <a:pt x="963147" y="348499"/>
                  </a:cubicBezTo>
                  <a:lnTo>
                    <a:pt x="925143" y="333545"/>
                  </a:lnTo>
                  <a:lnTo>
                    <a:pt x="973434" y="312495"/>
                  </a:lnTo>
                  <a:cubicBezTo>
                    <a:pt x="982959" y="308304"/>
                    <a:pt x="987341" y="297255"/>
                    <a:pt x="983150" y="287730"/>
                  </a:cubicBezTo>
                  <a:cubicBezTo>
                    <a:pt x="978959" y="278205"/>
                    <a:pt x="967910" y="273823"/>
                    <a:pt x="958385" y="277919"/>
                  </a:cubicBezTo>
                  <a:lnTo>
                    <a:pt x="911712" y="298207"/>
                  </a:lnTo>
                  <a:lnTo>
                    <a:pt x="925714" y="262584"/>
                  </a:lnTo>
                  <a:cubicBezTo>
                    <a:pt x="928191" y="256297"/>
                    <a:pt x="925143" y="249153"/>
                    <a:pt x="918761" y="246677"/>
                  </a:cubicBezTo>
                  <a:cubicBezTo>
                    <a:pt x="912474" y="244200"/>
                    <a:pt x="905331" y="247248"/>
                    <a:pt x="902854" y="253630"/>
                  </a:cubicBezTo>
                  <a:lnTo>
                    <a:pt x="879804" y="312018"/>
                  </a:lnTo>
                  <a:lnTo>
                    <a:pt x="775219" y="357548"/>
                  </a:lnTo>
                  <a:lnTo>
                    <a:pt x="786173" y="329639"/>
                  </a:lnTo>
                  <a:cubicBezTo>
                    <a:pt x="786744" y="329449"/>
                    <a:pt x="787316" y="329354"/>
                    <a:pt x="787983" y="329068"/>
                  </a:cubicBezTo>
                  <a:lnTo>
                    <a:pt x="826178" y="312399"/>
                  </a:lnTo>
                  <a:cubicBezTo>
                    <a:pt x="832369" y="309732"/>
                    <a:pt x="835227" y="302493"/>
                    <a:pt x="832560" y="296302"/>
                  </a:cubicBezTo>
                  <a:cubicBezTo>
                    <a:pt x="829893" y="290111"/>
                    <a:pt x="822654" y="287253"/>
                    <a:pt x="816462" y="289920"/>
                  </a:cubicBezTo>
                  <a:lnTo>
                    <a:pt x="798841" y="297540"/>
                  </a:lnTo>
                  <a:lnTo>
                    <a:pt x="809414" y="270680"/>
                  </a:lnTo>
                  <a:cubicBezTo>
                    <a:pt x="812652" y="262488"/>
                    <a:pt x="808652" y="253249"/>
                    <a:pt x="800365" y="250010"/>
                  </a:cubicBezTo>
                  <a:cubicBezTo>
                    <a:pt x="792174" y="246772"/>
                    <a:pt x="782839" y="250772"/>
                    <a:pt x="779601" y="259059"/>
                  </a:cubicBezTo>
                  <a:lnTo>
                    <a:pt x="769028" y="285920"/>
                  </a:lnTo>
                  <a:lnTo>
                    <a:pt x="761408" y="268299"/>
                  </a:lnTo>
                  <a:cubicBezTo>
                    <a:pt x="758741" y="262107"/>
                    <a:pt x="751502" y="259250"/>
                    <a:pt x="745311" y="261917"/>
                  </a:cubicBezTo>
                  <a:cubicBezTo>
                    <a:pt x="739119" y="264584"/>
                    <a:pt x="736262" y="271823"/>
                    <a:pt x="738929" y="278014"/>
                  </a:cubicBezTo>
                  <a:lnTo>
                    <a:pt x="756360" y="318114"/>
                  </a:lnTo>
                  <a:lnTo>
                    <a:pt x="734071" y="374788"/>
                  </a:lnTo>
                  <a:cubicBezTo>
                    <a:pt x="734071" y="374788"/>
                    <a:pt x="733976" y="375264"/>
                    <a:pt x="733881" y="375550"/>
                  </a:cubicBezTo>
                  <a:lnTo>
                    <a:pt x="647584" y="413079"/>
                  </a:lnTo>
                  <a:lnTo>
                    <a:pt x="661586" y="377455"/>
                  </a:lnTo>
                  <a:cubicBezTo>
                    <a:pt x="664062" y="371168"/>
                    <a:pt x="661014" y="364025"/>
                    <a:pt x="654633" y="361548"/>
                  </a:cubicBezTo>
                  <a:cubicBezTo>
                    <a:pt x="648346" y="359072"/>
                    <a:pt x="641202" y="362120"/>
                    <a:pt x="638726" y="368502"/>
                  </a:cubicBezTo>
                  <a:lnTo>
                    <a:pt x="615675" y="426890"/>
                  </a:lnTo>
                  <a:lnTo>
                    <a:pt x="548334" y="456132"/>
                  </a:lnTo>
                  <a:cubicBezTo>
                    <a:pt x="542619" y="449274"/>
                    <a:pt x="535665" y="443654"/>
                    <a:pt x="527950" y="439653"/>
                  </a:cubicBezTo>
                  <a:lnTo>
                    <a:pt x="553953" y="373550"/>
                  </a:lnTo>
                  <a:lnTo>
                    <a:pt x="611484" y="348499"/>
                  </a:lnTo>
                  <a:cubicBezTo>
                    <a:pt x="617676" y="345832"/>
                    <a:pt x="620533" y="338593"/>
                    <a:pt x="617866" y="332402"/>
                  </a:cubicBezTo>
                  <a:cubicBezTo>
                    <a:pt x="615199" y="326210"/>
                    <a:pt x="607960" y="323353"/>
                    <a:pt x="601769" y="326020"/>
                  </a:cubicBezTo>
                  <a:lnTo>
                    <a:pt x="566717" y="341260"/>
                  </a:lnTo>
                  <a:lnTo>
                    <a:pt x="601197" y="253630"/>
                  </a:lnTo>
                  <a:cubicBezTo>
                    <a:pt x="601197" y="253630"/>
                    <a:pt x="601674" y="253535"/>
                    <a:pt x="601864" y="253439"/>
                  </a:cubicBezTo>
                  <a:lnTo>
                    <a:pt x="657681" y="229151"/>
                  </a:lnTo>
                  <a:lnTo>
                    <a:pt x="698352" y="245153"/>
                  </a:lnTo>
                  <a:cubicBezTo>
                    <a:pt x="704639" y="247629"/>
                    <a:pt x="711783" y="244581"/>
                    <a:pt x="714259" y="238200"/>
                  </a:cubicBezTo>
                  <a:cubicBezTo>
                    <a:pt x="716736" y="231913"/>
                    <a:pt x="713688" y="224769"/>
                    <a:pt x="707306" y="222293"/>
                  </a:cubicBezTo>
                  <a:lnTo>
                    <a:pt x="689494" y="215244"/>
                  </a:lnTo>
                  <a:lnTo>
                    <a:pt x="715974" y="203719"/>
                  </a:lnTo>
                  <a:cubicBezTo>
                    <a:pt x="724070" y="200195"/>
                    <a:pt x="727785" y="190765"/>
                    <a:pt x="724260" y="182669"/>
                  </a:cubicBezTo>
                  <a:cubicBezTo>
                    <a:pt x="720736" y="174572"/>
                    <a:pt x="711306" y="170858"/>
                    <a:pt x="703210" y="174382"/>
                  </a:cubicBezTo>
                  <a:lnTo>
                    <a:pt x="676731" y="185907"/>
                  </a:lnTo>
                  <a:lnTo>
                    <a:pt x="683779" y="168000"/>
                  </a:lnTo>
                  <a:cubicBezTo>
                    <a:pt x="686256" y="161714"/>
                    <a:pt x="683208" y="154570"/>
                    <a:pt x="676826" y="152093"/>
                  </a:cubicBezTo>
                  <a:cubicBezTo>
                    <a:pt x="670539" y="149617"/>
                    <a:pt x="663396" y="152665"/>
                    <a:pt x="660919" y="159047"/>
                  </a:cubicBezTo>
                  <a:lnTo>
                    <a:pt x="645584" y="197814"/>
                  </a:lnTo>
                  <a:cubicBezTo>
                    <a:pt x="645393" y="198385"/>
                    <a:pt x="645203" y="198957"/>
                    <a:pt x="645108" y="199623"/>
                  </a:cubicBezTo>
                  <a:lnTo>
                    <a:pt x="617676" y="211530"/>
                  </a:lnTo>
                  <a:lnTo>
                    <a:pt x="659490" y="105421"/>
                  </a:lnTo>
                  <a:lnTo>
                    <a:pt x="717021" y="80370"/>
                  </a:lnTo>
                  <a:cubicBezTo>
                    <a:pt x="723213" y="77703"/>
                    <a:pt x="726070" y="70464"/>
                    <a:pt x="723403" y="64273"/>
                  </a:cubicBezTo>
                  <a:cubicBezTo>
                    <a:pt x="720736" y="58082"/>
                    <a:pt x="713497" y="55224"/>
                    <a:pt x="707306" y="57891"/>
                  </a:cubicBezTo>
                  <a:lnTo>
                    <a:pt x="672254" y="73131"/>
                  </a:lnTo>
                  <a:lnTo>
                    <a:pt x="690923" y="25792"/>
                  </a:lnTo>
                  <a:cubicBezTo>
                    <a:pt x="694733" y="16076"/>
                    <a:pt x="689970" y="5218"/>
                    <a:pt x="680255" y="1313"/>
                  </a:cubicBezTo>
                  <a:cubicBezTo>
                    <a:pt x="670539" y="-2497"/>
                    <a:pt x="659681" y="2265"/>
                    <a:pt x="655871" y="11981"/>
                  </a:cubicBezTo>
                  <a:lnTo>
                    <a:pt x="636535" y="61035"/>
                  </a:lnTo>
                  <a:lnTo>
                    <a:pt x="620247" y="23601"/>
                  </a:lnTo>
                  <a:cubicBezTo>
                    <a:pt x="617580" y="17410"/>
                    <a:pt x="610341" y="14553"/>
                    <a:pt x="604150" y="17220"/>
                  </a:cubicBezTo>
                  <a:cubicBezTo>
                    <a:pt x="597959" y="19887"/>
                    <a:pt x="595101" y="27126"/>
                    <a:pt x="597768" y="33317"/>
                  </a:cubicBezTo>
                  <a:lnTo>
                    <a:pt x="623867" y="93229"/>
                  </a:lnTo>
                  <a:lnTo>
                    <a:pt x="583005" y="197051"/>
                  </a:lnTo>
                  <a:lnTo>
                    <a:pt x="571479" y="170477"/>
                  </a:lnTo>
                  <a:cubicBezTo>
                    <a:pt x="571765" y="170001"/>
                    <a:pt x="572051" y="169429"/>
                    <a:pt x="572337" y="168858"/>
                  </a:cubicBezTo>
                  <a:lnTo>
                    <a:pt x="587577" y="130091"/>
                  </a:lnTo>
                  <a:cubicBezTo>
                    <a:pt x="590053" y="123804"/>
                    <a:pt x="586910" y="116660"/>
                    <a:pt x="580623" y="114184"/>
                  </a:cubicBezTo>
                  <a:cubicBezTo>
                    <a:pt x="574337" y="111708"/>
                    <a:pt x="567193" y="114756"/>
                    <a:pt x="564717" y="121137"/>
                  </a:cubicBezTo>
                  <a:lnTo>
                    <a:pt x="557668" y="139044"/>
                  </a:lnTo>
                  <a:lnTo>
                    <a:pt x="546143" y="112565"/>
                  </a:lnTo>
                  <a:cubicBezTo>
                    <a:pt x="542619" y="104468"/>
                    <a:pt x="533189" y="100754"/>
                    <a:pt x="525093" y="104278"/>
                  </a:cubicBezTo>
                  <a:cubicBezTo>
                    <a:pt x="516996" y="107802"/>
                    <a:pt x="513282" y="117232"/>
                    <a:pt x="516806" y="125328"/>
                  </a:cubicBezTo>
                  <a:lnTo>
                    <a:pt x="528331" y="151808"/>
                  </a:lnTo>
                  <a:lnTo>
                    <a:pt x="510519" y="144759"/>
                  </a:lnTo>
                  <a:cubicBezTo>
                    <a:pt x="504233" y="142283"/>
                    <a:pt x="497089" y="145331"/>
                    <a:pt x="494613" y="151713"/>
                  </a:cubicBezTo>
                  <a:cubicBezTo>
                    <a:pt x="492136" y="157999"/>
                    <a:pt x="495184" y="165143"/>
                    <a:pt x="501566" y="167619"/>
                  </a:cubicBezTo>
                  <a:lnTo>
                    <a:pt x="542238" y="183621"/>
                  </a:lnTo>
                  <a:lnTo>
                    <a:pt x="566431" y="239247"/>
                  </a:lnTo>
                  <a:lnTo>
                    <a:pt x="530998" y="329163"/>
                  </a:lnTo>
                  <a:lnTo>
                    <a:pt x="514710" y="291730"/>
                  </a:lnTo>
                  <a:cubicBezTo>
                    <a:pt x="512043" y="285539"/>
                    <a:pt x="504804" y="282681"/>
                    <a:pt x="498613" y="285348"/>
                  </a:cubicBezTo>
                  <a:cubicBezTo>
                    <a:pt x="492422" y="288015"/>
                    <a:pt x="489564" y="295254"/>
                    <a:pt x="492231" y="301446"/>
                  </a:cubicBezTo>
                  <a:lnTo>
                    <a:pt x="518330" y="361358"/>
                  </a:lnTo>
                  <a:lnTo>
                    <a:pt x="490422" y="432129"/>
                  </a:lnTo>
                  <a:cubicBezTo>
                    <a:pt x="489660" y="432129"/>
                    <a:pt x="488898" y="432319"/>
                    <a:pt x="488136" y="432414"/>
                  </a:cubicBezTo>
                  <a:lnTo>
                    <a:pt x="455370" y="357167"/>
                  </a:lnTo>
                  <a:lnTo>
                    <a:pt x="479373" y="296302"/>
                  </a:lnTo>
                  <a:cubicBezTo>
                    <a:pt x="481849" y="290016"/>
                    <a:pt x="478801" y="282872"/>
                    <a:pt x="472419" y="280395"/>
                  </a:cubicBezTo>
                  <a:cubicBezTo>
                    <a:pt x="466133" y="277919"/>
                    <a:pt x="458989" y="280967"/>
                    <a:pt x="456513" y="287349"/>
                  </a:cubicBezTo>
                  <a:lnTo>
                    <a:pt x="441558" y="325353"/>
                  </a:lnTo>
                  <a:lnTo>
                    <a:pt x="403077" y="236771"/>
                  </a:lnTo>
                  <a:lnTo>
                    <a:pt x="425366" y="180383"/>
                  </a:lnTo>
                  <a:lnTo>
                    <a:pt x="465466" y="162952"/>
                  </a:lnTo>
                  <a:cubicBezTo>
                    <a:pt x="471657" y="160285"/>
                    <a:pt x="474515" y="153046"/>
                    <a:pt x="471848" y="146855"/>
                  </a:cubicBezTo>
                  <a:cubicBezTo>
                    <a:pt x="469181" y="140664"/>
                    <a:pt x="461942" y="137806"/>
                    <a:pt x="455751" y="140473"/>
                  </a:cubicBezTo>
                  <a:lnTo>
                    <a:pt x="438129" y="148093"/>
                  </a:lnTo>
                  <a:lnTo>
                    <a:pt x="448702" y="121233"/>
                  </a:lnTo>
                  <a:cubicBezTo>
                    <a:pt x="451941" y="113041"/>
                    <a:pt x="447940" y="103707"/>
                    <a:pt x="439653" y="100468"/>
                  </a:cubicBezTo>
                  <a:cubicBezTo>
                    <a:pt x="431462" y="97230"/>
                    <a:pt x="422127" y="101230"/>
                    <a:pt x="418889" y="109517"/>
                  </a:cubicBezTo>
                  <a:lnTo>
                    <a:pt x="408316" y="136377"/>
                  </a:lnTo>
                  <a:lnTo>
                    <a:pt x="400696" y="118756"/>
                  </a:lnTo>
                  <a:cubicBezTo>
                    <a:pt x="398029" y="112565"/>
                    <a:pt x="390790" y="109707"/>
                    <a:pt x="384599" y="112374"/>
                  </a:cubicBezTo>
                  <a:cubicBezTo>
                    <a:pt x="378408" y="115041"/>
                    <a:pt x="375550" y="122280"/>
                    <a:pt x="378217" y="128472"/>
                  </a:cubicBezTo>
                  <a:lnTo>
                    <a:pt x="394886" y="166762"/>
                  </a:lnTo>
                  <a:cubicBezTo>
                    <a:pt x="395172" y="167334"/>
                    <a:pt x="395457" y="167810"/>
                    <a:pt x="395743" y="168381"/>
                  </a:cubicBezTo>
                  <a:lnTo>
                    <a:pt x="385170" y="195337"/>
                  </a:lnTo>
                  <a:lnTo>
                    <a:pt x="340689" y="93039"/>
                  </a:lnTo>
                  <a:lnTo>
                    <a:pt x="364692" y="32269"/>
                  </a:lnTo>
                  <a:cubicBezTo>
                    <a:pt x="367168" y="25983"/>
                    <a:pt x="364025" y="18839"/>
                    <a:pt x="357738" y="16362"/>
                  </a:cubicBezTo>
                  <a:cubicBezTo>
                    <a:pt x="351452" y="13886"/>
                    <a:pt x="344308" y="16934"/>
                    <a:pt x="341832" y="23316"/>
                  </a:cubicBezTo>
                  <a:lnTo>
                    <a:pt x="326877" y="61320"/>
                  </a:lnTo>
                  <a:lnTo>
                    <a:pt x="305827" y="13029"/>
                  </a:lnTo>
                  <a:cubicBezTo>
                    <a:pt x="301636" y="3504"/>
                    <a:pt x="290587" y="-878"/>
                    <a:pt x="281062" y="3218"/>
                  </a:cubicBezTo>
                  <a:cubicBezTo>
                    <a:pt x="271537" y="7409"/>
                    <a:pt x="267156" y="18458"/>
                    <a:pt x="271251" y="27983"/>
                  </a:cubicBezTo>
                  <a:lnTo>
                    <a:pt x="291540" y="74655"/>
                  </a:lnTo>
                  <a:lnTo>
                    <a:pt x="255916" y="60654"/>
                  </a:lnTo>
                  <a:cubicBezTo>
                    <a:pt x="249630" y="58177"/>
                    <a:pt x="242486" y="61320"/>
                    <a:pt x="240009" y="67607"/>
                  </a:cubicBezTo>
                  <a:cubicBezTo>
                    <a:pt x="237533" y="73893"/>
                    <a:pt x="240581" y="81037"/>
                    <a:pt x="246963" y="83514"/>
                  </a:cubicBezTo>
                  <a:lnTo>
                    <a:pt x="305351" y="106469"/>
                  </a:lnTo>
                  <a:lnTo>
                    <a:pt x="350880" y="211053"/>
                  </a:lnTo>
                  <a:lnTo>
                    <a:pt x="322972" y="200100"/>
                  </a:lnTo>
                  <a:cubicBezTo>
                    <a:pt x="322782" y="199528"/>
                    <a:pt x="322686" y="198957"/>
                    <a:pt x="322401" y="198385"/>
                  </a:cubicBezTo>
                  <a:lnTo>
                    <a:pt x="305732" y="160190"/>
                  </a:lnTo>
                  <a:cubicBezTo>
                    <a:pt x="303065" y="153999"/>
                    <a:pt x="295826" y="151141"/>
                    <a:pt x="289635" y="153808"/>
                  </a:cubicBezTo>
                  <a:cubicBezTo>
                    <a:pt x="283443" y="156475"/>
                    <a:pt x="280586" y="163714"/>
                    <a:pt x="283253" y="169905"/>
                  </a:cubicBezTo>
                  <a:lnTo>
                    <a:pt x="290873" y="187526"/>
                  </a:lnTo>
                  <a:lnTo>
                    <a:pt x="264012" y="176954"/>
                  </a:lnTo>
                  <a:cubicBezTo>
                    <a:pt x="255821" y="173715"/>
                    <a:pt x="246486" y="177716"/>
                    <a:pt x="243248" y="186003"/>
                  </a:cubicBezTo>
                  <a:cubicBezTo>
                    <a:pt x="240009" y="194194"/>
                    <a:pt x="244010" y="203433"/>
                    <a:pt x="252297" y="206767"/>
                  </a:cubicBezTo>
                  <a:lnTo>
                    <a:pt x="279157" y="217340"/>
                  </a:lnTo>
                  <a:lnTo>
                    <a:pt x="261536" y="224960"/>
                  </a:lnTo>
                  <a:cubicBezTo>
                    <a:pt x="255345" y="227627"/>
                    <a:pt x="252487" y="234866"/>
                    <a:pt x="255154" y="241057"/>
                  </a:cubicBezTo>
                  <a:cubicBezTo>
                    <a:pt x="257916" y="247248"/>
                    <a:pt x="265060" y="250106"/>
                    <a:pt x="271251" y="247439"/>
                  </a:cubicBezTo>
                  <a:lnTo>
                    <a:pt x="311352" y="230008"/>
                  </a:lnTo>
                  <a:lnTo>
                    <a:pt x="368025" y="252297"/>
                  </a:lnTo>
                  <a:cubicBezTo>
                    <a:pt x="368025" y="252297"/>
                    <a:pt x="368502" y="252392"/>
                    <a:pt x="368692" y="252487"/>
                  </a:cubicBezTo>
                  <a:lnTo>
                    <a:pt x="406221" y="338879"/>
                  </a:lnTo>
                  <a:lnTo>
                    <a:pt x="370597" y="324877"/>
                  </a:lnTo>
                  <a:cubicBezTo>
                    <a:pt x="364311" y="322401"/>
                    <a:pt x="357167" y="325449"/>
                    <a:pt x="354690" y="331830"/>
                  </a:cubicBezTo>
                  <a:cubicBezTo>
                    <a:pt x="352214" y="338117"/>
                    <a:pt x="355262" y="345260"/>
                    <a:pt x="361644" y="347737"/>
                  </a:cubicBezTo>
                  <a:lnTo>
                    <a:pt x="420032" y="370788"/>
                  </a:lnTo>
                  <a:lnTo>
                    <a:pt x="453465" y="447750"/>
                  </a:lnTo>
                  <a:cubicBezTo>
                    <a:pt x="451560" y="449369"/>
                    <a:pt x="449750" y="450988"/>
                    <a:pt x="448035" y="452798"/>
                  </a:cubicBezTo>
                  <a:lnTo>
                    <a:pt x="374979" y="424032"/>
                  </a:lnTo>
                  <a:lnTo>
                    <a:pt x="348880" y="364025"/>
                  </a:lnTo>
                  <a:cubicBezTo>
                    <a:pt x="346213" y="357834"/>
                    <a:pt x="338974" y="354976"/>
                    <a:pt x="332783" y="357643"/>
                  </a:cubicBezTo>
                  <a:cubicBezTo>
                    <a:pt x="326592" y="360310"/>
                    <a:pt x="323734" y="367549"/>
                    <a:pt x="326401" y="373740"/>
                  </a:cubicBezTo>
                  <a:lnTo>
                    <a:pt x="342689" y="411174"/>
                  </a:lnTo>
                  <a:lnTo>
                    <a:pt x="252773" y="375741"/>
                  </a:lnTo>
                  <a:lnTo>
                    <a:pt x="228675" y="320114"/>
                  </a:lnTo>
                  <a:lnTo>
                    <a:pt x="244677" y="279443"/>
                  </a:lnTo>
                  <a:cubicBezTo>
                    <a:pt x="247153" y="273156"/>
                    <a:pt x="244105" y="266013"/>
                    <a:pt x="237723" y="263536"/>
                  </a:cubicBezTo>
                  <a:cubicBezTo>
                    <a:pt x="231437" y="261060"/>
                    <a:pt x="224293" y="264203"/>
                    <a:pt x="221817" y="270489"/>
                  </a:cubicBezTo>
                  <a:lnTo>
                    <a:pt x="214768" y="288301"/>
                  </a:lnTo>
                  <a:lnTo>
                    <a:pt x="203243" y="261822"/>
                  </a:lnTo>
                  <a:cubicBezTo>
                    <a:pt x="199719" y="253725"/>
                    <a:pt x="190289" y="250010"/>
                    <a:pt x="182193" y="253535"/>
                  </a:cubicBezTo>
                  <a:cubicBezTo>
                    <a:pt x="174096" y="257059"/>
                    <a:pt x="170382" y="266489"/>
                    <a:pt x="173906" y="274585"/>
                  </a:cubicBezTo>
                  <a:lnTo>
                    <a:pt x="185431" y="301064"/>
                  </a:lnTo>
                  <a:lnTo>
                    <a:pt x="167619" y="294016"/>
                  </a:lnTo>
                  <a:cubicBezTo>
                    <a:pt x="161333" y="291539"/>
                    <a:pt x="154189" y="294588"/>
                    <a:pt x="151713" y="300969"/>
                  </a:cubicBezTo>
                  <a:cubicBezTo>
                    <a:pt x="149236" y="307256"/>
                    <a:pt x="152284" y="314400"/>
                    <a:pt x="158666" y="316876"/>
                  </a:cubicBezTo>
                  <a:lnTo>
                    <a:pt x="197433" y="332211"/>
                  </a:lnTo>
                  <a:cubicBezTo>
                    <a:pt x="198004" y="332402"/>
                    <a:pt x="198575" y="332592"/>
                    <a:pt x="199242" y="332688"/>
                  </a:cubicBezTo>
                  <a:lnTo>
                    <a:pt x="210768" y="359167"/>
                  </a:lnTo>
                  <a:lnTo>
                    <a:pt x="107040" y="318305"/>
                  </a:lnTo>
                  <a:lnTo>
                    <a:pt x="81037" y="258393"/>
                  </a:lnTo>
                  <a:cubicBezTo>
                    <a:pt x="78370" y="252201"/>
                    <a:pt x="71131" y="249344"/>
                    <a:pt x="64940" y="252011"/>
                  </a:cubicBezTo>
                  <a:cubicBezTo>
                    <a:pt x="58749" y="254678"/>
                    <a:pt x="55891" y="261917"/>
                    <a:pt x="58558" y="268108"/>
                  </a:cubicBezTo>
                  <a:lnTo>
                    <a:pt x="74846" y="305541"/>
                  </a:lnTo>
                  <a:lnTo>
                    <a:pt x="25792" y="286206"/>
                  </a:lnTo>
                  <a:cubicBezTo>
                    <a:pt x="16077" y="282396"/>
                    <a:pt x="5123" y="287158"/>
                    <a:pt x="1313" y="296874"/>
                  </a:cubicBezTo>
                  <a:cubicBezTo>
                    <a:pt x="-2497" y="306589"/>
                    <a:pt x="2265" y="317543"/>
                    <a:pt x="11981" y="321353"/>
                  </a:cubicBezTo>
                  <a:lnTo>
                    <a:pt x="59320" y="340022"/>
                  </a:lnTo>
                  <a:lnTo>
                    <a:pt x="24268" y="355262"/>
                  </a:lnTo>
                  <a:cubicBezTo>
                    <a:pt x="18077" y="357929"/>
                    <a:pt x="15219" y="365168"/>
                    <a:pt x="17886" y="371359"/>
                  </a:cubicBezTo>
                  <a:cubicBezTo>
                    <a:pt x="20649" y="377550"/>
                    <a:pt x="27792" y="380408"/>
                    <a:pt x="33984" y="377741"/>
                  </a:cubicBezTo>
                  <a:lnTo>
                    <a:pt x="91515" y="352690"/>
                  </a:lnTo>
                  <a:lnTo>
                    <a:pt x="197623" y="394505"/>
                  </a:lnTo>
                  <a:lnTo>
                    <a:pt x="170191" y="406506"/>
                  </a:lnTo>
                  <a:cubicBezTo>
                    <a:pt x="169620" y="406221"/>
                    <a:pt x="169143" y="405839"/>
                    <a:pt x="168572" y="405649"/>
                  </a:cubicBezTo>
                  <a:lnTo>
                    <a:pt x="129805" y="390409"/>
                  </a:lnTo>
                  <a:cubicBezTo>
                    <a:pt x="123519" y="387933"/>
                    <a:pt x="116375" y="390981"/>
                    <a:pt x="113898" y="397362"/>
                  </a:cubicBezTo>
                  <a:cubicBezTo>
                    <a:pt x="111422" y="403649"/>
                    <a:pt x="114470" y="410793"/>
                    <a:pt x="120852" y="413269"/>
                  </a:cubicBezTo>
                  <a:lnTo>
                    <a:pt x="138759" y="420318"/>
                  </a:lnTo>
                  <a:lnTo>
                    <a:pt x="112279" y="431843"/>
                  </a:lnTo>
                  <a:cubicBezTo>
                    <a:pt x="104183" y="435367"/>
                    <a:pt x="100468" y="444797"/>
                    <a:pt x="103992" y="452893"/>
                  </a:cubicBezTo>
                  <a:cubicBezTo>
                    <a:pt x="107517" y="460989"/>
                    <a:pt x="116946" y="464704"/>
                    <a:pt x="125043" y="461180"/>
                  </a:cubicBezTo>
                  <a:lnTo>
                    <a:pt x="151522" y="449655"/>
                  </a:lnTo>
                  <a:lnTo>
                    <a:pt x="144474" y="467466"/>
                  </a:lnTo>
                  <a:cubicBezTo>
                    <a:pt x="141997" y="473753"/>
                    <a:pt x="145045" y="480897"/>
                    <a:pt x="151427" y="483373"/>
                  </a:cubicBezTo>
                  <a:cubicBezTo>
                    <a:pt x="157713" y="485850"/>
                    <a:pt x="164857" y="482706"/>
                    <a:pt x="167334" y="476420"/>
                  </a:cubicBezTo>
                  <a:lnTo>
                    <a:pt x="183336" y="435748"/>
                  </a:lnTo>
                  <a:lnTo>
                    <a:pt x="239152" y="411459"/>
                  </a:lnTo>
                  <a:cubicBezTo>
                    <a:pt x="239152" y="411459"/>
                    <a:pt x="239628" y="411174"/>
                    <a:pt x="239819" y="411078"/>
                  </a:cubicBezTo>
                  <a:lnTo>
                    <a:pt x="327449" y="445559"/>
                  </a:lnTo>
                  <a:lnTo>
                    <a:pt x="292397" y="460799"/>
                  </a:lnTo>
                  <a:cubicBezTo>
                    <a:pt x="286206" y="463466"/>
                    <a:pt x="283348" y="470705"/>
                    <a:pt x="286015" y="476896"/>
                  </a:cubicBezTo>
                  <a:cubicBezTo>
                    <a:pt x="288682" y="483087"/>
                    <a:pt x="295921" y="485945"/>
                    <a:pt x="302112" y="483278"/>
                  </a:cubicBezTo>
                  <a:lnTo>
                    <a:pt x="359643" y="458227"/>
                  </a:lnTo>
                  <a:lnTo>
                    <a:pt x="430700" y="486231"/>
                  </a:lnTo>
                  <a:cubicBezTo>
                    <a:pt x="429271" y="493279"/>
                    <a:pt x="428985" y="500613"/>
                    <a:pt x="429938" y="507852"/>
                  </a:cubicBezTo>
                  <a:lnTo>
                    <a:pt x="356691" y="539761"/>
                  </a:lnTo>
                  <a:lnTo>
                    <a:pt x="298302" y="516710"/>
                  </a:lnTo>
                  <a:cubicBezTo>
                    <a:pt x="292016" y="514234"/>
                    <a:pt x="284872" y="517282"/>
                    <a:pt x="282396" y="523664"/>
                  </a:cubicBezTo>
                  <a:cubicBezTo>
                    <a:pt x="279919" y="529950"/>
                    <a:pt x="282967" y="537094"/>
                    <a:pt x="289349" y="539571"/>
                  </a:cubicBezTo>
                  <a:lnTo>
                    <a:pt x="324972" y="553572"/>
                  </a:lnTo>
                  <a:lnTo>
                    <a:pt x="238676" y="591101"/>
                  </a:lnTo>
                  <a:cubicBezTo>
                    <a:pt x="238676" y="591101"/>
                    <a:pt x="238200" y="590910"/>
                    <a:pt x="238009" y="590720"/>
                  </a:cubicBezTo>
                  <a:lnTo>
                    <a:pt x="181431" y="568431"/>
                  </a:lnTo>
                  <a:lnTo>
                    <a:pt x="164000" y="528331"/>
                  </a:lnTo>
                  <a:cubicBezTo>
                    <a:pt x="161333" y="522140"/>
                    <a:pt x="154094" y="519282"/>
                    <a:pt x="147903" y="521949"/>
                  </a:cubicBezTo>
                  <a:cubicBezTo>
                    <a:pt x="141711" y="524616"/>
                    <a:pt x="138854" y="531855"/>
                    <a:pt x="141521" y="538047"/>
                  </a:cubicBezTo>
                  <a:lnTo>
                    <a:pt x="149141" y="555668"/>
                  </a:lnTo>
                  <a:lnTo>
                    <a:pt x="122280" y="545095"/>
                  </a:lnTo>
                  <a:cubicBezTo>
                    <a:pt x="114089" y="541857"/>
                    <a:pt x="104754" y="545857"/>
                    <a:pt x="101516" y="554144"/>
                  </a:cubicBezTo>
                  <a:cubicBezTo>
                    <a:pt x="98277" y="562335"/>
                    <a:pt x="102278" y="571670"/>
                    <a:pt x="110565" y="574813"/>
                  </a:cubicBezTo>
                  <a:lnTo>
                    <a:pt x="137425" y="585386"/>
                  </a:lnTo>
                  <a:lnTo>
                    <a:pt x="119804" y="593006"/>
                  </a:lnTo>
                  <a:cubicBezTo>
                    <a:pt x="113613" y="595673"/>
                    <a:pt x="110755" y="602912"/>
                    <a:pt x="113422" y="609103"/>
                  </a:cubicBezTo>
                  <a:cubicBezTo>
                    <a:pt x="116089" y="615294"/>
                    <a:pt x="123328" y="618152"/>
                    <a:pt x="129519" y="615485"/>
                  </a:cubicBezTo>
                  <a:lnTo>
                    <a:pt x="167715" y="598911"/>
                  </a:lnTo>
                  <a:cubicBezTo>
                    <a:pt x="168286" y="598626"/>
                    <a:pt x="168858" y="598340"/>
                    <a:pt x="169334" y="598054"/>
                  </a:cubicBezTo>
                  <a:lnTo>
                    <a:pt x="197242" y="609008"/>
                  </a:lnTo>
                  <a:lnTo>
                    <a:pt x="92658" y="654537"/>
                  </a:lnTo>
                  <a:lnTo>
                    <a:pt x="34269" y="631487"/>
                  </a:lnTo>
                  <a:cubicBezTo>
                    <a:pt x="27983" y="629010"/>
                    <a:pt x="20839" y="632058"/>
                    <a:pt x="18363" y="638440"/>
                  </a:cubicBezTo>
                  <a:cubicBezTo>
                    <a:pt x="15886" y="644727"/>
                    <a:pt x="18934" y="651870"/>
                    <a:pt x="25316" y="654347"/>
                  </a:cubicBezTo>
                  <a:lnTo>
                    <a:pt x="60939" y="668349"/>
                  </a:lnTo>
                  <a:lnTo>
                    <a:pt x="14267" y="688637"/>
                  </a:lnTo>
                  <a:cubicBezTo>
                    <a:pt x="4742" y="692828"/>
                    <a:pt x="360" y="703877"/>
                    <a:pt x="4456" y="713402"/>
                  </a:cubicBezTo>
                  <a:cubicBezTo>
                    <a:pt x="8647" y="722927"/>
                    <a:pt x="19696" y="727308"/>
                    <a:pt x="29221" y="723117"/>
                  </a:cubicBezTo>
                  <a:lnTo>
                    <a:pt x="77513" y="702067"/>
                  </a:lnTo>
                  <a:lnTo>
                    <a:pt x="62559" y="740072"/>
                  </a:lnTo>
                  <a:cubicBezTo>
                    <a:pt x="60082" y="746358"/>
                    <a:pt x="63130" y="753502"/>
                    <a:pt x="69512" y="755978"/>
                  </a:cubicBezTo>
                  <a:cubicBezTo>
                    <a:pt x="75798" y="758455"/>
                    <a:pt x="82942" y="755407"/>
                    <a:pt x="85419" y="749025"/>
                  </a:cubicBezTo>
                  <a:lnTo>
                    <a:pt x="109326" y="688160"/>
                  </a:lnTo>
                  <a:lnTo>
                    <a:pt x="211625" y="643679"/>
                  </a:lnTo>
                  <a:lnTo>
                    <a:pt x="200957" y="670635"/>
                  </a:lnTo>
                  <a:cubicBezTo>
                    <a:pt x="200385" y="670825"/>
                    <a:pt x="199814" y="670920"/>
                    <a:pt x="199242" y="671206"/>
                  </a:cubicBezTo>
                  <a:lnTo>
                    <a:pt x="161047" y="687780"/>
                  </a:lnTo>
                  <a:cubicBezTo>
                    <a:pt x="154856" y="690447"/>
                    <a:pt x="151998" y="697685"/>
                    <a:pt x="154665" y="703877"/>
                  </a:cubicBezTo>
                  <a:cubicBezTo>
                    <a:pt x="157332" y="710068"/>
                    <a:pt x="164571" y="712926"/>
                    <a:pt x="170763" y="710259"/>
                  </a:cubicBezTo>
                  <a:lnTo>
                    <a:pt x="188384" y="702639"/>
                  </a:lnTo>
                  <a:lnTo>
                    <a:pt x="177811" y="729499"/>
                  </a:lnTo>
                  <a:cubicBezTo>
                    <a:pt x="174573" y="737691"/>
                    <a:pt x="178573" y="747025"/>
                    <a:pt x="186860" y="750264"/>
                  </a:cubicBezTo>
                  <a:cubicBezTo>
                    <a:pt x="195051" y="753502"/>
                    <a:pt x="204386" y="749406"/>
                    <a:pt x="207624" y="741215"/>
                  </a:cubicBezTo>
                  <a:lnTo>
                    <a:pt x="218197" y="714354"/>
                  </a:lnTo>
                  <a:lnTo>
                    <a:pt x="225817" y="731976"/>
                  </a:lnTo>
                  <a:cubicBezTo>
                    <a:pt x="228484" y="738167"/>
                    <a:pt x="235723" y="741024"/>
                    <a:pt x="241914" y="738357"/>
                  </a:cubicBezTo>
                  <a:cubicBezTo>
                    <a:pt x="248106" y="735690"/>
                    <a:pt x="250963" y="728451"/>
                    <a:pt x="248296" y="722260"/>
                  </a:cubicBezTo>
                  <a:lnTo>
                    <a:pt x="230865" y="682160"/>
                  </a:lnTo>
                  <a:lnTo>
                    <a:pt x="253059" y="625772"/>
                  </a:lnTo>
                  <a:lnTo>
                    <a:pt x="341641" y="587196"/>
                  </a:lnTo>
                  <a:lnTo>
                    <a:pt x="326687" y="625200"/>
                  </a:lnTo>
                  <a:cubicBezTo>
                    <a:pt x="324210" y="631487"/>
                    <a:pt x="327258" y="638631"/>
                    <a:pt x="333640" y="641107"/>
                  </a:cubicBezTo>
                  <a:cubicBezTo>
                    <a:pt x="339927" y="643584"/>
                    <a:pt x="347070" y="640535"/>
                    <a:pt x="349547" y="634154"/>
                  </a:cubicBezTo>
                  <a:lnTo>
                    <a:pt x="373455" y="573289"/>
                  </a:lnTo>
                  <a:lnTo>
                    <a:pt x="445083" y="542142"/>
                  </a:lnTo>
                  <a:cubicBezTo>
                    <a:pt x="449083" y="546905"/>
                    <a:pt x="453655" y="551096"/>
                    <a:pt x="458703" y="554525"/>
                  </a:cubicBezTo>
                  <a:lnTo>
                    <a:pt x="431652" y="623200"/>
                  </a:lnTo>
                  <a:lnTo>
                    <a:pt x="374121" y="648156"/>
                  </a:lnTo>
                  <a:cubicBezTo>
                    <a:pt x="367930" y="650823"/>
                    <a:pt x="365073" y="658061"/>
                    <a:pt x="367740" y="664253"/>
                  </a:cubicBezTo>
                  <a:cubicBezTo>
                    <a:pt x="370407" y="670444"/>
                    <a:pt x="377646" y="673302"/>
                    <a:pt x="383837" y="670635"/>
                  </a:cubicBezTo>
                  <a:lnTo>
                    <a:pt x="418889" y="655394"/>
                  </a:lnTo>
                  <a:lnTo>
                    <a:pt x="384313" y="743025"/>
                  </a:lnTo>
                  <a:cubicBezTo>
                    <a:pt x="384313" y="743025"/>
                    <a:pt x="383837" y="743120"/>
                    <a:pt x="383646" y="743215"/>
                  </a:cubicBezTo>
                  <a:lnTo>
                    <a:pt x="327830" y="767504"/>
                  </a:lnTo>
                  <a:lnTo>
                    <a:pt x="287158" y="751502"/>
                  </a:lnTo>
                  <a:cubicBezTo>
                    <a:pt x="280872" y="749025"/>
                    <a:pt x="273728" y="752073"/>
                    <a:pt x="271251" y="758455"/>
                  </a:cubicBezTo>
                  <a:cubicBezTo>
                    <a:pt x="268775" y="764742"/>
                    <a:pt x="271823" y="771885"/>
                    <a:pt x="278205" y="774362"/>
                  </a:cubicBezTo>
                  <a:lnTo>
                    <a:pt x="296016" y="781410"/>
                  </a:lnTo>
                  <a:lnTo>
                    <a:pt x="269537" y="792935"/>
                  </a:lnTo>
                  <a:cubicBezTo>
                    <a:pt x="261441" y="796460"/>
                    <a:pt x="257726" y="805890"/>
                    <a:pt x="261250" y="813986"/>
                  </a:cubicBezTo>
                  <a:cubicBezTo>
                    <a:pt x="264774" y="822082"/>
                    <a:pt x="274204" y="825797"/>
                    <a:pt x="282300" y="822273"/>
                  </a:cubicBezTo>
                  <a:lnTo>
                    <a:pt x="308780" y="810747"/>
                  </a:lnTo>
                  <a:lnTo>
                    <a:pt x="301731" y="828654"/>
                  </a:lnTo>
                  <a:cubicBezTo>
                    <a:pt x="299255" y="834941"/>
                    <a:pt x="302398" y="842085"/>
                    <a:pt x="308685" y="844561"/>
                  </a:cubicBezTo>
                  <a:cubicBezTo>
                    <a:pt x="314971" y="847037"/>
                    <a:pt x="322115" y="843894"/>
                    <a:pt x="324591" y="837608"/>
                  </a:cubicBezTo>
                  <a:lnTo>
                    <a:pt x="339831" y="798841"/>
                  </a:lnTo>
                  <a:cubicBezTo>
                    <a:pt x="340022" y="798269"/>
                    <a:pt x="340212" y="797698"/>
                    <a:pt x="340308" y="797127"/>
                  </a:cubicBezTo>
                  <a:lnTo>
                    <a:pt x="367835" y="785220"/>
                  </a:lnTo>
                  <a:lnTo>
                    <a:pt x="326020" y="891329"/>
                  </a:lnTo>
                  <a:lnTo>
                    <a:pt x="268489" y="916380"/>
                  </a:lnTo>
                  <a:cubicBezTo>
                    <a:pt x="262298" y="919047"/>
                    <a:pt x="259440" y="926285"/>
                    <a:pt x="262107" y="932477"/>
                  </a:cubicBezTo>
                  <a:cubicBezTo>
                    <a:pt x="264774" y="938668"/>
                    <a:pt x="272013" y="941526"/>
                    <a:pt x="278300" y="938859"/>
                  </a:cubicBezTo>
                  <a:lnTo>
                    <a:pt x="313352" y="923619"/>
                  </a:lnTo>
                  <a:lnTo>
                    <a:pt x="294683" y="970958"/>
                  </a:lnTo>
                  <a:cubicBezTo>
                    <a:pt x="290873" y="980673"/>
                    <a:pt x="295635" y="991532"/>
                    <a:pt x="305351" y="995437"/>
                  </a:cubicBezTo>
                  <a:cubicBezTo>
                    <a:pt x="315066" y="999247"/>
                    <a:pt x="325925" y="994485"/>
                    <a:pt x="329830" y="984769"/>
                  </a:cubicBezTo>
                  <a:lnTo>
                    <a:pt x="349166" y="935715"/>
                  </a:lnTo>
                  <a:lnTo>
                    <a:pt x="365454" y="973149"/>
                  </a:lnTo>
                  <a:cubicBezTo>
                    <a:pt x="368121" y="979340"/>
                    <a:pt x="375360" y="982197"/>
                    <a:pt x="381551" y="979530"/>
                  </a:cubicBezTo>
                  <a:cubicBezTo>
                    <a:pt x="387742" y="976863"/>
                    <a:pt x="390600" y="969624"/>
                    <a:pt x="387933" y="963433"/>
                  </a:cubicBezTo>
                  <a:lnTo>
                    <a:pt x="361834" y="903521"/>
                  </a:lnTo>
                  <a:lnTo>
                    <a:pt x="402696" y="799698"/>
                  </a:lnTo>
                  <a:lnTo>
                    <a:pt x="414222" y="826273"/>
                  </a:lnTo>
                  <a:cubicBezTo>
                    <a:pt x="413936" y="826749"/>
                    <a:pt x="413650" y="827321"/>
                    <a:pt x="413364" y="827892"/>
                  </a:cubicBezTo>
                  <a:lnTo>
                    <a:pt x="398124" y="866659"/>
                  </a:lnTo>
                  <a:cubicBezTo>
                    <a:pt x="395648" y="872945"/>
                    <a:pt x="398696" y="880089"/>
                    <a:pt x="405078" y="882566"/>
                  </a:cubicBezTo>
                  <a:cubicBezTo>
                    <a:pt x="411364" y="885042"/>
                    <a:pt x="418508" y="881994"/>
                    <a:pt x="420984" y="875612"/>
                  </a:cubicBezTo>
                  <a:lnTo>
                    <a:pt x="428033" y="857801"/>
                  </a:lnTo>
                  <a:lnTo>
                    <a:pt x="439558" y="884280"/>
                  </a:lnTo>
                  <a:cubicBezTo>
                    <a:pt x="443082" y="892377"/>
                    <a:pt x="452512" y="896091"/>
                    <a:pt x="460608" y="892567"/>
                  </a:cubicBezTo>
                  <a:cubicBezTo>
                    <a:pt x="468705" y="889043"/>
                    <a:pt x="472419" y="879613"/>
                    <a:pt x="468895" y="871517"/>
                  </a:cubicBezTo>
                  <a:lnTo>
                    <a:pt x="457370" y="845037"/>
                  </a:lnTo>
                  <a:lnTo>
                    <a:pt x="475182" y="852086"/>
                  </a:lnTo>
                  <a:cubicBezTo>
                    <a:pt x="481468" y="854562"/>
                    <a:pt x="488612" y="851419"/>
                    <a:pt x="491088" y="845133"/>
                  </a:cubicBezTo>
                  <a:cubicBezTo>
                    <a:pt x="493565" y="838846"/>
                    <a:pt x="490517" y="831702"/>
                    <a:pt x="484135" y="829226"/>
                  </a:cubicBezTo>
                  <a:lnTo>
                    <a:pt x="443463" y="813224"/>
                  </a:lnTo>
                  <a:lnTo>
                    <a:pt x="419270" y="757598"/>
                  </a:lnTo>
                  <a:lnTo>
                    <a:pt x="454703" y="667682"/>
                  </a:lnTo>
                  <a:lnTo>
                    <a:pt x="470991" y="705115"/>
                  </a:lnTo>
                  <a:cubicBezTo>
                    <a:pt x="473658" y="711306"/>
                    <a:pt x="480897" y="714164"/>
                    <a:pt x="487088" y="711497"/>
                  </a:cubicBezTo>
                  <a:cubicBezTo>
                    <a:pt x="493279" y="708830"/>
                    <a:pt x="496137" y="701591"/>
                    <a:pt x="493470" y="695400"/>
                  </a:cubicBezTo>
                  <a:lnTo>
                    <a:pt x="467371" y="635487"/>
                  </a:lnTo>
                  <a:lnTo>
                    <a:pt x="494517" y="566526"/>
                  </a:lnTo>
                  <a:cubicBezTo>
                    <a:pt x="498137" y="566622"/>
                    <a:pt x="501756" y="566526"/>
                    <a:pt x="505281" y="566050"/>
                  </a:cubicBezTo>
                  <a:lnTo>
                    <a:pt x="535856" y="636440"/>
                  </a:lnTo>
                  <a:lnTo>
                    <a:pt x="512805" y="694828"/>
                  </a:lnTo>
                  <a:cubicBezTo>
                    <a:pt x="510329" y="701115"/>
                    <a:pt x="513377" y="708258"/>
                    <a:pt x="519759" y="710735"/>
                  </a:cubicBezTo>
                  <a:cubicBezTo>
                    <a:pt x="526045" y="713211"/>
                    <a:pt x="533189" y="710163"/>
                    <a:pt x="535665" y="703782"/>
                  </a:cubicBezTo>
                  <a:lnTo>
                    <a:pt x="549667" y="668158"/>
                  </a:lnTo>
                  <a:lnTo>
                    <a:pt x="587196" y="754455"/>
                  </a:lnTo>
                  <a:cubicBezTo>
                    <a:pt x="587196" y="754455"/>
                    <a:pt x="586910" y="754835"/>
                    <a:pt x="586910" y="755121"/>
                  </a:cubicBezTo>
                  <a:lnTo>
                    <a:pt x="564621" y="811795"/>
                  </a:lnTo>
                  <a:lnTo>
                    <a:pt x="524521" y="829226"/>
                  </a:lnTo>
                  <a:cubicBezTo>
                    <a:pt x="518330" y="831893"/>
                    <a:pt x="515472" y="839132"/>
                    <a:pt x="518139" y="845323"/>
                  </a:cubicBezTo>
                  <a:cubicBezTo>
                    <a:pt x="520806" y="851514"/>
                    <a:pt x="528045" y="854372"/>
                    <a:pt x="534237" y="851705"/>
                  </a:cubicBezTo>
                  <a:lnTo>
                    <a:pt x="551858" y="844085"/>
                  </a:lnTo>
                  <a:lnTo>
                    <a:pt x="541285" y="870945"/>
                  </a:lnTo>
                  <a:cubicBezTo>
                    <a:pt x="538047" y="879137"/>
                    <a:pt x="542047" y="888471"/>
                    <a:pt x="550334" y="891710"/>
                  </a:cubicBezTo>
                  <a:cubicBezTo>
                    <a:pt x="558525" y="894948"/>
                    <a:pt x="567765" y="890948"/>
                    <a:pt x="571098" y="882661"/>
                  </a:cubicBezTo>
                  <a:lnTo>
                    <a:pt x="581671" y="855801"/>
                  </a:lnTo>
                  <a:lnTo>
                    <a:pt x="589291" y="873422"/>
                  </a:lnTo>
                  <a:cubicBezTo>
                    <a:pt x="591958" y="879613"/>
                    <a:pt x="599197" y="882470"/>
                    <a:pt x="605484" y="879803"/>
                  </a:cubicBezTo>
                  <a:cubicBezTo>
                    <a:pt x="611675" y="877136"/>
                    <a:pt x="614532" y="869898"/>
                    <a:pt x="611865" y="863706"/>
                  </a:cubicBezTo>
                  <a:lnTo>
                    <a:pt x="595292" y="825416"/>
                  </a:lnTo>
                  <a:cubicBezTo>
                    <a:pt x="595006" y="824844"/>
                    <a:pt x="594720" y="824368"/>
                    <a:pt x="594339" y="823797"/>
                  </a:cubicBezTo>
                  <a:lnTo>
                    <a:pt x="605293" y="795888"/>
                  </a:lnTo>
                  <a:lnTo>
                    <a:pt x="650823" y="900473"/>
                  </a:lnTo>
                  <a:lnTo>
                    <a:pt x="627772" y="958861"/>
                  </a:lnTo>
                  <a:cubicBezTo>
                    <a:pt x="625296" y="965148"/>
                    <a:pt x="628344" y="972291"/>
                    <a:pt x="634725" y="974768"/>
                  </a:cubicBezTo>
                  <a:cubicBezTo>
                    <a:pt x="641012" y="977244"/>
                    <a:pt x="648156" y="974196"/>
                    <a:pt x="650632" y="967815"/>
                  </a:cubicBezTo>
                  <a:lnTo>
                    <a:pt x="664634" y="932191"/>
                  </a:lnTo>
                  <a:lnTo>
                    <a:pt x="684922" y="978864"/>
                  </a:lnTo>
                  <a:cubicBezTo>
                    <a:pt x="689113" y="988389"/>
                    <a:pt x="700162" y="992770"/>
                    <a:pt x="709687" y="988674"/>
                  </a:cubicBezTo>
                  <a:cubicBezTo>
                    <a:pt x="719212" y="984483"/>
                    <a:pt x="723594" y="973434"/>
                    <a:pt x="719403" y="963909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F2DC182-6EFA-BC58-2FB3-27A6CB129BCA}"/>
                </a:ext>
              </a:extLst>
            </p:cNvPr>
            <p:cNvSpPr/>
            <p:nvPr/>
          </p:nvSpPr>
          <p:spPr>
            <a:xfrm>
              <a:off x="5471106" y="183676"/>
              <a:ext cx="770832" cy="771532"/>
            </a:xfrm>
            <a:custGeom>
              <a:avLst/>
              <a:gdLst>
                <a:gd name="connsiteX0" fmla="*/ 994927 w 1266381"/>
                <a:gd name="connsiteY0" fmla="*/ 1165684 h 1267531"/>
                <a:gd name="connsiteX1" fmla="*/ 999975 w 1266381"/>
                <a:gd name="connsiteY1" fmla="*/ 1140729 h 1267531"/>
                <a:gd name="connsiteX2" fmla="*/ 972162 w 1266381"/>
                <a:gd name="connsiteY2" fmla="*/ 1098724 h 1267531"/>
                <a:gd name="connsiteX3" fmla="*/ 1010453 w 1266381"/>
                <a:gd name="connsiteY3" fmla="*/ 1106534 h 1267531"/>
                <a:gd name="connsiteX4" fmla="*/ 1024264 w 1266381"/>
                <a:gd name="connsiteY4" fmla="*/ 1097390 h 1267531"/>
                <a:gd name="connsiteX5" fmla="*/ 1015120 w 1266381"/>
                <a:gd name="connsiteY5" fmla="*/ 1083579 h 1267531"/>
                <a:gd name="connsiteX6" fmla="*/ 953969 w 1266381"/>
                <a:gd name="connsiteY6" fmla="*/ 1071101 h 1267531"/>
                <a:gd name="connsiteX7" fmla="*/ 895200 w 1266381"/>
                <a:gd name="connsiteY7" fmla="*/ 982233 h 1267531"/>
                <a:gd name="connsiteX8" fmla="*/ 922251 w 1266381"/>
                <a:gd name="connsiteY8" fmla="*/ 987757 h 1267531"/>
                <a:gd name="connsiteX9" fmla="*/ 923108 w 1266381"/>
                <a:gd name="connsiteY9" fmla="*/ 989281 h 1267531"/>
                <a:gd name="connsiteX10" fmla="*/ 945111 w 1266381"/>
                <a:gd name="connsiteY10" fmla="*/ 1022524 h 1267531"/>
                <a:gd name="connsiteX11" fmla="*/ 961304 w 1266381"/>
                <a:gd name="connsiteY11" fmla="*/ 1025857 h 1267531"/>
                <a:gd name="connsiteX12" fmla="*/ 964637 w 1266381"/>
                <a:gd name="connsiteY12" fmla="*/ 1009665 h 1267531"/>
                <a:gd name="connsiteX13" fmla="*/ 954541 w 1266381"/>
                <a:gd name="connsiteY13" fmla="*/ 994330 h 1267531"/>
                <a:gd name="connsiteX14" fmla="*/ 981592 w 1266381"/>
                <a:gd name="connsiteY14" fmla="*/ 999854 h 1267531"/>
                <a:gd name="connsiteX15" fmla="*/ 999594 w 1266381"/>
                <a:gd name="connsiteY15" fmla="*/ 987948 h 1267531"/>
                <a:gd name="connsiteX16" fmla="*/ 987688 w 1266381"/>
                <a:gd name="connsiteY16" fmla="*/ 969946 h 1267531"/>
                <a:gd name="connsiteX17" fmla="*/ 960637 w 1266381"/>
                <a:gd name="connsiteY17" fmla="*/ 964421 h 1267531"/>
                <a:gd name="connsiteX18" fmla="*/ 975877 w 1266381"/>
                <a:gd name="connsiteY18" fmla="*/ 954325 h 1267531"/>
                <a:gd name="connsiteX19" fmla="*/ 979211 w 1266381"/>
                <a:gd name="connsiteY19" fmla="*/ 938037 h 1267531"/>
                <a:gd name="connsiteX20" fmla="*/ 962923 w 1266381"/>
                <a:gd name="connsiteY20" fmla="*/ 934703 h 1267531"/>
                <a:gd name="connsiteX21" fmla="*/ 928157 w 1266381"/>
                <a:gd name="connsiteY21" fmla="*/ 957754 h 1267531"/>
                <a:gd name="connsiteX22" fmla="*/ 871388 w 1266381"/>
                <a:gd name="connsiteY22" fmla="*/ 946228 h 1267531"/>
                <a:gd name="connsiteX23" fmla="*/ 820429 w 1266381"/>
                <a:gd name="connsiteY23" fmla="*/ 869266 h 1267531"/>
                <a:gd name="connsiteX24" fmla="*/ 858719 w 1266381"/>
                <a:gd name="connsiteY24" fmla="*/ 877077 h 1267531"/>
                <a:gd name="connsiteX25" fmla="*/ 872531 w 1266381"/>
                <a:gd name="connsiteY25" fmla="*/ 867933 h 1267531"/>
                <a:gd name="connsiteX26" fmla="*/ 863387 w 1266381"/>
                <a:gd name="connsiteY26" fmla="*/ 854122 h 1267531"/>
                <a:gd name="connsiteX27" fmla="*/ 802236 w 1266381"/>
                <a:gd name="connsiteY27" fmla="*/ 841644 h 1267531"/>
                <a:gd name="connsiteX28" fmla="*/ 757278 w 1266381"/>
                <a:gd name="connsiteY28" fmla="*/ 773731 h 1267531"/>
                <a:gd name="connsiteX29" fmla="*/ 777947 w 1266381"/>
                <a:gd name="connsiteY29" fmla="*/ 745822 h 1267531"/>
                <a:gd name="connsiteX30" fmla="*/ 812237 w 1266381"/>
                <a:gd name="connsiteY30" fmla="*/ 766301 h 1267531"/>
                <a:gd name="connsiteX31" fmla="*/ 818524 w 1266381"/>
                <a:gd name="connsiteY31" fmla="*/ 791257 h 1267531"/>
                <a:gd name="connsiteX32" fmla="*/ 824620 w 1266381"/>
                <a:gd name="connsiteY32" fmla="*/ 794876 h 1267531"/>
                <a:gd name="connsiteX33" fmla="*/ 828239 w 1266381"/>
                <a:gd name="connsiteY33" fmla="*/ 788780 h 1267531"/>
                <a:gd name="connsiteX34" fmla="*/ 824429 w 1266381"/>
                <a:gd name="connsiteY34" fmla="*/ 773540 h 1267531"/>
                <a:gd name="connsiteX35" fmla="*/ 857576 w 1266381"/>
                <a:gd name="connsiteY35" fmla="*/ 793352 h 1267531"/>
                <a:gd name="connsiteX36" fmla="*/ 863672 w 1266381"/>
                <a:gd name="connsiteY36" fmla="*/ 817831 h 1267531"/>
                <a:gd name="connsiteX37" fmla="*/ 854433 w 1266381"/>
                <a:gd name="connsiteY37" fmla="*/ 833167 h 1267531"/>
                <a:gd name="connsiteX38" fmla="*/ 856148 w 1266381"/>
                <a:gd name="connsiteY38" fmla="*/ 840025 h 1267531"/>
                <a:gd name="connsiteX39" fmla="*/ 863006 w 1266381"/>
                <a:gd name="connsiteY39" fmla="*/ 838310 h 1267531"/>
                <a:gd name="connsiteX40" fmla="*/ 867101 w 1266381"/>
                <a:gd name="connsiteY40" fmla="*/ 831547 h 1267531"/>
                <a:gd name="connsiteX41" fmla="*/ 869959 w 1266381"/>
                <a:gd name="connsiteY41" fmla="*/ 843073 h 1267531"/>
                <a:gd name="connsiteX42" fmla="*/ 877865 w 1266381"/>
                <a:gd name="connsiteY42" fmla="*/ 847835 h 1267531"/>
                <a:gd name="connsiteX43" fmla="*/ 882627 w 1266381"/>
                <a:gd name="connsiteY43" fmla="*/ 839929 h 1267531"/>
                <a:gd name="connsiteX44" fmla="*/ 879770 w 1266381"/>
                <a:gd name="connsiteY44" fmla="*/ 828404 h 1267531"/>
                <a:gd name="connsiteX45" fmla="*/ 886532 w 1266381"/>
                <a:gd name="connsiteY45" fmla="*/ 832405 h 1267531"/>
                <a:gd name="connsiteX46" fmla="*/ 893390 w 1266381"/>
                <a:gd name="connsiteY46" fmla="*/ 830690 h 1267531"/>
                <a:gd name="connsiteX47" fmla="*/ 891676 w 1266381"/>
                <a:gd name="connsiteY47" fmla="*/ 823832 h 1267531"/>
                <a:gd name="connsiteX48" fmla="*/ 877103 w 1266381"/>
                <a:gd name="connsiteY48" fmla="*/ 815069 h 1267531"/>
                <a:gd name="connsiteX49" fmla="*/ 876436 w 1266381"/>
                <a:gd name="connsiteY49" fmla="*/ 814879 h 1267531"/>
                <a:gd name="connsiteX50" fmla="*/ 873388 w 1266381"/>
                <a:gd name="connsiteY50" fmla="*/ 802877 h 1267531"/>
                <a:gd name="connsiteX51" fmla="*/ 913488 w 1266381"/>
                <a:gd name="connsiteY51" fmla="*/ 826880 h 1267531"/>
                <a:gd name="connsiteX52" fmla="*/ 919775 w 1266381"/>
                <a:gd name="connsiteY52" fmla="*/ 851836 h 1267531"/>
                <a:gd name="connsiteX53" fmla="*/ 925871 w 1266381"/>
                <a:gd name="connsiteY53" fmla="*/ 855455 h 1267531"/>
                <a:gd name="connsiteX54" fmla="*/ 929490 w 1266381"/>
                <a:gd name="connsiteY54" fmla="*/ 849359 h 1267531"/>
                <a:gd name="connsiteX55" fmla="*/ 925680 w 1266381"/>
                <a:gd name="connsiteY55" fmla="*/ 834119 h 1267531"/>
                <a:gd name="connsiteX56" fmla="*/ 943587 w 1266381"/>
                <a:gd name="connsiteY56" fmla="*/ 844787 h 1267531"/>
                <a:gd name="connsiteX57" fmla="*/ 954160 w 1266381"/>
                <a:gd name="connsiteY57" fmla="*/ 842120 h 1267531"/>
                <a:gd name="connsiteX58" fmla="*/ 951493 w 1266381"/>
                <a:gd name="connsiteY58" fmla="*/ 831547 h 1267531"/>
                <a:gd name="connsiteX59" fmla="*/ 933014 w 1266381"/>
                <a:gd name="connsiteY59" fmla="*/ 820498 h 1267531"/>
                <a:gd name="connsiteX60" fmla="*/ 949207 w 1266381"/>
                <a:gd name="connsiteY60" fmla="*/ 816403 h 1267531"/>
                <a:gd name="connsiteX61" fmla="*/ 952826 w 1266381"/>
                <a:gd name="connsiteY61" fmla="*/ 810307 h 1267531"/>
                <a:gd name="connsiteX62" fmla="*/ 946730 w 1266381"/>
                <a:gd name="connsiteY62" fmla="*/ 806687 h 1267531"/>
                <a:gd name="connsiteX63" fmla="*/ 920822 w 1266381"/>
                <a:gd name="connsiteY63" fmla="*/ 813164 h 1267531"/>
                <a:gd name="connsiteX64" fmla="*/ 881675 w 1266381"/>
                <a:gd name="connsiteY64" fmla="*/ 789733 h 1267531"/>
                <a:gd name="connsiteX65" fmla="*/ 893200 w 1266381"/>
                <a:gd name="connsiteY65" fmla="*/ 786875 h 1267531"/>
                <a:gd name="connsiteX66" fmla="*/ 893676 w 1266381"/>
                <a:gd name="connsiteY66" fmla="*/ 787351 h 1267531"/>
                <a:gd name="connsiteX67" fmla="*/ 908345 w 1266381"/>
                <a:gd name="connsiteY67" fmla="*/ 796114 h 1267531"/>
                <a:gd name="connsiteX68" fmla="*/ 915203 w 1266381"/>
                <a:gd name="connsiteY68" fmla="*/ 794400 h 1267531"/>
                <a:gd name="connsiteX69" fmla="*/ 913488 w 1266381"/>
                <a:gd name="connsiteY69" fmla="*/ 787542 h 1267531"/>
                <a:gd name="connsiteX70" fmla="*/ 906725 w 1266381"/>
                <a:gd name="connsiteY70" fmla="*/ 783541 h 1267531"/>
                <a:gd name="connsiteX71" fmla="*/ 918251 w 1266381"/>
                <a:gd name="connsiteY71" fmla="*/ 780684 h 1267531"/>
                <a:gd name="connsiteX72" fmla="*/ 923013 w 1266381"/>
                <a:gd name="connsiteY72" fmla="*/ 772778 h 1267531"/>
                <a:gd name="connsiteX73" fmla="*/ 915107 w 1266381"/>
                <a:gd name="connsiteY73" fmla="*/ 768016 h 1267531"/>
                <a:gd name="connsiteX74" fmla="*/ 903582 w 1266381"/>
                <a:gd name="connsiteY74" fmla="*/ 770873 h 1267531"/>
                <a:gd name="connsiteX75" fmla="*/ 907583 w 1266381"/>
                <a:gd name="connsiteY75" fmla="*/ 764110 h 1267531"/>
                <a:gd name="connsiteX76" fmla="*/ 905868 w 1266381"/>
                <a:gd name="connsiteY76" fmla="*/ 757252 h 1267531"/>
                <a:gd name="connsiteX77" fmla="*/ 899010 w 1266381"/>
                <a:gd name="connsiteY77" fmla="*/ 758967 h 1267531"/>
                <a:gd name="connsiteX78" fmla="*/ 889866 w 1266381"/>
                <a:gd name="connsiteY78" fmla="*/ 774302 h 1267531"/>
                <a:gd name="connsiteX79" fmla="*/ 865863 w 1266381"/>
                <a:gd name="connsiteY79" fmla="*/ 780303 h 1267531"/>
                <a:gd name="connsiteX80" fmla="*/ 831954 w 1266381"/>
                <a:gd name="connsiteY80" fmla="*/ 760015 h 1267531"/>
                <a:gd name="connsiteX81" fmla="*/ 848147 w 1266381"/>
                <a:gd name="connsiteY81" fmla="*/ 755919 h 1267531"/>
                <a:gd name="connsiteX82" fmla="*/ 851766 w 1266381"/>
                <a:gd name="connsiteY82" fmla="*/ 749823 h 1267531"/>
                <a:gd name="connsiteX83" fmla="*/ 845670 w 1266381"/>
                <a:gd name="connsiteY83" fmla="*/ 746203 h 1267531"/>
                <a:gd name="connsiteX84" fmla="*/ 819762 w 1266381"/>
                <a:gd name="connsiteY84" fmla="*/ 752680 h 1267531"/>
                <a:gd name="connsiteX85" fmla="*/ 787377 w 1266381"/>
                <a:gd name="connsiteY85" fmla="*/ 733249 h 1267531"/>
                <a:gd name="connsiteX86" fmla="*/ 813761 w 1266381"/>
                <a:gd name="connsiteY86" fmla="*/ 697531 h 1267531"/>
                <a:gd name="connsiteX87" fmla="*/ 901201 w 1266381"/>
                <a:gd name="connsiteY87" fmla="*/ 723439 h 1267531"/>
                <a:gd name="connsiteX88" fmla="*/ 929776 w 1266381"/>
                <a:gd name="connsiteY88" fmla="*/ 776112 h 1267531"/>
                <a:gd name="connsiteX89" fmla="*/ 945683 w 1266381"/>
                <a:gd name="connsiteY89" fmla="*/ 780779 h 1267531"/>
                <a:gd name="connsiteX90" fmla="*/ 950350 w 1266381"/>
                <a:gd name="connsiteY90" fmla="*/ 764872 h 1267531"/>
                <a:gd name="connsiteX91" fmla="*/ 932919 w 1266381"/>
                <a:gd name="connsiteY91" fmla="*/ 732773 h 1267531"/>
                <a:gd name="connsiteX92" fmla="*/ 1019120 w 1266381"/>
                <a:gd name="connsiteY92" fmla="*/ 758300 h 1267531"/>
                <a:gd name="connsiteX93" fmla="*/ 1019406 w 1266381"/>
                <a:gd name="connsiteY93" fmla="*/ 758967 h 1267531"/>
                <a:gd name="connsiteX94" fmla="*/ 1047124 w 1266381"/>
                <a:gd name="connsiteY94" fmla="*/ 810021 h 1267531"/>
                <a:gd name="connsiteX95" fmla="*/ 1035218 w 1266381"/>
                <a:gd name="connsiteY95" fmla="*/ 850026 h 1267531"/>
                <a:gd name="connsiteX96" fmla="*/ 1043123 w 1266381"/>
                <a:gd name="connsiteY96" fmla="*/ 864599 h 1267531"/>
                <a:gd name="connsiteX97" fmla="*/ 1057697 w 1266381"/>
                <a:gd name="connsiteY97" fmla="*/ 856693 h 1267531"/>
                <a:gd name="connsiteX98" fmla="*/ 1062935 w 1266381"/>
                <a:gd name="connsiteY98" fmla="*/ 839167 h 1267531"/>
                <a:gd name="connsiteX99" fmla="*/ 1076080 w 1266381"/>
                <a:gd name="connsiteY99" fmla="*/ 863456 h 1267531"/>
                <a:gd name="connsiteX100" fmla="*/ 1096749 w 1266381"/>
                <a:gd name="connsiteY100" fmla="*/ 869552 h 1267531"/>
                <a:gd name="connsiteX101" fmla="*/ 1102845 w 1266381"/>
                <a:gd name="connsiteY101" fmla="*/ 848883 h 1267531"/>
                <a:gd name="connsiteX102" fmla="*/ 1089701 w 1266381"/>
                <a:gd name="connsiteY102" fmla="*/ 824594 h 1267531"/>
                <a:gd name="connsiteX103" fmla="*/ 1107322 w 1266381"/>
                <a:gd name="connsiteY103" fmla="*/ 829833 h 1267531"/>
                <a:gd name="connsiteX104" fmla="*/ 1121895 w 1266381"/>
                <a:gd name="connsiteY104" fmla="*/ 821927 h 1267531"/>
                <a:gd name="connsiteX105" fmla="*/ 1113989 w 1266381"/>
                <a:gd name="connsiteY105" fmla="*/ 807354 h 1267531"/>
                <a:gd name="connsiteX106" fmla="*/ 1075794 w 1266381"/>
                <a:gd name="connsiteY106" fmla="*/ 796019 h 1267531"/>
                <a:gd name="connsiteX107" fmla="*/ 1074080 w 1266381"/>
                <a:gd name="connsiteY107" fmla="*/ 795733 h 1267531"/>
                <a:gd name="connsiteX108" fmla="*/ 1060459 w 1266381"/>
                <a:gd name="connsiteY108" fmla="*/ 770587 h 1267531"/>
                <a:gd name="connsiteX109" fmla="*/ 1164948 w 1266381"/>
                <a:gd name="connsiteY109" fmla="*/ 801544 h 1267531"/>
                <a:gd name="connsiteX110" fmla="*/ 1193523 w 1266381"/>
                <a:gd name="connsiteY110" fmla="*/ 854217 h 1267531"/>
                <a:gd name="connsiteX111" fmla="*/ 1209430 w 1266381"/>
                <a:gd name="connsiteY111" fmla="*/ 858884 h 1267531"/>
                <a:gd name="connsiteX112" fmla="*/ 1214097 w 1266381"/>
                <a:gd name="connsiteY112" fmla="*/ 842977 h 1267531"/>
                <a:gd name="connsiteX113" fmla="*/ 1196666 w 1266381"/>
                <a:gd name="connsiteY113" fmla="*/ 810878 h 1267531"/>
                <a:gd name="connsiteX114" fmla="*/ 1243244 w 1266381"/>
                <a:gd name="connsiteY114" fmla="*/ 824689 h 1267531"/>
                <a:gd name="connsiteX115" fmla="*/ 1265627 w 1266381"/>
                <a:gd name="connsiteY115" fmla="*/ 812593 h 1267531"/>
                <a:gd name="connsiteX116" fmla="*/ 1253435 w 1266381"/>
                <a:gd name="connsiteY116" fmla="*/ 790209 h 1267531"/>
                <a:gd name="connsiteX117" fmla="*/ 1205239 w 1266381"/>
                <a:gd name="connsiteY117" fmla="*/ 775921 h 1267531"/>
                <a:gd name="connsiteX118" fmla="*/ 1239529 w 1266381"/>
                <a:gd name="connsiteY118" fmla="*/ 757348 h 1267531"/>
                <a:gd name="connsiteX119" fmla="*/ 1244196 w 1266381"/>
                <a:gd name="connsiteY119" fmla="*/ 741441 h 1267531"/>
                <a:gd name="connsiteX120" fmla="*/ 1228289 w 1266381"/>
                <a:gd name="connsiteY120" fmla="*/ 736774 h 1267531"/>
                <a:gd name="connsiteX121" fmla="*/ 1173425 w 1266381"/>
                <a:gd name="connsiteY121" fmla="*/ 766492 h 1267531"/>
                <a:gd name="connsiteX122" fmla="*/ 1071222 w 1266381"/>
                <a:gd name="connsiteY122" fmla="*/ 736202 h 1267531"/>
                <a:gd name="connsiteX123" fmla="*/ 1095511 w 1266381"/>
                <a:gd name="connsiteY123" fmla="*/ 723058 h 1267531"/>
                <a:gd name="connsiteX124" fmla="*/ 1097130 w 1266381"/>
                <a:gd name="connsiteY124" fmla="*/ 723724 h 1267531"/>
                <a:gd name="connsiteX125" fmla="*/ 1135325 w 1266381"/>
                <a:gd name="connsiteY125" fmla="*/ 735059 h 1267531"/>
                <a:gd name="connsiteX126" fmla="*/ 1149899 w 1266381"/>
                <a:gd name="connsiteY126" fmla="*/ 727153 h 1267531"/>
                <a:gd name="connsiteX127" fmla="*/ 1141993 w 1266381"/>
                <a:gd name="connsiteY127" fmla="*/ 712580 h 1267531"/>
                <a:gd name="connsiteX128" fmla="*/ 1124372 w 1266381"/>
                <a:gd name="connsiteY128" fmla="*/ 707341 h 1267531"/>
                <a:gd name="connsiteX129" fmla="*/ 1148660 w 1266381"/>
                <a:gd name="connsiteY129" fmla="*/ 694197 h 1267531"/>
                <a:gd name="connsiteX130" fmla="*/ 1154852 w 1266381"/>
                <a:gd name="connsiteY130" fmla="*/ 673528 h 1267531"/>
                <a:gd name="connsiteX131" fmla="*/ 1134182 w 1266381"/>
                <a:gd name="connsiteY131" fmla="*/ 667432 h 1267531"/>
                <a:gd name="connsiteX132" fmla="*/ 1109894 w 1266381"/>
                <a:gd name="connsiteY132" fmla="*/ 680671 h 1267531"/>
                <a:gd name="connsiteX133" fmla="*/ 1115037 w 1266381"/>
                <a:gd name="connsiteY133" fmla="*/ 663145 h 1267531"/>
                <a:gd name="connsiteX134" fmla="*/ 1107131 w 1266381"/>
                <a:gd name="connsiteY134" fmla="*/ 648572 h 1267531"/>
                <a:gd name="connsiteX135" fmla="*/ 1092558 w 1266381"/>
                <a:gd name="connsiteY135" fmla="*/ 656478 h 1267531"/>
                <a:gd name="connsiteX136" fmla="*/ 1080747 w 1266381"/>
                <a:gd name="connsiteY136" fmla="*/ 696483 h 1267531"/>
                <a:gd name="connsiteX137" fmla="*/ 1029788 w 1266381"/>
                <a:gd name="connsiteY137" fmla="*/ 724105 h 1267531"/>
                <a:gd name="connsiteX138" fmla="*/ 941301 w 1266381"/>
                <a:gd name="connsiteY138" fmla="*/ 697912 h 1267531"/>
                <a:gd name="connsiteX139" fmla="*/ 975591 w 1266381"/>
                <a:gd name="connsiteY139" fmla="*/ 679243 h 1267531"/>
                <a:gd name="connsiteX140" fmla="*/ 980258 w 1266381"/>
                <a:gd name="connsiteY140" fmla="*/ 663336 h 1267531"/>
                <a:gd name="connsiteX141" fmla="*/ 964352 w 1266381"/>
                <a:gd name="connsiteY141" fmla="*/ 658669 h 1267531"/>
                <a:gd name="connsiteX142" fmla="*/ 909488 w 1266381"/>
                <a:gd name="connsiteY142" fmla="*/ 688482 h 1267531"/>
                <a:gd name="connsiteX143" fmla="*/ 827382 w 1266381"/>
                <a:gd name="connsiteY143" fmla="*/ 664098 h 1267531"/>
                <a:gd name="connsiteX144" fmla="*/ 824906 w 1266381"/>
                <a:gd name="connsiteY144" fmla="*/ 623521 h 1267531"/>
                <a:gd name="connsiteX145" fmla="*/ 863768 w 1266381"/>
                <a:gd name="connsiteY145" fmla="*/ 621140 h 1267531"/>
                <a:gd name="connsiteX146" fmla="*/ 883008 w 1266381"/>
                <a:gd name="connsiteY146" fmla="*/ 638190 h 1267531"/>
                <a:gd name="connsiteX147" fmla="*/ 890057 w 1266381"/>
                <a:gd name="connsiteY147" fmla="*/ 637714 h 1267531"/>
                <a:gd name="connsiteX148" fmla="*/ 889580 w 1266381"/>
                <a:gd name="connsiteY148" fmla="*/ 630665 h 1267531"/>
                <a:gd name="connsiteX149" fmla="*/ 877865 w 1266381"/>
                <a:gd name="connsiteY149" fmla="*/ 620283 h 1267531"/>
                <a:gd name="connsiteX150" fmla="*/ 916346 w 1266381"/>
                <a:gd name="connsiteY150" fmla="*/ 617902 h 1267531"/>
                <a:gd name="connsiteX151" fmla="*/ 935205 w 1266381"/>
                <a:gd name="connsiteY151" fmla="*/ 634666 h 1267531"/>
                <a:gd name="connsiteX152" fmla="*/ 936253 w 1266381"/>
                <a:gd name="connsiteY152" fmla="*/ 652573 h 1267531"/>
                <a:gd name="connsiteX153" fmla="*/ 941587 w 1266381"/>
                <a:gd name="connsiteY153" fmla="*/ 657240 h 1267531"/>
                <a:gd name="connsiteX154" fmla="*/ 946254 w 1266381"/>
                <a:gd name="connsiteY154" fmla="*/ 651906 h 1267531"/>
                <a:gd name="connsiteX155" fmla="*/ 945778 w 1266381"/>
                <a:gd name="connsiteY155" fmla="*/ 644095 h 1267531"/>
                <a:gd name="connsiteX156" fmla="*/ 954636 w 1266381"/>
                <a:gd name="connsiteY156" fmla="*/ 651906 h 1267531"/>
                <a:gd name="connsiteX157" fmla="*/ 963875 w 1266381"/>
                <a:gd name="connsiteY157" fmla="*/ 651334 h 1267531"/>
                <a:gd name="connsiteX158" fmla="*/ 963304 w 1266381"/>
                <a:gd name="connsiteY158" fmla="*/ 642095 h 1267531"/>
                <a:gd name="connsiteX159" fmla="*/ 954446 w 1266381"/>
                <a:gd name="connsiteY159" fmla="*/ 634285 h 1267531"/>
                <a:gd name="connsiteX160" fmla="*/ 962351 w 1266381"/>
                <a:gd name="connsiteY160" fmla="*/ 633808 h 1267531"/>
                <a:gd name="connsiteX161" fmla="*/ 967019 w 1266381"/>
                <a:gd name="connsiteY161" fmla="*/ 628474 h 1267531"/>
                <a:gd name="connsiteX162" fmla="*/ 961685 w 1266381"/>
                <a:gd name="connsiteY162" fmla="*/ 623807 h 1267531"/>
                <a:gd name="connsiteX163" fmla="*/ 944635 w 1266381"/>
                <a:gd name="connsiteY163" fmla="*/ 624855 h 1267531"/>
                <a:gd name="connsiteX164" fmla="*/ 943968 w 1266381"/>
                <a:gd name="connsiteY164" fmla="*/ 625045 h 1267531"/>
                <a:gd name="connsiteX165" fmla="*/ 934729 w 1266381"/>
                <a:gd name="connsiteY165" fmla="*/ 616854 h 1267531"/>
                <a:gd name="connsiteX166" fmla="*/ 981306 w 1266381"/>
                <a:gd name="connsiteY166" fmla="*/ 613996 h 1267531"/>
                <a:gd name="connsiteX167" fmla="*/ 1000547 w 1266381"/>
                <a:gd name="connsiteY167" fmla="*/ 631046 h 1267531"/>
                <a:gd name="connsiteX168" fmla="*/ 1007595 w 1266381"/>
                <a:gd name="connsiteY168" fmla="*/ 630665 h 1267531"/>
                <a:gd name="connsiteX169" fmla="*/ 1007119 w 1266381"/>
                <a:gd name="connsiteY169" fmla="*/ 623617 h 1267531"/>
                <a:gd name="connsiteX170" fmla="*/ 995403 w 1266381"/>
                <a:gd name="connsiteY170" fmla="*/ 613234 h 1267531"/>
                <a:gd name="connsiteX171" fmla="*/ 1016168 w 1266381"/>
                <a:gd name="connsiteY171" fmla="*/ 611996 h 1267531"/>
                <a:gd name="connsiteX172" fmla="*/ 1023407 w 1266381"/>
                <a:gd name="connsiteY172" fmla="*/ 603805 h 1267531"/>
                <a:gd name="connsiteX173" fmla="*/ 1015215 w 1266381"/>
                <a:gd name="connsiteY173" fmla="*/ 596566 h 1267531"/>
                <a:gd name="connsiteX174" fmla="*/ 993689 w 1266381"/>
                <a:gd name="connsiteY174" fmla="*/ 597899 h 1267531"/>
                <a:gd name="connsiteX175" fmla="*/ 1004738 w 1266381"/>
                <a:gd name="connsiteY175" fmla="*/ 585326 h 1267531"/>
                <a:gd name="connsiteX176" fmla="*/ 1004261 w 1266381"/>
                <a:gd name="connsiteY176" fmla="*/ 578278 h 1267531"/>
                <a:gd name="connsiteX177" fmla="*/ 997213 w 1266381"/>
                <a:gd name="connsiteY177" fmla="*/ 578659 h 1267531"/>
                <a:gd name="connsiteX178" fmla="*/ 979496 w 1266381"/>
                <a:gd name="connsiteY178" fmla="*/ 598661 h 1267531"/>
                <a:gd name="connsiteX179" fmla="*/ 933967 w 1266381"/>
                <a:gd name="connsiteY179" fmla="*/ 601423 h 1267531"/>
                <a:gd name="connsiteX180" fmla="*/ 941873 w 1266381"/>
                <a:gd name="connsiteY180" fmla="*/ 592470 h 1267531"/>
                <a:gd name="connsiteX181" fmla="*/ 942539 w 1266381"/>
                <a:gd name="connsiteY181" fmla="*/ 592565 h 1267531"/>
                <a:gd name="connsiteX182" fmla="*/ 959589 w 1266381"/>
                <a:gd name="connsiteY182" fmla="*/ 591517 h 1267531"/>
                <a:gd name="connsiteX183" fmla="*/ 964256 w 1266381"/>
                <a:gd name="connsiteY183" fmla="*/ 586183 h 1267531"/>
                <a:gd name="connsiteX184" fmla="*/ 958922 w 1266381"/>
                <a:gd name="connsiteY184" fmla="*/ 581516 h 1267531"/>
                <a:gd name="connsiteX185" fmla="*/ 951112 w 1266381"/>
                <a:gd name="connsiteY185" fmla="*/ 581992 h 1267531"/>
                <a:gd name="connsiteX186" fmla="*/ 958922 w 1266381"/>
                <a:gd name="connsiteY186" fmla="*/ 573134 h 1267531"/>
                <a:gd name="connsiteX187" fmla="*/ 958351 w 1266381"/>
                <a:gd name="connsiteY187" fmla="*/ 563895 h 1267531"/>
                <a:gd name="connsiteX188" fmla="*/ 949112 w 1266381"/>
                <a:gd name="connsiteY188" fmla="*/ 564466 h 1267531"/>
                <a:gd name="connsiteX189" fmla="*/ 941301 w 1266381"/>
                <a:gd name="connsiteY189" fmla="*/ 573325 h 1267531"/>
                <a:gd name="connsiteX190" fmla="*/ 940825 w 1266381"/>
                <a:gd name="connsiteY190" fmla="*/ 565419 h 1267531"/>
                <a:gd name="connsiteX191" fmla="*/ 935491 w 1266381"/>
                <a:gd name="connsiteY191" fmla="*/ 560752 h 1267531"/>
                <a:gd name="connsiteX192" fmla="*/ 930824 w 1266381"/>
                <a:gd name="connsiteY192" fmla="*/ 566086 h 1267531"/>
                <a:gd name="connsiteX193" fmla="*/ 931967 w 1266381"/>
                <a:gd name="connsiteY193" fmla="*/ 583897 h 1267531"/>
                <a:gd name="connsiteX194" fmla="*/ 915488 w 1266381"/>
                <a:gd name="connsiteY194" fmla="*/ 602471 h 1267531"/>
                <a:gd name="connsiteX195" fmla="*/ 876055 w 1266381"/>
                <a:gd name="connsiteY195" fmla="*/ 604852 h 1267531"/>
                <a:gd name="connsiteX196" fmla="*/ 887104 w 1266381"/>
                <a:gd name="connsiteY196" fmla="*/ 592375 h 1267531"/>
                <a:gd name="connsiteX197" fmla="*/ 886628 w 1266381"/>
                <a:gd name="connsiteY197" fmla="*/ 585326 h 1267531"/>
                <a:gd name="connsiteX198" fmla="*/ 879579 w 1266381"/>
                <a:gd name="connsiteY198" fmla="*/ 585802 h 1267531"/>
                <a:gd name="connsiteX199" fmla="*/ 861863 w 1266381"/>
                <a:gd name="connsiteY199" fmla="*/ 605805 h 1267531"/>
                <a:gd name="connsiteX200" fmla="*/ 823667 w 1266381"/>
                <a:gd name="connsiteY200" fmla="*/ 608186 h 1267531"/>
                <a:gd name="connsiteX201" fmla="*/ 821096 w 1266381"/>
                <a:gd name="connsiteY201" fmla="*/ 565800 h 1267531"/>
                <a:gd name="connsiteX202" fmla="*/ 893486 w 1266381"/>
                <a:gd name="connsiteY202" fmla="*/ 534272 h 1267531"/>
                <a:gd name="connsiteX203" fmla="*/ 951588 w 1266381"/>
                <a:gd name="connsiteY203" fmla="*/ 557132 h 1267531"/>
                <a:gd name="connsiteX204" fmla="*/ 966828 w 1266381"/>
                <a:gd name="connsiteY204" fmla="*/ 550560 h 1267531"/>
                <a:gd name="connsiteX205" fmla="*/ 960256 w 1266381"/>
                <a:gd name="connsiteY205" fmla="*/ 535320 h 1267531"/>
                <a:gd name="connsiteX206" fmla="*/ 923966 w 1266381"/>
                <a:gd name="connsiteY206" fmla="*/ 521032 h 1267531"/>
                <a:gd name="connsiteX207" fmla="*/ 1008548 w 1266381"/>
                <a:gd name="connsiteY207" fmla="*/ 484266 h 1267531"/>
                <a:gd name="connsiteX208" fmla="*/ 1062459 w 1266381"/>
                <a:gd name="connsiteY208" fmla="*/ 505507 h 1267531"/>
                <a:gd name="connsiteX209" fmla="*/ 1079033 w 1266381"/>
                <a:gd name="connsiteY209" fmla="*/ 543797 h 1267531"/>
                <a:gd name="connsiteX210" fmla="*/ 1094463 w 1266381"/>
                <a:gd name="connsiteY210" fmla="*/ 549893 h 1267531"/>
                <a:gd name="connsiteX211" fmla="*/ 1100559 w 1266381"/>
                <a:gd name="connsiteY211" fmla="*/ 534463 h 1267531"/>
                <a:gd name="connsiteX212" fmla="*/ 1093225 w 1266381"/>
                <a:gd name="connsiteY212" fmla="*/ 517699 h 1267531"/>
                <a:gd name="connsiteX213" fmla="*/ 1118847 w 1266381"/>
                <a:gd name="connsiteY213" fmla="*/ 527795 h 1267531"/>
                <a:gd name="connsiteX214" fmla="*/ 1138659 w 1266381"/>
                <a:gd name="connsiteY214" fmla="*/ 519223 h 1267531"/>
                <a:gd name="connsiteX215" fmla="*/ 1130087 w 1266381"/>
                <a:gd name="connsiteY215" fmla="*/ 499411 h 1267531"/>
                <a:gd name="connsiteX216" fmla="*/ 1104369 w 1266381"/>
                <a:gd name="connsiteY216" fmla="*/ 489314 h 1267531"/>
                <a:gd name="connsiteX217" fmla="*/ 1121133 w 1266381"/>
                <a:gd name="connsiteY217" fmla="*/ 481980 h 1267531"/>
                <a:gd name="connsiteX218" fmla="*/ 1127229 w 1266381"/>
                <a:gd name="connsiteY218" fmla="*/ 466549 h 1267531"/>
                <a:gd name="connsiteX219" fmla="*/ 1111799 w 1266381"/>
                <a:gd name="connsiteY219" fmla="*/ 460453 h 1267531"/>
                <a:gd name="connsiteX220" fmla="*/ 1075223 w 1266381"/>
                <a:gd name="connsiteY220" fmla="*/ 476265 h 1267531"/>
                <a:gd name="connsiteX221" fmla="*/ 1073699 w 1266381"/>
                <a:gd name="connsiteY221" fmla="*/ 477122 h 1267531"/>
                <a:gd name="connsiteX222" fmla="*/ 1047981 w 1266381"/>
                <a:gd name="connsiteY222" fmla="*/ 467026 h 1267531"/>
                <a:gd name="connsiteX223" fmla="*/ 1145708 w 1266381"/>
                <a:gd name="connsiteY223" fmla="*/ 424544 h 1267531"/>
                <a:gd name="connsiteX224" fmla="*/ 1203810 w 1266381"/>
                <a:gd name="connsiteY224" fmla="*/ 447404 h 1267531"/>
                <a:gd name="connsiteX225" fmla="*/ 1218955 w 1266381"/>
                <a:gd name="connsiteY225" fmla="*/ 440832 h 1267531"/>
                <a:gd name="connsiteX226" fmla="*/ 1212383 w 1266381"/>
                <a:gd name="connsiteY226" fmla="*/ 425592 h 1267531"/>
                <a:gd name="connsiteX227" fmla="*/ 1176092 w 1266381"/>
                <a:gd name="connsiteY227" fmla="*/ 411304 h 1267531"/>
                <a:gd name="connsiteX228" fmla="*/ 1222289 w 1266381"/>
                <a:gd name="connsiteY228" fmla="*/ 391207 h 1267531"/>
                <a:gd name="connsiteX229" fmla="*/ 1231623 w 1266381"/>
                <a:gd name="connsiteY229" fmla="*/ 367489 h 1267531"/>
                <a:gd name="connsiteX230" fmla="*/ 1208001 w 1266381"/>
                <a:gd name="connsiteY230" fmla="*/ 358155 h 1267531"/>
                <a:gd name="connsiteX231" fmla="*/ 1163424 w 1266381"/>
                <a:gd name="connsiteY231" fmla="*/ 377491 h 1267531"/>
                <a:gd name="connsiteX232" fmla="*/ 1176759 w 1266381"/>
                <a:gd name="connsiteY232" fmla="*/ 343486 h 1267531"/>
                <a:gd name="connsiteX233" fmla="*/ 1170187 w 1266381"/>
                <a:gd name="connsiteY233" fmla="*/ 328342 h 1267531"/>
                <a:gd name="connsiteX234" fmla="*/ 1155042 w 1266381"/>
                <a:gd name="connsiteY234" fmla="*/ 334914 h 1267531"/>
                <a:gd name="connsiteX235" fmla="*/ 1133039 w 1266381"/>
                <a:gd name="connsiteY235" fmla="*/ 390730 h 1267531"/>
                <a:gd name="connsiteX236" fmla="*/ 1033122 w 1266381"/>
                <a:gd name="connsiteY236" fmla="*/ 434164 h 1267531"/>
                <a:gd name="connsiteX237" fmla="*/ 1043600 w 1266381"/>
                <a:gd name="connsiteY237" fmla="*/ 407494 h 1267531"/>
                <a:gd name="connsiteX238" fmla="*/ 1045314 w 1266381"/>
                <a:gd name="connsiteY238" fmla="*/ 406923 h 1267531"/>
                <a:gd name="connsiteX239" fmla="*/ 1081795 w 1266381"/>
                <a:gd name="connsiteY239" fmla="*/ 391016 h 1267531"/>
                <a:gd name="connsiteX240" fmla="*/ 1087891 w 1266381"/>
                <a:gd name="connsiteY240" fmla="*/ 375586 h 1267531"/>
                <a:gd name="connsiteX241" fmla="*/ 1072460 w 1266381"/>
                <a:gd name="connsiteY241" fmla="*/ 369490 h 1267531"/>
                <a:gd name="connsiteX242" fmla="*/ 1055696 w 1266381"/>
                <a:gd name="connsiteY242" fmla="*/ 376824 h 1267531"/>
                <a:gd name="connsiteX243" fmla="*/ 1065793 w 1266381"/>
                <a:gd name="connsiteY243" fmla="*/ 351106 h 1267531"/>
                <a:gd name="connsiteX244" fmla="*/ 1057220 w 1266381"/>
                <a:gd name="connsiteY244" fmla="*/ 331294 h 1267531"/>
                <a:gd name="connsiteX245" fmla="*/ 1037408 w 1266381"/>
                <a:gd name="connsiteY245" fmla="*/ 339867 h 1267531"/>
                <a:gd name="connsiteX246" fmla="*/ 1027312 w 1266381"/>
                <a:gd name="connsiteY246" fmla="*/ 365489 h 1267531"/>
                <a:gd name="connsiteX247" fmla="*/ 1019978 w 1266381"/>
                <a:gd name="connsiteY247" fmla="*/ 348725 h 1267531"/>
                <a:gd name="connsiteX248" fmla="*/ 1004547 w 1266381"/>
                <a:gd name="connsiteY248" fmla="*/ 342629 h 1267531"/>
                <a:gd name="connsiteX249" fmla="*/ 998451 w 1266381"/>
                <a:gd name="connsiteY249" fmla="*/ 358060 h 1267531"/>
                <a:gd name="connsiteX250" fmla="*/ 1015120 w 1266381"/>
                <a:gd name="connsiteY250" fmla="*/ 396350 h 1267531"/>
                <a:gd name="connsiteX251" fmla="*/ 993784 w 1266381"/>
                <a:gd name="connsiteY251" fmla="*/ 450452 h 1267531"/>
                <a:gd name="connsiteX252" fmla="*/ 993593 w 1266381"/>
                <a:gd name="connsiteY252" fmla="*/ 451119 h 1267531"/>
                <a:gd name="connsiteX253" fmla="*/ 911107 w 1266381"/>
                <a:gd name="connsiteY253" fmla="*/ 487028 h 1267531"/>
                <a:gd name="connsiteX254" fmla="*/ 924442 w 1266381"/>
                <a:gd name="connsiteY254" fmla="*/ 453024 h 1267531"/>
                <a:gd name="connsiteX255" fmla="*/ 917870 w 1266381"/>
                <a:gd name="connsiteY255" fmla="*/ 437879 h 1267531"/>
                <a:gd name="connsiteX256" fmla="*/ 902630 w 1266381"/>
                <a:gd name="connsiteY256" fmla="*/ 444451 h 1267531"/>
                <a:gd name="connsiteX257" fmla="*/ 880627 w 1266381"/>
                <a:gd name="connsiteY257" fmla="*/ 500268 h 1267531"/>
                <a:gd name="connsiteX258" fmla="*/ 806522 w 1266381"/>
                <a:gd name="connsiteY258" fmla="*/ 532462 h 1267531"/>
                <a:gd name="connsiteX259" fmla="*/ 779948 w 1266381"/>
                <a:gd name="connsiteY259" fmla="*/ 504364 h 1267531"/>
                <a:gd name="connsiteX260" fmla="*/ 806713 w 1266381"/>
                <a:gd name="connsiteY260" fmla="*/ 479027 h 1267531"/>
                <a:gd name="connsiteX261" fmla="*/ 833478 w 1266381"/>
                <a:gd name="connsiteY261" fmla="*/ 479694 h 1267531"/>
                <a:gd name="connsiteX262" fmla="*/ 838622 w 1266381"/>
                <a:gd name="connsiteY262" fmla="*/ 474836 h 1267531"/>
                <a:gd name="connsiteX263" fmla="*/ 833764 w 1266381"/>
                <a:gd name="connsiteY263" fmla="*/ 469693 h 1267531"/>
                <a:gd name="connsiteX264" fmla="*/ 817095 w 1266381"/>
                <a:gd name="connsiteY264" fmla="*/ 469216 h 1267531"/>
                <a:gd name="connsiteX265" fmla="*/ 845765 w 1266381"/>
                <a:gd name="connsiteY265" fmla="*/ 441975 h 1267531"/>
                <a:gd name="connsiteX266" fmla="*/ 870530 w 1266381"/>
                <a:gd name="connsiteY266" fmla="*/ 442642 h 1267531"/>
                <a:gd name="connsiteX267" fmla="*/ 882818 w 1266381"/>
                <a:gd name="connsiteY267" fmla="*/ 455596 h 1267531"/>
                <a:gd name="connsiteX268" fmla="*/ 889961 w 1266381"/>
                <a:gd name="connsiteY268" fmla="*/ 455786 h 1267531"/>
                <a:gd name="connsiteX269" fmla="*/ 890152 w 1266381"/>
                <a:gd name="connsiteY269" fmla="*/ 448642 h 1267531"/>
                <a:gd name="connsiteX270" fmla="*/ 884723 w 1266381"/>
                <a:gd name="connsiteY270" fmla="*/ 442927 h 1267531"/>
                <a:gd name="connsiteX271" fmla="*/ 896534 w 1266381"/>
                <a:gd name="connsiteY271" fmla="*/ 443213 h 1267531"/>
                <a:gd name="connsiteX272" fmla="*/ 903201 w 1266381"/>
                <a:gd name="connsiteY272" fmla="*/ 436831 h 1267531"/>
                <a:gd name="connsiteX273" fmla="*/ 896819 w 1266381"/>
                <a:gd name="connsiteY273" fmla="*/ 430069 h 1267531"/>
                <a:gd name="connsiteX274" fmla="*/ 885008 w 1266381"/>
                <a:gd name="connsiteY274" fmla="*/ 429783 h 1267531"/>
                <a:gd name="connsiteX275" fmla="*/ 890723 w 1266381"/>
                <a:gd name="connsiteY275" fmla="*/ 424354 h 1267531"/>
                <a:gd name="connsiteX276" fmla="*/ 890914 w 1266381"/>
                <a:gd name="connsiteY276" fmla="*/ 417305 h 1267531"/>
                <a:gd name="connsiteX277" fmla="*/ 883770 w 1266381"/>
                <a:gd name="connsiteY277" fmla="*/ 417115 h 1267531"/>
                <a:gd name="connsiteX278" fmla="*/ 871388 w 1266381"/>
                <a:gd name="connsiteY278" fmla="*/ 428830 h 1267531"/>
                <a:gd name="connsiteX279" fmla="*/ 871007 w 1266381"/>
                <a:gd name="connsiteY279" fmla="*/ 429402 h 1267531"/>
                <a:gd name="connsiteX280" fmla="*/ 859100 w 1266381"/>
                <a:gd name="connsiteY280" fmla="*/ 429116 h 1267531"/>
                <a:gd name="connsiteX281" fmla="*/ 892247 w 1266381"/>
                <a:gd name="connsiteY281" fmla="*/ 397684 h 1267531"/>
                <a:gd name="connsiteX282" fmla="*/ 919013 w 1266381"/>
                <a:gd name="connsiteY282" fmla="*/ 398350 h 1267531"/>
                <a:gd name="connsiteX283" fmla="*/ 924156 w 1266381"/>
                <a:gd name="connsiteY283" fmla="*/ 393493 h 1267531"/>
                <a:gd name="connsiteX284" fmla="*/ 919298 w 1266381"/>
                <a:gd name="connsiteY284" fmla="*/ 388349 h 1267531"/>
                <a:gd name="connsiteX285" fmla="*/ 902534 w 1266381"/>
                <a:gd name="connsiteY285" fmla="*/ 387873 h 1267531"/>
                <a:gd name="connsiteX286" fmla="*/ 918155 w 1266381"/>
                <a:gd name="connsiteY286" fmla="*/ 373014 h 1267531"/>
                <a:gd name="connsiteX287" fmla="*/ 918441 w 1266381"/>
                <a:gd name="connsiteY287" fmla="*/ 362060 h 1267531"/>
                <a:gd name="connsiteX288" fmla="*/ 907583 w 1266381"/>
                <a:gd name="connsiteY288" fmla="*/ 361774 h 1267531"/>
                <a:gd name="connsiteX289" fmla="*/ 892533 w 1266381"/>
                <a:gd name="connsiteY289" fmla="*/ 376062 h 1267531"/>
                <a:gd name="connsiteX290" fmla="*/ 892914 w 1266381"/>
                <a:gd name="connsiteY290" fmla="*/ 360441 h 1267531"/>
                <a:gd name="connsiteX291" fmla="*/ 888056 w 1266381"/>
                <a:gd name="connsiteY291" fmla="*/ 355297 h 1267531"/>
                <a:gd name="connsiteX292" fmla="*/ 882913 w 1266381"/>
                <a:gd name="connsiteY292" fmla="*/ 360155 h 1267531"/>
                <a:gd name="connsiteX293" fmla="*/ 882246 w 1266381"/>
                <a:gd name="connsiteY293" fmla="*/ 385873 h 1267531"/>
                <a:gd name="connsiteX294" fmla="*/ 848337 w 1266381"/>
                <a:gd name="connsiteY294" fmla="*/ 418067 h 1267531"/>
                <a:gd name="connsiteX295" fmla="*/ 848718 w 1266381"/>
                <a:gd name="connsiteY295" fmla="*/ 405685 h 1267531"/>
                <a:gd name="connsiteX296" fmla="*/ 849290 w 1266381"/>
                <a:gd name="connsiteY296" fmla="*/ 405304 h 1267531"/>
                <a:gd name="connsiteX297" fmla="*/ 861672 w 1266381"/>
                <a:gd name="connsiteY297" fmla="*/ 393588 h 1267531"/>
                <a:gd name="connsiteX298" fmla="*/ 861863 w 1266381"/>
                <a:gd name="connsiteY298" fmla="*/ 386539 h 1267531"/>
                <a:gd name="connsiteX299" fmla="*/ 854814 w 1266381"/>
                <a:gd name="connsiteY299" fmla="*/ 386349 h 1267531"/>
                <a:gd name="connsiteX300" fmla="*/ 849099 w 1266381"/>
                <a:gd name="connsiteY300" fmla="*/ 391778 h 1267531"/>
                <a:gd name="connsiteX301" fmla="*/ 849385 w 1266381"/>
                <a:gd name="connsiteY301" fmla="*/ 379967 h 1267531"/>
                <a:gd name="connsiteX302" fmla="*/ 843003 w 1266381"/>
                <a:gd name="connsiteY302" fmla="*/ 373300 h 1267531"/>
                <a:gd name="connsiteX303" fmla="*/ 836240 w 1266381"/>
                <a:gd name="connsiteY303" fmla="*/ 379681 h 1267531"/>
                <a:gd name="connsiteX304" fmla="*/ 835955 w 1266381"/>
                <a:gd name="connsiteY304" fmla="*/ 391492 h 1267531"/>
                <a:gd name="connsiteX305" fmla="*/ 830525 w 1266381"/>
                <a:gd name="connsiteY305" fmla="*/ 385777 h 1267531"/>
                <a:gd name="connsiteX306" fmla="*/ 823477 w 1266381"/>
                <a:gd name="connsiteY306" fmla="*/ 385587 h 1267531"/>
                <a:gd name="connsiteX307" fmla="*/ 823286 w 1266381"/>
                <a:gd name="connsiteY307" fmla="*/ 392635 h 1267531"/>
                <a:gd name="connsiteX308" fmla="*/ 835574 w 1266381"/>
                <a:gd name="connsiteY308" fmla="*/ 405589 h 1267531"/>
                <a:gd name="connsiteX309" fmla="*/ 834907 w 1266381"/>
                <a:gd name="connsiteY309" fmla="*/ 430545 h 1267531"/>
                <a:gd name="connsiteX310" fmla="*/ 806999 w 1266381"/>
                <a:gd name="connsiteY310" fmla="*/ 457405 h 1267531"/>
                <a:gd name="connsiteX311" fmla="*/ 807380 w 1266381"/>
                <a:gd name="connsiteY311" fmla="*/ 441784 h 1267531"/>
                <a:gd name="connsiteX312" fmla="*/ 802522 w 1266381"/>
                <a:gd name="connsiteY312" fmla="*/ 436641 h 1267531"/>
                <a:gd name="connsiteX313" fmla="*/ 797378 w 1266381"/>
                <a:gd name="connsiteY313" fmla="*/ 441499 h 1267531"/>
                <a:gd name="connsiteX314" fmla="*/ 796712 w 1266381"/>
                <a:gd name="connsiteY314" fmla="*/ 467216 h 1267531"/>
                <a:gd name="connsiteX315" fmla="*/ 769375 w 1266381"/>
                <a:gd name="connsiteY315" fmla="*/ 493124 h 1267531"/>
                <a:gd name="connsiteX316" fmla="*/ 741371 w 1266381"/>
                <a:gd name="connsiteY316" fmla="*/ 463597 h 1267531"/>
                <a:gd name="connsiteX317" fmla="*/ 778900 w 1266381"/>
                <a:gd name="connsiteY317" fmla="*/ 388444 h 1267531"/>
                <a:gd name="connsiteX318" fmla="*/ 838145 w 1266381"/>
                <a:gd name="connsiteY318" fmla="*/ 368632 h 1267531"/>
                <a:gd name="connsiteX319" fmla="*/ 845575 w 1266381"/>
                <a:gd name="connsiteY319" fmla="*/ 353869 h 1267531"/>
                <a:gd name="connsiteX320" fmla="*/ 830811 w 1266381"/>
                <a:gd name="connsiteY320" fmla="*/ 346439 h 1267531"/>
                <a:gd name="connsiteX321" fmla="*/ 793759 w 1266381"/>
                <a:gd name="connsiteY321" fmla="*/ 358822 h 1267531"/>
                <a:gd name="connsiteX322" fmla="*/ 834907 w 1266381"/>
                <a:gd name="connsiteY322" fmla="*/ 276240 h 1267531"/>
                <a:gd name="connsiteX323" fmla="*/ 889866 w 1266381"/>
                <a:gd name="connsiteY323" fmla="*/ 257857 h 1267531"/>
                <a:gd name="connsiteX324" fmla="*/ 927204 w 1266381"/>
                <a:gd name="connsiteY324" fmla="*/ 276526 h 1267531"/>
                <a:gd name="connsiteX325" fmla="*/ 942920 w 1266381"/>
                <a:gd name="connsiteY325" fmla="*/ 271287 h 1267531"/>
                <a:gd name="connsiteX326" fmla="*/ 937682 w 1266381"/>
                <a:gd name="connsiteY326" fmla="*/ 255571 h 1267531"/>
                <a:gd name="connsiteX327" fmla="*/ 921299 w 1266381"/>
                <a:gd name="connsiteY327" fmla="*/ 247379 h 1267531"/>
                <a:gd name="connsiteX328" fmla="*/ 947492 w 1266381"/>
                <a:gd name="connsiteY328" fmla="*/ 238616 h 1267531"/>
                <a:gd name="connsiteX329" fmla="*/ 957113 w 1266381"/>
                <a:gd name="connsiteY329" fmla="*/ 219280 h 1267531"/>
                <a:gd name="connsiteX330" fmla="*/ 937777 w 1266381"/>
                <a:gd name="connsiteY330" fmla="*/ 209660 h 1267531"/>
                <a:gd name="connsiteX331" fmla="*/ 911583 w 1266381"/>
                <a:gd name="connsiteY331" fmla="*/ 218423 h 1267531"/>
                <a:gd name="connsiteX332" fmla="*/ 919775 w 1266381"/>
                <a:gd name="connsiteY332" fmla="*/ 201945 h 1267531"/>
                <a:gd name="connsiteX333" fmla="*/ 914536 w 1266381"/>
                <a:gd name="connsiteY333" fmla="*/ 186229 h 1267531"/>
                <a:gd name="connsiteX334" fmla="*/ 898820 w 1266381"/>
                <a:gd name="connsiteY334" fmla="*/ 191467 h 1267531"/>
                <a:gd name="connsiteX335" fmla="*/ 881008 w 1266381"/>
                <a:gd name="connsiteY335" fmla="*/ 227091 h 1267531"/>
                <a:gd name="connsiteX336" fmla="*/ 880341 w 1266381"/>
                <a:gd name="connsiteY336" fmla="*/ 228710 h 1267531"/>
                <a:gd name="connsiteX337" fmla="*/ 854147 w 1266381"/>
                <a:gd name="connsiteY337" fmla="*/ 237473 h 1267531"/>
                <a:gd name="connsiteX338" fmla="*/ 901677 w 1266381"/>
                <a:gd name="connsiteY338" fmla="*/ 142128 h 1267531"/>
                <a:gd name="connsiteX339" fmla="*/ 960923 w 1266381"/>
                <a:gd name="connsiteY339" fmla="*/ 122316 h 1267531"/>
                <a:gd name="connsiteX340" fmla="*/ 968352 w 1266381"/>
                <a:gd name="connsiteY340" fmla="*/ 107457 h 1267531"/>
                <a:gd name="connsiteX341" fmla="*/ 953493 w 1266381"/>
                <a:gd name="connsiteY341" fmla="*/ 100123 h 1267531"/>
                <a:gd name="connsiteX342" fmla="*/ 916441 w 1266381"/>
                <a:gd name="connsiteY342" fmla="*/ 112505 h 1267531"/>
                <a:gd name="connsiteX343" fmla="*/ 938920 w 1266381"/>
                <a:gd name="connsiteY343" fmla="*/ 67452 h 1267531"/>
                <a:gd name="connsiteX344" fmla="*/ 930824 w 1266381"/>
                <a:gd name="connsiteY344" fmla="*/ 43354 h 1267531"/>
                <a:gd name="connsiteX345" fmla="*/ 906630 w 1266381"/>
                <a:gd name="connsiteY345" fmla="*/ 51450 h 1267531"/>
                <a:gd name="connsiteX346" fmla="*/ 885008 w 1266381"/>
                <a:gd name="connsiteY346" fmla="*/ 94884 h 1267531"/>
                <a:gd name="connsiteX347" fmla="*/ 873388 w 1266381"/>
                <a:gd name="connsiteY347" fmla="*/ 60213 h 1267531"/>
                <a:gd name="connsiteX348" fmla="*/ 858529 w 1266381"/>
                <a:gd name="connsiteY348" fmla="*/ 52783 h 1267531"/>
                <a:gd name="connsiteX349" fmla="*/ 851099 w 1266381"/>
                <a:gd name="connsiteY349" fmla="*/ 67642 h 1267531"/>
                <a:gd name="connsiteX350" fmla="*/ 870149 w 1266381"/>
                <a:gd name="connsiteY350" fmla="*/ 124507 h 1267531"/>
                <a:gd name="connsiteX351" fmla="*/ 821477 w 1266381"/>
                <a:gd name="connsiteY351" fmla="*/ 222043 h 1267531"/>
                <a:gd name="connsiteX352" fmla="*/ 812428 w 1266381"/>
                <a:gd name="connsiteY352" fmla="*/ 194896 h 1267531"/>
                <a:gd name="connsiteX353" fmla="*/ 813380 w 1266381"/>
                <a:gd name="connsiteY353" fmla="*/ 193372 h 1267531"/>
                <a:gd name="connsiteX354" fmla="*/ 831192 w 1266381"/>
                <a:gd name="connsiteY354" fmla="*/ 157749 h 1267531"/>
                <a:gd name="connsiteX355" fmla="*/ 825953 w 1266381"/>
                <a:gd name="connsiteY355" fmla="*/ 142033 h 1267531"/>
                <a:gd name="connsiteX356" fmla="*/ 810237 w 1266381"/>
                <a:gd name="connsiteY356" fmla="*/ 147271 h 1267531"/>
                <a:gd name="connsiteX357" fmla="*/ 802046 w 1266381"/>
                <a:gd name="connsiteY357" fmla="*/ 163654 h 1267531"/>
                <a:gd name="connsiteX358" fmla="*/ 793283 w 1266381"/>
                <a:gd name="connsiteY358" fmla="*/ 137461 h 1267531"/>
                <a:gd name="connsiteX359" fmla="*/ 773947 w 1266381"/>
                <a:gd name="connsiteY359" fmla="*/ 127840 h 1267531"/>
                <a:gd name="connsiteX360" fmla="*/ 764327 w 1266381"/>
                <a:gd name="connsiteY360" fmla="*/ 147176 h 1267531"/>
                <a:gd name="connsiteX361" fmla="*/ 773090 w 1266381"/>
                <a:gd name="connsiteY361" fmla="*/ 173370 h 1267531"/>
                <a:gd name="connsiteX362" fmla="*/ 756707 w 1266381"/>
                <a:gd name="connsiteY362" fmla="*/ 165178 h 1267531"/>
                <a:gd name="connsiteX363" fmla="*/ 740990 w 1266381"/>
                <a:gd name="connsiteY363" fmla="*/ 170417 h 1267531"/>
                <a:gd name="connsiteX364" fmla="*/ 746229 w 1266381"/>
                <a:gd name="connsiteY364" fmla="*/ 186133 h 1267531"/>
                <a:gd name="connsiteX365" fmla="*/ 783567 w 1266381"/>
                <a:gd name="connsiteY365" fmla="*/ 204707 h 1267531"/>
                <a:gd name="connsiteX366" fmla="*/ 802046 w 1266381"/>
                <a:gd name="connsiteY366" fmla="*/ 259857 h 1267531"/>
                <a:gd name="connsiteX367" fmla="*/ 802331 w 1266381"/>
                <a:gd name="connsiteY367" fmla="*/ 260524 h 1267531"/>
                <a:gd name="connsiteX368" fmla="*/ 762231 w 1266381"/>
                <a:gd name="connsiteY368" fmla="*/ 341010 h 1267531"/>
                <a:gd name="connsiteX369" fmla="*/ 750611 w 1266381"/>
                <a:gd name="connsiteY369" fmla="*/ 306339 h 1267531"/>
                <a:gd name="connsiteX370" fmla="*/ 735752 w 1266381"/>
                <a:gd name="connsiteY370" fmla="*/ 298909 h 1267531"/>
                <a:gd name="connsiteX371" fmla="*/ 728322 w 1266381"/>
                <a:gd name="connsiteY371" fmla="*/ 313768 h 1267531"/>
                <a:gd name="connsiteX372" fmla="*/ 747372 w 1266381"/>
                <a:gd name="connsiteY372" fmla="*/ 370633 h 1267531"/>
                <a:gd name="connsiteX373" fmla="*/ 708605 w 1266381"/>
                <a:gd name="connsiteY373" fmla="*/ 448452 h 1267531"/>
                <a:gd name="connsiteX374" fmla="*/ 660790 w 1266381"/>
                <a:gd name="connsiteY374" fmla="*/ 443023 h 1267531"/>
                <a:gd name="connsiteX375" fmla="*/ 668696 w 1266381"/>
                <a:gd name="connsiteY375" fmla="*/ 406066 h 1267531"/>
                <a:gd name="connsiteX376" fmla="*/ 691175 w 1266381"/>
                <a:gd name="connsiteY376" fmla="*/ 391588 h 1267531"/>
                <a:gd name="connsiteX377" fmla="*/ 692699 w 1266381"/>
                <a:gd name="connsiteY377" fmla="*/ 384634 h 1267531"/>
                <a:gd name="connsiteX378" fmla="*/ 685745 w 1266381"/>
                <a:gd name="connsiteY378" fmla="*/ 383206 h 1267531"/>
                <a:gd name="connsiteX379" fmla="*/ 671744 w 1266381"/>
                <a:gd name="connsiteY379" fmla="*/ 392254 h 1267531"/>
                <a:gd name="connsiteX380" fmla="*/ 680030 w 1266381"/>
                <a:gd name="connsiteY380" fmla="*/ 353583 h 1267531"/>
                <a:gd name="connsiteX381" fmla="*/ 700890 w 1266381"/>
                <a:gd name="connsiteY381" fmla="*/ 340153 h 1267531"/>
                <a:gd name="connsiteX382" fmla="*/ 718416 w 1266381"/>
                <a:gd name="connsiteY382" fmla="*/ 343867 h 1267531"/>
                <a:gd name="connsiteX383" fmla="*/ 724417 w 1266381"/>
                <a:gd name="connsiteY383" fmla="*/ 340057 h 1267531"/>
                <a:gd name="connsiteX384" fmla="*/ 720607 w 1266381"/>
                <a:gd name="connsiteY384" fmla="*/ 334057 h 1267531"/>
                <a:gd name="connsiteX385" fmla="*/ 712892 w 1266381"/>
                <a:gd name="connsiteY385" fmla="*/ 332437 h 1267531"/>
                <a:gd name="connsiteX386" fmla="*/ 722798 w 1266381"/>
                <a:gd name="connsiteY386" fmla="*/ 326056 h 1267531"/>
                <a:gd name="connsiteX387" fmla="*/ 724703 w 1266381"/>
                <a:gd name="connsiteY387" fmla="*/ 317007 h 1267531"/>
                <a:gd name="connsiteX388" fmla="*/ 715654 w 1266381"/>
                <a:gd name="connsiteY388" fmla="*/ 315102 h 1267531"/>
                <a:gd name="connsiteX389" fmla="*/ 705748 w 1266381"/>
                <a:gd name="connsiteY389" fmla="*/ 321484 h 1267531"/>
                <a:gd name="connsiteX390" fmla="*/ 707367 w 1266381"/>
                <a:gd name="connsiteY390" fmla="*/ 313768 h 1267531"/>
                <a:gd name="connsiteX391" fmla="*/ 703557 w 1266381"/>
                <a:gd name="connsiteY391" fmla="*/ 307768 h 1267531"/>
                <a:gd name="connsiteX392" fmla="*/ 697556 w 1266381"/>
                <a:gd name="connsiteY392" fmla="*/ 311578 h 1267531"/>
                <a:gd name="connsiteX393" fmla="*/ 693937 w 1266381"/>
                <a:gd name="connsiteY393" fmla="*/ 328246 h 1267531"/>
                <a:gd name="connsiteX394" fmla="*/ 693937 w 1266381"/>
                <a:gd name="connsiteY394" fmla="*/ 328913 h 1267531"/>
                <a:gd name="connsiteX395" fmla="*/ 683936 w 1266381"/>
                <a:gd name="connsiteY395" fmla="*/ 335390 h 1267531"/>
                <a:gd name="connsiteX396" fmla="*/ 693556 w 1266381"/>
                <a:gd name="connsiteY396" fmla="*/ 290813 h 1267531"/>
                <a:gd name="connsiteX397" fmla="*/ 716035 w 1266381"/>
                <a:gd name="connsiteY397" fmla="*/ 276335 h 1267531"/>
                <a:gd name="connsiteX398" fmla="*/ 717559 w 1266381"/>
                <a:gd name="connsiteY398" fmla="*/ 269382 h 1267531"/>
                <a:gd name="connsiteX399" fmla="*/ 710606 w 1266381"/>
                <a:gd name="connsiteY399" fmla="*/ 267858 h 1267531"/>
                <a:gd name="connsiteX400" fmla="*/ 696604 w 1266381"/>
                <a:gd name="connsiteY400" fmla="*/ 276907 h 1267531"/>
                <a:gd name="connsiteX401" fmla="*/ 701081 w 1266381"/>
                <a:gd name="connsiteY401" fmla="*/ 255761 h 1267531"/>
                <a:gd name="connsiteX402" fmla="*/ 695175 w 1266381"/>
                <a:gd name="connsiteY402" fmla="*/ 246617 h 1267531"/>
                <a:gd name="connsiteX403" fmla="*/ 686031 w 1266381"/>
                <a:gd name="connsiteY403" fmla="*/ 252523 h 1267531"/>
                <a:gd name="connsiteX404" fmla="*/ 681650 w 1266381"/>
                <a:gd name="connsiteY404" fmla="*/ 272906 h 1267531"/>
                <a:gd name="connsiteX405" fmla="*/ 673172 w 1266381"/>
                <a:gd name="connsiteY405" fmla="*/ 259762 h 1267531"/>
                <a:gd name="connsiteX406" fmla="*/ 666219 w 1266381"/>
                <a:gd name="connsiteY406" fmla="*/ 258238 h 1267531"/>
                <a:gd name="connsiteX407" fmla="*/ 664695 w 1266381"/>
                <a:gd name="connsiteY407" fmla="*/ 265191 h 1267531"/>
                <a:gd name="connsiteX408" fmla="*/ 678602 w 1266381"/>
                <a:gd name="connsiteY408" fmla="*/ 286813 h 1267531"/>
                <a:gd name="connsiteX409" fmla="*/ 668791 w 1266381"/>
                <a:gd name="connsiteY409" fmla="*/ 332437 h 1267531"/>
                <a:gd name="connsiteX410" fmla="*/ 662123 w 1266381"/>
                <a:gd name="connsiteY410" fmla="*/ 322055 h 1267531"/>
                <a:gd name="connsiteX411" fmla="*/ 662409 w 1266381"/>
                <a:gd name="connsiteY411" fmla="*/ 321388 h 1267531"/>
                <a:gd name="connsiteX412" fmla="*/ 665933 w 1266381"/>
                <a:gd name="connsiteY412" fmla="*/ 304720 h 1267531"/>
                <a:gd name="connsiteX413" fmla="*/ 662123 w 1266381"/>
                <a:gd name="connsiteY413" fmla="*/ 298719 h 1267531"/>
                <a:gd name="connsiteX414" fmla="*/ 656123 w 1266381"/>
                <a:gd name="connsiteY414" fmla="*/ 302529 h 1267531"/>
                <a:gd name="connsiteX415" fmla="*/ 654503 w 1266381"/>
                <a:gd name="connsiteY415" fmla="*/ 310244 h 1267531"/>
                <a:gd name="connsiteX416" fmla="*/ 648122 w 1266381"/>
                <a:gd name="connsiteY416" fmla="*/ 300338 h 1267531"/>
                <a:gd name="connsiteX417" fmla="*/ 639073 w 1266381"/>
                <a:gd name="connsiteY417" fmla="*/ 298433 h 1267531"/>
                <a:gd name="connsiteX418" fmla="*/ 637168 w 1266381"/>
                <a:gd name="connsiteY418" fmla="*/ 307482 h 1267531"/>
                <a:gd name="connsiteX419" fmla="*/ 643645 w 1266381"/>
                <a:gd name="connsiteY419" fmla="*/ 317388 h 1267531"/>
                <a:gd name="connsiteX420" fmla="*/ 635930 w 1266381"/>
                <a:gd name="connsiteY420" fmla="*/ 315769 h 1267531"/>
                <a:gd name="connsiteX421" fmla="*/ 629929 w 1266381"/>
                <a:gd name="connsiteY421" fmla="*/ 319579 h 1267531"/>
                <a:gd name="connsiteX422" fmla="*/ 633739 w 1266381"/>
                <a:gd name="connsiteY422" fmla="*/ 325579 h 1267531"/>
                <a:gd name="connsiteX423" fmla="*/ 651265 w 1266381"/>
                <a:gd name="connsiteY423" fmla="*/ 329389 h 1267531"/>
                <a:gd name="connsiteX424" fmla="*/ 664790 w 1266381"/>
                <a:gd name="connsiteY424" fmla="*/ 350249 h 1267531"/>
                <a:gd name="connsiteX425" fmla="*/ 656885 w 1266381"/>
                <a:gd name="connsiteY425" fmla="*/ 388159 h 1267531"/>
                <a:gd name="connsiteX426" fmla="*/ 648407 w 1266381"/>
                <a:gd name="connsiteY426" fmla="*/ 375014 h 1267531"/>
                <a:gd name="connsiteX427" fmla="*/ 641454 w 1266381"/>
                <a:gd name="connsiteY427" fmla="*/ 373585 h 1267531"/>
                <a:gd name="connsiteX428" fmla="*/ 639930 w 1266381"/>
                <a:gd name="connsiteY428" fmla="*/ 380539 h 1267531"/>
                <a:gd name="connsiteX429" fmla="*/ 653932 w 1266381"/>
                <a:gd name="connsiteY429" fmla="*/ 402160 h 1267531"/>
                <a:gd name="connsiteX430" fmla="*/ 645550 w 1266381"/>
                <a:gd name="connsiteY430" fmla="*/ 441308 h 1267531"/>
                <a:gd name="connsiteX431" fmla="*/ 611831 w 1266381"/>
                <a:gd name="connsiteY431" fmla="*/ 437498 h 1267531"/>
                <a:gd name="connsiteX432" fmla="*/ 593829 w 1266381"/>
                <a:gd name="connsiteY432" fmla="*/ 362441 h 1267531"/>
                <a:gd name="connsiteX433" fmla="*/ 626405 w 1266381"/>
                <a:gd name="connsiteY433" fmla="*/ 309196 h 1267531"/>
                <a:gd name="connsiteX434" fmla="*/ 622499 w 1266381"/>
                <a:gd name="connsiteY434" fmla="*/ 293099 h 1267531"/>
                <a:gd name="connsiteX435" fmla="*/ 606402 w 1266381"/>
                <a:gd name="connsiteY435" fmla="*/ 297004 h 1267531"/>
                <a:gd name="connsiteX436" fmla="*/ 586019 w 1266381"/>
                <a:gd name="connsiteY436" fmla="*/ 330247 h 1267531"/>
                <a:gd name="connsiteX437" fmla="*/ 564492 w 1266381"/>
                <a:gd name="connsiteY437" fmla="*/ 240521 h 1267531"/>
                <a:gd name="connsiteX438" fmla="*/ 594782 w 1266381"/>
                <a:gd name="connsiteY438" fmla="*/ 191182 h 1267531"/>
                <a:gd name="connsiteX439" fmla="*/ 635358 w 1266381"/>
                <a:gd name="connsiteY439" fmla="*/ 181466 h 1267531"/>
                <a:gd name="connsiteX440" fmla="*/ 644026 w 1266381"/>
                <a:gd name="connsiteY440" fmla="*/ 167369 h 1267531"/>
                <a:gd name="connsiteX441" fmla="*/ 629929 w 1266381"/>
                <a:gd name="connsiteY441" fmla="*/ 158701 h 1267531"/>
                <a:gd name="connsiteX442" fmla="*/ 612117 w 1266381"/>
                <a:gd name="connsiteY442" fmla="*/ 162988 h 1267531"/>
                <a:gd name="connsiteX443" fmla="*/ 626500 w 1266381"/>
                <a:gd name="connsiteY443" fmla="*/ 139461 h 1267531"/>
                <a:gd name="connsiteX444" fmla="*/ 621452 w 1266381"/>
                <a:gd name="connsiteY444" fmla="*/ 118506 h 1267531"/>
                <a:gd name="connsiteX445" fmla="*/ 600497 w 1266381"/>
                <a:gd name="connsiteY445" fmla="*/ 123554 h 1267531"/>
                <a:gd name="connsiteX446" fmla="*/ 586114 w 1266381"/>
                <a:gd name="connsiteY446" fmla="*/ 147081 h 1267531"/>
                <a:gd name="connsiteX447" fmla="*/ 581828 w 1266381"/>
                <a:gd name="connsiteY447" fmla="*/ 129269 h 1267531"/>
                <a:gd name="connsiteX448" fmla="*/ 567731 w 1266381"/>
                <a:gd name="connsiteY448" fmla="*/ 120601 h 1267531"/>
                <a:gd name="connsiteX449" fmla="*/ 559063 w 1266381"/>
                <a:gd name="connsiteY449" fmla="*/ 134698 h 1267531"/>
                <a:gd name="connsiteX450" fmla="*/ 568397 w 1266381"/>
                <a:gd name="connsiteY450" fmla="*/ 173465 h 1267531"/>
                <a:gd name="connsiteX451" fmla="*/ 568969 w 1266381"/>
                <a:gd name="connsiteY451" fmla="*/ 175084 h 1267531"/>
                <a:gd name="connsiteX452" fmla="*/ 554491 w 1266381"/>
                <a:gd name="connsiteY452" fmla="*/ 198611 h 1267531"/>
                <a:gd name="connsiteX453" fmla="*/ 529631 w 1266381"/>
                <a:gd name="connsiteY453" fmla="*/ 94979 h 1267531"/>
                <a:gd name="connsiteX454" fmla="*/ 562206 w 1266381"/>
                <a:gd name="connsiteY454" fmla="*/ 41734 h 1267531"/>
                <a:gd name="connsiteX455" fmla="*/ 558301 w 1266381"/>
                <a:gd name="connsiteY455" fmla="*/ 25637 h 1267531"/>
                <a:gd name="connsiteX456" fmla="*/ 542204 w 1266381"/>
                <a:gd name="connsiteY456" fmla="*/ 29542 h 1267531"/>
                <a:gd name="connsiteX457" fmla="*/ 521820 w 1266381"/>
                <a:gd name="connsiteY457" fmla="*/ 62785 h 1267531"/>
                <a:gd name="connsiteX458" fmla="*/ 510104 w 1266381"/>
                <a:gd name="connsiteY458" fmla="*/ 13826 h 1267531"/>
                <a:gd name="connsiteX459" fmla="*/ 488387 w 1266381"/>
                <a:gd name="connsiteY459" fmla="*/ 491 h 1267531"/>
                <a:gd name="connsiteX460" fmla="*/ 475052 w 1266381"/>
                <a:gd name="connsiteY460" fmla="*/ 22208 h 1267531"/>
                <a:gd name="connsiteX461" fmla="*/ 486387 w 1266381"/>
                <a:gd name="connsiteY461" fmla="*/ 69452 h 1267531"/>
                <a:gd name="connsiteX462" fmla="*/ 455240 w 1266381"/>
                <a:gd name="connsiteY462" fmla="*/ 50307 h 1267531"/>
                <a:gd name="connsiteX463" fmla="*/ 439143 w 1266381"/>
                <a:gd name="connsiteY463" fmla="*/ 54212 h 1267531"/>
                <a:gd name="connsiteX464" fmla="*/ 443048 w 1266381"/>
                <a:gd name="connsiteY464" fmla="*/ 70309 h 1267531"/>
                <a:gd name="connsiteX465" fmla="*/ 494198 w 1266381"/>
                <a:gd name="connsiteY465" fmla="*/ 101647 h 1267531"/>
                <a:gd name="connsiteX466" fmla="*/ 519629 w 1266381"/>
                <a:gd name="connsiteY466" fmla="*/ 207660 h 1267531"/>
                <a:gd name="connsiteX467" fmla="*/ 495245 w 1266381"/>
                <a:gd name="connsiteY467" fmla="*/ 192706 h 1267531"/>
                <a:gd name="connsiteX468" fmla="*/ 495055 w 1266381"/>
                <a:gd name="connsiteY468" fmla="*/ 190991 h 1267531"/>
                <a:gd name="connsiteX469" fmla="*/ 485720 w 1266381"/>
                <a:gd name="connsiteY469" fmla="*/ 152224 h 1267531"/>
                <a:gd name="connsiteX470" fmla="*/ 471623 w 1266381"/>
                <a:gd name="connsiteY470" fmla="*/ 143557 h 1267531"/>
                <a:gd name="connsiteX471" fmla="*/ 462956 w 1266381"/>
                <a:gd name="connsiteY471" fmla="*/ 157654 h 1267531"/>
                <a:gd name="connsiteX472" fmla="*/ 467242 w 1266381"/>
                <a:gd name="connsiteY472" fmla="*/ 175465 h 1267531"/>
                <a:gd name="connsiteX473" fmla="*/ 443715 w 1266381"/>
                <a:gd name="connsiteY473" fmla="*/ 160987 h 1267531"/>
                <a:gd name="connsiteX474" fmla="*/ 422665 w 1266381"/>
                <a:gd name="connsiteY474" fmla="*/ 166036 h 1267531"/>
                <a:gd name="connsiteX475" fmla="*/ 427713 w 1266381"/>
                <a:gd name="connsiteY475" fmla="*/ 186991 h 1267531"/>
                <a:gd name="connsiteX476" fmla="*/ 451240 w 1266381"/>
                <a:gd name="connsiteY476" fmla="*/ 201373 h 1267531"/>
                <a:gd name="connsiteX477" fmla="*/ 433428 w 1266381"/>
                <a:gd name="connsiteY477" fmla="*/ 205660 h 1267531"/>
                <a:gd name="connsiteX478" fmla="*/ 424760 w 1266381"/>
                <a:gd name="connsiteY478" fmla="*/ 219757 h 1267531"/>
                <a:gd name="connsiteX479" fmla="*/ 438857 w 1266381"/>
                <a:gd name="connsiteY479" fmla="*/ 228424 h 1267531"/>
                <a:gd name="connsiteX480" fmla="*/ 479434 w 1266381"/>
                <a:gd name="connsiteY480" fmla="*/ 218709 h 1267531"/>
                <a:gd name="connsiteX481" fmla="*/ 528964 w 1266381"/>
                <a:gd name="connsiteY481" fmla="*/ 249094 h 1267531"/>
                <a:gd name="connsiteX482" fmla="*/ 529631 w 1266381"/>
                <a:gd name="connsiteY482" fmla="*/ 249379 h 1267531"/>
                <a:gd name="connsiteX483" fmla="*/ 550586 w 1266381"/>
                <a:gd name="connsiteY483" fmla="*/ 336819 h 1267531"/>
                <a:gd name="connsiteX484" fmla="*/ 519439 w 1266381"/>
                <a:gd name="connsiteY484" fmla="*/ 317769 h 1267531"/>
                <a:gd name="connsiteX485" fmla="*/ 503342 w 1266381"/>
                <a:gd name="connsiteY485" fmla="*/ 321674 h 1267531"/>
                <a:gd name="connsiteX486" fmla="*/ 507247 w 1266381"/>
                <a:gd name="connsiteY486" fmla="*/ 337771 h 1267531"/>
                <a:gd name="connsiteX487" fmla="*/ 558396 w 1266381"/>
                <a:gd name="connsiteY487" fmla="*/ 369109 h 1267531"/>
                <a:gd name="connsiteX488" fmla="*/ 577827 w 1266381"/>
                <a:gd name="connsiteY488" fmla="*/ 450071 h 1267531"/>
                <a:gd name="connsiteX489" fmla="*/ 551157 w 1266381"/>
                <a:gd name="connsiteY489" fmla="*/ 467692 h 1267531"/>
                <a:gd name="connsiteX490" fmla="*/ 540680 w 1266381"/>
                <a:gd name="connsiteY490" fmla="*/ 452738 h 1267531"/>
                <a:gd name="connsiteX491" fmla="*/ 545347 w 1266381"/>
                <a:gd name="connsiteY491" fmla="*/ 426449 h 1267531"/>
                <a:gd name="connsiteX492" fmla="*/ 541251 w 1266381"/>
                <a:gd name="connsiteY492" fmla="*/ 420639 h 1267531"/>
                <a:gd name="connsiteX493" fmla="*/ 535441 w 1266381"/>
                <a:gd name="connsiteY493" fmla="*/ 424735 h 1267531"/>
                <a:gd name="connsiteX494" fmla="*/ 532583 w 1266381"/>
                <a:gd name="connsiteY494" fmla="*/ 441213 h 1267531"/>
                <a:gd name="connsiteX495" fmla="*/ 509914 w 1266381"/>
                <a:gd name="connsiteY495" fmla="*/ 408828 h 1267531"/>
                <a:gd name="connsiteX496" fmla="*/ 514200 w 1266381"/>
                <a:gd name="connsiteY496" fmla="*/ 384444 h 1267531"/>
                <a:gd name="connsiteX497" fmla="*/ 528869 w 1266381"/>
                <a:gd name="connsiteY497" fmla="*/ 374157 h 1267531"/>
                <a:gd name="connsiteX498" fmla="*/ 530107 w 1266381"/>
                <a:gd name="connsiteY498" fmla="*/ 367204 h 1267531"/>
                <a:gd name="connsiteX499" fmla="*/ 523154 w 1266381"/>
                <a:gd name="connsiteY499" fmla="*/ 365965 h 1267531"/>
                <a:gd name="connsiteX500" fmla="*/ 516677 w 1266381"/>
                <a:gd name="connsiteY500" fmla="*/ 370442 h 1267531"/>
                <a:gd name="connsiteX501" fmla="*/ 518772 w 1266381"/>
                <a:gd name="connsiteY501" fmla="*/ 358726 h 1267531"/>
                <a:gd name="connsiteX502" fmla="*/ 513438 w 1266381"/>
                <a:gd name="connsiteY502" fmla="*/ 351202 h 1267531"/>
                <a:gd name="connsiteX503" fmla="*/ 505913 w 1266381"/>
                <a:gd name="connsiteY503" fmla="*/ 356536 h 1267531"/>
                <a:gd name="connsiteX504" fmla="*/ 503818 w 1266381"/>
                <a:gd name="connsiteY504" fmla="*/ 368156 h 1267531"/>
                <a:gd name="connsiteX505" fmla="*/ 499341 w 1266381"/>
                <a:gd name="connsiteY505" fmla="*/ 361679 h 1267531"/>
                <a:gd name="connsiteX506" fmla="*/ 492293 w 1266381"/>
                <a:gd name="connsiteY506" fmla="*/ 360441 h 1267531"/>
                <a:gd name="connsiteX507" fmla="*/ 491054 w 1266381"/>
                <a:gd name="connsiteY507" fmla="*/ 367394 h 1267531"/>
                <a:gd name="connsiteX508" fmla="*/ 500770 w 1266381"/>
                <a:gd name="connsiteY508" fmla="*/ 381396 h 1267531"/>
                <a:gd name="connsiteX509" fmla="*/ 501341 w 1266381"/>
                <a:gd name="connsiteY509" fmla="*/ 381872 h 1267531"/>
                <a:gd name="connsiteX510" fmla="*/ 499246 w 1266381"/>
                <a:gd name="connsiteY510" fmla="*/ 393588 h 1267531"/>
                <a:gd name="connsiteX511" fmla="*/ 473052 w 1266381"/>
                <a:gd name="connsiteY511" fmla="*/ 356250 h 1267531"/>
                <a:gd name="connsiteX512" fmla="*/ 477719 w 1266381"/>
                <a:gd name="connsiteY512" fmla="*/ 329866 h 1267531"/>
                <a:gd name="connsiteX513" fmla="*/ 473624 w 1266381"/>
                <a:gd name="connsiteY513" fmla="*/ 324055 h 1267531"/>
                <a:gd name="connsiteX514" fmla="*/ 467813 w 1266381"/>
                <a:gd name="connsiteY514" fmla="*/ 328151 h 1267531"/>
                <a:gd name="connsiteX515" fmla="*/ 464956 w 1266381"/>
                <a:gd name="connsiteY515" fmla="*/ 344629 h 1267531"/>
                <a:gd name="connsiteX516" fmla="*/ 452573 w 1266381"/>
                <a:gd name="connsiteY516" fmla="*/ 327008 h 1267531"/>
                <a:gd name="connsiteX517" fmla="*/ 441810 w 1266381"/>
                <a:gd name="connsiteY517" fmla="*/ 325103 h 1267531"/>
                <a:gd name="connsiteX518" fmla="*/ 439905 w 1266381"/>
                <a:gd name="connsiteY518" fmla="*/ 335866 h 1267531"/>
                <a:gd name="connsiteX519" fmla="*/ 451811 w 1266381"/>
                <a:gd name="connsiteY519" fmla="*/ 352916 h 1267531"/>
                <a:gd name="connsiteX520" fmla="*/ 436381 w 1266381"/>
                <a:gd name="connsiteY520" fmla="*/ 350249 h 1267531"/>
                <a:gd name="connsiteX521" fmla="*/ 430571 w 1266381"/>
                <a:gd name="connsiteY521" fmla="*/ 354345 h 1267531"/>
                <a:gd name="connsiteX522" fmla="*/ 434666 w 1266381"/>
                <a:gd name="connsiteY522" fmla="*/ 360155 h 1267531"/>
                <a:gd name="connsiteX523" fmla="*/ 460003 w 1266381"/>
                <a:gd name="connsiteY523" fmla="*/ 364632 h 1267531"/>
                <a:gd name="connsiteX524" fmla="*/ 486768 w 1266381"/>
                <a:gd name="connsiteY524" fmla="*/ 402922 h 1267531"/>
                <a:gd name="connsiteX525" fmla="*/ 474576 w 1266381"/>
                <a:gd name="connsiteY525" fmla="*/ 400732 h 1267531"/>
                <a:gd name="connsiteX526" fmla="*/ 474290 w 1266381"/>
                <a:gd name="connsiteY526" fmla="*/ 400065 h 1267531"/>
                <a:gd name="connsiteX527" fmla="*/ 464480 w 1266381"/>
                <a:gd name="connsiteY527" fmla="*/ 386158 h 1267531"/>
                <a:gd name="connsiteX528" fmla="*/ 457526 w 1266381"/>
                <a:gd name="connsiteY528" fmla="*/ 384920 h 1267531"/>
                <a:gd name="connsiteX529" fmla="*/ 456288 w 1266381"/>
                <a:gd name="connsiteY529" fmla="*/ 391873 h 1267531"/>
                <a:gd name="connsiteX530" fmla="*/ 460860 w 1266381"/>
                <a:gd name="connsiteY530" fmla="*/ 398255 h 1267531"/>
                <a:gd name="connsiteX531" fmla="*/ 449144 w 1266381"/>
                <a:gd name="connsiteY531" fmla="*/ 396255 h 1267531"/>
                <a:gd name="connsiteX532" fmla="*/ 441620 w 1266381"/>
                <a:gd name="connsiteY532" fmla="*/ 401589 h 1267531"/>
                <a:gd name="connsiteX533" fmla="*/ 446954 w 1266381"/>
                <a:gd name="connsiteY533" fmla="*/ 409209 h 1267531"/>
                <a:gd name="connsiteX534" fmla="*/ 458574 w 1266381"/>
                <a:gd name="connsiteY534" fmla="*/ 411209 h 1267531"/>
                <a:gd name="connsiteX535" fmla="*/ 452192 w 1266381"/>
                <a:gd name="connsiteY535" fmla="*/ 415686 h 1267531"/>
                <a:gd name="connsiteX536" fmla="*/ 450954 w 1266381"/>
                <a:gd name="connsiteY536" fmla="*/ 422639 h 1267531"/>
                <a:gd name="connsiteX537" fmla="*/ 457907 w 1266381"/>
                <a:gd name="connsiteY537" fmla="*/ 423877 h 1267531"/>
                <a:gd name="connsiteX538" fmla="*/ 472576 w 1266381"/>
                <a:gd name="connsiteY538" fmla="*/ 413590 h 1267531"/>
                <a:gd name="connsiteX539" fmla="*/ 497055 w 1266381"/>
                <a:gd name="connsiteY539" fmla="*/ 417877 h 1267531"/>
                <a:gd name="connsiteX540" fmla="*/ 519439 w 1266381"/>
                <a:gd name="connsiteY540" fmla="*/ 449404 h 1267531"/>
                <a:gd name="connsiteX541" fmla="*/ 504008 w 1266381"/>
                <a:gd name="connsiteY541" fmla="*/ 446737 h 1267531"/>
                <a:gd name="connsiteX542" fmla="*/ 498198 w 1266381"/>
                <a:gd name="connsiteY542" fmla="*/ 450833 h 1267531"/>
                <a:gd name="connsiteX543" fmla="*/ 502294 w 1266381"/>
                <a:gd name="connsiteY543" fmla="*/ 456643 h 1267531"/>
                <a:gd name="connsiteX544" fmla="*/ 527535 w 1266381"/>
                <a:gd name="connsiteY544" fmla="*/ 461120 h 1267531"/>
                <a:gd name="connsiteX545" fmla="*/ 538298 w 1266381"/>
                <a:gd name="connsiteY545" fmla="*/ 476455 h 1267531"/>
                <a:gd name="connsiteX546" fmla="*/ 508104 w 1266381"/>
                <a:gd name="connsiteY546" fmla="*/ 496458 h 1267531"/>
                <a:gd name="connsiteX547" fmla="*/ 441620 w 1266381"/>
                <a:gd name="connsiteY547" fmla="*/ 447214 h 1267531"/>
                <a:gd name="connsiteX548" fmla="*/ 432380 w 1266381"/>
                <a:gd name="connsiteY548" fmla="*/ 385492 h 1267531"/>
                <a:gd name="connsiteX549" fmla="*/ 419141 w 1266381"/>
                <a:gd name="connsiteY549" fmla="*/ 375586 h 1267531"/>
                <a:gd name="connsiteX550" fmla="*/ 409235 w 1266381"/>
                <a:gd name="connsiteY550" fmla="*/ 388921 h 1267531"/>
                <a:gd name="connsiteX551" fmla="*/ 415045 w 1266381"/>
                <a:gd name="connsiteY551" fmla="*/ 427497 h 1267531"/>
                <a:gd name="connsiteX552" fmla="*/ 340845 w 1266381"/>
                <a:gd name="connsiteY552" fmla="*/ 372633 h 1267531"/>
                <a:gd name="connsiteX553" fmla="*/ 332273 w 1266381"/>
                <a:gd name="connsiteY553" fmla="*/ 315388 h 1267531"/>
                <a:gd name="connsiteX554" fmla="*/ 357133 w 1266381"/>
                <a:gd name="connsiteY554" fmla="*/ 281860 h 1267531"/>
                <a:gd name="connsiteX555" fmla="*/ 354656 w 1266381"/>
                <a:gd name="connsiteY555" fmla="*/ 265477 h 1267531"/>
                <a:gd name="connsiteX556" fmla="*/ 338273 w 1266381"/>
                <a:gd name="connsiteY556" fmla="*/ 267953 h 1267531"/>
                <a:gd name="connsiteX557" fmla="*/ 327415 w 1266381"/>
                <a:gd name="connsiteY557" fmla="*/ 282717 h 1267531"/>
                <a:gd name="connsiteX558" fmla="*/ 323319 w 1266381"/>
                <a:gd name="connsiteY558" fmla="*/ 255380 h 1267531"/>
                <a:gd name="connsiteX559" fmla="*/ 305984 w 1266381"/>
                <a:gd name="connsiteY559" fmla="*/ 242521 h 1267531"/>
                <a:gd name="connsiteX560" fmla="*/ 293125 w 1266381"/>
                <a:gd name="connsiteY560" fmla="*/ 259857 h 1267531"/>
                <a:gd name="connsiteX561" fmla="*/ 297125 w 1266381"/>
                <a:gd name="connsiteY561" fmla="*/ 287194 h 1267531"/>
                <a:gd name="connsiteX562" fmla="*/ 282457 w 1266381"/>
                <a:gd name="connsiteY562" fmla="*/ 276335 h 1267531"/>
                <a:gd name="connsiteX563" fmla="*/ 266074 w 1266381"/>
                <a:gd name="connsiteY563" fmla="*/ 278812 h 1267531"/>
                <a:gd name="connsiteX564" fmla="*/ 268550 w 1266381"/>
                <a:gd name="connsiteY564" fmla="*/ 295195 h 1267531"/>
                <a:gd name="connsiteX565" fmla="*/ 300554 w 1266381"/>
                <a:gd name="connsiteY565" fmla="*/ 318912 h 1267531"/>
                <a:gd name="connsiteX566" fmla="*/ 302078 w 1266381"/>
                <a:gd name="connsiteY566" fmla="*/ 319769 h 1267531"/>
                <a:gd name="connsiteX567" fmla="*/ 306174 w 1266381"/>
                <a:gd name="connsiteY567" fmla="*/ 347106 h 1267531"/>
                <a:gd name="connsiteX568" fmla="*/ 220544 w 1266381"/>
                <a:gd name="connsiteY568" fmla="*/ 283765 h 1267531"/>
                <a:gd name="connsiteX569" fmla="*/ 211305 w 1266381"/>
                <a:gd name="connsiteY569" fmla="*/ 222043 h 1267531"/>
                <a:gd name="connsiteX570" fmla="*/ 197970 w 1266381"/>
                <a:gd name="connsiteY570" fmla="*/ 212232 h 1267531"/>
                <a:gd name="connsiteX571" fmla="*/ 188064 w 1266381"/>
                <a:gd name="connsiteY571" fmla="*/ 225567 h 1267531"/>
                <a:gd name="connsiteX572" fmla="*/ 193874 w 1266381"/>
                <a:gd name="connsiteY572" fmla="*/ 264143 h 1267531"/>
                <a:gd name="connsiteX573" fmla="*/ 153393 w 1266381"/>
                <a:gd name="connsiteY573" fmla="*/ 234139 h 1267531"/>
                <a:gd name="connsiteX574" fmla="*/ 128247 w 1266381"/>
                <a:gd name="connsiteY574" fmla="*/ 237949 h 1267531"/>
                <a:gd name="connsiteX575" fmla="*/ 131962 w 1266381"/>
                <a:gd name="connsiteY575" fmla="*/ 263095 h 1267531"/>
                <a:gd name="connsiteX576" fmla="*/ 171014 w 1266381"/>
                <a:gd name="connsiteY576" fmla="*/ 292051 h 1267531"/>
                <a:gd name="connsiteX577" fmla="*/ 134819 w 1266381"/>
                <a:gd name="connsiteY577" fmla="*/ 297481 h 1267531"/>
                <a:gd name="connsiteX578" fmla="*/ 125009 w 1266381"/>
                <a:gd name="connsiteY578" fmla="*/ 310816 h 1267531"/>
                <a:gd name="connsiteX579" fmla="*/ 138344 w 1266381"/>
                <a:gd name="connsiteY579" fmla="*/ 320626 h 1267531"/>
                <a:gd name="connsiteX580" fmla="*/ 197684 w 1266381"/>
                <a:gd name="connsiteY580" fmla="*/ 311768 h 1267531"/>
                <a:gd name="connsiteX581" fmla="*/ 285314 w 1266381"/>
                <a:gd name="connsiteY581" fmla="*/ 376633 h 1267531"/>
                <a:gd name="connsiteX582" fmla="*/ 257025 w 1266381"/>
                <a:gd name="connsiteY582" fmla="*/ 380920 h 1267531"/>
                <a:gd name="connsiteX583" fmla="*/ 255692 w 1266381"/>
                <a:gd name="connsiteY583" fmla="*/ 379681 h 1267531"/>
                <a:gd name="connsiteX584" fmla="*/ 223688 w 1266381"/>
                <a:gd name="connsiteY584" fmla="*/ 355964 h 1267531"/>
                <a:gd name="connsiteX585" fmla="*/ 207305 w 1266381"/>
                <a:gd name="connsiteY585" fmla="*/ 358345 h 1267531"/>
                <a:gd name="connsiteX586" fmla="*/ 209781 w 1266381"/>
                <a:gd name="connsiteY586" fmla="*/ 374728 h 1267531"/>
                <a:gd name="connsiteX587" fmla="*/ 224545 w 1266381"/>
                <a:gd name="connsiteY587" fmla="*/ 385682 h 1267531"/>
                <a:gd name="connsiteX588" fmla="*/ 197208 w 1266381"/>
                <a:gd name="connsiteY588" fmla="*/ 389778 h 1267531"/>
                <a:gd name="connsiteX589" fmla="*/ 184349 w 1266381"/>
                <a:gd name="connsiteY589" fmla="*/ 407113 h 1267531"/>
                <a:gd name="connsiteX590" fmla="*/ 201685 w 1266381"/>
                <a:gd name="connsiteY590" fmla="*/ 419972 h 1267531"/>
                <a:gd name="connsiteX591" fmla="*/ 229022 w 1266381"/>
                <a:gd name="connsiteY591" fmla="*/ 415876 h 1267531"/>
                <a:gd name="connsiteX592" fmla="*/ 218163 w 1266381"/>
                <a:gd name="connsiteY592" fmla="*/ 430640 h 1267531"/>
                <a:gd name="connsiteX593" fmla="*/ 220640 w 1266381"/>
                <a:gd name="connsiteY593" fmla="*/ 447023 h 1267531"/>
                <a:gd name="connsiteX594" fmla="*/ 237023 w 1266381"/>
                <a:gd name="connsiteY594" fmla="*/ 444547 h 1267531"/>
                <a:gd name="connsiteX595" fmla="*/ 261883 w 1266381"/>
                <a:gd name="connsiteY595" fmla="*/ 411019 h 1267531"/>
                <a:gd name="connsiteX596" fmla="*/ 319414 w 1266381"/>
                <a:gd name="connsiteY596" fmla="*/ 402446 h 1267531"/>
                <a:gd name="connsiteX597" fmla="*/ 320081 w 1266381"/>
                <a:gd name="connsiteY597" fmla="*/ 402256 h 1267531"/>
                <a:gd name="connsiteX598" fmla="*/ 392375 w 1266381"/>
                <a:gd name="connsiteY598" fmla="*/ 455786 h 1267531"/>
                <a:gd name="connsiteX599" fmla="*/ 356180 w 1266381"/>
                <a:gd name="connsiteY599" fmla="*/ 461215 h 1267531"/>
                <a:gd name="connsiteX600" fmla="*/ 346370 w 1266381"/>
                <a:gd name="connsiteY600" fmla="*/ 474550 h 1267531"/>
                <a:gd name="connsiteX601" fmla="*/ 359705 w 1266381"/>
                <a:gd name="connsiteY601" fmla="*/ 484361 h 1267531"/>
                <a:gd name="connsiteX602" fmla="*/ 419045 w 1266381"/>
                <a:gd name="connsiteY602" fmla="*/ 475503 h 1267531"/>
                <a:gd name="connsiteX603" fmla="*/ 485244 w 1266381"/>
                <a:gd name="connsiteY603" fmla="*/ 524461 h 1267531"/>
                <a:gd name="connsiteX604" fmla="*/ 476195 w 1266381"/>
                <a:gd name="connsiteY604" fmla="*/ 554846 h 1267531"/>
                <a:gd name="connsiteX605" fmla="*/ 454764 w 1266381"/>
                <a:gd name="connsiteY605" fmla="*/ 549703 h 1267531"/>
                <a:gd name="connsiteX606" fmla="*/ 440858 w 1266381"/>
                <a:gd name="connsiteY606" fmla="*/ 526843 h 1267531"/>
                <a:gd name="connsiteX607" fmla="*/ 434000 w 1266381"/>
                <a:gd name="connsiteY607" fmla="*/ 525223 h 1267531"/>
                <a:gd name="connsiteX608" fmla="*/ 432380 w 1266381"/>
                <a:gd name="connsiteY608" fmla="*/ 532081 h 1267531"/>
                <a:gd name="connsiteX609" fmla="*/ 441048 w 1266381"/>
                <a:gd name="connsiteY609" fmla="*/ 546369 h 1267531"/>
                <a:gd name="connsiteX610" fmla="*/ 402567 w 1266381"/>
                <a:gd name="connsiteY610" fmla="*/ 537034 h 1267531"/>
                <a:gd name="connsiteX611" fmla="*/ 389708 w 1266381"/>
                <a:gd name="connsiteY611" fmla="*/ 515889 h 1267531"/>
                <a:gd name="connsiteX612" fmla="*/ 393899 w 1266381"/>
                <a:gd name="connsiteY612" fmla="*/ 498458 h 1267531"/>
                <a:gd name="connsiteX613" fmla="*/ 390185 w 1266381"/>
                <a:gd name="connsiteY613" fmla="*/ 492457 h 1267531"/>
                <a:gd name="connsiteX614" fmla="*/ 384089 w 1266381"/>
                <a:gd name="connsiteY614" fmla="*/ 496077 h 1267531"/>
                <a:gd name="connsiteX615" fmla="*/ 382184 w 1266381"/>
                <a:gd name="connsiteY615" fmla="*/ 503792 h 1267531"/>
                <a:gd name="connsiteX616" fmla="*/ 375992 w 1266381"/>
                <a:gd name="connsiteY616" fmla="*/ 493696 h 1267531"/>
                <a:gd name="connsiteX617" fmla="*/ 367039 w 1266381"/>
                <a:gd name="connsiteY617" fmla="*/ 491505 h 1267531"/>
                <a:gd name="connsiteX618" fmla="*/ 364848 w 1266381"/>
                <a:gd name="connsiteY618" fmla="*/ 500458 h 1267531"/>
                <a:gd name="connsiteX619" fmla="*/ 371039 w 1266381"/>
                <a:gd name="connsiteY619" fmla="*/ 510555 h 1267531"/>
                <a:gd name="connsiteX620" fmla="*/ 363419 w 1266381"/>
                <a:gd name="connsiteY620" fmla="*/ 508745 h 1267531"/>
                <a:gd name="connsiteX621" fmla="*/ 357323 w 1266381"/>
                <a:gd name="connsiteY621" fmla="*/ 512460 h 1267531"/>
                <a:gd name="connsiteX622" fmla="*/ 361038 w 1266381"/>
                <a:gd name="connsiteY622" fmla="*/ 518556 h 1267531"/>
                <a:gd name="connsiteX623" fmla="*/ 377612 w 1266381"/>
                <a:gd name="connsiteY623" fmla="*/ 522556 h 1267531"/>
                <a:gd name="connsiteX624" fmla="*/ 378278 w 1266381"/>
                <a:gd name="connsiteY624" fmla="*/ 522556 h 1267531"/>
                <a:gd name="connsiteX625" fmla="*/ 384470 w 1266381"/>
                <a:gd name="connsiteY625" fmla="*/ 532748 h 1267531"/>
                <a:gd name="connsiteX626" fmla="*/ 340083 w 1266381"/>
                <a:gd name="connsiteY626" fmla="*/ 521985 h 1267531"/>
                <a:gd name="connsiteX627" fmla="*/ 326177 w 1266381"/>
                <a:gd name="connsiteY627" fmla="*/ 499125 h 1267531"/>
                <a:gd name="connsiteX628" fmla="*/ 319319 w 1266381"/>
                <a:gd name="connsiteY628" fmla="*/ 497506 h 1267531"/>
                <a:gd name="connsiteX629" fmla="*/ 317699 w 1266381"/>
                <a:gd name="connsiteY629" fmla="*/ 504364 h 1267531"/>
                <a:gd name="connsiteX630" fmla="*/ 326367 w 1266381"/>
                <a:gd name="connsiteY630" fmla="*/ 518651 h 1267531"/>
                <a:gd name="connsiteX631" fmla="*/ 305412 w 1266381"/>
                <a:gd name="connsiteY631" fmla="*/ 513603 h 1267531"/>
                <a:gd name="connsiteX632" fmla="*/ 296078 w 1266381"/>
                <a:gd name="connsiteY632" fmla="*/ 519318 h 1267531"/>
                <a:gd name="connsiteX633" fmla="*/ 301793 w 1266381"/>
                <a:gd name="connsiteY633" fmla="*/ 528652 h 1267531"/>
                <a:gd name="connsiteX634" fmla="*/ 322081 w 1266381"/>
                <a:gd name="connsiteY634" fmla="*/ 533510 h 1267531"/>
                <a:gd name="connsiteX635" fmla="*/ 308746 w 1266381"/>
                <a:gd name="connsiteY635" fmla="*/ 541702 h 1267531"/>
                <a:gd name="connsiteX636" fmla="*/ 307031 w 1266381"/>
                <a:gd name="connsiteY636" fmla="*/ 548560 h 1267531"/>
                <a:gd name="connsiteX637" fmla="*/ 313889 w 1266381"/>
                <a:gd name="connsiteY637" fmla="*/ 550274 h 1267531"/>
                <a:gd name="connsiteX638" fmla="*/ 335797 w 1266381"/>
                <a:gd name="connsiteY638" fmla="*/ 536844 h 1267531"/>
                <a:gd name="connsiteX639" fmla="*/ 381231 w 1266381"/>
                <a:gd name="connsiteY639" fmla="*/ 547798 h 1267531"/>
                <a:gd name="connsiteX640" fmla="*/ 370658 w 1266381"/>
                <a:gd name="connsiteY640" fmla="*/ 554275 h 1267531"/>
                <a:gd name="connsiteX641" fmla="*/ 369992 w 1266381"/>
                <a:gd name="connsiteY641" fmla="*/ 553989 h 1267531"/>
                <a:gd name="connsiteX642" fmla="*/ 353418 w 1266381"/>
                <a:gd name="connsiteY642" fmla="*/ 549988 h 1267531"/>
                <a:gd name="connsiteX643" fmla="*/ 347417 w 1266381"/>
                <a:gd name="connsiteY643" fmla="*/ 553703 h 1267531"/>
                <a:gd name="connsiteX644" fmla="*/ 351132 w 1266381"/>
                <a:gd name="connsiteY644" fmla="*/ 559799 h 1267531"/>
                <a:gd name="connsiteX645" fmla="*/ 358752 w 1266381"/>
                <a:gd name="connsiteY645" fmla="*/ 561609 h 1267531"/>
                <a:gd name="connsiteX646" fmla="*/ 348656 w 1266381"/>
                <a:gd name="connsiteY646" fmla="*/ 567800 h 1267531"/>
                <a:gd name="connsiteX647" fmla="*/ 346465 w 1266381"/>
                <a:gd name="connsiteY647" fmla="*/ 576849 h 1267531"/>
                <a:gd name="connsiteX648" fmla="*/ 355418 w 1266381"/>
                <a:gd name="connsiteY648" fmla="*/ 579040 h 1267531"/>
                <a:gd name="connsiteX649" fmla="*/ 365515 w 1266381"/>
                <a:gd name="connsiteY649" fmla="*/ 572848 h 1267531"/>
                <a:gd name="connsiteX650" fmla="*/ 363705 w 1266381"/>
                <a:gd name="connsiteY650" fmla="*/ 580468 h 1267531"/>
                <a:gd name="connsiteX651" fmla="*/ 367420 w 1266381"/>
                <a:gd name="connsiteY651" fmla="*/ 586564 h 1267531"/>
                <a:gd name="connsiteX652" fmla="*/ 373516 w 1266381"/>
                <a:gd name="connsiteY652" fmla="*/ 582850 h 1267531"/>
                <a:gd name="connsiteX653" fmla="*/ 377707 w 1266381"/>
                <a:gd name="connsiteY653" fmla="*/ 565419 h 1267531"/>
                <a:gd name="connsiteX654" fmla="*/ 398948 w 1266381"/>
                <a:gd name="connsiteY654" fmla="*/ 552465 h 1267531"/>
                <a:gd name="connsiteX655" fmla="*/ 436667 w 1266381"/>
                <a:gd name="connsiteY655" fmla="*/ 561323 h 1267531"/>
                <a:gd name="connsiteX656" fmla="*/ 423236 w 1266381"/>
                <a:gd name="connsiteY656" fmla="*/ 569515 h 1267531"/>
                <a:gd name="connsiteX657" fmla="*/ 421617 w 1266381"/>
                <a:gd name="connsiteY657" fmla="*/ 576373 h 1267531"/>
                <a:gd name="connsiteX658" fmla="*/ 428475 w 1266381"/>
                <a:gd name="connsiteY658" fmla="*/ 578087 h 1267531"/>
                <a:gd name="connsiteX659" fmla="*/ 450383 w 1266381"/>
                <a:gd name="connsiteY659" fmla="*/ 564657 h 1267531"/>
                <a:gd name="connsiteX660" fmla="*/ 471814 w 1266381"/>
                <a:gd name="connsiteY660" fmla="*/ 569800 h 1267531"/>
                <a:gd name="connsiteX661" fmla="*/ 458669 w 1266381"/>
                <a:gd name="connsiteY661" fmla="*/ 614282 h 1267531"/>
                <a:gd name="connsiteX662" fmla="*/ 374468 w 1266381"/>
                <a:gd name="connsiteY662" fmla="*/ 619426 h 1267531"/>
                <a:gd name="connsiteX663" fmla="*/ 327701 w 1266381"/>
                <a:gd name="connsiteY663" fmla="*/ 578087 h 1267531"/>
                <a:gd name="connsiteX664" fmla="*/ 311222 w 1266381"/>
                <a:gd name="connsiteY664" fmla="*/ 579135 h 1267531"/>
                <a:gd name="connsiteX665" fmla="*/ 312270 w 1266381"/>
                <a:gd name="connsiteY665" fmla="*/ 595613 h 1267531"/>
                <a:gd name="connsiteX666" fmla="*/ 341512 w 1266381"/>
                <a:gd name="connsiteY666" fmla="*/ 621426 h 1267531"/>
                <a:gd name="connsiteX667" fmla="*/ 249405 w 1266381"/>
                <a:gd name="connsiteY667" fmla="*/ 627046 h 1267531"/>
                <a:gd name="connsiteX668" fmla="*/ 206066 w 1266381"/>
                <a:gd name="connsiteY668" fmla="*/ 588660 h 1267531"/>
                <a:gd name="connsiteX669" fmla="*/ 203590 w 1266381"/>
                <a:gd name="connsiteY669" fmla="*/ 547036 h 1267531"/>
                <a:gd name="connsiteX670" fmla="*/ 191207 w 1266381"/>
                <a:gd name="connsiteY670" fmla="*/ 536082 h 1267531"/>
                <a:gd name="connsiteX671" fmla="*/ 180254 w 1266381"/>
                <a:gd name="connsiteY671" fmla="*/ 548464 h 1267531"/>
                <a:gd name="connsiteX672" fmla="*/ 181397 w 1266381"/>
                <a:gd name="connsiteY672" fmla="*/ 566752 h 1267531"/>
                <a:gd name="connsiteX673" fmla="*/ 160727 w 1266381"/>
                <a:gd name="connsiteY673" fmla="*/ 548464 h 1267531"/>
                <a:gd name="connsiteX674" fmla="*/ 139201 w 1266381"/>
                <a:gd name="connsiteY674" fmla="*/ 549798 h 1267531"/>
                <a:gd name="connsiteX675" fmla="*/ 140534 w 1266381"/>
                <a:gd name="connsiteY675" fmla="*/ 571324 h 1267531"/>
                <a:gd name="connsiteX676" fmla="*/ 161204 w 1266381"/>
                <a:gd name="connsiteY676" fmla="*/ 589612 h 1267531"/>
                <a:gd name="connsiteX677" fmla="*/ 142916 w 1266381"/>
                <a:gd name="connsiteY677" fmla="*/ 590755 h 1267531"/>
                <a:gd name="connsiteX678" fmla="*/ 131962 w 1266381"/>
                <a:gd name="connsiteY678" fmla="*/ 603138 h 1267531"/>
                <a:gd name="connsiteX679" fmla="*/ 144440 w 1266381"/>
                <a:gd name="connsiteY679" fmla="*/ 614092 h 1267531"/>
                <a:gd name="connsiteX680" fmla="*/ 184159 w 1266381"/>
                <a:gd name="connsiteY680" fmla="*/ 611615 h 1267531"/>
                <a:gd name="connsiteX681" fmla="*/ 185873 w 1266381"/>
                <a:gd name="connsiteY681" fmla="*/ 611329 h 1267531"/>
                <a:gd name="connsiteX682" fmla="*/ 206543 w 1266381"/>
                <a:gd name="connsiteY682" fmla="*/ 629617 h 1267531"/>
                <a:gd name="connsiteX683" fmla="*/ 100244 w 1266381"/>
                <a:gd name="connsiteY683" fmla="*/ 636094 h 1267531"/>
                <a:gd name="connsiteX684" fmla="*/ 53476 w 1266381"/>
                <a:gd name="connsiteY684" fmla="*/ 594756 h 1267531"/>
                <a:gd name="connsiteX685" fmla="*/ 36902 w 1266381"/>
                <a:gd name="connsiteY685" fmla="*/ 595804 h 1267531"/>
                <a:gd name="connsiteX686" fmla="*/ 37950 w 1266381"/>
                <a:gd name="connsiteY686" fmla="*/ 612282 h 1267531"/>
                <a:gd name="connsiteX687" fmla="*/ 67192 w 1266381"/>
                <a:gd name="connsiteY687" fmla="*/ 638190 h 1267531"/>
                <a:gd name="connsiteX688" fmla="*/ 16900 w 1266381"/>
                <a:gd name="connsiteY688" fmla="*/ 641238 h 1267531"/>
                <a:gd name="connsiteX689" fmla="*/ 41 w 1266381"/>
                <a:gd name="connsiteY689" fmla="*/ 660288 h 1267531"/>
                <a:gd name="connsiteX690" fmla="*/ 19091 w 1266381"/>
                <a:gd name="connsiteY690" fmla="*/ 677147 h 1267531"/>
                <a:gd name="connsiteX691" fmla="*/ 67573 w 1266381"/>
                <a:gd name="connsiteY691" fmla="*/ 674194 h 1267531"/>
                <a:gd name="connsiteX692" fmla="*/ 43379 w 1266381"/>
                <a:gd name="connsiteY692" fmla="*/ 701626 h 1267531"/>
                <a:gd name="connsiteX693" fmla="*/ 44427 w 1266381"/>
                <a:gd name="connsiteY693" fmla="*/ 718105 h 1267531"/>
                <a:gd name="connsiteX694" fmla="*/ 61001 w 1266381"/>
                <a:gd name="connsiteY694" fmla="*/ 717057 h 1267531"/>
                <a:gd name="connsiteX695" fmla="*/ 100720 w 1266381"/>
                <a:gd name="connsiteY695" fmla="*/ 672194 h 1267531"/>
                <a:gd name="connsiteX696" fmla="*/ 209495 w 1266381"/>
                <a:gd name="connsiteY696" fmla="*/ 665527 h 1267531"/>
                <a:gd name="connsiteX697" fmla="*/ 190541 w 1266381"/>
                <a:gd name="connsiteY697" fmla="*/ 686958 h 1267531"/>
                <a:gd name="connsiteX698" fmla="*/ 188826 w 1266381"/>
                <a:gd name="connsiteY698" fmla="*/ 686958 h 1267531"/>
                <a:gd name="connsiteX699" fmla="*/ 149107 w 1266381"/>
                <a:gd name="connsiteY699" fmla="*/ 689434 h 1267531"/>
                <a:gd name="connsiteX700" fmla="*/ 138153 w 1266381"/>
                <a:gd name="connsiteY700" fmla="*/ 701817 h 1267531"/>
                <a:gd name="connsiteX701" fmla="*/ 150536 w 1266381"/>
                <a:gd name="connsiteY701" fmla="*/ 712771 h 1267531"/>
                <a:gd name="connsiteX702" fmla="*/ 168824 w 1266381"/>
                <a:gd name="connsiteY702" fmla="*/ 711628 h 1267531"/>
                <a:gd name="connsiteX703" fmla="*/ 150536 w 1266381"/>
                <a:gd name="connsiteY703" fmla="*/ 732297 h 1267531"/>
                <a:gd name="connsiteX704" fmla="*/ 151869 w 1266381"/>
                <a:gd name="connsiteY704" fmla="*/ 753823 h 1267531"/>
                <a:gd name="connsiteX705" fmla="*/ 173396 w 1266381"/>
                <a:gd name="connsiteY705" fmla="*/ 752490 h 1267531"/>
                <a:gd name="connsiteX706" fmla="*/ 191684 w 1266381"/>
                <a:gd name="connsiteY706" fmla="*/ 731821 h 1267531"/>
                <a:gd name="connsiteX707" fmla="*/ 192827 w 1266381"/>
                <a:gd name="connsiteY707" fmla="*/ 750109 h 1267531"/>
                <a:gd name="connsiteX708" fmla="*/ 205209 w 1266381"/>
                <a:gd name="connsiteY708" fmla="*/ 761062 h 1267531"/>
                <a:gd name="connsiteX709" fmla="*/ 216163 w 1266381"/>
                <a:gd name="connsiteY709" fmla="*/ 748680 h 1267531"/>
                <a:gd name="connsiteX710" fmla="*/ 213591 w 1266381"/>
                <a:gd name="connsiteY710" fmla="*/ 706960 h 1267531"/>
                <a:gd name="connsiteX711" fmla="*/ 252167 w 1266381"/>
                <a:gd name="connsiteY711" fmla="*/ 663431 h 1267531"/>
                <a:gd name="connsiteX712" fmla="*/ 252548 w 1266381"/>
                <a:gd name="connsiteY712" fmla="*/ 662860 h 1267531"/>
                <a:gd name="connsiteX713" fmla="*/ 342369 w 1266381"/>
                <a:gd name="connsiteY713" fmla="*/ 657335 h 1267531"/>
                <a:gd name="connsiteX714" fmla="*/ 318176 w 1266381"/>
                <a:gd name="connsiteY714" fmla="*/ 684767 h 1267531"/>
                <a:gd name="connsiteX715" fmla="*/ 319223 w 1266381"/>
                <a:gd name="connsiteY715" fmla="*/ 701245 h 1267531"/>
                <a:gd name="connsiteX716" fmla="*/ 335702 w 1266381"/>
                <a:gd name="connsiteY716" fmla="*/ 700198 h 1267531"/>
                <a:gd name="connsiteX717" fmla="*/ 375421 w 1266381"/>
                <a:gd name="connsiteY717" fmla="*/ 655335 h 1267531"/>
                <a:gd name="connsiteX718" fmla="*/ 459527 w 1266381"/>
                <a:gd name="connsiteY718" fmla="*/ 650191 h 1267531"/>
                <a:gd name="connsiteX719" fmla="*/ 474195 w 1266381"/>
                <a:gd name="connsiteY719" fmla="*/ 683815 h 1267531"/>
                <a:gd name="connsiteX720" fmla="*/ 463146 w 1266381"/>
                <a:gd name="connsiteY720" fmla="*/ 688672 h 1267531"/>
                <a:gd name="connsiteX721" fmla="*/ 438286 w 1266381"/>
                <a:gd name="connsiteY721" fmla="*/ 678957 h 1267531"/>
                <a:gd name="connsiteX722" fmla="*/ 431809 w 1266381"/>
                <a:gd name="connsiteY722" fmla="*/ 681814 h 1267531"/>
                <a:gd name="connsiteX723" fmla="*/ 434666 w 1266381"/>
                <a:gd name="connsiteY723" fmla="*/ 688291 h 1267531"/>
                <a:gd name="connsiteX724" fmla="*/ 450192 w 1266381"/>
                <a:gd name="connsiteY724" fmla="*/ 694387 h 1267531"/>
                <a:gd name="connsiteX725" fmla="*/ 413997 w 1266381"/>
                <a:gd name="connsiteY725" fmla="*/ 710294 h 1267531"/>
                <a:gd name="connsiteX726" fmla="*/ 390947 w 1266381"/>
                <a:gd name="connsiteY726" fmla="*/ 701341 h 1267531"/>
                <a:gd name="connsiteX727" fmla="*/ 383803 w 1266381"/>
                <a:gd name="connsiteY727" fmla="*/ 684958 h 1267531"/>
                <a:gd name="connsiteX728" fmla="*/ 377135 w 1266381"/>
                <a:gd name="connsiteY728" fmla="*/ 682386 h 1267531"/>
                <a:gd name="connsiteX729" fmla="*/ 374564 w 1266381"/>
                <a:gd name="connsiteY729" fmla="*/ 689053 h 1267531"/>
                <a:gd name="connsiteX730" fmla="*/ 377707 w 1266381"/>
                <a:gd name="connsiteY730" fmla="*/ 696292 h 1267531"/>
                <a:gd name="connsiteX731" fmla="*/ 366658 w 1266381"/>
                <a:gd name="connsiteY731" fmla="*/ 692006 h 1267531"/>
                <a:gd name="connsiteX732" fmla="*/ 358181 w 1266381"/>
                <a:gd name="connsiteY732" fmla="*/ 695721 h 1267531"/>
                <a:gd name="connsiteX733" fmla="*/ 361895 w 1266381"/>
                <a:gd name="connsiteY733" fmla="*/ 704198 h 1267531"/>
                <a:gd name="connsiteX734" fmla="*/ 372944 w 1266381"/>
                <a:gd name="connsiteY734" fmla="*/ 708484 h 1267531"/>
                <a:gd name="connsiteX735" fmla="*/ 365705 w 1266381"/>
                <a:gd name="connsiteY735" fmla="*/ 711628 h 1267531"/>
                <a:gd name="connsiteX736" fmla="*/ 363134 w 1266381"/>
                <a:gd name="connsiteY736" fmla="*/ 718200 h 1267531"/>
                <a:gd name="connsiteX737" fmla="*/ 369706 w 1266381"/>
                <a:gd name="connsiteY737" fmla="*/ 720772 h 1267531"/>
                <a:gd name="connsiteX738" fmla="*/ 385327 w 1266381"/>
                <a:gd name="connsiteY738" fmla="*/ 713914 h 1267531"/>
                <a:gd name="connsiteX739" fmla="*/ 385898 w 1266381"/>
                <a:gd name="connsiteY739" fmla="*/ 713533 h 1267531"/>
                <a:gd name="connsiteX740" fmla="*/ 397043 w 1266381"/>
                <a:gd name="connsiteY740" fmla="*/ 717819 h 1267531"/>
                <a:gd name="connsiteX741" fmla="*/ 355323 w 1266381"/>
                <a:gd name="connsiteY741" fmla="*/ 736202 h 1267531"/>
                <a:gd name="connsiteX742" fmla="*/ 330368 w 1266381"/>
                <a:gd name="connsiteY742" fmla="*/ 726487 h 1267531"/>
                <a:gd name="connsiteX743" fmla="*/ 323891 w 1266381"/>
                <a:gd name="connsiteY743" fmla="*/ 729344 h 1267531"/>
                <a:gd name="connsiteX744" fmla="*/ 326748 w 1266381"/>
                <a:gd name="connsiteY744" fmla="*/ 735821 h 1267531"/>
                <a:gd name="connsiteX745" fmla="*/ 342274 w 1266381"/>
                <a:gd name="connsiteY745" fmla="*/ 741917 h 1267531"/>
                <a:gd name="connsiteX746" fmla="*/ 322557 w 1266381"/>
                <a:gd name="connsiteY746" fmla="*/ 750585 h 1267531"/>
                <a:gd name="connsiteX747" fmla="*/ 318652 w 1266381"/>
                <a:gd name="connsiteY747" fmla="*/ 760777 h 1267531"/>
                <a:gd name="connsiteX748" fmla="*/ 328844 w 1266381"/>
                <a:gd name="connsiteY748" fmla="*/ 764682 h 1267531"/>
                <a:gd name="connsiteX749" fmla="*/ 347894 w 1266381"/>
                <a:gd name="connsiteY749" fmla="*/ 756300 h 1267531"/>
                <a:gd name="connsiteX750" fmla="*/ 342179 w 1266381"/>
                <a:gd name="connsiteY750" fmla="*/ 770873 h 1267531"/>
                <a:gd name="connsiteX751" fmla="*/ 345036 w 1266381"/>
                <a:gd name="connsiteY751" fmla="*/ 777350 h 1267531"/>
                <a:gd name="connsiteX752" fmla="*/ 351513 w 1266381"/>
                <a:gd name="connsiteY752" fmla="*/ 774493 h 1267531"/>
                <a:gd name="connsiteX753" fmla="*/ 360848 w 1266381"/>
                <a:gd name="connsiteY753" fmla="*/ 750585 h 1267531"/>
                <a:gd name="connsiteX754" fmla="*/ 403615 w 1266381"/>
                <a:gd name="connsiteY754" fmla="*/ 731821 h 1267531"/>
                <a:gd name="connsiteX755" fmla="*/ 399138 w 1266381"/>
                <a:gd name="connsiteY755" fmla="*/ 743346 h 1267531"/>
                <a:gd name="connsiteX756" fmla="*/ 398376 w 1266381"/>
                <a:gd name="connsiteY756" fmla="*/ 743536 h 1267531"/>
                <a:gd name="connsiteX757" fmla="*/ 382755 w 1266381"/>
                <a:gd name="connsiteY757" fmla="*/ 750394 h 1267531"/>
                <a:gd name="connsiteX758" fmla="*/ 380183 w 1266381"/>
                <a:gd name="connsiteY758" fmla="*/ 756967 h 1267531"/>
                <a:gd name="connsiteX759" fmla="*/ 386756 w 1266381"/>
                <a:gd name="connsiteY759" fmla="*/ 759538 h 1267531"/>
                <a:gd name="connsiteX760" fmla="*/ 393899 w 1266381"/>
                <a:gd name="connsiteY760" fmla="*/ 756395 h 1267531"/>
                <a:gd name="connsiteX761" fmla="*/ 389613 w 1266381"/>
                <a:gd name="connsiteY761" fmla="*/ 767444 h 1267531"/>
                <a:gd name="connsiteX762" fmla="*/ 393328 w 1266381"/>
                <a:gd name="connsiteY762" fmla="*/ 775921 h 1267531"/>
                <a:gd name="connsiteX763" fmla="*/ 401805 w 1266381"/>
                <a:gd name="connsiteY763" fmla="*/ 772207 h 1267531"/>
                <a:gd name="connsiteX764" fmla="*/ 406091 w 1266381"/>
                <a:gd name="connsiteY764" fmla="*/ 761158 h 1267531"/>
                <a:gd name="connsiteX765" fmla="*/ 409235 w 1266381"/>
                <a:gd name="connsiteY765" fmla="*/ 768301 h 1267531"/>
                <a:gd name="connsiteX766" fmla="*/ 415902 w 1266381"/>
                <a:gd name="connsiteY766" fmla="*/ 770873 h 1267531"/>
                <a:gd name="connsiteX767" fmla="*/ 418474 w 1266381"/>
                <a:gd name="connsiteY767" fmla="*/ 764301 h 1267531"/>
                <a:gd name="connsiteX768" fmla="*/ 411330 w 1266381"/>
                <a:gd name="connsiteY768" fmla="*/ 747918 h 1267531"/>
                <a:gd name="connsiteX769" fmla="*/ 420379 w 1266381"/>
                <a:gd name="connsiteY769" fmla="*/ 724677 h 1267531"/>
                <a:gd name="connsiteX770" fmla="*/ 455717 w 1266381"/>
                <a:gd name="connsiteY770" fmla="*/ 708865 h 1267531"/>
                <a:gd name="connsiteX771" fmla="*/ 450002 w 1266381"/>
                <a:gd name="connsiteY771" fmla="*/ 723439 h 1267531"/>
                <a:gd name="connsiteX772" fmla="*/ 452859 w 1266381"/>
                <a:gd name="connsiteY772" fmla="*/ 729916 h 1267531"/>
                <a:gd name="connsiteX773" fmla="*/ 459336 w 1266381"/>
                <a:gd name="connsiteY773" fmla="*/ 727058 h 1267531"/>
                <a:gd name="connsiteX774" fmla="*/ 468671 w 1266381"/>
                <a:gd name="connsiteY774" fmla="*/ 703150 h 1267531"/>
                <a:gd name="connsiteX775" fmla="*/ 480291 w 1266381"/>
                <a:gd name="connsiteY775" fmla="*/ 698007 h 1267531"/>
                <a:gd name="connsiteX776" fmla="*/ 500484 w 1266381"/>
                <a:gd name="connsiteY776" fmla="*/ 744489 h 1267531"/>
                <a:gd name="connsiteX777" fmla="*/ 439334 w 1266381"/>
                <a:gd name="connsiteY777" fmla="*/ 802496 h 1267531"/>
                <a:gd name="connsiteX778" fmla="*/ 379421 w 1266381"/>
                <a:gd name="connsiteY778" fmla="*/ 800972 h 1267531"/>
                <a:gd name="connsiteX779" fmla="*/ 367420 w 1266381"/>
                <a:gd name="connsiteY779" fmla="*/ 812307 h 1267531"/>
                <a:gd name="connsiteX780" fmla="*/ 378850 w 1266381"/>
                <a:gd name="connsiteY780" fmla="*/ 824308 h 1267531"/>
                <a:gd name="connsiteX781" fmla="*/ 415331 w 1266381"/>
                <a:gd name="connsiteY781" fmla="*/ 825261 h 1267531"/>
                <a:gd name="connsiteX782" fmla="*/ 350084 w 1266381"/>
                <a:gd name="connsiteY782" fmla="*/ 887173 h 1267531"/>
                <a:gd name="connsiteX783" fmla="*/ 349418 w 1266381"/>
                <a:gd name="connsiteY783" fmla="*/ 887173 h 1267531"/>
                <a:gd name="connsiteX784" fmla="*/ 291315 w 1266381"/>
                <a:gd name="connsiteY784" fmla="*/ 885649 h 1267531"/>
                <a:gd name="connsiteX785" fmla="*/ 262550 w 1266381"/>
                <a:gd name="connsiteY785" fmla="*/ 855360 h 1267531"/>
                <a:gd name="connsiteX786" fmla="*/ 245976 w 1266381"/>
                <a:gd name="connsiteY786" fmla="*/ 854884 h 1267531"/>
                <a:gd name="connsiteX787" fmla="*/ 245500 w 1266381"/>
                <a:gd name="connsiteY787" fmla="*/ 871457 h 1267531"/>
                <a:gd name="connsiteX788" fmla="*/ 258168 w 1266381"/>
                <a:gd name="connsiteY788" fmla="*/ 884792 h 1267531"/>
                <a:gd name="connsiteX789" fmla="*/ 230546 w 1266381"/>
                <a:gd name="connsiteY789" fmla="*/ 884125 h 1267531"/>
                <a:gd name="connsiteX790" fmla="*/ 214925 w 1266381"/>
                <a:gd name="connsiteY790" fmla="*/ 898984 h 1267531"/>
                <a:gd name="connsiteX791" fmla="*/ 229784 w 1266381"/>
                <a:gd name="connsiteY791" fmla="*/ 914605 h 1267531"/>
                <a:gd name="connsiteX792" fmla="*/ 257406 w 1266381"/>
                <a:gd name="connsiteY792" fmla="*/ 915367 h 1267531"/>
                <a:gd name="connsiteX793" fmla="*/ 244166 w 1266381"/>
                <a:gd name="connsiteY793" fmla="*/ 927940 h 1267531"/>
                <a:gd name="connsiteX794" fmla="*/ 243690 w 1266381"/>
                <a:gd name="connsiteY794" fmla="*/ 944514 h 1267531"/>
                <a:gd name="connsiteX795" fmla="*/ 260264 w 1266381"/>
                <a:gd name="connsiteY795" fmla="*/ 944895 h 1267531"/>
                <a:gd name="connsiteX796" fmla="*/ 289124 w 1266381"/>
                <a:gd name="connsiteY796" fmla="*/ 917463 h 1267531"/>
                <a:gd name="connsiteX797" fmla="*/ 290267 w 1266381"/>
                <a:gd name="connsiteY797" fmla="*/ 916129 h 1267531"/>
                <a:gd name="connsiteX798" fmla="*/ 318938 w 1266381"/>
                <a:gd name="connsiteY798" fmla="*/ 916891 h 1267531"/>
                <a:gd name="connsiteX799" fmla="*/ 239880 w 1266381"/>
                <a:gd name="connsiteY799" fmla="*/ 991948 h 1267531"/>
                <a:gd name="connsiteX800" fmla="*/ 179968 w 1266381"/>
                <a:gd name="connsiteY800" fmla="*/ 990329 h 1267531"/>
                <a:gd name="connsiteX801" fmla="*/ 167966 w 1266381"/>
                <a:gd name="connsiteY801" fmla="*/ 1001759 h 1267531"/>
                <a:gd name="connsiteX802" fmla="*/ 179396 w 1266381"/>
                <a:gd name="connsiteY802" fmla="*/ 1013761 h 1267531"/>
                <a:gd name="connsiteX803" fmla="*/ 215972 w 1266381"/>
                <a:gd name="connsiteY803" fmla="*/ 1014713 h 1267531"/>
                <a:gd name="connsiteX804" fmla="*/ 180730 w 1266381"/>
                <a:gd name="connsiteY804" fmla="*/ 1048146 h 1267531"/>
                <a:gd name="connsiteX805" fmla="*/ 180063 w 1266381"/>
                <a:gd name="connsiteY805" fmla="*/ 1073578 h 1267531"/>
                <a:gd name="connsiteX806" fmla="*/ 205495 w 1266381"/>
                <a:gd name="connsiteY806" fmla="*/ 1074244 h 1267531"/>
                <a:gd name="connsiteX807" fmla="*/ 242071 w 1266381"/>
                <a:gd name="connsiteY807" fmla="*/ 1039573 h 1267531"/>
                <a:gd name="connsiteX808" fmla="*/ 241118 w 1266381"/>
                <a:gd name="connsiteY808" fmla="*/ 1078626 h 1267531"/>
                <a:gd name="connsiteX809" fmla="*/ 252453 w 1266381"/>
                <a:gd name="connsiteY809" fmla="*/ 1090627 h 1267531"/>
                <a:gd name="connsiteX810" fmla="*/ 264455 w 1266381"/>
                <a:gd name="connsiteY810" fmla="*/ 1079197 h 1267531"/>
                <a:gd name="connsiteX811" fmla="*/ 266074 w 1266381"/>
                <a:gd name="connsiteY811" fmla="*/ 1016809 h 1267531"/>
                <a:gd name="connsiteX812" fmla="*/ 343322 w 1266381"/>
                <a:gd name="connsiteY812" fmla="*/ 943466 h 1267531"/>
                <a:gd name="connsiteX813" fmla="*/ 342560 w 1266381"/>
                <a:gd name="connsiteY813" fmla="*/ 971089 h 1267531"/>
                <a:gd name="connsiteX814" fmla="*/ 341226 w 1266381"/>
                <a:gd name="connsiteY814" fmla="*/ 972136 h 1267531"/>
                <a:gd name="connsiteX815" fmla="*/ 312365 w 1266381"/>
                <a:gd name="connsiteY815" fmla="*/ 999568 h 1267531"/>
                <a:gd name="connsiteX816" fmla="*/ 311889 w 1266381"/>
                <a:gd name="connsiteY816" fmla="*/ 1016142 h 1267531"/>
                <a:gd name="connsiteX817" fmla="*/ 328463 w 1266381"/>
                <a:gd name="connsiteY817" fmla="*/ 1016523 h 1267531"/>
                <a:gd name="connsiteX818" fmla="*/ 341798 w 1266381"/>
                <a:gd name="connsiteY818" fmla="*/ 1003855 h 1267531"/>
                <a:gd name="connsiteX819" fmla="*/ 341036 w 1266381"/>
                <a:gd name="connsiteY819" fmla="*/ 1031477 h 1267531"/>
                <a:gd name="connsiteX820" fmla="*/ 355895 w 1266381"/>
                <a:gd name="connsiteY820" fmla="*/ 1047098 h 1267531"/>
                <a:gd name="connsiteX821" fmla="*/ 371611 w 1266381"/>
                <a:gd name="connsiteY821" fmla="*/ 1032239 h 1267531"/>
                <a:gd name="connsiteX822" fmla="*/ 372373 w 1266381"/>
                <a:gd name="connsiteY822" fmla="*/ 1004617 h 1267531"/>
                <a:gd name="connsiteX823" fmla="*/ 384946 w 1266381"/>
                <a:gd name="connsiteY823" fmla="*/ 1017952 h 1267531"/>
                <a:gd name="connsiteX824" fmla="*/ 401519 w 1266381"/>
                <a:gd name="connsiteY824" fmla="*/ 1018333 h 1267531"/>
                <a:gd name="connsiteX825" fmla="*/ 401996 w 1266381"/>
                <a:gd name="connsiteY825" fmla="*/ 1001759 h 1267531"/>
                <a:gd name="connsiteX826" fmla="*/ 373230 w 1266381"/>
                <a:gd name="connsiteY826" fmla="*/ 971470 h 1267531"/>
                <a:gd name="connsiteX827" fmla="*/ 374754 w 1266381"/>
                <a:gd name="connsiteY827" fmla="*/ 913558 h 1267531"/>
                <a:gd name="connsiteX828" fmla="*/ 441715 w 1266381"/>
                <a:gd name="connsiteY828" fmla="*/ 850026 h 1267531"/>
                <a:gd name="connsiteX829" fmla="*/ 440667 w 1266381"/>
                <a:gd name="connsiteY829" fmla="*/ 888983 h 1267531"/>
                <a:gd name="connsiteX830" fmla="*/ 452097 w 1266381"/>
                <a:gd name="connsiteY830" fmla="*/ 900985 h 1267531"/>
                <a:gd name="connsiteX831" fmla="*/ 464099 w 1266381"/>
                <a:gd name="connsiteY831" fmla="*/ 889555 h 1267531"/>
                <a:gd name="connsiteX832" fmla="*/ 465718 w 1266381"/>
                <a:gd name="connsiteY832" fmla="*/ 827166 h 1267531"/>
                <a:gd name="connsiteX833" fmla="*/ 529154 w 1266381"/>
                <a:gd name="connsiteY833" fmla="*/ 766968 h 1267531"/>
                <a:gd name="connsiteX834" fmla="*/ 569540 w 1266381"/>
                <a:gd name="connsiteY834" fmla="*/ 787161 h 1267531"/>
                <a:gd name="connsiteX835" fmla="*/ 550395 w 1266381"/>
                <a:gd name="connsiteY835" fmla="*/ 821165 h 1267531"/>
                <a:gd name="connsiteX836" fmla="*/ 525630 w 1266381"/>
                <a:gd name="connsiteY836" fmla="*/ 828023 h 1267531"/>
                <a:gd name="connsiteX837" fmla="*/ 522201 w 1266381"/>
                <a:gd name="connsiteY837" fmla="*/ 834214 h 1267531"/>
                <a:gd name="connsiteX838" fmla="*/ 528392 w 1266381"/>
                <a:gd name="connsiteY838" fmla="*/ 837739 h 1267531"/>
                <a:gd name="connsiteX839" fmla="*/ 543442 w 1266381"/>
                <a:gd name="connsiteY839" fmla="*/ 833548 h 1267531"/>
                <a:gd name="connsiteX840" fmla="*/ 524487 w 1266381"/>
                <a:gd name="connsiteY840" fmla="*/ 867076 h 1267531"/>
                <a:gd name="connsiteX841" fmla="*/ 500198 w 1266381"/>
                <a:gd name="connsiteY841" fmla="*/ 873838 h 1267531"/>
                <a:gd name="connsiteX842" fmla="*/ 484577 w 1266381"/>
                <a:gd name="connsiteY842" fmla="*/ 865075 h 1267531"/>
                <a:gd name="connsiteX843" fmla="*/ 477719 w 1266381"/>
                <a:gd name="connsiteY843" fmla="*/ 866980 h 1267531"/>
                <a:gd name="connsiteX844" fmla="*/ 479624 w 1266381"/>
                <a:gd name="connsiteY844" fmla="*/ 873838 h 1267531"/>
                <a:gd name="connsiteX845" fmla="*/ 486482 w 1266381"/>
                <a:gd name="connsiteY845" fmla="*/ 877648 h 1267531"/>
                <a:gd name="connsiteX846" fmla="*/ 475148 w 1266381"/>
                <a:gd name="connsiteY846" fmla="*/ 880792 h 1267531"/>
                <a:gd name="connsiteX847" fmla="*/ 470576 w 1266381"/>
                <a:gd name="connsiteY847" fmla="*/ 888888 h 1267531"/>
                <a:gd name="connsiteX848" fmla="*/ 478672 w 1266381"/>
                <a:gd name="connsiteY848" fmla="*/ 893460 h 1267531"/>
                <a:gd name="connsiteX849" fmla="*/ 490102 w 1266381"/>
                <a:gd name="connsiteY849" fmla="*/ 890317 h 1267531"/>
                <a:gd name="connsiteX850" fmla="*/ 486197 w 1266381"/>
                <a:gd name="connsiteY850" fmla="*/ 897175 h 1267531"/>
                <a:gd name="connsiteX851" fmla="*/ 488102 w 1266381"/>
                <a:gd name="connsiteY851" fmla="*/ 904033 h 1267531"/>
                <a:gd name="connsiteX852" fmla="*/ 494960 w 1266381"/>
                <a:gd name="connsiteY852" fmla="*/ 902128 h 1267531"/>
                <a:gd name="connsiteX853" fmla="*/ 503342 w 1266381"/>
                <a:gd name="connsiteY853" fmla="*/ 887269 h 1267531"/>
                <a:gd name="connsiteX854" fmla="*/ 503532 w 1266381"/>
                <a:gd name="connsiteY854" fmla="*/ 886602 h 1267531"/>
                <a:gd name="connsiteX855" fmla="*/ 515438 w 1266381"/>
                <a:gd name="connsiteY855" fmla="*/ 883268 h 1267531"/>
                <a:gd name="connsiteX856" fmla="*/ 492483 w 1266381"/>
                <a:gd name="connsiteY856" fmla="*/ 923940 h 1267531"/>
                <a:gd name="connsiteX857" fmla="*/ 467718 w 1266381"/>
                <a:gd name="connsiteY857" fmla="*/ 930893 h 1267531"/>
                <a:gd name="connsiteX858" fmla="*/ 464194 w 1266381"/>
                <a:gd name="connsiteY858" fmla="*/ 937084 h 1267531"/>
                <a:gd name="connsiteX859" fmla="*/ 470385 w 1266381"/>
                <a:gd name="connsiteY859" fmla="*/ 940513 h 1267531"/>
                <a:gd name="connsiteX860" fmla="*/ 485435 w 1266381"/>
                <a:gd name="connsiteY860" fmla="*/ 936322 h 1267531"/>
                <a:gd name="connsiteX861" fmla="*/ 475243 w 1266381"/>
                <a:gd name="connsiteY861" fmla="*/ 954515 h 1267531"/>
                <a:gd name="connsiteX862" fmla="*/ 478196 w 1266381"/>
                <a:gd name="connsiteY862" fmla="*/ 964993 h 1267531"/>
                <a:gd name="connsiteX863" fmla="*/ 488673 w 1266381"/>
                <a:gd name="connsiteY863" fmla="*/ 962040 h 1267531"/>
                <a:gd name="connsiteX864" fmla="*/ 499246 w 1266381"/>
                <a:gd name="connsiteY864" fmla="*/ 943276 h 1267531"/>
                <a:gd name="connsiteX865" fmla="*/ 503723 w 1266381"/>
                <a:gd name="connsiteY865" fmla="*/ 959373 h 1267531"/>
                <a:gd name="connsiteX866" fmla="*/ 509914 w 1266381"/>
                <a:gd name="connsiteY866" fmla="*/ 962802 h 1267531"/>
                <a:gd name="connsiteX867" fmla="*/ 513343 w 1266381"/>
                <a:gd name="connsiteY867" fmla="*/ 956611 h 1267531"/>
                <a:gd name="connsiteX868" fmla="*/ 506104 w 1266381"/>
                <a:gd name="connsiteY868" fmla="*/ 930893 h 1267531"/>
                <a:gd name="connsiteX869" fmla="*/ 528488 w 1266381"/>
                <a:gd name="connsiteY869" fmla="*/ 891079 h 1267531"/>
                <a:gd name="connsiteX870" fmla="*/ 531726 w 1266381"/>
                <a:gd name="connsiteY870" fmla="*/ 902604 h 1267531"/>
                <a:gd name="connsiteX871" fmla="*/ 531250 w 1266381"/>
                <a:gd name="connsiteY871" fmla="*/ 903175 h 1267531"/>
                <a:gd name="connsiteX872" fmla="*/ 522868 w 1266381"/>
                <a:gd name="connsiteY872" fmla="*/ 918034 h 1267531"/>
                <a:gd name="connsiteX873" fmla="*/ 524773 w 1266381"/>
                <a:gd name="connsiteY873" fmla="*/ 924892 h 1267531"/>
                <a:gd name="connsiteX874" fmla="*/ 531631 w 1266381"/>
                <a:gd name="connsiteY874" fmla="*/ 922987 h 1267531"/>
                <a:gd name="connsiteX875" fmla="*/ 535441 w 1266381"/>
                <a:gd name="connsiteY875" fmla="*/ 916129 h 1267531"/>
                <a:gd name="connsiteX876" fmla="*/ 538584 w 1266381"/>
                <a:gd name="connsiteY876" fmla="*/ 927559 h 1267531"/>
                <a:gd name="connsiteX877" fmla="*/ 546680 w 1266381"/>
                <a:gd name="connsiteY877" fmla="*/ 932131 h 1267531"/>
                <a:gd name="connsiteX878" fmla="*/ 551252 w 1266381"/>
                <a:gd name="connsiteY878" fmla="*/ 924035 h 1267531"/>
                <a:gd name="connsiteX879" fmla="*/ 548109 w 1266381"/>
                <a:gd name="connsiteY879" fmla="*/ 912605 h 1267531"/>
                <a:gd name="connsiteX880" fmla="*/ 554967 w 1266381"/>
                <a:gd name="connsiteY880" fmla="*/ 916415 h 1267531"/>
                <a:gd name="connsiteX881" fmla="*/ 561825 w 1266381"/>
                <a:gd name="connsiteY881" fmla="*/ 914510 h 1267531"/>
                <a:gd name="connsiteX882" fmla="*/ 559920 w 1266381"/>
                <a:gd name="connsiteY882" fmla="*/ 907652 h 1267531"/>
                <a:gd name="connsiteX883" fmla="*/ 544299 w 1266381"/>
                <a:gd name="connsiteY883" fmla="*/ 898889 h 1267531"/>
                <a:gd name="connsiteX884" fmla="*/ 537632 w 1266381"/>
                <a:gd name="connsiteY884" fmla="*/ 874981 h 1267531"/>
                <a:gd name="connsiteX885" fmla="*/ 557063 w 1266381"/>
                <a:gd name="connsiteY885" fmla="*/ 840501 h 1267531"/>
                <a:gd name="connsiteX886" fmla="*/ 561539 w 1266381"/>
                <a:gd name="connsiteY886" fmla="*/ 856598 h 1267531"/>
                <a:gd name="connsiteX887" fmla="*/ 567731 w 1266381"/>
                <a:gd name="connsiteY887" fmla="*/ 860122 h 1267531"/>
                <a:gd name="connsiteX888" fmla="*/ 571255 w 1266381"/>
                <a:gd name="connsiteY888" fmla="*/ 853931 h 1267531"/>
                <a:gd name="connsiteX889" fmla="*/ 564111 w 1266381"/>
                <a:gd name="connsiteY889" fmla="*/ 828214 h 1267531"/>
                <a:gd name="connsiteX890" fmla="*/ 583256 w 1266381"/>
                <a:gd name="connsiteY890" fmla="*/ 794209 h 1267531"/>
                <a:gd name="connsiteX891" fmla="*/ 610879 w 1266381"/>
                <a:gd name="connsiteY891" fmla="*/ 808021 h 1267531"/>
                <a:gd name="connsiteX892" fmla="*/ 601259 w 1266381"/>
                <a:gd name="connsiteY892" fmla="*/ 892888 h 1267531"/>
                <a:gd name="connsiteX893" fmla="*/ 554300 w 1266381"/>
                <a:gd name="connsiteY893" fmla="*/ 930226 h 1267531"/>
                <a:gd name="connsiteX894" fmla="*/ 552395 w 1266381"/>
                <a:gd name="connsiteY894" fmla="*/ 946705 h 1267531"/>
                <a:gd name="connsiteX895" fmla="*/ 568874 w 1266381"/>
                <a:gd name="connsiteY895" fmla="*/ 948610 h 1267531"/>
                <a:gd name="connsiteX896" fmla="*/ 597544 w 1266381"/>
                <a:gd name="connsiteY896" fmla="*/ 925845 h 1267531"/>
                <a:gd name="connsiteX897" fmla="*/ 587352 w 1266381"/>
                <a:gd name="connsiteY897" fmla="*/ 1015189 h 1267531"/>
                <a:gd name="connsiteX898" fmla="*/ 586781 w 1266381"/>
                <a:gd name="connsiteY898" fmla="*/ 1015570 h 1267531"/>
                <a:gd name="connsiteX899" fmla="*/ 541251 w 1266381"/>
                <a:gd name="connsiteY899" fmla="*/ 1051765 h 1267531"/>
                <a:gd name="connsiteX900" fmla="*/ 499817 w 1266381"/>
                <a:gd name="connsiteY900" fmla="*/ 1047003 h 1267531"/>
                <a:gd name="connsiteX901" fmla="*/ 486863 w 1266381"/>
                <a:gd name="connsiteY901" fmla="*/ 1057290 h 1267531"/>
                <a:gd name="connsiteX902" fmla="*/ 497150 w 1266381"/>
                <a:gd name="connsiteY902" fmla="*/ 1070244 h 1267531"/>
                <a:gd name="connsiteX903" fmla="*/ 515343 w 1266381"/>
                <a:gd name="connsiteY903" fmla="*/ 1072339 h 1267531"/>
                <a:gd name="connsiteX904" fmla="*/ 493721 w 1266381"/>
                <a:gd name="connsiteY904" fmla="*/ 1089484 h 1267531"/>
                <a:gd name="connsiteX905" fmla="*/ 491245 w 1266381"/>
                <a:gd name="connsiteY905" fmla="*/ 1110916 h 1267531"/>
                <a:gd name="connsiteX906" fmla="*/ 512676 w 1266381"/>
                <a:gd name="connsiteY906" fmla="*/ 1113392 h 1267531"/>
                <a:gd name="connsiteX907" fmla="*/ 534298 w 1266381"/>
                <a:gd name="connsiteY907" fmla="*/ 1096152 h 1267531"/>
                <a:gd name="connsiteX908" fmla="*/ 532202 w 1266381"/>
                <a:gd name="connsiteY908" fmla="*/ 1114440 h 1267531"/>
                <a:gd name="connsiteX909" fmla="*/ 542489 w 1266381"/>
                <a:gd name="connsiteY909" fmla="*/ 1127394 h 1267531"/>
                <a:gd name="connsiteX910" fmla="*/ 555443 w 1266381"/>
                <a:gd name="connsiteY910" fmla="*/ 1117107 h 1267531"/>
                <a:gd name="connsiteX911" fmla="*/ 559920 w 1266381"/>
                <a:gd name="connsiteY911" fmla="*/ 1077483 h 1267531"/>
                <a:gd name="connsiteX912" fmla="*/ 559920 w 1266381"/>
                <a:gd name="connsiteY912" fmla="*/ 1075768 h 1267531"/>
                <a:gd name="connsiteX913" fmla="*/ 582304 w 1266381"/>
                <a:gd name="connsiteY913" fmla="*/ 1057957 h 1267531"/>
                <a:gd name="connsiteX914" fmla="*/ 570017 w 1266381"/>
                <a:gd name="connsiteY914" fmla="*/ 1166256 h 1267531"/>
                <a:gd name="connsiteX915" fmla="*/ 523058 w 1266381"/>
                <a:gd name="connsiteY915" fmla="*/ 1203594 h 1267531"/>
                <a:gd name="connsiteX916" fmla="*/ 521153 w 1266381"/>
                <a:gd name="connsiteY916" fmla="*/ 1220072 h 1267531"/>
                <a:gd name="connsiteX917" fmla="*/ 537632 w 1266381"/>
                <a:gd name="connsiteY917" fmla="*/ 1221977 h 1267531"/>
                <a:gd name="connsiteX918" fmla="*/ 566302 w 1266381"/>
                <a:gd name="connsiteY918" fmla="*/ 1199212 h 1267531"/>
                <a:gd name="connsiteX919" fmla="*/ 560777 w 1266381"/>
                <a:gd name="connsiteY919" fmla="*/ 1247504 h 1267531"/>
                <a:gd name="connsiteX920" fmla="*/ 576589 w 1266381"/>
                <a:gd name="connsiteY920" fmla="*/ 1267411 h 1267531"/>
                <a:gd name="connsiteX921" fmla="*/ 596496 w 1266381"/>
                <a:gd name="connsiteY921" fmla="*/ 1251600 h 1267531"/>
                <a:gd name="connsiteX922" fmla="*/ 602211 w 1266381"/>
                <a:gd name="connsiteY922" fmla="*/ 1201594 h 1267531"/>
                <a:gd name="connsiteX923" fmla="*/ 626500 w 1266381"/>
                <a:gd name="connsiteY923" fmla="*/ 1232169 h 1267531"/>
                <a:gd name="connsiteX924" fmla="*/ 642978 w 1266381"/>
                <a:gd name="connsiteY924" fmla="*/ 1234074 h 1267531"/>
                <a:gd name="connsiteX925" fmla="*/ 644788 w 1266381"/>
                <a:gd name="connsiteY925" fmla="*/ 1217596 h 1267531"/>
                <a:gd name="connsiteX926" fmla="*/ 605926 w 1266381"/>
                <a:gd name="connsiteY926" fmla="*/ 1168732 h 1267531"/>
                <a:gd name="connsiteX927" fmla="*/ 618023 w 1266381"/>
                <a:gd name="connsiteY927" fmla="*/ 1062910 h 1267531"/>
                <a:gd name="connsiteX928" fmla="*/ 635263 w 1266381"/>
                <a:gd name="connsiteY928" fmla="*/ 1084531 h 1267531"/>
                <a:gd name="connsiteX929" fmla="*/ 634882 w 1266381"/>
                <a:gd name="connsiteY929" fmla="*/ 1086246 h 1267531"/>
                <a:gd name="connsiteX930" fmla="*/ 630405 w 1266381"/>
                <a:gd name="connsiteY930" fmla="*/ 1125775 h 1267531"/>
                <a:gd name="connsiteX931" fmla="*/ 640692 w 1266381"/>
                <a:gd name="connsiteY931" fmla="*/ 1138729 h 1267531"/>
                <a:gd name="connsiteX932" fmla="*/ 653646 w 1266381"/>
                <a:gd name="connsiteY932" fmla="*/ 1128442 h 1267531"/>
                <a:gd name="connsiteX933" fmla="*/ 655646 w 1266381"/>
                <a:gd name="connsiteY933" fmla="*/ 1110249 h 1267531"/>
                <a:gd name="connsiteX934" fmla="*/ 672887 w 1266381"/>
                <a:gd name="connsiteY934" fmla="*/ 1131871 h 1267531"/>
                <a:gd name="connsiteX935" fmla="*/ 694318 w 1266381"/>
                <a:gd name="connsiteY935" fmla="*/ 1134347 h 1267531"/>
                <a:gd name="connsiteX936" fmla="*/ 696794 w 1266381"/>
                <a:gd name="connsiteY936" fmla="*/ 1112916 h 1267531"/>
                <a:gd name="connsiteX937" fmla="*/ 679554 w 1266381"/>
                <a:gd name="connsiteY937" fmla="*/ 1091294 h 1267531"/>
                <a:gd name="connsiteX938" fmla="*/ 697747 w 1266381"/>
                <a:gd name="connsiteY938" fmla="*/ 1093390 h 1267531"/>
                <a:gd name="connsiteX939" fmla="*/ 710701 w 1266381"/>
                <a:gd name="connsiteY939" fmla="*/ 1083103 h 1267531"/>
                <a:gd name="connsiteX940" fmla="*/ 700414 w 1266381"/>
                <a:gd name="connsiteY940" fmla="*/ 1070149 h 1267531"/>
                <a:gd name="connsiteX941" fmla="*/ 658980 w 1266381"/>
                <a:gd name="connsiteY941" fmla="*/ 1065481 h 1267531"/>
                <a:gd name="connsiteX942" fmla="*/ 622880 w 1266381"/>
                <a:gd name="connsiteY942" fmla="*/ 1020142 h 1267531"/>
                <a:gd name="connsiteX943" fmla="*/ 633358 w 1266381"/>
                <a:gd name="connsiteY943" fmla="*/ 928417 h 1267531"/>
                <a:gd name="connsiteX944" fmla="*/ 657647 w 1266381"/>
                <a:gd name="connsiteY944" fmla="*/ 958992 h 1267531"/>
                <a:gd name="connsiteX945" fmla="*/ 674125 w 1266381"/>
                <a:gd name="connsiteY945" fmla="*/ 960897 h 1267531"/>
                <a:gd name="connsiteX946" fmla="*/ 675935 w 1266381"/>
                <a:gd name="connsiteY946" fmla="*/ 944419 h 1267531"/>
                <a:gd name="connsiteX947" fmla="*/ 637073 w 1266381"/>
                <a:gd name="connsiteY947" fmla="*/ 895555 h 1267531"/>
                <a:gd name="connsiteX948" fmla="*/ 646979 w 1266381"/>
                <a:gd name="connsiteY948" fmla="*/ 808592 h 1267531"/>
                <a:gd name="connsiteX949" fmla="*/ 682316 w 1266381"/>
                <a:gd name="connsiteY949" fmla="*/ 800115 h 1267531"/>
                <a:gd name="connsiteX950" fmla="*/ 688793 w 1266381"/>
                <a:gd name="connsiteY950" fmla="*/ 830690 h 1267531"/>
                <a:gd name="connsiteX951" fmla="*/ 674792 w 1266381"/>
                <a:gd name="connsiteY951" fmla="*/ 852217 h 1267531"/>
                <a:gd name="connsiteX952" fmla="*/ 676316 w 1266381"/>
                <a:gd name="connsiteY952" fmla="*/ 859170 h 1267531"/>
                <a:gd name="connsiteX953" fmla="*/ 683269 w 1266381"/>
                <a:gd name="connsiteY953" fmla="*/ 857646 h 1267531"/>
                <a:gd name="connsiteX954" fmla="*/ 691746 w 1266381"/>
                <a:gd name="connsiteY954" fmla="*/ 844501 h 1267531"/>
                <a:gd name="connsiteX955" fmla="*/ 699747 w 1266381"/>
                <a:gd name="connsiteY955" fmla="*/ 882220 h 1267531"/>
                <a:gd name="connsiteX956" fmla="*/ 685936 w 1266381"/>
                <a:gd name="connsiteY956" fmla="*/ 903271 h 1267531"/>
                <a:gd name="connsiteX957" fmla="*/ 668410 w 1266381"/>
                <a:gd name="connsiteY957" fmla="*/ 906985 h 1267531"/>
                <a:gd name="connsiteX958" fmla="*/ 664505 w 1266381"/>
                <a:gd name="connsiteY958" fmla="*/ 912891 h 1267531"/>
                <a:gd name="connsiteX959" fmla="*/ 670410 w 1266381"/>
                <a:gd name="connsiteY959" fmla="*/ 916796 h 1267531"/>
                <a:gd name="connsiteX960" fmla="*/ 678125 w 1266381"/>
                <a:gd name="connsiteY960" fmla="*/ 915177 h 1267531"/>
                <a:gd name="connsiteX961" fmla="*/ 671648 w 1266381"/>
                <a:gd name="connsiteY961" fmla="*/ 925083 h 1267531"/>
                <a:gd name="connsiteX962" fmla="*/ 673553 w 1266381"/>
                <a:gd name="connsiteY962" fmla="*/ 934132 h 1267531"/>
                <a:gd name="connsiteX963" fmla="*/ 682602 w 1266381"/>
                <a:gd name="connsiteY963" fmla="*/ 932227 h 1267531"/>
                <a:gd name="connsiteX964" fmla="*/ 689079 w 1266381"/>
                <a:gd name="connsiteY964" fmla="*/ 922321 h 1267531"/>
                <a:gd name="connsiteX965" fmla="*/ 690698 w 1266381"/>
                <a:gd name="connsiteY965" fmla="*/ 930036 h 1267531"/>
                <a:gd name="connsiteX966" fmla="*/ 696699 w 1266381"/>
                <a:gd name="connsiteY966" fmla="*/ 933846 h 1267531"/>
                <a:gd name="connsiteX967" fmla="*/ 700509 w 1266381"/>
                <a:gd name="connsiteY967" fmla="*/ 927940 h 1267531"/>
                <a:gd name="connsiteX968" fmla="*/ 696985 w 1266381"/>
                <a:gd name="connsiteY968" fmla="*/ 911272 h 1267531"/>
                <a:gd name="connsiteX969" fmla="*/ 696699 w 1266381"/>
                <a:gd name="connsiteY969" fmla="*/ 910605 h 1267531"/>
                <a:gd name="connsiteX970" fmla="*/ 703367 w 1266381"/>
                <a:gd name="connsiteY970" fmla="*/ 900223 h 1267531"/>
                <a:gd name="connsiteX971" fmla="*/ 713082 w 1266381"/>
                <a:gd name="connsiteY971" fmla="*/ 945943 h 1267531"/>
                <a:gd name="connsiteX972" fmla="*/ 699080 w 1266381"/>
                <a:gd name="connsiteY972" fmla="*/ 967469 h 1267531"/>
                <a:gd name="connsiteX973" fmla="*/ 700604 w 1266381"/>
                <a:gd name="connsiteY973" fmla="*/ 974422 h 1267531"/>
                <a:gd name="connsiteX974" fmla="*/ 707558 w 1266381"/>
                <a:gd name="connsiteY974" fmla="*/ 972994 h 1267531"/>
                <a:gd name="connsiteX975" fmla="*/ 716035 w 1266381"/>
                <a:gd name="connsiteY975" fmla="*/ 959849 h 1267531"/>
                <a:gd name="connsiteX976" fmla="*/ 720321 w 1266381"/>
                <a:gd name="connsiteY976" fmla="*/ 980233 h 1267531"/>
                <a:gd name="connsiteX977" fmla="*/ 729465 w 1266381"/>
                <a:gd name="connsiteY977" fmla="*/ 986138 h 1267531"/>
                <a:gd name="connsiteX978" fmla="*/ 735371 w 1266381"/>
                <a:gd name="connsiteY978" fmla="*/ 976994 h 1267531"/>
                <a:gd name="connsiteX979" fmla="*/ 730894 w 1266381"/>
                <a:gd name="connsiteY979" fmla="*/ 955944 h 1267531"/>
                <a:gd name="connsiteX980" fmla="*/ 744896 w 1266381"/>
                <a:gd name="connsiteY980" fmla="*/ 965088 h 1267531"/>
                <a:gd name="connsiteX981" fmla="*/ 751849 w 1266381"/>
                <a:gd name="connsiteY981" fmla="*/ 963659 h 1267531"/>
                <a:gd name="connsiteX982" fmla="*/ 750420 w 1266381"/>
                <a:gd name="connsiteY982" fmla="*/ 956706 h 1267531"/>
                <a:gd name="connsiteX983" fmla="*/ 727941 w 1266381"/>
                <a:gd name="connsiteY983" fmla="*/ 942133 h 1267531"/>
                <a:gd name="connsiteX984" fmla="*/ 718511 w 1266381"/>
                <a:gd name="connsiteY984" fmla="*/ 897460 h 1267531"/>
                <a:gd name="connsiteX985" fmla="*/ 728513 w 1266381"/>
                <a:gd name="connsiteY985" fmla="*/ 903937 h 1267531"/>
                <a:gd name="connsiteX986" fmla="*/ 728513 w 1266381"/>
                <a:gd name="connsiteY986" fmla="*/ 904604 h 1267531"/>
                <a:gd name="connsiteX987" fmla="*/ 732132 w 1266381"/>
                <a:gd name="connsiteY987" fmla="*/ 921273 h 1267531"/>
                <a:gd name="connsiteX988" fmla="*/ 738038 w 1266381"/>
                <a:gd name="connsiteY988" fmla="*/ 925083 h 1267531"/>
                <a:gd name="connsiteX989" fmla="*/ 741943 w 1266381"/>
                <a:gd name="connsiteY989" fmla="*/ 919177 h 1267531"/>
                <a:gd name="connsiteX990" fmla="*/ 740324 w 1266381"/>
                <a:gd name="connsiteY990" fmla="*/ 911462 h 1267531"/>
                <a:gd name="connsiteX991" fmla="*/ 750230 w 1266381"/>
                <a:gd name="connsiteY991" fmla="*/ 917939 h 1267531"/>
                <a:gd name="connsiteX992" fmla="*/ 759278 w 1266381"/>
                <a:gd name="connsiteY992" fmla="*/ 916034 h 1267531"/>
                <a:gd name="connsiteX993" fmla="*/ 757373 w 1266381"/>
                <a:gd name="connsiteY993" fmla="*/ 906985 h 1267531"/>
                <a:gd name="connsiteX994" fmla="*/ 747467 w 1266381"/>
                <a:gd name="connsiteY994" fmla="*/ 900508 h 1267531"/>
                <a:gd name="connsiteX995" fmla="*/ 755183 w 1266381"/>
                <a:gd name="connsiteY995" fmla="*/ 898889 h 1267531"/>
                <a:gd name="connsiteX996" fmla="*/ 759088 w 1266381"/>
                <a:gd name="connsiteY996" fmla="*/ 892984 h 1267531"/>
                <a:gd name="connsiteX997" fmla="*/ 753087 w 1266381"/>
                <a:gd name="connsiteY997" fmla="*/ 889174 h 1267531"/>
                <a:gd name="connsiteX998" fmla="*/ 735561 w 1266381"/>
                <a:gd name="connsiteY998" fmla="*/ 892888 h 1267531"/>
                <a:gd name="connsiteX999" fmla="*/ 714797 w 1266381"/>
                <a:gd name="connsiteY999" fmla="*/ 879363 h 1267531"/>
                <a:gd name="connsiteX1000" fmla="*/ 706605 w 1266381"/>
                <a:gd name="connsiteY1000" fmla="*/ 840691 h 1267531"/>
                <a:gd name="connsiteX1001" fmla="*/ 720607 w 1266381"/>
                <a:gd name="connsiteY1001" fmla="*/ 849835 h 1267531"/>
                <a:gd name="connsiteX1002" fmla="*/ 727560 w 1266381"/>
                <a:gd name="connsiteY1002" fmla="*/ 848407 h 1267531"/>
                <a:gd name="connsiteX1003" fmla="*/ 726131 w 1266381"/>
                <a:gd name="connsiteY1003" fmla="*/ 841453 h 1267531"/>
                <a:gd name="connsiteX1004" fmla="*/ 703748 w 1266381"/>
                <a:gd name="connsiteY1004" fmla="*/ 826880 h 1267531"/>
                <a:gd name="connsiteX1005" fmla="*/ 697366 w 1266381"/>
                <a:gd name="connsiteY1005" fmla="*/ 796591 h 1267531"/>
                <a:gd name="connsiteX1006" fmla="*/ 725179 w 1266381"/>
                <a:gd name="connsiteY1006" fmla="*/ 789923 h 1267531"/>
                <a:gd name="connsiteX1007" fmla="*/ 773756 w 1266381"/>
                <a:gd name="connsiteY1007" fmla="*/ 863361 h 1267531"/>
                <a:gd name="connsiteX1008" fmla="*/ 761850 w 1266381"/>
                <a:gd name="connsiteY1008" fmla="*/ 922130 h 1267531"/>
                <a:gd name="connsiteX1009" fmla="*/ 770994 w 1266381"/>
                <a:gd name="connsiteY1009" fmla="*/ 935941 h 1267531"/>
                <a:gd name="connsiteX1010" fmla="*/ 784805 w 1266381"/>
                <a:gd name="connsiteY1010" fmla="*/ 926797 h 1267531"/>
                <a:gd name="connsiteX1011" fmla="*/ 792044 w 1266381"/>
                <a:gd name="connsiteY1011" fmla="*/ 890983 h 1267531"/>
                <a:gd name="connsiteX1012" fmla="*/ 841670 w 1266381"/>
                <a:gd name="connsiteY1012" fmla="*/ 965945 h 1267531"/>
                <a:gd name="connsiteX1013" fmla="*/ 841479 w 1266381"/>
                <a:gd name="connsiteY1013" fmla="*/ 966612 h 1267531"/>
                <a:gd name="connsiteX1014" fmla="*/ 829859 w 1266381"/>
                <a:gd name="connsiteY1014" fmla="*/ 1023571 h 1267531"/>
                <a:gd name="connsiteX1015" fmla="*/ 795092 w 1266381"/>
                <a:gd name="connsiteY1015" fmla="*/ 1046622 h 1267531"/>
                <a:gd name="connsiteX1016" fmla="*/ 791854 w 1266381"/>
                <a:gd name="connsiteY1016" fmla="*/ 1062814 h 1267531"/>
                <a:gd name="connsiteX1017" fmla="*/ 808046 w 1266381"/>
                <a:gd name="connsiteY1017" fmla="*/ 1066053 h 1267531"/>
                <a:gd name="connsiteX1018" fmla="*/ 823286 w 1266381"/>
                <a:gd name="connsiteY1018" fmla="*/ 1055956 h 1267531"/>
                <a:gd name="connsiteX1019" fmla="*/ 817762 w 1266381"/>
                <a:gd name="connsiteY1019" fmla="*/ 1083007 h 1267531"/>
                <a:gd name="connsiteX1020" fmla="*/ 829668 w 1266381"/>
                <a:gd name="connsiteY1020" fmla="*/ 1101010 h 1267531"/>
                <a:gd name="connsiteX1021" fmla="*/ 847670 w 1266381"/>
                <a:gd name="connsiteY1021" fmla="*/ 1089103 h 1267531"/>
                <a:gd name="connsiteX1022" fmla="*/ 853195 w 1266381"/>
                <a:gd name="connsiteY1022" fmla="*/ 1062052 h 1267531"/>
                <a:gd name="connsiteX1023" fmla="*/ 863291 w 1266381"/>
                <a:gd name="connsiteY1023" fmla="*/ 1077388 h 1267531"/>
                <a:gd name="connsiteX1024" fmla="*/ 879484 w 1266381"/>
                <a:gd name="connsiteY1024" fmla="*/ 1080721 h 1267531"/>
                <a:gd name="connsiteX1025" fmla="*/ 882818 w 1266381"/>
                <a:gd name="connsiteY1025" fmla="*/ 1064529 h 1267531"/>
                <a:gd name="connsiteX1026" fmla="*/ 860815 w 1266381"/>
                <a:gd name="connsiteY1026" fmla="*/ 1031287 h 1267531"/>
                <a:gd name="connsiteX1027" fmla="*/ 859672 w 1266381"/>
                <a:gd name="connsiteY1027" fmla="*/ 1029953 h 1267531"/>
                <a:gd name="connsiteX1028" fmla="*/ 865387 w 1266381"/>
                <a:gd name="connsiteY1028" fmla="*/ 1001950 h 1267531"/>
                <a:gd name="connsiteX1029" fmla="*/ 925490 w 1266381"/>
                <a:gd name="connsiteY1029" fmla="*/ 1092818 h 1267531"/>
                <a:gd name="connsiteX1030" fmla="*/ 913583 w 1266381"/>
                <a:gd name="connsiteY1030" fmla="*/ 1151587 h 1267531"/>
                <a:gd name="connsiteX1031" fmla="*/ 922727 w 1266381"/>
                <a:gd name="connsiteY1031" fmla="*/ 1165399 h 1267531"/>
                <a:gd name="connsiteX1032" fmla="*/ 936539 w 1266381"/>
                <a:gd name="connsiteY1032" fmla="*/ 1156255 h 1267531"/>
                <a:gd name="connsiteX1033" fmla="*/ 943778 w 1266381"/>
                <a:gd name="connsiteY1033" fmla="*/ 1120441 h 1267531"/>
                <a:gd name="connsiteX1034" fmla="*/ 970638 w 1266381"/>
                <a:gd name="connsiteY1034" fmla="*/ 1160922 h 1267531"/>
                <a:gd name="connsiteX1035" fmla="*/ 995594 w 1266381"/>
                <a:gd name="connsiteY1035" fmla="*/ 1165970 h 1267531"/>
                <a:gd name="connsiteX1036" fmla="*/ 628691 w 1266381"/>
                <a:gd name="connsiteY1036" fmla="*/ 762777 h 1267531"/>
                <a:gd name="connsiteX1037" fmla="*/ 542680 w 1266381"/>
                <a:gd name="connsiteY1037" fmla="*/ 719914 h 1267531"/>
                <a:gd name="connsiteX1038" fmla="*/ 504389 w 1266381"/>
                <a:gd name="connsiteY1038" fmla="*/ 631808 h 1267531"/>
                <a:gd name="connsiteX1039" fmla="*/ 531726 w 1266381"/>
                <a:gd name="connsiteY1039" fmla="*/ 539606 h 1267531"/>
                <a:gd name="connsiteX1040" fmla="*/ 611831 w 1266381"/>
                <a:gd name="connsiteY1040" fmla="*/ 486552 h 1267531"/>
                <a:gd name="connsiteX1041" fmla="*/ 707272 w 1266381"/>
                <a:gd name="connsiteY1041" fmla="*/ 497506 h 1267531"/>
                <a:gd name="connsiteX1042" fmla="*/ 773375 w 1266381"/>
                <a:gd name="connsiteY1042" fmla="*/ 567229 h 1267531"/>
                <a:gd name="connsiteX1043" fmla="*/ 779186 w 1266381"/>
                <a:gd name="connsiteY1043" fmla="*/ 663050 h 1267531"/>
                <a:gd name="connsiteX1044" fmla="*/ 722131 w 1266381"/>
                <a:gd name="connsiteY1044" fmla="*/ 740298 h 1267531"/>
                <a:gd name="connsiteX1045" fmla="*/ 628691 w 1266381"/>
                <a:gd name="connsiteY1045" fmla="*/ 762682 h 126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</a:cxnLst>
              <a:rect l="l" t="t" r="r" b="b"/>
              <a:pathLst>
                <a:path w="1266381" h="1267531">
                  <a:moveTo>
                    <a:pt x="994927" y="1165684"/>
                  </a:moveTo>
                  <a:cubicBezTo>
                    <a:pt x="1003214" y="1160160"/>
                    <a:pt x="1005500" y="1149016"/>
                    <a:pt x="999975" y="1140729"/>
                  </a:cubicBezTo>
                  <a:lnTo>
                    <a:pt x="972162" y="1098724"/>
                  </a:lnTo>
                  <a:lnTo>
                    <a:pt x="1010453" y="1106534"/>
                  </a:lnTo>
                  <a:cubicBezTo>
                    <a:pt x="1016739" y="1107772"/>
                    <a:pt x="1022930" y="1103772"/>
                    <a:pt x="1024264" y="1097390"/>
                  </a:cubicBezTo>
                  <a:cubicBezTo>
                    <a:pt x="1025597" y="1091008"/>
                    <a:pt x="1021406" y="1084817"/>
                    <a:pt x="1015120" y="1083579"/>
                  </a:cubicBezTo>
                  <a:lnTo>
                    <a:pt x="953969" y="1071101"/>
                  </a:lnTo>
                  <a:lnTo>
                    <a:pt x="895200" y="982233"/>
                  </a:lnTo>
                  <a:lnTo>
                    <a:pt x="922251" y="987757"/>
                  </a:lnTo>
                  <a:cubicBezTo>
                    <a:pt x="922537" y="988234"/>
                    <a:pt x="922727" y="988805"/>
                    <a:pt x="923108" y="989281"/>
                  </a:cubicBezTo>
                  <a:lnTo>
                    <a:pt x="945111" y="1022524"/>
                  </a:lnTo>
                  <a:cubicBezTo>
                    <a:pt x="948635" y="1027953"/>
                    <a:pt x="955970" y="1029382"/>
                    <a:pt x="961304" y="1025857"/>
                  </a:cubicBezTo>
                  <a:cubicBezTo>
                    <a:pt x="966638" y="1022333"/>
                    <a:pt x="968162" y="1014999"/>
                    <a:pt x="964637" y="1009665"/>
                  </a:cubicBezTo>
                  <a:lnTo>
                    <a:pt x="954541" y="994330"/>
                  </a:lnTo>
                  <a:lnTo>
                    <a:pt x="981592" y="999854"/>
                  </a:lnTo>
                  <a:cubicBezTo>
                    <a:pt x="989879" y="1001569"/>
                    <a:pt x="997880" y="996235"/>
                    <a:pt x="999594" y="987948"/>
                  </a:cubicBezTo>
                  <a:cubicBezTo>
                    <a:pt x="1001309" y="979661"/>
                    <a:pt x="995975" y="971660"/>
                    <a:pt x="987688" y="969946"/>
                  </a:cubicBezTo>
                  <a:lnTo>
                    <a:pt x="960637" y="964421"/>
                  </a:lnTo>
                  <a:lnTo>
                    <a:pt x="975877" y="954325"/>
                  </a:lnTo>
                  <a:cubicBezTo>
                    <a:pt x="981306" y="950705"/>
                    <a:pt x="982735" y="943466"/>
                    <a:pt x="979211" y="938037"/>
                  </a:cubicBezTo>
                  <a:cubicBezTo>
                    <a:pt x="975591" y="932703"/>
                    <a:pt x="968352" y="931179"/>
                    <a:pt x="962923" y="934703"/>
                  </a:cubicBezTo>
                  <a:lnTo>
                    <a:pt x="928157" y="957754"/>
                  </a:lnTo>
                  <a:lnTo>
                    <a:pt x="871388" y="946228"/>
                  </a:lnTo>
                  <a:lnTo>
                    <a:pt x="820429" y="869266"/>
                  </a:lnTo>
                  <a:lnTo>
                    <a:pt x="858719" y="877077"/>
                  </a:lnTo>
                  <a:cubicBezTo>
                    <a:pt x="865006" y="878315"/>
                    <a:pt x="871197" y="874219"/>
                    <a:pt x="872531" y="867933"/>
                  </a:cubicBezTo>
                  <a:cubicBezTo>
                    <a:pt x="873864" y="861551"/>
                    <a:pt x="869768" y="855455"/>
                    <a:pt x="863387" y="854122"/>
                  </a:cubicBezTo>
                  <a:lnTo>
                    <a:pt x="802236" y="841644"/>
                  </a:lnTo>
                  <a:lnTo>
                    <a:pt x="757278" y="773731"/>
                  </a:lnTo>
                  <a:lnTo>
                    <a:pt x="777947" y="745822"/>
                  </a:lnTo>
                  <a:lnTo>
                    <a:pt x="812237" y="766301"/>
                  </a:lnTo>
                  <a:lnTo>
                    <a:pt x="818524" y="791257"/>
                  </a:lnTo>
                  <a:cubicBezTo>
                    <a:pt x="819191" y="793924"/>
                    <a:pt x="821953" y="795543"/>
                    <a:pt x="824620" y="794876"/>
                  </a:cubicBezTo>
                  <a:cubicBezTo>
                    <a:pt x="827287" y="794209"/>
                    <a:pt x="828906" y="791447"/>
                    <a:pt x="828239" y="788780"/>
                  </a:cubicBezTo>
                  <a:lnTo>
                    <a:pt x="824429" y="773540"/>
                  </a:lnTo>
                  <a:lnTo>
                    <a:pt x="857576" y="793352"/>
                  </a:lnTo>
                  <a:cubicBezTo>
                    <a:pt x="857576" y="793352"/>
                    <a:pt x="863672" y="817831"/>
                    <a:pt x="863672" y="817831"/>
                  </a:cubicBezTo>
                  <a:lnTo>
                    <a:pt x="854433" y="833167"/>
                  </a:lnTo>
                  <a:cubicBezTo>
                    <a:pt x="853004" y="835548"/>
                    <a:pt x="853766" y="838596"/>
                    <a:pt x="856148" y="840025"/>
                  </a:cubicBezTo>
                  <a:cubicBezTo>
                    <a:pt x="858529" y="841453"/>
                    <a:pt x="861577" y="840691"/>
                    <a:pt x="863006" y="838310"/>
                  </a:cubicBezTo>
                  <a:lnTo>
                    <a:pt x="867101" y="831547"/>
                  </a:lnTo>
                  <a:lnTo>
                    <a:pt x="869959" y="843073"/>
                  </a:lnTo>
                  <a:cubicBezTo>
                    <a:pt x="870816" y="846597"/>
                    <a:pt x="874436" y="848692"/>
                    <a:pt x="877865" y="847835"/>
                  </a:cubicBezTo>
                  <a:cubicBezTo>
                    <a:pt x="881389" y="846978"/>
                    <a:pt x="883484" y="843358"/>
                    <a:pt x="882627" y="839929"/>
                  </a:cubicBezTo>
                  <a:lnTo>
                    <a:pt x="879770" y="828404"/>
                  </a:lnTo>
                  <a:lnTo>
                    <a:pt x="886532" y="832405"/>
                  </a:lnTo>
                  <a:cubicBezTo>
                    <a:pt x="888914" y="833833"/>
                    <a:pt x="891962" y="833071"/>
                    <a:pt x="893390" y="830690"/>
                  </a:cubicBezTo>
                  <a:cubicBezTo>
                    <a:pt x="894819" y="828309"/>
                    <a:pt x="894057" y="825261"/>
                    <a:pt x="891676" y="823832"/>
                  </a:cubicBezTo>
                  <a:lnTo>
                    <a:pt x="877103" y="815069"/>
                  </a:lnTo>
                  <a:cubicBezTo>
                    <a:pt x="877103" y="815069"/>
                    <a:pt x="876626" y="814974"/>
                    <a:pt x="876436" y="814879"/>
                  </a:cubicBezTo>
                  <a:lnTo>
                    <a:pt x="873388" y="802877"/>
                  </a:lnTo>
                  <a:lnTo>
                    <a:pt x="913488" y="826880"/>
                  </a:lnTo>
                  <a:lnTo>
                    <a:pt x="919775" y="851836"/>
                  </a:lnTo>
                  <a:cubicBezTo>
                    <a:pt x="920441" y="854503"/>
                    <a:pt x="923204" y="856122"/>
                    <a:pt x="925871" y="855455"/>
                  </a:cubicBezTo>
                  <a:cubicBezTo>
                    <a:pt x="928538" y="854788"/>
                    <a:pt x="930157" y="852026"/>
                    <a:pt x="929490" y="849359"/>
                  </a:cubicBezTo>
                  <a:lnTo>
                    <a:pt x="925680" y="834119"/>
                  </a:lnTo>
                  <a:lnTo>
                    <a:pt x="943587" y="844787"/>
                  </a:lnTo>
                  <a:cubicBezTo>
                    <a:pt x="947302" y="846978"/>
                    <a:pt x="951969" y="845740"/>
                    <a:pt x="954160" y="842120"/>
                  </a:cubicBezTo>
                  <a:cubicBezTo>
                    <a:pt x="956351" y="838501"/>
                    <a:pt x="955208" y="833738"/>
                    <a:pt x="951493" y="831547"/>
                  </a:cubicBezTo>
                  <a:lnTo>
                    <a:pt x="933014" y="820498"/>
                  </a:lnTo>
                  <a:lnTo>
                    <a:pt x="949207" y="816403"/>
                  </a:lnTo>
                  <a:cubicBezTo>
                    <a:pt x="951874" y="815736"/>
                    <a:pt x="953493" y="812974"/>
                    <a:pt x="952826" y="810307"/>
                  </a:cubicBezTo>
                  <a:cubicBezTo>
                    <a:pt x="952160" y="807640"/>
                    <a:pt x="949397" y="805925"/>
                    <a:pt x="946730" y="806687"/>
                  </a:cubicBezTo>
                  <a:lnTo>
                    <a:pt x="920822" y="813164"/>
                  </a:lnTo>
                  <a:lnTo>
                    <a:pt x="881675" y="789733"/>
                  </a:lnTo>
                  <a:lnTo>
                    <a:pt x="893200" y="786875"/>
                  </a:lnTo>
                  <a:cubicBezTo>
                    <a:pt x="893200" y="786875"/>
                    <a:pt x="893486" y="787161"/>
                    <a:pt x="893676" y="787351"/>
                  </a:cubicBezTo>
                  <a:lnTo>
                    <a:pt x="908345" y="796114"/>
                  </a:lnTo>
                  <a:cubicBezTo>
                    <a:pt x="910726" y="797543"/>
                    <a:pt x="913774" y="796781"/>
                    <a:pt x="915203" y="794400"/>
                  </a:cubicBezTo>
                  <a:cubicBezTo>
                    <a:pt x="916631" y="792019"/>
                    <a:pt x="915869" y="788971"/>
                    <a:pt x="913488" y="787542"/>
                  </a:cubicBezTo>
                  <a:lnTo>
                    <a:pt x="906725" y="783541"/>
                  </a:lnTo>
                  <a:lnTo>
                    <a:pt x="918251" y="780684"/>
                  </a:lnTo>
                  <a:cubicBezTo>
                    <a:pt x="921775" y="779827"/>
                    <a:pt x="923870" y="776207"/>
                    <a:pt x="923013" y="772778"/>
                  </a:cubicBezTo>
                  <a:cubicBezTo>
                    <a:pt x="922156" y="769254"/>
                    <a:pt x="918632" y="767158"/>
                    <a:pt x="915107" y="768016"/>
                  </a:cubicBezTo>
                  <a:lnTo>
                    <a:pt x="903582" y="770873"/>
                  </a:lnTo>
                  <a:lnTo>
                    <a:pt x="907583" y="764110"/>
                  </a:lnTo>
                  <a:cubicBezTo>
                    <a:pt x="909011" y="761729"/>
                    <a:pt x="908249" y="758586"/>
                    <a:pt x="905868" y="757252"/>
                  </a:cubicBezTo>
                  <a:cubicBezTo>
                    <a:pt x="903487" y="755824"/>
                    <a:pt x="900439" y="756586"/>
                    <a:pt x="899010" y="758967"/>
                  </a:cubicBezTo>
                  <a:lnTo>
                    <a:pt x="889866" y="774302"/>
                  </a:lnTo>
                  <a:lnTo>
                    <a:pt x="865863" y="780303"/>
                  </a:lnTo>
                  <a:lnTo>
                    <a:pt x="831954" y="760015"/>
                  </a:lnTo>
                  <a:lnTo>
                    <a:pt x="848147" y="755919"/>
                  </a:lnTo>
                  <a:cubicBezTo>
                    <a:pt x="850814" y="755252"/>
                    <a:pt x="852433" y="752490"/>
                    <a:pt x="851766" y="749823"/>
                  </a:cubicBezTo>
                  <a:cubicBezTo>
                    <a:pt x="851099" y="747156"/>
                    <a:pt x="848337" y="745537"/>
                    <a:pt x="845670" y="746203"/>
                  </a:cubicBezTo>
                  <a:lnTo>
                    <a:pt x="819762" y="752680"/>
                  </a:lnTo>
                  <a:lnTo>
                    <a:pt x="787377" y="733249"/>
                  </a:lnTo>
                  <a:lnTo>
                    <a:pt x="813761" y="697531"/>
                  </a:lnTo>
                  <a:lnTo>
                    <a:pt x="901201" y="723439"/>
                  </a:lnTo>
                  <a:lnTo>
                    <a:pt x="929776" y="776112"/>
                  </a:lnTo>
                  <a:cubicBezTo>
                    <a:pt x="932824" y="781732"/>
                    <a:pt x="939968" y="783827"/>
                    <a:pt x="945683" y="780779"/>
                  </a:cubicBezTo>
                  <a:cubicBezTo>
                    <a:pt x="951398" y="777731"/>
                    <a:pt x="953493" y="770587"/>
                    <a:pt x="950350" y="764872"/>
                  </a:cubicBezTo>
                  <a:lnTo>
                    <a:pt x="932919" y="732773"/>
                  </a:lnTo>
                  <a:lnTo>
                    <a:pt x="1019120" y="758300"/>
                  </a:lnTo>
                  <a:cubicBezTo>
                    <a:pt x="1019120" y="758300"/>
                    <a:pt x="1019216" y="758776"/>
                    <a:pt x="1019406" y="758967"/>
                  </a:cubicBezTo>
                  <a:lnTo>
                    <a:pt x="1047124" y="810021"/>
                  </a:lnTo>
                  <a:lnTo>
                    <a:pt x="1035218" y="850026"/>
                  </a:lnTo>
                  <a:cubicBezTo>
                    <a:pt x="1033408" y="856217"/>
                    <a:pt x="1036932" y="862789"/>
                    <a:pt x="1043123" y="864599"/>
                  </a:cubicBezTo>
                  <a:cubicBezTo>
                    <a:pt x="1049315" y="866409"/>
                    <a:pt x="1055887" y="862885"/>
                    <a:pt x="1057697" y="856693"/>
                  </a:cubicBezTo>
                  <a:lnTo>
                    <a:pt x="1062935" y="839167"/>
                  </a:lnTo>
                  <a:lnTo>
                    <a:pt x="1076080" y="863456"/>
                  </a:lnTo>
                  <a:cubicBezTo>
                    <a:pt x="1080080" y="870886"/>
                    <a:pt x="1089320" y="873648"/>
                    <a:pt x="1096749" y="869552"/>
                  </a:cubicBezTo>
                  <a:cubicBezTo>
                    <a:pt x="1104179" y="865552"/>
                    <a:pt x="1106941" y="856312"/>
                    <a:pt x="1102845" y="848883"/>
                  </a:cubicBezTo>
                  <a:lnTo>
                    <a:pt x="1089701" y="824594"/>
                  </a:lnTo>
                  <a:lnTo>
                    <a:pt x="1107322" y="829833"/>
                  </a:lnTo>
                  <a:cubicBezTo>
                    <a:pt x="1113513" y="831643"/>
                    <a:pt x="1120085" y="828118"/>
                    <a:pt x="1121895" y="821927"/>
                  </a:cubicBezTo>
                  <a:cubicBezTo>
                    <a:pt x="1123705" y="815736"/>
                    <a:pt x="1120181" y="809164"/>
                    <a:pt x="1113989" y="807354"/>
                  </a:cubicBezTo>
                  <a:lnTo>
                    <a:pt x="1075794" y="796019"/>
                  </a:lnTo>
                  <a:cubicBezTo>
                    <a:pt x="1075223" y="795829"/>
                    <a:pt x="1074651" y="795733"/>
                    <a:pt x="1074080" y="795733"/>
                  </a:cubicBezTo>
                  <a:lnTo>
                    <a:pt x="1060459" y="770587"/>
                  </a:lnTo>
                  <a:lnTo>
                    <a:pt x="1164948" y="801544"/>
                  </a:lnTo>
                  <a:lnTo>
                    <a:pt x="1193523" y="854217"/>
                  </a:lnTo>
                  <a:cubicBezTo>
                    <a:pt x="1196666" y="859932"/>
                    <a:pt x="1203715" y="862027"/>
                    <a:pt x="1209430" y="858884"/>
                  </a:cubicBezTo>
                  <a:cubicBezTo>
                    <a:pt x="1215145" y="855836"/>
                    <a:pt x="1217240" y="848692"/>
                    <a:pt x="1214097" y="842977"/>
                  </a:cubicBezTo>
                  <a:lnTo>
                    <a:pt x="1196666" y="810878"/>
                  </a:lnTo>
                  <a:lnTo>
                    <a:pt x="1243244" y="824689"/>
                  </a:lnTo>
                  <a:cubicBezTo>
                    <a:pt x="1252769" y="827547"/>
                    <a:pt x="1262770" y="822118"/>
                    <a:pt x="1265627" y="812593"/>
                  </a:cubicBezTo>
                  <a:cubicBezTo>
                    <a:pt x="1268485" y="803068"/>
                    <a:pt x="1262960" y="793066"/>
                    <a:pt x="1253435" y="790209"/>
                  </a:cubicBezTo>
                  <a:lnTo>
                    <a:pt x="1205239" y="775921"/>
                  </a:lnTo>
                  <a:lnTo>
                    <a:pt x="1239529" y="757348"/>
                  </a:lnTo>
                  <a:cubicBezTo>
                    <a:pt x="1245244" y="754300"/>
                    <a:pt x="1247339" y="747156"/>
                    <a:pt x="1244196" y="741441"/>
                  </a:cubicBezTo>
                  <a:cubicBezTo>
                    <a:pt x="1241148" y="735726"/>
                    <a:pt x="1234004" y="733630"/>
                    <a:pt x="1228289" y="736774"/>
                  </a:cubicBezTo>
                  <a:lnTo>
                    <a:pt x="1173425" y="766492"/>
                  </a:lnTo>
                  <a:lnTo>
                    <a:pt x="1071222" y="736202"/>
                  </a:lnTo>
                  <a:lnTo>
                    <a:pt x="1095511" y="723058"/>
                  </a:lnTo>
                  <a:cubicBezTo>
                    <a:pt x="1096082" y="723343"/>
                    <a:pt x="1096559" y="723534"/>
                    <a:pt x="1097130" y="723724"/>
                  </a:cubicBezTo>
                  <a:lnTo>
                    <a:pt x="1135325" y="735059"/>
                  </a:lnTo>
                  <a:cubicBezTo>
                    <a:pt x="1141517" y="736869"/>
                    <a:pt x="1148089" y="733345"/>
                    <a:pt x="1149899" y="727153"/>
                  </a:cubicBezTo>
                  <a:cubicBezTo>
                    <a:pt x="1151708" y="720962"/>
                    <a:pt x="1148184" y="714485"/>
                    <a:pt x="1141993" y="712580"/>
                  </a:cubicBezTo>
                  <a:lnTo>
                    <a:pt x="1124372" y="707341"/>
                  </a:lnTo>
                  <a:lnTo>
                    <a:pt x="1148660" y="694197"/>
                  </a:lnTo>
                  <a:cubicBezTo>
                    <a:pt x="1156090" y="690196"/>
                    <a:pt x="1158852" y="680862"/>
                    <a:pt x="1154852" y="673528"/>
                  </a:cubicBezTo>
                  <a:cubicBezTo>
                    <a:pt x="1150851" y="666098"/>
                    <a:pt x="1141517" y="663336"/>
                    <a:pt x="1134182" y="667432"/>
                  </a:cubicBezTo>
                  <a:lnTo>
                    <a:pt x="1109894" y="680671"/>
                  </a:lnTo>
                  <a:lnTo>
                    <a:pt x="1115037" y="663145"/>
                  </a:lnTo>
                  <a:cubicBezTo>
                    <a:pt x="1116847" y="656954"/>
                    <a:pt x="1113323" y="650382"/>
                    <a:pt x="1107131" y="648572"/>
                  </a:cubicBezTo>
                  <a:cubicBezTo>
                    <a:pt x="1100940" y="646762"/>
                    <a:pt x="1094463" y="650287"/>
                    <a:pt x="1092558" y="656478"/>
                  </a:cubicBezTo>
                  <a:lnTo>
                    <a:pt x="1080747" y="696483"/>
                  </a:lnTo>
                  <a:lnTo>
                    <a:pt x="1029788" y="724105"/>
                  </a:lnTo>
                  <a:lnTo>
                    <a:pt x="941301" y="697912"/>
                  </a:lnTo>
                  <a:lnTo>
                    <a:pt x="975591" y="679243"/>
                  </a:lnTo>
                  <a:cubicBezTo>
                    <a:pt x="981306" y="676195"/>
                    <a:pt x="983402" y="669051"/>
                    <a:pt x="980258" y="663336"/>
                  </a:cubicBezTo>
                  <a:cubicBezTo>
                    <a:pt x="977210" y="657621"/>
                    <a:pt x="970067" y="655525"/>
                    <a:pt x="964352" y="658669"/>
                  </a:cubicBezTo>
                  <a:lnTo>
                    <a:pt x="909488" y="688482"/>
                  </a:lnTo>
                  <a:lnTo>
                    <a:pt x="827382" y="664098"/>
                  </a:lnTo>
                  <a:lnTo>
                    <a:pt x="824906" y="623521"/>
                  </a:lnTo>
                  <a:lnTo>
                    <a:pt x="863768" y="621140"/>
                  </a:lnTo>
                  <a:lnTo>
                    <a:pt x="883008" y="638190"/>
                  </a:lnTo>
                  <a:cubicBezTo>
                    <a:pt x="885104" y="640000"/>
                    <a:pt x="888247" y="639809"/>
                    <a:pt x="890057" y="637714"/>
                  </a:cubicBezTo>
                  <a:cubicBezTo>
                    <a:pt x="891866" y="635618"/>
                    <a:pt x="891676" y="632475"/>
                    <a:pt x="889580" y="630665"/>
                  </a:cubicBezTo>
                  <a:lnTo>
                    <a:pt x="877865" y="620283"/>
                  </a:lnTo>
                  <a:lnTo>
                    <a:pt x="916346" y="617902"/>
                  </a:lnTo>
                  <a:cubicBezTo>
                    <a:pt x="916346" y="617902"/>
                    <a:pt x="935205" y="634666"/>
                    <a:pt x="935205" y="634666"/>
                  </a:cubicBezTo>
                  <a:lnTo>
                    <a:pt x="936253" y="652573"/>
                  </a:lnTo>
                  <a:cubicBezTo>
                    <a:pt x="936443" y="655335"/>
                    <a:pt x="938825" y="657430"/>
                    <a:pt x="941587" y="657240"/>
                  </a:cubicBezTo>
                  <a:cubicBezTo>
                    <a:pt x="944349" y="657049"/>
                    <a:pt x="946445" y="654668"/>
                    <a:pt x="946254" y="651906"/>
                  </a:cubicBezTo>
                  <a:lnTo>
                    <a:pt x="945778" y="644095"/>
                  </a:lnTo>
                  <a:lnTo>
                    <a:pt x="954636" y="651906"/>
                  </a:lnTo>
                  <a:cubicBezTo>
                    <a:pt x="957398" y="654287"/>
                    <a:pt x="961494" y="654001"/>
                    <a:pt x="963875" y="651334"/>
                  </a:cubicBezTo>
                  <a:cubicBezTo>
                    <a:pt x="966257" y="648667"/>
                    <a:pt x="965971" y="644476"/>
                    <a:pt x="963304" y="642095"/>
                  </a:cubicBezTo>
                  <a:lnTo>
                    <a:pt x="954446" y="634285"/>
                  </a:lnTo>
                  <a:lnTo>
                    <a:pt x="962351" y="633808"/>
                  </a:lnTo>
                  <a:cubicBezTo>
                    <a:pt x="965114" y="633618"/>
                    <a:pt x="967209" y="631237"/>
                    <a:pt x="967019" y="628474"/>
                  </a:cubicBezTo>
                  <a:cubicBezTo>
                    <a:pt x="966828" y="625712"/>
                    <a:pt x="964447" y="623617"/>
                    <a:pt x="961685" y="623807"/>
                  </a:cubicBezTo>
                  <a:lnTo>
                    <a:pt x="944635" y="624855"/>
                  </a:lnTo>
                  <a:cubicBezTo>
                    <a:pt x="944635" y="624855"/>
                    <a:pt x="944159" y="624950"/>
                    <a:pt x="943968" y="625045"/>
                  </a:cubicBezTo>
                  <a:lnTo>
                    <a:pt x="934729" y="616854"/>
                  </a:lnTo>
                  <a:lnTo>
                    <a:pt x="981306" y="613996"/>
                  </a:lnTo>
                  <a:lnTo>
                    <a:pt x="1000547" y="631046"/>
                  </a:lnTo>
                  <a:cubicBezTo>
                    <a:pt x="1002642" y="632856"/>
                    <a:pt x="1005785" y="632665"/>
                    <a:pt x="1007595" y="630665"/>
                  </a:cubicBezTo>
                  <a:cubicBezTo>
                    <a:pt x="1009405" y="628570"/>
                    <a:pt x="1009214" y="625426"/>
                    <a:pt x="1007119" y="623617"/>
                  </a:cubicBezTo>
                  <a:lnTo>
                    <a:pt x="995403" y="613234"/>
                  </a:lnTo>
                  <a:lnTo>
                    <a:pt x="1016168" y="611996"/>
                  </a:lnTo>
                  <a:cubicBezTo>
                    <a:pt x="1020454" y="611710"/>
                    <a:pt x="1023692" y="608091"/>
                    <a:pt x="1023407" y="603805"/>
                  </a:cubicBezTo>
                  <a:cubicBezTo>
                    <a:pt x="1023121" y="599518"/>
                    <a:pt x="1019501" y="596280"/>
                    <a:pt x="1015215" y="596566"/>
                  </a:cubicBezTo>
                  <a:lnTo>
                    <a:pt x="993689" y="597899"/>
                  </a:lnTo>
                  <a:lnTo>
                    <a:pt x="1004738" y="585326"/>
                  </a:lnTo>
                  <a:cubicBezTo>
                    <a:pt x="1006547" y="583231"/>
                    <a:pt x="1006357" y="580087"/>
                    <a:pt x="1004261" y="578278"/>
                  </a:cubicBezTo>
                  <a:cubicBezTo>
                    <a:pt x="1002166" y="576468"/>
                    <a:pt x="999023" y="576658"/>
                    <a:pt x="997213" y="578659"/>
                  </a:cubicBezTo>
                  <a:lnTo>
                    <a:pt x="979496" y="598661"/>
                  </a:lnTo>
                  <a:lnTo>
                    <a:pt x="933967" y="601423"/>
                  </a:lnTo>
                  <a:lnTo>
                    <a:pt x="941873" y="592470"/>
                  </a:lnTo>
                  <a:cubicBezTo>
                    <a:pt x="941873" y="592470"/>
                    <a:pt x="942349" y="592565"/>
                    <a:pt x="942539" y="592565"/>
                  </a:cubicBezTo>
                  <a:lnTo>
                    <a:pt x="959589" y="591517"/>
                  </a:lnTo>
                  <a:cubicBezTo>
                    <a:pt x="962351" y="591327"/>
                    <a:pt x="964447" y="588946"/>
                    <a:pt x="964256" y="586183"/>
                  </a:cubicBezTo>
                  <a:cubicBezTo>
                    <a:pt x="964066" y="583421"/>
                    <a:pt x="961685" y="581326"/>
                    <a:pt x="958922" y="581516"/>
                  </a:cubicBezTo>
                  <a:lnTo>
                    <a:pt x="951112" y="581992"/>
                  </a:lnTo>
                  <a:lnTo>
                    <a:pt x="958922" y="573134"/>
                  </a:lnTo>
                  <a:cubicBezTo>
                    <a:pt x="961304" y="570467"/>
                    <a:pt x="961018" y="566276"/>
                    <a:pt x="958351" y="563895"/>
                  </a:cubicBezTo>
                  <a:cubicBezTo>
                    <a:pt x="955684" y="561514"/>
                    <a:pt x="951493" y="561799"/>
                    <a:pt x="949112" y="564466"/>
                  </a:cubicBezTo>
                  <a:lnTo>
                    <a:pt x="941301" y="573325"/>
                  </a:lnTo>
                  <a:lnTo>
                    <a:pt x="940825" y="565419"/>
                  </a:lnTo>
                  <a:cubicBezTo>
                    <a:pt x="940634" y="562657"/>
                    <a:pt x="938253" y="560561"/>
                    <a:pt x="935491" y="560752"/>
                  </a:cubicBezTo>
                  <a:cubicBezTo>
                    <a:pt x="932729" y="560942"/>
                    <a:pt x="930633" y="563323"/>
                    <a:pt x="930824" y="566086"/>
                  </a:cubicBezTo>
                  <a:lnTo>
                    <a:pt x="931967" y="583897"/>
                  </a:lnTo>
                  <a:lnTo>
                    <a:pt x="915488" y="602471"/>
                  </a:lnTo>
                  <a:lnTo>
                    <a:pt x="876055" y="604852"/>
                  </a:lnTo>
                  <a:lnTo>
                    <a:pt x="887104" y="592375"/>
                  </a:lnTo>
                  <a:cubicBezTo>
                    <a:pt x="888914" y="590279"/>
                    <a:pt x="888723" y="587136"/>
                    <a:pt x="886628" y="585326"/>
                  </a:cubicBezTo>
                  <a:cubicBezTo>
                    <a:pt x="884532" y="583516"/>
                    <a:pt x="881389" y="583707"/>
                    <a:pt x="879579" y="585802"/>
                  </a:cubicBezTo>
                  <a:lnTo>
                    <a:pt x="861863" y="605805"/>
                  </a:lnTo>
                  <a:lnTo>
                    <a:pt x="823667" y="608186"/>
                  </a:lnTo>
                  <a:lnTo>
                    <a:pt x="821096" y="565800"/>
                  </a:lnTo>
                  <a:lnTo>
                    <a:pt x="893486" y="534272"/>
                  </a:lnTo>
                  <a:lnTo>
                    <a:pt x="951588" y="557132"/>
                  </a:lnTo>
                  <a:cubicBezTo>
                    <a:pt x="957589" y="559513"/>
                    <a:pt x="964447" y="556561"/>
                    <a:pt x="966828" y="550560"/>
                  </a:cubicBezTo>
                  <a:cubicBezTo>
                    <a:pt x="969209" y="544559"/>
                    <a:pt x="966257" y="537701"/>
                    <a:pt x="960256" y="535320"/>
                  </a:cubicBezTo>
                  <a:lnTo>
                    <a:pt x="923966" y="521032"/>
                  </a:lnTo>
                  <a:lnTo>
                    <a:pt x="1008548" y="484266"/>
                  </a:lnTo>
                  <a:lnTo>
                    <a:pt x="1062459" y="505507"/>
                  </a:lnTo>
                  <a:lnTo>
                    <a:pt x="1079033" y="543797"/>
                  </a:lnTo>
                  <a:cubicBezTo>
                    <a:pt x="1081604" y="549703"/>
                    <a:pt x="1088558" y="552465"/>
                    <a:pt x="1094463" y="549893"/>
                  </a:cubicBezTo>
                  <a:cubicBezTo>
                    <a:pt x="1100369" y="547321"/>
                    <a:pt x="1103131" y="540368"/>
                    <a:pt x="1100559" y="534463"/>
                  </a:cubicBezTo>
                  <a:lnTo>
                    <a:pt x="1093225" y="517699"/>
                  </a:lnTo>
                  <a:lnTo>
                    <a:pt x="1118847" y="527795"/>
                  </a:lnTo>
                  <a:cubicBezTo>
                    <a:pt x="1126658" y="530843"/>
                    <a:pt x="1135611" y="527033"/>
                    <a:pt x="1138659" y="519223"/>
                  </a:cubicBezTo>
                  <a:cubicBezTo>
                    <a:pt x="1141802" y="511412"/>
                    <a:pt x="1137897" y="502554"/>
                    <a:pt x="1130087" y="499411"/>
                  </a:cubicBezTo>
                  <a:lnTo>
                    <a:pt x="1104369" y="489314"/>
                  </a:lnTo>
                  <a:lnTo>
                    <a:pt x="1121133" y="481980"/>
                  </a:lnTo>
                  <a:cubicBezTo>
                    <a:pt x="1127039" y="479408"/>
                    <a:pt x="1129801" y="472550"/>
                    <a:pt x="1127229" y="466549"/>
                  </a:cubicBezTo>
                  <a:cubicBezTo>
                    <a:pt x="1124657" y="460644"/>
                    <a:pt x="1117704" y="457882"/>
                    <a:pt x="1111799" y="460453"/>
                  </a:cubicBezTo>
                  <a:lnTo>
                    <a:pt x="1075223" y="476265"/>
                  </a:lnTo>
                  <a:cubicBezTo>
                    <a:pt x="1074651" y="476551"/>
                    <a:pt x="1074175" y="476836"/>
                    <a:pt x="1073699" y="477122"/>
                  </a:cubicBezTo>
                  <a:lnTo>
                    <a:pt x="1047981" y="467026"/>
                  </a:lnTo>
                  <a:lnTo>
                    <a:pt x="1145708" y="424544"/>
                  </a:lnTo>
                  <a:lnTo>
                    <a:pt x="1203810" y="447404"/>
                  </a:lnTo>
                  <a:cubicBezTo>
                    <a:pt x="1209811" y="449785"/>
                    <a:pt x="1216574" y="446833"/>
                    <a:pt x="1218955" y="440832"/>
                  </a:cubicBezTo>
                  <a:cubicBezTo>
                    <a:pt x="1221336" y="434831"/>
                    <a:pt x="1218383" y="427973"/>
                    <a:pt x="1212383" y="425592"/>
                  </a:cubicBezTo>
                  <a:lnTo>
                    <a:pt x="1176092" y="411304"/>
                  </a:lnTo>
                  <a:lnTo>
                    <a:pt x="1222289" y="391207"/>
                  </a:lnTo>
                  <a:cubicBezTo>
                    <a:pt x="1231433" y="387206"/>
                    <a:pt x="1235528" y="376633"/>
                    <a:pt x="1231623" y="367489"/>
                  </a:cubicBezTo>
                  <a:cubicBezTo>
                    <a:pt x="1227623" y="358345"/>
                    <a:pt x="1217050" y="354154"/>
                    <a:pt x="1208001" y="358155"/>
                  </a:cubicBezTo>
                  <a:lnTo>
                    <a:pt x="1163424" y="377491"/>
                  </a:lnTo>
                  <a:lnTo>
                    <a:pt x="1176759" y="343486"/>
                  </a:lnTo>
                  <a:cubicBezTo>
                    <a:pt x="1179140" y="337486"/>
                    <a:pt x="1176188" y="330628"/>
                    <a:pt x="1170187" y="328342"/>
                  </a:cubicBezTo>
                  <a:cubicBezTo>
                    <a:pt x="1164186" y="325960"/>
                    <a:pt x="1157328" y="328913"/>
                    <a:pt x="1155042" y="334914"/>
                  </a:cubicBezTo>
                  <a:lnTo>
                    <a:pt x="1133039" y="390730"/>
                  </a:lnTo>
                  <a:lnTo>
                    <a:pt x="1033122" y="434164"/>
                  </a:lnTo>
                  <a:lnTo>
                    <a:pt x="1043600" y="407494"/>
                  </a:lnTo>
                  <a:cubicBezTo>
                    <a:pt x="1044171" y="407399"/>
                    <a:pt x="1044743" y="407209"/>
                    <a:pt x="1045314" y="406923"/>
                  </a:cubicBezTo>
                  <a:lnTo>
                    <a:pt x="1081795" y="391016"/>
                  </a:lnTo>
                  <a:cubicBezTo>
                    <a:pt x="1087700" y="388444"/>
                    <a:pt x="1090463" y="381586"/>
                    <a:pt x="1087891" y="375586"/>
                  </a:cubicBezTo>
                  <a:cubicBezTo>
                    <a:pt x="1085319" y="369680"/>
                    <a:pt x="1078366" y="366918"/>
                    <a:pt x="1072460" y="369490"/>
                  </a:cubicBezTo>
                  <a:lnTo>
                    <a:pt x="1055696" y="376824"/>
                  </a:lnTo>
                  <a:lnTo>
                    <a:pt x="1065793" y="351106"/>
                  </a:lnTo>
                  <a:cubicBezTo>
                    <a:pt x="1068936" y="343296"/>
                    <a:pt x="1065031" y="334342"/>
                    <a:pt x="1057220" y="331294"/>
                  </a:cubicBezTo>
                  <a:cubicBezTo>
                    <a:pt x="1049410" y="328246"/>
                    <a:pt x="1040552" y="332056"/>
                    <a:pt x="1037408" y="339867"/>
                  </a:cubicBezTo>
                  <a:lnTo>
                    <a:pt x="1027312" y="365489"/>
                  </a:lnTo>
                  <a:lnTo>
                    <a:pt x="1019978" y="348725"/>
                  </a:lnTo>
                  <a:cubicBezTo>
                    <a:pt x="1017406" y="342820"/>
                    <a:pt x="1010548" y="340057"/>
                    <a:pt x="1004547" y="342629"/>
                  </a:cubicBezTo>
                  <a:cubicBezTo>
                    <a:pt x="998642" y="345201"/>
                    <a:pt x="995879" y="352154"/>
                    <a:pt x="998451" y="358060"/>
                  </a:cubicBezTo>
                  <a:lnTo>
                    <a:pt x="1015120" y="396350"/>
                  </a:lnTo>
                  <a:lnTo>
                    <a:pt x="993784" y="450452"/>
                  </a:lnTo>
                  <a:cubicBezTo>
                    <a:pt x="993784" y="450452"/>
                    <a:pt x="993689" y="450928"/>
                    <a:pt x="993593" y="451119"/>
                  </a:cubicBezTo>
                  <a:lnTo>
                    <a:pt x="911107" y="487028"/>
                  </a:lnTo>
                  <a:lnTo>
                    <a:pt x="924442" y="453024"/>
                  </a:lnTo>
                  <a:cubicBezTo>
                    <a:pt x="926823" y="447023"/>
                    <a:pt x="923870" y="440165"/>
                    <a:pt x="917870" y="437879"/>
                  </a:cubicBezTo>
                  <a:cubicBezTo>
                    <a:pt x="911869" y="435498"/>
                    <a:pt x="905011" y="438451"/>
                    <a:pt x="902630" y="444451"/>
                  </a:cubicBezTo>
                  <a:lnTo>
                    <a:pt x="880627" y="500268"/>
                  </a:lnTo>
                  <a:lnTo>
                    <a:pt x="806522" y="532462"/>
                  </a:lnTo>
                  <a:lnTo>
                    <a:pt x="779948" y="504364"/>
                  </a:lnTo>
                  <a:lnTo>
                    <a:pt x="806713" y="479027"/>
                  </a:lnTo>
                  <a:lnTo>
                    <a:pt x="833478" y="479694"/>
                  </a:lnTo>
                  <a:cubicBezTo>
                    <a:pt x="836240" y="479694"/>
                    <a:pt x="838526" y="477598"/>
                    <a:pt x="838622" y="474836"/>
                  </a:cubicBezTo>
                  <a:cubicBezTo>
                    <a:pt x="838622" y="472074"/>
                    <a:pt x="836526" y="469788"/>
                    <a:pt x="833764" y="469693"/>
                  </a:cubicBezTo>
                  <a:lnTo>
                    <a:pt x="817095" y="469216"/>
                  </a:lnTo>
                  <a:lnTo>
                    <a:pt x="845765" y="441975"/>
                  </a:lnTo>
                  <a:lnTo>
                    <a:pt x="870530" y="442642"/>
                  </a:lnTo>
                  <a:lnTo>
                    <a:pt x="882818" y="455596"/>
                  </a:lnTo>
                  <a:cubicBezTo>
                    <a:pt x="884723" y="457596"/>
                    <a:pt x="887866" y="457691"/>
                    <a:pt x="889961" y="455786"/>
                  </a:cubicBezTo>
                  <a:cubicBezTo>
                    <a:pt x="891962" y="453881"/>
                    <a:pt x="892057" y="450738"/>
                    <a:pt x="890152" y="448642"/>
                  </a:cubicBezTo>
                  <a:lnTo>
                    <a:pt x="884723" y="442927"/>
                  </a:lnTo>
                  <a:lnTo>
                    <a:pt x="896534" y="443213"/>
                  </a:lnTo>
                  <a:cubicBezTo>
                    <a:pt x="900153" y="443213"/>
                    <a:pt x="903106" y="440451"/>
                    <a:pt x="903201" y="436831"/>
                  </a:cubicBezTo>
                  <a:cubicBezTo>
                    <a:pt x="903296" y="433212"/>
                    <a:pt x="900439" y="430164"/>
                    <a:pt x="896819" y="430069"/>
                  </a:cubicBezTo>
                  <a:lnTo>
                    <a:pt x="885008" y="429783"/>
                  </a:lnTo>
                  <a:lnTo>
                    <a:pt x="890723" y="424354"/>
                  </a:lnTo>
                  <a:cubicBezTo>
                    <a:pt x="892724" y="422449"/>
                    <a:pt x="892819" y="419305"/>
                    <a:pt x="890914" y="417305"/>
                  </a:cubicBezTo>
                  <a:cubicBezTo>
                    <a:pt x="889009" y="415305"/>
                    <a:pt x="885866" y="415210"/>
                    <a:pt x="883770" y="417115"/>
                  </a:cubicBezTo>
                  <a:lnTo>
                    <a:pt x="871388" y="428830"/>
                  </a:lnTo>
                  <a:cubicBezTo>
                    <a:pt x="871388" y="428830"/>
                    <a:pt x="871102" y="429211"/>
                    <a:pt x="871007" y="429402"/>
                  </a:cubicBezTo>
                  <a:lnTo>
                    <a:pt x="859100" y="429116"/>
                  </a:lnTo>
                  <a:lnTo>
                    <a:pt x="892247" y="397684"/>
                  </a:lnTo>
                  <a:lnTo>
                    <a:pt x="919013" y="398350"/>
                  </a:lnTo>
                  <a:cubicBezTo>
                    <a:pt x="921775" y="398350"/>
                    <a:pt x="924061" y="396255"/>
                    <a:pt x="924156" y="393493"/>
                  </a:cubicBezTo>
                  <a:cubicBezTo>
                    <a:pt x="924156" y="390730"/>
                    <a:pt x="922061" y="388444"/>
                    <a:pt x="919298" y="388349"/>
                  </a:cubicBezTo>
                  <a:lnTo>
                    <a:pt x="902534" y="387873"/>
                  </a:lnTo>
                  <a:lnTo>
                    <a:pt x="918155" y="373014"/>
                  </a:lnTo>
                  <a:cubicBezTo>
                    <a:pt x="921299" y="370061"/>
                    <a:pt x="921394" y="365203"/>
                    <a:pt x="918441" y="362060"/>
                  </a:cubicBezTo>
                  <a:cubicBezTo>
                    <a:pt x="915488" y="359012"/>
                    <a:pt x="910631" y="358822"/>
                    <a:pt x="907583" y="361774"/>
                  </a:cubicBezTo>
                  <a:lnTo>
                    <a:pt x="892533" y="376062"/>
                  </a:lnTo>
                  <a:lnTo>
                    <a:pt x="892914" y="360441"/>
                  </a:lnTo>
                  <a:cubicBezTo>
                    <a:pt x="892914" y="357679"/>
                    <a:pt x="890819" y="355393"/>
                    <a:pt x="888056" y="355297"/>
                  </a:cubicBezTo>
                  <a:cubicBezTo>
                    <a:pt x="885294" y="355297"/>
                    <a:pt x="883008" y="357393"/>
                    <a:pt x="882913" y="360155"/>
                  </a:cubicBezTo>
                  <a:lnTo>
                    <a:pt x="882246" y="385873"/>
                  </a:lnTo>
                  <a:lnTo>
                    <a:pt x="848337" y="418067"/>
                  </a:lnTo>
                  <a:lnTo>
                    <a:pt x="848718" y="405685"/>
                  </a:lnTo>
                  <a:cubicBezTo>
                    <a:pt x="848718" y="405685"/>
                    <a:pt x="849099" y="405494"/>
                    <a:pt x="849290" y="405304"/>
                  </a:cubicBezTo>
                  <a:lnTo>
                    <a:pt x="861672" y="393588"/>
                  </a:lnTo>
                  <a:cubicBezTo>
                    <a:pt x="863672" y="391683"/>
                    <a:pt x="863768" y="388540"/>
                    <a:pt x="861863" y="386539"/>
                  </a:cubicBezTo>
                  <a:cubicBezTo>
                    <a:pt x="859958" y="384539"/>
                    <a:pt x="856814" y="384444"/>
                    <a:pt x="854814" y="386349"/>
                  </a:cubicBezTo>
                  <a:lnTo>
                    <a:pt x="849099" y="391778"/>
                  </a:lnTo>
                  <a:lnTo>
                    <a:pt x="849385" y="379967"/>
                  </a:lnTo>
                  <a:cubicBezTo>
                    <a:pt x="849385" y="376348"/>
                    <a:pt x="846623" y="373395"/>
                    <a:pt x="843003" y="373300"/>
                  </a:cubicBezTo>
                  <a:cubicBezTo>
                    <a:pt x="839384" y="373204"/>
                    <a:pt x="836431" y="376062"/>
                    <a:pt x="836240" y="379681"/>
                  </a:cubicBezTo>
                  <a:lnTo>
                    <a:pt x="835955" y="391492"/>
                  </a:lnTo>
                  <a:lnTo>
                    <a:pt x="830525" y="385777"/>
                  </a:lnTo>
                  <a:cubicBezTo>
                    <a:pt x="828620" y="383777"/>
                    <a:pt x="825477" y="383682"/>
                    <a:pt x="823477" y="385587"/>
                  </a:cubicBezTo>
                  <a:cubicBezTo>
                    <a:pt x="821477" y="387492"/>
                    <a:pt x="821381" y="390635"/>
                    <a:pt x="823286" y="392635"/>
                  </a:cubicBezTo>
                  <a:lnTo>
                    <a:pt x="835574" y="405589"/>
                  </a:lnTo>
                  <a:lnTo>
                    <a:pt x="834907" y="430545"/>
                  </a:lnTo>
                  <a:cubicBezTo>
                    <a:pt x="834907" y="430545"/>
                    <a:pt x="806999" y="457405"/>
                    <a:pt x="806999" y="457405"/>
                  </a:cubicBezTo>
                  <a:lnTo>
                    <a:pt x="807380" y="441784"/>
                  </a:lnTo>
                  <a:cubicBezTo>
                    <a:pt x="807380" y="439022"/>
                    <a:pt x="805284" y="436736"/>
                    <a:pt x="802522" y="436641"/>
                  </a:cubicBezTo>
                  <a:cubicBezTo>
                    <a:pt x="799760" y="436641"/>
                    <a:pt x="797474" y="438736"/>
                    <a:pt x="797378" y="441499"/>
                  </a:cubicBezTo>
                  <a:lnTo>
                    <a:pt x="796712" y="467216"/>
                  </a:lnTo>
                  <a:lnTo>
                    <a:pt x="769375" y="493124"/>
                  </a:lnTo>
                  <a:lnTo>
                    <a:pt x="741371" y="463597"/>
                  </a:lnTo>
                  <a:lnTo>
                    <a:pt x="778900" y="388444"/>
                  </a:lnTo>
                  <a:lnTo>
                    <a:pt x="838145" y="368632"/>
                  </a:lnTo>
                  <a:cubicBezTo>
                    <a:pt x="844241" y="366632"/>
                    <a:pt x="847575" y="359965"/>
                    <a:pt x="845575" y="353869"/>
                  </a:cubicBezTo>
                  <a:cubicBezTo>
                    <a:pt x="843575" y="347773"/>
                    <a:pt x="836907" y="344439"/>
                    <a:pt x="830811" y="346439"/>
                  </a:cubicBezTo>
                  <a:lnTo>
                    <a:pt x="793759" y="358822"/>
                  </a:lnTo>
                  <a:lnTo>
                    <a:pt x="834907" y="276240"/>
                  </a:lnTo>
                  <a:lnTo>
                    <a:pt x="889866" y="257857"/>
                  </a:lnTo>
                  <a:lnTo>
                    <a:pt x="927204" y="276526"/>
                  </a:lnTo>
                  <a:cubicBezTo>
                    <a:pt x="933014" y="279383"/>
                    <a:pt x="939968" y="277097"/>
                    <a:pt x="942920" y="271287"/>
                  </a:cubicBezTo>
                  <a:cubicBezTo>
                    <a:pt x="945778" y="265477"/>
                    <a:pt x="943492" y="258428"/>
                    <a:pt x="937682" y="255571"/>
                  </a:cubicBezTo>
                  <a:lnTo>
                    <a:pt x="921299" y="247379"/>
                  </a:lnTo>
                  <a:lnTo>
                    <a:pt x="947492" y="238616"/>
                  </a:lnTo>
                  <a:cubicBezTo>
                    <a:pt x="955493" y="235949"/>
                    <a:pt x="959780" y="227281"/>
                    <a:pt x="957113" y="219280"/>
                  </a:cubicBezTo>
                  <a:cubicBezTo>
                    <a:pt x="954446" y="211279"/>
                    <a:pt x="945778" y="206993"/>
                    <a:pt x="937777" y="209660"/>
                  </a:cubicBezTo>
                  <a:lnTo>
                    <a:pt x="911583" y="218423"/>
                  </a:lnTo>
                  <a:lnTo>
                    <a:pt x="919775" y="201945"/>
                  </a:lnTo>
                  <a:cubicBezTo>
                    <a:pt x="922632" y="196135"/>
                    <a:pt x="920346" y="189181"/>
                    <a:pt x="914536" y="186229"/>
                  </a:cubicBezTo>
                  <a:cubicBezTo>
                    <a:pt x="908726" y="183371"/>
                    <a:pt x="901772" y="185657"/>
                    <a:pt x="898820" y="191467"/>
                  </a:cubicBezTo>
                  <a:lnTo>
                    <a:pt x="881008" y="227091"/>
                  </a:lnTo>
                  <a:cubicBezTo>
                    <a:pt x="880722" y="227662"/>
                    <a:pt x="880532" y="228234"/>
                    <a:pt x="880341" y="228710"/>
                  </a:cubicBezTo>
                  <a:lnTo>
                    <a:pt x="854147" y="237473"/>
                  </a:lnTo>
                  <a:lnTo>
                    <a:pt x="901677" y="142128"/>
                  </a:lnTo>
                  <a:lnTo>
                    <a:pt x="960923" y="122316"/>
                  </a:lnTo>
                  <a:cubicBezTo>
                    <a:pt x="967019" y="120220"/>
                    <a:pt x="970352" y="113648"/>
                    <a:pt x="968352" y="107457"/>
                  </a:cubicBezTo>
                  <a:cubicBezTo>
                    <a:pt x="966352" y="101361"/>
                    <a:pt x="959684" y="98027"/>
                    <a:pt x="953493" y="100123"/>
                  </a:cubicBezTo>
                  <a:lnTo>
                    <a:pt x="916441" y="112505"/>
                  </a:lnTo>
                  <a:lnTo>
                    <a:pt x="938920" y="67452"/>
                  </a:lnTo>
                  <a:cubicBezTo>
                    <a:pt x="943397" y="58594"/>
                    <a:pt x="939777" y="47735"/>
                    <a:pt x="930824" y="43354"/>
                  </a:cubicBezTo>
                  <a:cubicBezTo>
                    <a:pt x="921870" y="38877"/>
                    <a:pt x="911107" y="42496"/>
                    <a:pt x="906630" y="51450"/>
                  </a:cubicBezTo>
                  <a:lnTo>
                    <a:pt x="885008" y="94884"/>
                  </a:lnTo>
                  <a:lnTo>
                    <a:pt x="873388" y="60213"/>
                  </a:lnTo>
                  <a:cubicBezTo>
                    <a:pt x="871292" y="54117"/>
                    <a:pt x="864720" y="50783"/>
                    <a:pt x="858529" y="52783"/>
                  </a:cubicBezTo>
                  <a:cubicBezTo>
                    <a:pt x="852433" y="54879"/>
                    <a:pt x="849099" y="61451"/>
                    <a:pt x="851099" y="67642"/>
                  </a:cubicBezTo>
                  <a:lnTo>
                    <a:pt x="870149" y="124507"/>
                  </a:lnTo>
                  <a:lnTo>
                    <a:pt x="821477" y="222043"/>
                  </a:lnTo>
                  <a:lnTo>
                    <a:pt x="812428" y="194896"/>
                  </a:lnTo>
                  <a:cubicBezTo>
                    <a:pt x="812809" y="194420"/>
                    <a:pt x="813095" y="193944"/>
                    <a:pt x="813380" y="193372"/>
                  </a:cubicBezTo>
                  <a:lnTo>
                    <a:pt x="831192" y="157749"/>
                  </a:lnTo>
                  <a:cubicBezTo>
                    <a:pt x="834050" y="151939"/>
                    <a:pt x="831668" y="144985"/>
                    <a:pt x="825953" y="142033"/>
                  </a:cubicBezTo>
                  <a:cubicBezTo>
                    <a:pt x="820143" y="139175"/>
                    <a:pt x="813190" y="141461"/>
                    <a:pt x="810237" y="147271"/>
                  </a:cubicBezTo>
                  <a:lnTo>
                    <a:pt x="802046" y="163654"/>
                  </a:lnTo>
                  <a:lnTo>
                    <a:pt x="793283" y="137461"/>
                  </a:lnTo>
                  <a:cubicBezTo>
                    <a:pt x="790616" y="129460"/>
                    <a:pt x="781948" y="125173"/>
                    <a:pt x="773947" y="127840"/>
                  </a:cubicBezTo>
                  <a:cubicBezTo>
                    <a:pt x="765946" y="130507"/>
                    <a:pt x="761660" y="139175"/>
                    <a:pt x="764327" y="147176"/>
                  </a:cubicBezTo>
                  <a:lnTo>
                    <a:pt x="773090" y="173370"/>
                  </a:lnTo>
                  <a:lnTo>
                    <a:pt x="756707" y="165178"/>
                  </a:lnTo>
                  <a:cubicBezTo>
                    <a:pt x="750896" y="162321"/>
                    <a:pt x="743943" y="164607"/>
                    <a:pt x="740990" y="170417"/>
                  </a:cubicBezTo>
                  <a:cubicBezTo>
                    <a:pt x="738133" y="176227"/>
                    <a:pt x="740419" y="183276"/>
                    <a:pt x="746229" y="186133"/>
                  </a:cubicBezTo>
                  <a:lnTo>
                    <a:pt x="783567" y="204707"/>
                  </a:lnTo>
                  <a:lnTo>
                    <a:pt x="802046" y="259857"/>
                  </a:lnTo>
                  <a:cubicBezTo>
                    <a:pt x="802046" y="259857"/>
                    <a:pt x="802236" y="260333"/>
                    <a:pt x="802331" y="260524"/>
                  </a:cubicBezTo>
                  <a:lnTo>
                    <a:pt x="762231" y="341010"/>
                  </a:lnTo>
                  <a:lnTo>
                    <a:pt x="750611" y="306339"/>
                  </a:lnTo>
                  <a:cubicBezTo>
                    <a:pt x="748610" y="300243"/>
                    <a:pt x="741943" y="296909"/>
                    <a:pt x="735752" y="298909"/>
                  </a:cubicBezTo>
                  <a:cubicBezTo>
                    <a:pt x="729656" y="301005"/>
                    <a:pt x="726322" y="307577"/>
                    <a:pt x="728322" y="313768"/>
                  </a:cubicBezTo>
                  <a:lnTo>
                    <a:pt x="747372" y="370633"/>
                  </a:lnTo>
                  <a:lnTo>
                    <a:pt x="708605" y="448452"/>
                  </a:lnTo>
                  <a:lnTo>
                    <a:pt x="660790" y="443023"/>
                  </a:lnTo>
                  <a:lnTo>
                    <a:pt x="668696" y="406066"/>
                  </a:lnTo>
                  <a:lnTo>
                    <a:pt x="691175" y="391588"/>
                  </a:lnTo>
                  <a:cubicBezTo>
                    <a:pt x="693556" y="390064"/>
                    <a:pt x="694127" y="387016"/>
                    <a:pt x="692699" y="384634"/>
                  </a:cubicBezTo>
                  <a:cubicBezTo>
                    <a:pt x="691175" y="382348"/>
                    <a:pt x="688127" y="381682"/>
                    <a:pt x="685745" y="383206"/>
                  </a:cubicBezTo>
                  <a:lnTo>
                    <a:pt x="671744" y="392254"/>
                  </a:lnTo>
                  <a:lnTo>
                    <a:pt x="680030" y="353583"/>
                  </a:lnTo>
                  <a:lnTo>
                    <a:pt x="700890" y="340153"/>
                  </a:lnTo>
                  <a:lnTo>
                    <a:pt x="718416" y="343867"/>
                  </a:lnTo>
                  <a:cubicBezTo>
                    <a:pt x="721178" y="344439"/>
                    <a:pt x="723750" y="342724"/>
                    <a:pt x="724417" y="340057"/>
                  </a:cubicBezTo>
                  <a:cubicBezTo>
                    <a:pt x="724988" y="337390"/>
                    <a:pt x="723274" y="334723"/>
                    <a:pt x="720607" y="334057"/>
                  </a:cubicBezTo>
                  <a:lnTo>
                    <a:pt x="712892" y="332437"/>
                  </a:lnTo>
                  <a:lnTo>
                    <a:pt x="722798" y="326056"/>
                  </a:lnTo>
                  <a:cubicBezTo>
                    <a:pt x="725846" y="324055"/>
                    <a:pt x="726703" y="320055"/>
                    <a:pt x="724703" y="317007"/>
                  </a:cubicBezTo>
                  <a:cubicBezTo>
                    <a:pt x="722702" y="313959"/>
                    <a:pt x="718702" y="313102"/>
                    <a:pt x="715654" y="315102"/>
                  </a:cubicBezTo>
                  <a:lnTo>
                    <a:pt x="705748" y="321484"/>
                  </a:lnTo>
                  <a:lnTo>
                    <a:pt x="707367" y="313768"/>
                  </a:lnTo>
                  <a:cubicBezTo>
                    <a:pt x="707939" y="311101"/>
                    <a:pt x="706224" y="308434"/>
                    <a:pt x="703557" y="307768"/>
                  </a:cubicBezTo>
                  <a:cubicBezTo>
                    <a:pt x="700795" y="307196"/>
                    <a:pt x="698223" y="308911"/>
                    <a:pt x="697556" y="311578"/>
                  </a:cubicBezTo>
                  <a:lnTo>
                    <a:pt x="693937" y="328246"/>
                  </a:lnTo>
                  <a:cubicBezTo>
                    <a:pt x="693937" y="328246"/>
                    <a:pt x="693937" y="328723"/>
                    <a:pt x="693937" y="328913"/>
                  </a:cubicBezTo>
                  <a:lnTo>
                    <a:pt x="683936" y="335390"/>
                  </a:lnTo>
                  <a:lnTo>
                    <a:pt x="693556" y="290813"/>
                  </a:lnTo>
                  <a:lnTo>
                    <a:pt x="716035" y="276335"/>
                  </a:lnTo>
                  <a:cubicBezTo>
                    <a:pt x="718416" y="274811"/>
                    <a:pt x="718988" y="271763"/>
                    <a:pt x="717559" y="269382"/>
                  </a:cubicBezTo>
                  <a:cubicBezTo>
                    <a:pt x="716035" y="267096"/>
                    <a:pt x="712987" y="266429"/>
                    <a:pt x="710606" y="267858"/>
                  </a:cubicBezTo>
                  <a:lnTo>
                    <a:pt x="696604" y="276907"/>
                  </a:lnTo>
                  <a:lnTo>
                    <a:pt x="701081" y="255761"/>
                  </a:lnTo>
                  <a:cubicBezTo>
                    <a:pt x="701938" y="251570"/>
                    <a:pt x="699271" y="247474"/>
                    <a:pt x="695175" y="246617"/>
                  </a:cubicBezTo>
                  <a:cubicBezTo>
                    <a:pt x="690984" y="245760"/>
                    <a:pt x="686888" y="248332"/>
                    <a:pt x="686031" y="252523"/>
                  </a:cubicBezTo>
                  <a:lnTo>
                    <a:pt x="681650" y="272906"/>
                  </a:lnTo>
                  <a:lnTo>
                    <a:pt x="673172" y="259762"/>
                  </a:lnTo>
                  <a:cubicBezTo>
                    <a:pt x="671648" y="257476"/>
                    <a:pt x="668600" y="256714"/>
                    <a:pt x="666219" y="258238"/>
                  </a:cubicBezTo>
                  <a:cubicBezTo>
                    <a:pt x="663838" y="259762"/>
                    <a:pt x="663171" y="262905"/>
                    <a:pt x="664695" y="265191"/>
                  </a:cubicBezTo>
                  <a:lnTo>
                    <a:pt x="678602" y="286813"/>
                  </a:lnTo>
                  <a:lnTo>
                    <a:pt x="668791" y="332437"/>
                  </a:lnTo>
                  <a:lnTo>
                    <a:pt x="662123" y="322055"/>
                  </a:lnTo>
                  <a:cubicBezTo>
                    <a:pt x="662123" y="322055"/>
                    <a:pt x="662314" y="321674"/>
                    <a:pt x="662409" y="321388"/>
                  </a:cubicBezTo>
                  <a:lnTo>
                    <a:pt x="665933" y="304720"/>
                  </a:lnTo>
                  <a:cubicBezTo>
                    <a:pt x="666505" y="302053"/>
                    <a:pt x="664790" y="299290"/>
                    <a:pt x="662123" y="298719"/>
                  </a:cubicBezTo>
                  <a:cubicBezTo>
                    <a:pt x="659361" y="298147"/>
                    <a:pt x="656694" y="299862"/>
                    <a:pt x="656123" y="302529"/>
                  </a:cubicBezTo>
                  <a:lnTo>
                    <a:pt x="654503" y="310244"/>
                  </a:lnTo>
                  <a:lnTo>
                    <a:pt x="648122" y="300338"/>
                  </a:lnTo>
                  <a:cubicBezTo>
                    <a:pt x="646121" y="297290"/>
                    <a:pt x="642121" y="296433"/>
                    <a:pt x="639073" y="298433"/>
                  </a:cubicBezTo>
                  <a:cubicBezTo>
                    <a:pt x="636025" y="300433"/>
                    <a:pt x="635168" y="304434"/>
                    <a:pt x="637168" y="307482"/>
                  </a:cubicBezTo>
                  <a:lnTo>
                    <a:pt x="643645" y="317388"/>
                  </a:lnTo>
                  <a:lnTo>
                    <a:pt x="635930" y="315769"/>
                  </a:lnTo>
                  <a:cubicBezTo>
                    <a:pt x="633263" y="315197"/>
                    <a:pt x="630596" y="316912"/>
                    <a:pt x="629929" y="319579"/>
                  </a:cubicBezTo>
                  <a:cubicBezTo>
                    <a:pt x="629357" y="322246"/>
                    <a:pt x="631072" y="325008"/>
                    <a:pt x="633739" y="325579"/>
                  </a:cubicBezTo>
                  <a:lnTo>
                    <a:pt x="651265" y="329389"/>
                  </a:lnTo>
                  <a:lnTo>
                    <a:pt x="664790" y="350249"/>
                  </a:lnTo>
                  <a:cubicBezTo>
                    <a:pt x="664790" y="350249"/>
                    <a:pt x="656885" y="388159"/>
                    <a:pt x="656885" y="388159"/>
                  </a:cubicBezTo>
                  <a:lnTo>
                    <a:pt x="648407" y="375014"/>
                  </a:lnTo>
                  <a:cubicBezTo>
                    <a:pt x="646883" y="372728"/>
                    <a:pt x="643835" y="372061"/>
                    <a:pt x="641454" y="373585"/>
                  </a:cubicBezTo>
                  <a:cubicBezTo>
                    <a:pt x="639073" y="375109"/>
                    <a:pt x="638501" y="378157"/>
                    <a:pt x="639930" y="380539"/>
                  </a:cubicBezTo>
                  <a:lnTo>
                    <a:pt x="653932" y="402160"/>
                  </a:lnTo>
                  <a:lnTo>
                    <a:pt x="645550" y="441308"/>
                  </a:lnTo>
                  <a:lnTo>
                    <a:pt x="611831" y="437498"/>
                  </a:lnTo>
                  <a:lnTo>
                    <a:pt x="593829" y="362441"/>
                  </a:lnTo>
                  <a:lnTo>
                    <a:pt x="626405" y="309196"/>
                  </a:lnTo>
                  <a:cubicBezTo>
                    <a:pt x="629738" y="303672"/>
                    <a:pt x="628024" y="296433"/>
                    <a:pt x="622499" y="293099"/>
                  </a:cubicBezTo>
                  <a:cubicBezTo>
                    <a:pt x="616975" y="289670"/>
                    <a:pt x="609831" y="291480"/>
                    <a:pt x="606402" y="297004"/>
                  </a:cubicBezTo>
                  <a:lnTo>
                    <a:pt x="586019" y="330247"/>
                  </a:lnTo>
                  <a:lnTo>
                    <a:pt x="564492" y="240521"/>
                  </a:lnTo>
                  <a:lnTo>
                    <a:pt x="594782" y="191182"/>
                  </a:lnTo>
                  <a:lnTo>
                    <a:pt x="635358" y="181466"/>
                  </a:lnTo>
                  <a:cubicBezTo>
                    <a:pt x="641645" y="179942"/>
                    <a:pt x="645550" y="173656"/>
                    <a:pt x="644026" y="167369"/>
                  </a:cubicBezTo>
                  <a:cubicBezTo>
                    <a:pt x="642502" y="161083"/>
                    <a:pt x="636215" y="157177"/>
                    <a:pt x="629929" y="158701"/>
                  </a:cubicBezTo>
                  <a:lnTo>
                    <a:pt x="612117" y="162988"/>
                  </a:lnTo>
                  <a:lnTo>
                    <a:pt x="626500" y="139461"/>
                  </a:lnTo>
                  <a:cubicBezTo>
                    <a:pt x="630881" y="132222"/>
                    <a:pt x="628691" y="122887"/>
                    <a:pt x="621452" y="118506"/>
                  </a:cubicBezTo>
                  <a:cubicBezTo>
                    <a:pt x="614308" y="114124"/>
                    <a:pt x="604878" y="116315"/>
                    <a:pt x="600497" y="123554"/>
                  </a:cubicBezTo>
                  <a:lnTo>
                    <a:pt x="586114" y="147081"/>
                  </a:lnTo>
                  <a:lnTo>
                    <a:pt x="581828" y="129269"/>
                  </a:lnTo>
                  <a:cubicBezTo>
                    <a:pt x="580304" y="122983"/>
                    <a:pt x="574017" y="119173"/>
                    <a:pt x="567731" y="120601"/>
                  </a:cubicBezTo>
                  <a:cubicBezTo>
                    <a:pt x="561444" y="122125"/>
                    <a:pt x="557539" y="128412"/>
                    <a:pt x="559063" y="134698"/>
                  </a:cubicBezTo>
                  <a:lnTo>
                    <a:pt x="568397" y="173465"/>
                  </a:lnTo>
                  <a:cubicBezTo>
                    <a:pt x="568493" y="174037"/>
                    <a:pt x="568778" y="174608"/>
                    <a:pt x="568969" y="175084"/>
                  </a:cubicBezTo>
                  <a:lnTo>
                    <a:pt x="554491" y="198611"/>
                  </a:lnTo>
                  <a:lnTo>
                    <a:pt x="529631" y="94979"/>
                  </a:lnTo>
                  <a:lnTo>
                    <a:pt x="562206" y="41734"/>
                  </a:lnTo>
                  <a:cubicBezTo>
                    <a:pt x="565540" y="36210"/>
                    <a:pt x="563825" y="29066"/>
                    <a:pt x="558301" y="25637"/>
                  </a:cubicBezTo>
                  <a:cubicBezTo>
                    <a:pt x="552776" y="22303"/>
                    <a:pt x="545633" y="24018"/>
                    <a:pt x="542204" y="29542"/>
                  </a:cubicBezTo>
                  <a:lnTo>
                    <a:pt x="521820" y="62785"/>
                  </a:lnTo>
                  <a:lnTo>
                    <a:pt x="510104" y="13826"/>
                  </a:lnTo>
                  <a:cubicBezTo>
                    <a:pt x="507818" y="4111"/>
                    <a:pt x="498103" y="-1795"/>
                    <a:pt x="488387" y="491"/>
                  </a:cubicBezTo>
                  <a:cubicBezTo>
                    <a:pt x="478672" y="2777"/>
                    <a:pt x="472766" y="12493"/>
                    <a:pt x="475052" y="22208"/>
                  </a:cubicBezTo>
                  <a:lnTo>
                    <a:pt x="486387" y="69452"/>
                  </a:lnTo>
                  <a:lnTo>
                    <a:pt x="455240" y="50307"/>
                  </a:lnTo>
                  <a:cubicBezTo>
                    <a:pt x="449716" y="46973"/>
                    <a:pt x="442477" y="48688"/>
                    <a:pt x="439143" y="54212"/>
                  </a:cubicBezTo>
                  <a:cubicBezTo>
                    <a:pt x="435809" y="59737"/>
                    <a:pt x="437524" y="66976"/>
                    <a:pt x="443048" y="70309"/>
                  </a:cubicBezTo>
                  <a:lnTo>
                    <a:pt x="494198" y="101647"/>
                  </a:lnTo>
                  <a:lnTo>
                    <a:pt x="519629" y="207660"/>
                  </a:lnTo>
                  <a:lnTo>
                    <a:pt x="495245" y="192706"/>
                  </a:lnTo>
                  <a:cubicBezTo>
                    <a:pt x="495245" y="192134"/>
                    <a:pt x="495150" y="191563"/>
                    <a:pt x="495055" y="190991"/>
                  </a:cubicBezTo>
                  <a:lnTo>
                    <a:pt x="485720" y="152224"/>
                  </a:lnTo>
                  <a:cubicBezTo>
                    <a:pt x="484196" y="145938"/>
                    <a:pt x="477910" y="142128"/>
                    <a:pt x="471623" y="143557"/>
                  </a:cubicBezTo>
                  <a:cubicBezTo>
                    <a:pt x="465337" y="145081"/>
                    <a:pt x="461527" y="151367"/>
                    <a:pt x="462956" y="157654"/>
                  </a:cubicBezTo>
                  <a:lnTo>
                    <a:pt x="467242" y="175465"/>
                  </a:lnTo>
                  <a:lnTo>
                    <a:pt x="443715" y="160987"/>
                  </a:lnTo>
                  <a:cubicBezTo>
                    <a:pt x="436476" y="156606"/>
                    <a:pt x="427142" y="158892"/>
                    <a:pt x="422665" y="166036"/>
                  </a:cubicBezTo>
                  <a:cubicBezTo>
                    <a:pt x="418283" y="173179"/>
                    <a:pt x="420474" y="182609"/>
                    <a:pt x="427713" y="186991"/>
                  </a:cubicBezTo>
                  <a:lnTo>
                    <a:pt x="451240" y="201373"/>
                  </a:lnTo>
                  <a:lnTo>
                    <a:pt x="433428" y="205660"/>
                  </a:lnTo>
                  <a:cubicBezTo>
                    <a:pt x="427142" y="207184"/>
                    <a:pt x="423236" y="213470"/>
                    <a:pt x="424760" y="219757"/>
                  </a:cubicBezTo>
                  <a:cubicBezTo>
                    <a:pt x="426284" y="226043"/>
                    <a:pt x="432571" y="229853"/>
                    <a:pt x="438857" y="228424"/>
                  </a:cubicBezTo>
                  <a:lnTo>
                    <a:pt x="479434" y="218709"/>
                  </a:lnTo>
                  <a:lnTo>
                    <a:pt x="528964" y="249094"/>
                  </a:lnTo>
                  <a:cubicBezTo>
                    <a:pt x="528964" y="249094"/>
                    <a:pt x="529440" y="249284"/>
                    <a:pt x="529631" y="249379"/>
                  </a:cubicBezTo>
                  <a:lnTo>
                    <a:pt x="550586" y="336819"/>
                  </a:lnTo>
                  <a:lnTo>
                    <a:pt x="519439" y="317769"/>
                  </a:lnTo>
                  <a:cubicBezTo>
                    <a:pt x="513914" y="314435"/>
                    <a:pt x="506675" y="316150"/>
                    <a:pt x="503342" y="321674"/>
                  </a:cubicBezTo>
                  <a:cubicBezTo>
                    <a:pt x="499913" y="327199"/>
                    <a:pt x="501722" y="334438"/>
                    <a:pt x="507247" y="337771"/>
                  </a:cubicBezTo>
                  <a:lnTo>
                    <a:pt x="558396" y="369109"/>
                  </a:lnTo>
                  <a:lnTo>
                    <a:pt x="577827" y="450071"/>
                  </a:lnTo>
                  <a:lnTo>
                    <a:pt x="551157" y="467692"/>
                  </a:lnTo>
                  <a:lnTo>
                    <a:pt x="540680" y="452738"/>
                  </a:lnTo>
                  <a:lnTo>
                    <a:pt x="545347" y="426449"/>
                  </a:lnTo>
                  <a:cubicBezTo>
                    <a:pt x="545823" y="423687"/>
                    <a:pt x="544013" y="421115"/>
                    <a:pt x="541251" y="420639"/>
                  </a:cubicBezTo>
                  <a:cubicBezTo>
                    <a:pt x="538489" y="420163"/>
                    <a:pt x="535917" y="421972"/>
                    <a:pt x="535441" y="424735"/>
                  </a:cubicBezTo>
                  <a:lnTo>
                    <a:pt x="532583" y="441213"/>
                  </a:lnTo>
                  <a:lnTo>
                    <a:pt x="509914" y="408828"/>
                  </a:lnTo>
                  <a:lnTo>
                    <a:pt x="514200" y="384444"/>
                  </a:lnTo>
                  <a:lnTo>
                    <a:pt x="528869" y="374157"/>
                  </a:lnTo>
                  <a:cubicBezTo>
                    <a:pt x="531155" y="372538"/>
                    <a:pt x="531726" y="369490"/>
                    <a:pt x="530107" y="367204"/>
                  </a:cubicBezTo>
                  <a:cubicBezTo>
                    <a:pt x="528488" y="364918"/>
                    <a:pt x="525440" y="364346"/>
                    <a:pt x="523154" y="365965"/>
                  </a:cubicBezTo>
                  <a:lnTo>
                    <a:pt x="516677" y="370442"/>
                  </a:lnTo>
                  <a:lnTo>
                    <a:pt x="518772" y="358726"/>
                  </a:lnTo>
                  <a:cubicBezTo>
                    <a:pt x="519439" y="355202"/>
                    <a:pt x="517058" y="351773"/>
                    <a:pt x="513438" y="351202"/>
                  </a:cubicBezTo>
                  <a:cubicBezTo>
                    <a:pt x="509914" y="350535"/>
                    <a:pt x="506485" y="352916"/>
                    <a:pt x="505913" y="356536"/>
                  </a:cubicBezTo>
                  <a:lnTo>
                    <a:pt x="503818" y="368156"/>
                  </a:lnTo>
                  <a:lnTo>
                    <a:pt x="499341" y="361679"/>
                  </a:lnTo>
                  <a:cubicBezTo>
                    <a:pt x="497722" y="359393"/>
                    <a:pt x="494579" y="358917"/>
                    <a:pt x="492293" y="360441"/>
                  </a:cubicBezTo>
                  <a:cubicBezTo>
                    <a:pt x="490007" y="362060"/>
                    <a:pt x="489530" y="365108"/>
                    <a:pt x="491054" y="367394"/>
                  </a:cubicBezTo>
                  <a:lnTo>
                    <a:pt x="500770" y="381396"/>
                  </a:lnTo>
                  <a:cubicBezTo>
                    <a:pt x="500770" y="381396"/>
                    <a:pt x="501151" y="381682"/>
                    <a:pt x="501341" y="381872"/>
                  </a:cubicBezTo>
                  <a:lnTo>
                    <a:pt x="499246" y="393588"/>
                  </a:lnTo>
                  <a:lnTo>
                    <a:pt x="473052" y="356250"/>
                  </a:lnTo>
                  <a:lnTo>
                    <a:pt x="477719" y="329866"/>
                  </a:lnTo>
                  <a:cubicBezTo>
                    <a:pt x="478196" y="327103"/>
                    <a:pt x="476386" y="324532"/>
                    <a:pt x="473624" y="324055"/>
                  </a:cubicBezTo>
                  <a:cubicBezTo>
                    <a:pt x="470957" y="323579"/>
                    <a:pt x="468290" y="325389"/>
                    <a:pt x="467813" y="328151"/>
                  </a:cubicBezTo>
                  <a:lnTo>
                    <a:pt x="464956" y="344629"/>
                  </a:lnTo>
                  <a:lnTo>
                    <a:pt x="452573" y="327008"/>
                  </a:lnTo>
                  <a:cubicBezTo>
                    <a:pt x="450097" y="323484"/>
                    <a:pt x="445334" y="322722"/>
                    <a:pt x="441810" y="325103"/>
                  </a:cubicBezTo>
                  <a:cubicBezTo>
                    <a:pt x="438286" y="327580"/>
                    <a:pt x="437429" y="332342"/>
                    <a:pt x="439905" y="335866"/>
                  </a:cubicBezTo>
                  <a:lnTo>
                    <a:pt x="451811" y="352916"/>
                  </a:lnTo>
                  <a:lnTo>
                    <a:pt x="436381" y="350249"/>
                  </a:lnTo>
                  <a:cubicBezTo>
                    <a:pt x="433619" y="349773"/>
                    <a:pt x="431047" y="351583"/>
                    <a:pt x="430571" y="354345"/>
                  </a:cubicBezTo>
                  <a:cubicBezTo>
                    <a:pt x="430094" y="357107"/>
                    <a:pt x="431904" y="359679"/>
                    <a:pt x="434666" y="360155"/>
                  </a:cubicBezTo>
                  <a:lnTo>
                    <a:pt x="460003" y="364632"/>
                  </a:lnTo>
                  <a:lnTo>
                    <a:pt x="486768" y="402922"/>
                  </a:lnTo>
                  <a:lnTo>
                    <a:pt x="474576" y="400732"/>
                  </a:lnTo>
                  <a:cubicBezTo>
                    <a:pt x="474576" y="400732"/>
                    <a:pt x="474386" y="400255"/>
                    <a:pt x="474290" y="400065"/>
                  </a:cubicBezTo>
                  <a:lnTo>
                    <a:pt x="464480" y="386158"/>
                  </a:lnTo>
                  <a:cubicBezTo>
                    <a:pt x="462860" y="383872"/>
                    <a:pt x="459812" y="383301"/>
                    <a:pt x="457526" y="384920"/>
                  </a:cubicBezTo>
                  <a:cubicBezTo>
                    <a:pt x="455240" y="386539"/>
                    <a:pt x="454669" y="389587"/>
                    <a:pt x="456288" y="391873"/>
                  </a:cubicBezTo>
                  <a:lnTo>
                    <a:pt x="460860" y="398255"/>
                  </a:lnTo>
                  <a:lnTo>
                    <a:pt x="449144" y="396255"/>
                  </a:lnTo>
                  <a:cubicBezTo>
                    <a:pt x="445620" y="395588"/>
                    <a:pt x="442191" y="397969"/>
                    <a:pt x="441620" y="401589"/>
                  </a:cubicBezTo>
                  <a:cubicBezTo>
                    <a:pt x="441048" y="405113"/>
                    <a:pt x="443334" y="408542"/>
                    <a:pt x="446954" y="409209"/>
                  </a:cubicBezTo>
                  <a:lnTo>
                    <a:pt x="458574" y="411209"/>
                  </a:lnTo>
                  <a:lnTo>
                    <a:pt x="452192" y="415686"/>
                  </a:lnTo>
                  <a:cubicBezTo>
                    <a:pt x="449906" y="417305"/>
                    <a:pt x="449335" y="420448"/>
                    <a:pt x="450954" y="422639"/>
                  </a:cubicBezTo>
                  <a:cubicBezTo>
                    <a:pt x="452573" y="424925"/>
                    <a:pt x="455717" y="425401"/>
                    <a:pt x="457907" y="423877"/>
                  </a:cubicBezTo>
                  <a:lnTo>
                    <a:pt x="472576" y="413590"/>
                  </a:lnTo>
                  <a:lnTo>
                    <a:pt x="497055" y="417877"/>
                  </a:lnTo>
                  <a:cubicBezTo>
                    <a:pt x="497055" y="417877"/>
                    <a:pt x="519439" y="449404"/>
                    <a:pt x="519439" y="449404"/>
                  </a:cubicBezTo>
                  <a:lnTo>
                    <a:pt x="504008" y="446737"/>
                  </a:lnTo>
                  <a:cubicBezTo>
                    <a:pt x="501246" y="446261"/>
                    <a:pt x="498674" y="448071"/>
                    <a:pt x="498198" y="450833"/>
                  </a:cubicBezTo>
                  <a:cubicBezTo>
                    <a:pt x="497722" y="453595"/>
                    <a:pt x="499532" y="456167"/>
                    <a:pt x="502294" y="456643"/>
                  </a:cubicBezTo>
                  <a:lnTo>
                    <a:pt x="527535" y="461120"/>
                  </a:lnTo>
                  <a:lnTo>
                    <a:pt x="538298" y="476455"/>
                  </a:lnTo>
                  <a:lnTo>
                    <a:pt x="508104" y="496458"/>
                  </a:lnTo>
                  <a:lnTo>
                    <a:pt x="441620" y="447214"/>
                  </a:lnTo>
                  <a:lnTo>
                    <a:pt x="432380" y="385492"/>
                  </a:lnTo>
                  <a:cubicBezTo>
                    <a:pt x="431428" y="379110"/>
                    <a:pt x="425522" y="374633"/>
                    <a:pt x="419141" y="375586"/>
                  </a:cubicBezTo>
                  <a:cubicBezTo>
                    <a:pt x="412759" y="376538"/>
                    <a:pt x="408282" y="382539"/>
                    <a:pt x="409235" y="388921"/>
                  </a:cubicBezTo>
                  <a:lnTo>
                    <a:pt x="415045" y="427497"/>
                  </a:lnTo>
                  <a:lnTo>
                    <a:pt x="340845" y="372633"/>
                  </a:lnTo>
                  <a:lnTo>
                    <a:pt x="332273" y="315388"/>
                  </a:lnTo>
                  <a:lnTo>
                    <a:pt x="357133" y="281860"/>
                  </a:lnTo>
                  <a:cubicBezTo>
                    <a:pt x="360943" y="276716"/>
                    <a:pt x="359895" y="269287"/>
                    <a:pt x="354656" y="265477"/>
                  </a:cubicBezTo>
                  <a:cubicBezTo>
                    <a:pt x="349513" y="261667"/>
                    <a:pt x="342179" y="262714"/>
                    <a:pt x="338273" y="267953"/>
                  </a:cubicBezTo>
                  <a:lnTo>
                    <a:pt x="327415" y="282717"/>
                  </a:lnTo>
                  <a:lnTo>
                    <a:pt x="323319" y="255380"/>
                  </a:lnTo>
                  <a:cubicBezTo>
                    <a:pt x="322081" y="246998"/>
                    <a:pt x="314270" y="241283"/>
                    <a:pt x="305984" y="242521"/>
                  </a:cubicBezTo>
                  <a:cubicBezTo>
                    <a:pt x="297697" y="243760"/>
                    <a:pt x="291887" y="251570"/>
                    <a:pt x="293125" y="259857"/>
                  </a:cubicBezTo>
                  <a:lnTo>
                    <a:pt x="297125" y="287194"/>
                  </a:lnTo>
                  <a:lnTo>
                    <a:pt x="282457" y="276335"/>
                  </a:lnTo>
                  <a:cubicBezTo>
                    <a:pt x="277218" y="272525"/>
                    <a:pt x="269884" y="273573"/>
                    <a:pt x="266074" y="278812"/>
                  </a:cubicBezTo>
                  <a:cubicBezTo>
                    <a:pt x="262264" y="283955"/>
                    <a:pt x="263312" y="291289"/>
                    <a:pt x="268550" y="295195"/>
                  </a:cubicBezTo>
                  <a:lnTo>
                    <a:pt x="300554" y="318912"/>
                  </a:lnTo>
                  <a:cubicBezTo>
                    <a:pt x="301031" y="319293"/>
                    <a:pt x="301507" y="319483"/>
                    <a:pt x="302078" y="319769"/>
                  </a:cubicBezTo>
                  <a:lnTo>
                    <a:pt x="306174" y="347106"/>
                  </a:lnTo>
                  <a:lnTo>
                    <a:pt x="220544" y="283765"/>
                  </a:lnTo>
                  <a:lnTo>
                    <a:pt x="211305" y="222043"/>
                  </a:lnTo>
                  <a:cubicBezTo>
                    <a:pt x="210353" y="215661"/>
                    <a:pt x="204352" y="211184"/>
                    <a:pt x="197970" y="212232"/>
                  </a:cubicBezTo>
                  <a:cubicBezTo>
                    <a:pt x="191588" y="213184"/>
                    <a:pt x="187112" y="219185"/>
                    <a:pt x="188064" y="225567"/>
                  </a:cubicBezTo>
                  <a:lnTo>
                    <a:pt x="193874" y="264143"/>
                  </a:lnTo>
                  <a:lnTo>
                    <a:pt x="153393" y="234139"/>
                  </a:lnTo>
                  <a:cubicBezTo>
                    <a:pt x="145392" y="228234"/>
                    <a:pt x="134153" y="229948"/>
                    <a:pt x="128247" y="237949"/>
                  </a:cubicBezTo>
                  <a:cubicBezTo>
                    <a:pt x="122342" y="245950"/>
                    <a:pt x="124056" y="257190"/>
                    <a:pt x="131962" y="263095"/>
                  </a:cubicBezTo>
                  <a:lnTo>
                    <a:pt x="171014" y="292051"/>
                  </a:lnTo>
                  <a:lnTo>
                    <a:pt x="134819" y="297481"/>
                  </a:lnTo>
                  <a:cubicBezTo>
                    <a:pt x="128438" y="298433"/>
                    <a:pt x="124056" y="304434"/>
                    <a:pt x="125009" y="310816"/>
                  </a:cubicBezTo>
                  <a:cubicBezTo>
                    <a:pt x="125961" y="317197"/>
                    <a:pt x="131962" y="321579"/>
                    <a:pt x="138344" y="320626"/>
                  </a:cubicBezTo>
                  <a:lnTo>
                    <a:pt x="197684" y="311768"/>
                  </a:lnTo>
                  <a:lnTo>
                    <a:pt x="285314" y="376633"/>
                  </a:lnTo>
                  <a:lnTo>
                    <a:pt x="257025" y="380920"/>
                  </a:lnTo>
                  <a:cubicBezTo>
                    <a:pt x="257025" y="380920"/>
                    <a:pt x="256168" y="380062"/>
                    <a:pt x="255692" y="379681"/>
                  </a:cubicBezTo>
                  <a:lnTo>
                    <a:pt x="223688" y="355964"/>
                  </a:lnTo>
                  <a:cubicBezTo>
                    <a:pt x="218544" y="352059"/>
                    <a:pt x="211115" y="353202"/>
                    <a:pt x="207305" y="358345"/>
                  </a:cubicBezTo>
                  <a:cubicBezTo>
                    <a:pt x="203399" y="363584"/>
                    <a:pt x="204542" y="370918"/>
                    <a:pt x="209781" y="374728"/>
                  </a:cubicBezTo>
                  <a:lnTo>
                    <a:pt x="224545" y="385682"/>
                  </a:lnTo>
                  <a:lnTo>
                    <a:pt x="197208" y="389778"/>
                  </a:lnTo>
                  <a:cubicBezTo>
                    <a:pt x="188921" y="391016"/>
                    <a:pt x="183111" y="398827"/>
                    <a:pt x="184349" y="407113"/>
                  </a:cubicBezTo>
                  <a:cubicBezTo>
                    <a:pt x="185588" y="415495"/>
                    <a:pt x="193398" y="421210"/>
                    <a:pt x="201685" y="419972"/>
                  </a:cubicBezTo>
                  <a:lnTo>
                    <a:pt x="229022" y="415876"/>
                  </a:lnTo>
                  <a:lnTo>
                    <a:pt x="218163" y="430640"/>
                  </a:lnTo>
                  <a:cubicBezTo>
                    <a:pt x="214353" y="435879"/>
                    <a:pt x="215401" y="443118"/>
                    <a:pt x="220640" y="447023"/>
                  </a:cubicBezTo>
                  <a:cubicBezTo>
                    <a:pt x="225783" y="450833"/>
                    <a:pt x="233213" y="449785"/>
                    <a:pt x="237023" y="444547"/>
                  </a:cubicBezTo>
                  <a:lnTo>
                    <a:pt x="261883" y="411019"/>
                  </a:lnTo>
                  <a:lnTo>
                    <a:pt x="319414" y="402446"/>
                  </a:lnTo>
                  <a:cubicBezTo>
                    <a:pt x="319414" y="402446"/>
                    <a:pt x="319890" y="402351"/>
                    <a:pt x="320081" y="402256"/>
                  </a:cubicBezTo>
                  <a:lnTo>
                    <a:pt x="392375" y="455786"/>
                  </a:lnTo>
                  <a:lnTo>
                    <a:pt x="356180" y="461215"/>
                  </a:lnTo>
                  <a:cubicBezTo>
                    <a:pt x="349799" y="462168"/>
                    <a:pt x="345417" y="468169"/>
                    <a:pt x="346370" y="474550"/>
                  </a:cubicBezTo>
                  <a:cubicBezTo>
                    <a:pt x="347322" y="480932"/>
                    <a:pt x="353323" y="485314"/>
                    <a:pt x="359705" y="484361"/>
                  </a:cubicBezTo>
                  <a:lnTo>
                    <a:pt x="419045" y="475503"/>
                  </a:lnTo>
                  <a:lnTo>
                    <a:pt x="485244" y="524461"/>
                  </a:lnTo>
                  <a:lnTo>
                    <a:pt x="476195" y="554846"/>
                  </a:lnTo>
                  <a:lnTo>
                    <a:pt x="454764" y="549703"/>
                  </a:lnTo>
                  <a:lnTo>
                    <a:pt x="440858" y="526843"/>
                  </a:lnTo>
                  <a:cubicBezTo>
                    <a:pt x="439429" y="524461"/>
                    <a:pt x="436381" y="523699"/>
                    <a:pt x="434000" y="525223"/>
                  </a:cubicBezTo>
                  <a:cubicBezTo>
                    <a:pt x="431618" y="526652"/>
                    <a:pt x="430856" y="529795"/>
                    <a:pt x="432380" y="532081"/>
                  </a:cubicBezTo>
                  <a:lnTo>
                    <a:pt x="441048" y="546369"/>
                  </a:lnTo>
                  <a:lnTo>
                    <a:pt x="402567" y="537034"/>
                  </a:lnTo>
                  <a:lnTo>
                    <a:pt x="389708" y="515889"/>
                  </a:lnTo>
                  <a:lnTo>
                    <a:pt x="393899" y="498458"/>
                  </a:lnTo>
                  <a:cubicBezTo>
                    <a:pt x="394566" y="495791"/>
                    <a:pt x="392852" y="493029"/>
                    <a:pt x="390185" y="492457"/>
                  </a:cubicBezTo>
                  <a:cubicBezTo>
                    <a:pt x="387518" y="491791"/>
                    <a:pt x="384755" y="493410"/>
                    <a:pt x="384089" y="496077"/>
                  </a:cubicBezTo>
                  <a:lnTo>
                    <a:pt x="382184" y="503792"/>
                  </a:lnTo>
                  <a:lnTo>
                    <a:pt x="375992" y="493696"/>
                  </a:lnTo>
                  <a:cubicBezTo>
                    <a:pt x="374087" y="490648"/>
                    <a:pt x="370087" y="489600"/>
                    <a:pt x="367039" y="491505"/>
                  </a:cubicBezTo>
                  <a:cubicBezTo>
                    <a:pt x="363991" y="493410"/>
                    <a:pt x="362943" y="497410"/>
                    <a:pt x="364848" y="500458"/>
                  </a:cubicBezTo>
                  <a:lnTo>
                    <a:pt x="371039" y="510555"/>
                  </a:lnTo>
                  <a:lnTo>
                    <a:pt x="363419" y="508745"/>
                  </a:lnTo>
                  <a:cubicBezTo>
                    <a:pt x="360752" y="508078"/>
                    <a:pt x="357990" y="509793"/>
                    <a:pt x="357323" y="512460"/>
                  </a:cubicBezTo>
                  <a:cubicBezTo>
                    <a:pt x="356657" y="515127"/>
                    <a:pt x="358276" y="517889"/>
                    <a:pt x="361038" y="518556"/>
                  </a:cubicBezTo>
                  <a:lnTo>
                    <a:pt x="377612" y="522556"/>
                  </a:lnTo>
                  <a:cubicBezTo>
                    <a:pt x="377612" y="522556"/>
                    <a:pt x="378088" y="522556"/>
                    <a:pt x="378278" y="522556"/>
                  </a:cubicBezTo>
                  <a:lnTo>
                    <a:pt x="384470" y="532748"/>
                  </a:lnTo>
                  <a:lnTo>
                    <a:pt x="340083" y="521985"/>
                  </a:lnTo>
                  <a:lnTo>
                    <a:pt x="326177" y="499125"/>
                  </a:lnTo>
                  <a:cubicBezTo>
                    <a:pt x="324748" y="496744"/>
                    <a:pt x="321700" y="495982"/>
                    <a:pt x="319319" y="497506"/>
                  </a:cubicBezTo>
                  <a:cubicBezTo>
                    <a:pt x="316937" y="498934"/>
                    <a:pt x="316175" y="501982"/>
                    <a:pt x="317699" y="504364"/>
                  </a:cubicBezTo>
                  <a:lnTo>
                    <a:pt x="326367" y="518651"/>
                  </a:lnTo>
                  <a:lnTo>
                    <a:pt x="305412" y="513603"/>
                  </a:lnTo>
                  <a:cubicBezTo>
                    <a:pt x="301316" y="512650"/>
                    <a:pt x="297125" y="515127"/>
                    <a:pt x="296078" y="519318"/>
                  </a:cubicBezTo>
                  <a:cubicBezTo>
                    <a:pt x="295030" y="523414"/>
                    <a:pt x="297602" y="527605"/>
                    <a:pt x="301793" y="528652"/>
                  </a:cubicBezTo>
                  <a:lnTo>
                    <a:pt x="322081" y="533510"/>
                  </a:lnTo>
                  <a:lnTo>
                    <a:pt x="308746" y="541702"/>
                  </a:lnTo>
                  <a:cubicBezTo>
                    <a:pt x="306365" y="543130"/>
                    <a:pt x="305603" y="546178"/>
                    <a:pt x="307031" y="548560"/>
                  </a:cubicBezTo>
                  <a:cubicBezTo>
                    <a:pt x="308460" y="550941"/>
                    <a:pt x="311603" y="551703"/>
                    <a:pt x="313889" y="550274"/>
                  </a:cubicBezTo>
                  <a:lnTo>
                    <a:pt x="335797" y="536844"/>
                  </a:lnTo>
                  <a:lnTo>
                    <a:pt x="381231" y="547798"/>
                  </a:lnTo>
                  <a:lnTo>
                    <a:pt x="370658" y="554275"/>
                  </a:lnTo>
                  <a:cubicBezTo>
                    <a:pt x="370658" y="554275"/>
                    <a:pt x="370277" y="554084"/>
                    <a:pt x="369992" y="553989"/>
                  </a:cubicBezTo>
                  <a:lnTo>
                    <a:pt x="353418" y="549988"/>
                  </a:lnTo>
                  <a:cubicBezTo>
                    <a:pt x="350751" y="549322"/>
                    <a:pt x="347989" y="551036"/>
                    <a:pt x="347417" y="553703"/>
                  </a:cubicBezTo>
                  <a:cubicBezTo>
                    <a:pt x="346751" y="556370"/>
                    <a:pt x="348370" y="559132"/>
                    <a:pt x="351132" y="559799"/>
                  </a:cubicBezTo>
                  <a:lnTo>
                    <a:pt x="358752" y="561609"/>
                  </a:lnTo>
                  <a:lnTo>
                    <a:pt x="348656" y="567800"/>
                  </a:lnTo>
                  <a:cubicBezTo>
                    <a:pt x="345512" y="569705"/>
                    <a:pt x="344560" y="573706"/>
                    <a:pt x="346465" y="576849"/>
                  </a:cubicBezTo>
                  <a:cubicBezTo>
                    <a:pt x="348370" y="579897"/>
                    <a:pt x="352370" y="580849"/>
                    <a:pt x="355418" y="579040"/>
                  </a:cubicBezTo>
                  <a:lnTo>
                    <a:pt x="365515" y="572848"/>
                  </a:lnTo>
                  <a:lnTo>
                    <a:pt x="363705" y="580468"/>
                  </a:lnTo>
                  <a:cubicBezTo>
                    <a:pt x="363038" y="583135"/>
                    <a:pt x="364753" y="585898"/>
                    <a:pt x="367420" y="586564"/>
                  </a:cubicBezTo>
                  <a:cubicBezTo>
                    <a:pt x="370087" y="587231"/>
                    <a:pt x="372849" y="585517"/>
                    <a:pt x="373516" y="582850"/>
                  </a:cubicBezTo>
                  <a:lnTo>
                    <a:pt x="377707" y="565419"/>
                  </a:lnTo>
                  <a:lnTo>
                    <a:pt x="398948" y="552465"/>
                  </a:lnTo>
                  <a:cubicBezTo>
                    <a:pt x="398948" y="552465"/>
                    <a:pt x="436667" y="561323"/>
                    <a:pt x="436667" y="561323"/>
                  </a:cubicBezTo>
                  <a:lnTo>
                    <a:pt x="423236" y="569515"/>
                  </a:lnTo>
                  <a:cubicBezTo>
                    <a:pt x="420855" y="570943"/>
                    <a:pt x="420093" y="574087"/>
                    <a:pt x="421617" y="576373"/>
                  </a:cubicBezTo>
                  <a:cubicBezTo>
                    <a:pt x="423046" y="578754"/>
                    <a:pt x="426189" y="579516"/>
                    <a:pt x="428475" y="578087"/>
                  </a:cubicBezTo>
                  <a:lnTo>
                    <a:pt x="450383" y="564657"/>
                  </a:lnTo>
                  <a:lnTo>
                    <a:pt x="471814" y="569800"/>
                  </a:lnTo>
                  <a:lnTo>
                    <a:pt x="458669" y="614282"/>
                  </a:lnTo>
                  <a:lnTo>
                    <a:pt x="374468" y="619426"/>
                  </a:lnTo>
                  <a:lnTo>
                    <a:pt x="327701" y="578087"/>
                  </a:lnTo>
                  <a:cubicBezTo>
                    <a:pt x="322843" y="573801"/>
                    <a:pt x="315509" y="574277"/>
                    <a:pt x="311222" y="579135"/>
                  </a:cubicBezTo>
                  <a:cubicBezTo>
                    <a:pt x="306936" y="583993"/>
                    <a:pt x="307412" y="591422"/>
                    <a:pt x="312270" y="595613"/>
                  </a:cubicBezTo>
                  <a:lnTo>
                    <a:pt x="341512" y="621426"/>
                  </a:lnTo>
                  <a:lnTo>
                    <a:pt x="249405" y="627046"/>
                  </a:lnTo>
                  <a:lnTo>
                    <a:pt x="206066" y="588660"/>
                  </a:lnTo>
                  <a:lnTo>
                    <a:pt x="203590" y="547036"/>
                  </a:lnTo>
                  <a:cubicBezTo>
                    <a:pt x="203209" y="540559"/>
                    <a:pt x="197684" y="535701"/>
                    <a:pt x="191207" y="536082"/>
                  </a:cubicBezTo>
                  <a:cubicBezTo>
                    <a:pt x="184730" y="536463"/>
                    <a:pt x="179873" y="541987"/>
                    <a:pt x="180254" y="548464"/>
                  </a:cubicBezTo>
                  <a:lnTo>
                    <a:pt x="181397" y="566752"/>
                  </a:lnTo>
                  <a:lnTo>
                    <a:pt x="160727" y="548464"/>
                  </a:lnTo>
                  <a:cubicBezTo>
                    <a:pt x="154441" y="542845"/>
                    <a:pt x="144725" y="543511"/>
                    <a:pt x="139201" y="549798"/>
                  </a:cubicBezTo>
                  <a:cubicBezTo>
                    <a:pt x="133676" y="556084"/>
                    <a:pt x="134248" y="565705"/>
                    <a:pt x="140534" y="571324"/>
                  </a:cubicBezTo>
                  <a:lnTo>
                    <a:pt x="161204" y="589612"/>
                  </a:lnTo>
                  <a:lnTo>
                    <a:pt x="142916" y="590755"/>
                  </a:lnTo>
                  <a:cubicBezTo>
                    <a:pt x="136439" y="591136"/>
                    <a:pt x="131581" y="596661"/>
                    <a:pt x="131962" y="603138"/>
                  </a:cubicBezTo>
                  <a:cubicBezTo>
                    <a:pt x="132343" y="609615"/>
                    <a:pt x="137963" y="614473"/>
                    <a:pt x="144440" y="614092"/>
                  </a:cubicBezTo>
                  <a:lnTo>
                    <a:pt x="184159" y="611615"/>
                  </a:lnTo>
                  <a:cubicBezTo>
                    <a:pt x="184730" y="611615"/>
                    <a:pt x="185302" y="611425"/>
                    <a:pt x="185873" y="611329"/>
                  </a:cubicBezTo>
                  <a:lnTo>
                    <a:pt x="206543" y="629617"/>
                  </a:lnTo>
                  <a:lnTo>
                    <a:pt x="100244" y="636094"/>
                  </a:lnTo>
                  <a:lnTo>
                    <a:pt x="53476" y="594756"/>
                  </a:lnTo>
                  <a:cubicBezTo>
                    <a:pt x="48618" y="590470"/>
                    <a:pt x="41284" y="590946"/>
                    <a:pt x="36902" y="595804"/>
                  </a:cubicBezTo>
                  <a:cubicBezTo>
                    <a:pt x="32616" y="600661"/>
                    <a:pt x="33092" y="608091"/>
                    <a:pt x="37950" y="612282"/>
                  </a:cubicBezTo>
                  <a:lnTo>
                    <a:pt x="67192" y="638190"/>
                  </a:lnTo>
                  <a:lnTo>
                    <a:pt x="16900" y="641238"/>
                  </a:lnTo>
                  <a:cubicBezTo>
                    <a:pt x="6994" y="641809"/>
                    <a:pt x="-626" y="650382"/>
                    <a:pt x="41" y="660288"/>
                  </a:cubicBezTo>
                  <a:cubicBezTo>
                    <a:pt x="612" y="670194"/>
                    <a:pt x="9185" y="677719"/>
                    <a:pt x="19091" y="677147"/>
                  </a:cubicBezTo>
                  <a:lnTo>
                    <a:pt x="67573" y="674194"/>
                  </a:lnTo>
                  <a:lnTo>
                    <a:pt x="43379" y="701626"/>
                  </a:lnTo>
                  <a:cubicBezTo>
                    <a:pt x="39093" y="706484"/>
                    <a:pt x="39569" y="713818"/>
                    <a:pt x="44427" y="718105"/>
                  </a:cubicBezTo>
                  <a:cubicBezTo>
                    <a:pt x="49285" y="722391"/>
                    <a:pt x="56714" y="721915"/>
                    <a:pt x="61001" y="717057"/>
                  </a:cubicBezTo>
                  <a:lnTo>
                    <a:pt x="100720" y="672194"/>
                  </a:lnTo>
                  <a:lnTo>
                    <a:pt x="209495" y="665527"/>
                  </a:lnTo>
                  <a:lnTo>
                    <a:pt x="190541" y="686958"/>
                  </a:lnTo>
                  <a:cubicBezTo>
                    <a:pt x="189969" y="686958"/>
                    <a:pt x="189398" y="686863"/>
                    <a:pt x="188826" y="686958"/>
                  </a:cubicBezTo>
                  <a:lnTo>
                    <a:pt x="149107" y="689434"/>
                  </a:lnTo>
                  <a:cubicBezTo>
                    <a:pt x="142630" y="689815"/>
                    <a:pt x="137677" y="695435"/>
                    <a:pt x="138153" y="701817"/>
                  </a:cubicBezTo>
                  <a:cubicBezTo>
                    <a:pt x="138534" y="708294"/>
                    <a:pt x="144059" y="713152"/>
                    <a:pt x="150536" y="712771"/>
                  </a:cubicBezTo>
                  <a:lnTo>
                    <a:pt x="168824" y="711628"/>
                  </a:lnTo>
                  <a:lnTo>
                    <a:pt x="150536" y="732297"/>
                  </a:lnTo>
                  <a:cubicBezTo>
                    <a:pt x="144916" y="738583"/>
                    <a:pt x="145583" y="748204"/>
                    <a:pt x="151869" y="753823"/>
                  </a:cubicBezTo>
                  <a:cubicBezTo>
                    <a:pt x="158251" y="759443"/>
                    <a:pt x="167776" y="758872"/>
                    <a:pt x="173396" y="752490"/>
                  </a:cubicBezTo>
                  <a:lnTo>
                    <a:pt x="191684" y="731821"/>
                  </a:lnTo>
                  <a:lnTo>
                    <a:pt x="192827" y="750109"/>
                  </a:lnTo>
                  <a:cubicBezTo>
                    <a:pt x="193208" y="756586"/>
                    <a:pt x="198732" y="761443"/>
                    <a:pt x="205209" y="761062"/>
                  </a:cubicBezTo>
                  <a:cubicBezTo>
                    <a:pt x="211686" y="760681"/>
                    <a:pt x="216544" y="755157"/>
                    <a:pt x="216163" y="748680"/>
                  </a:cubicBezTo>
                  <a:lnTo>
                    <a:pt x="213591" y="706960"/>
                  </a:lnTo>
                  <a:lnTo>
                    <a:pt x="252167" y="663431"/>
                  </a:lnTo>
                  <a:cubicBezTo>
                    <a:pt x="252167" y="663431"/>
                    <a:pt x="252453" y="663050"/>
                    <a:pt x="252548" y="662860"/>
                  </a:cubicBezTo>
                  <a:lnTo>
                    <a:pt x="342369" y="657335"/>
                  </a:lnTo>
                  <a:lnTo>
                    <a:pt x="318176" y="684767"/>
                  </a:lnTo>
                  <a:cubicBezTo>
                    <a:pt x="313889" y="689625"/>
                    <a:pt x="314366" y="696959"/>
                    <a:pt x="319223" y="701245"/>
                  </a:cubicBezTo>
                  <a:cubicBezTo>
                    <a:pt x="324081" y="705532"/>
                    <a:pt x="331511" y="705055"/>
                    <a:pt x="335702" y="700198"/>
                  </a:cubicBezTo>
                  <a:lnTo>
                    <a:pt x="375421" y="655335"/>
                  </a:lnTo>
                  <a:lnTo>
                    <a:pt x="459527" y="650191"/>
                  </a:lnTo>
                  <a:lnTo>
                    <a:pt x="474195" y="683815"/>
                  </a:lnTo>
                  <a:lnTo>
                    <a:pt x="463146" y="688672"/>
                  </a:lnTo>
                  <a:lnTo>
                    <a:pt x="438286" y="678957"/>
                  </a:lnTo>
                  <a:cubicBezTo>
                    <a:pt x="435714" y="677909"/>
                    <a:pt x="432761" y="679243"/>
                    <a:pt x="431809" y="681814"/>
                  </a:cubicBezTo>
                  <a:cubicBezTo>
                    <a:pt x="430761" y="684386"/>
                    <a:pt x="432095" y="687339"/>
                    <a:pt x="434666" y="688291"/>
                  </a:cubicBezTo>
                  <a:lnTo>
                    <a:pt x="450192" y="694387"/>
                  </a:lnTo>
                  <a:lnTo>
                    <a:pt x="413997" y="710294"/>
                  </a:lnTo>
                  <a:lnTo>
                    <a:pt x="390947" y="701341"/>
                  </a:lnTo>
                  <a:lnTo>
                    <a:pt x="383803" y="684958"/>
                  </a:lnTo>
                  <a:cubicBezTo>
                    <a:pt x="382660" y="682386"/>
                    <a:pt x="379707" y="681243"/>
                    <a:pt x="377135" y="682386"/>
                  </a:cubicBezTo>
                  <a:cubicBezTo>
                    <a:pt x="374564" y="683529"/>
                    <a:pt x="373421" y="686482"/>
                    <a:pt x="374564" y="689053"/>
                  </a:cubicBezTo>
                  <a:lnTo>
                    <a:pt x="377707" y="696292"/>
                  </a:lnTo>
                  <a:lnTo>
                    <a:pt x="366658" y="692006"/>
                  </a:lnTo>
                  <a:cubicBezTo>
                    <a:pt x="363324" y="690673"/>
                    <a:pt x="359514" y="692387"/>
                    <a:pt x="358181" y="695721"/>
                  </a:cubicBezTo>
                  <a:cubicBezTo>
                    <a:pt x="356847" y="699055"/>
                    <a:pt x="358562" y="702865"/>
                    <a:pt x="361895" y="704198"/>
                  </a:cubicBezTo>
                  <a:lnTo>
                    <a:pt x="372944" y="708484"/>
                  </a:lnTo>
                  <a:lnTo>
                    <a:pt x="365705" y="711628"/>
                  </a:lnTo>
                  <a:cubicBezTo>
                    <a:pt x="363229" y="712771"/>
                    <a:pt x="362086" y="715723"/>
                    <a:pt x="363134" y="718200"/>
                  </a:cubicBezTo>
                  <a:cubicBezTo>
                    <a:pt x="364277" y="720772"/>
                    <a:pt x="367229" y="721915"/>
                    <a:pt x="369706" y="720772"/>
                  </a:cubicBezTo>
                  <a:lnTo>
                    <a:pt x="385327" y="713914"/>
                  </a:lnTo>
                  <a:cubicBezTo>
                    <a:pt x="385327" y="713914"/>
                    <a:pt x="385613" y="713628"/>
                    <a:pt x="385898" y="713533"/>
                  </a:cubicBezTo>
                  <a:lnTo>
                    <a:pt x="397043" y="717819"/>
                  </a:lnTo>
                  <a:lnTo>
                    <a:pt x="355323" y="736202"/>
                  </a:lnTo>
                  <a:lnTo>
                    <a:pt x="330368" y="726487"/>
                  </a:lnTo>
                  <a:cubicBezTo>
                    <a:pt x="327796" y="725439"/>
                    <a:pt x="324843" y="726772"/>
                    <a:pt x="323891" y="729344"/>
                  </a:cubicBezTo>
                  <a:cubicBezTo>
                    <a:pt x="322938" y="731916"/>
                    <a:pt x="324176" y="734869"/>
                    <a:pt x="326748" y="735821"/>
                  </a:cubicBezTo>
                  <a:lnTo>
                    <a:pt x="342274" y="741917"/>
                  </a:lnTo>
                  <a:lnTo>
                    <a:pt x="322557" y="750585"/>
                  </a:lnTo>
                  <a:cubicBezTo>
                    <a:pt x="318652" y="752299"/>
                    <a:pt x="316937" y="756871"/>
                    <a:pt x="318652" y="760777"/>
                  </a:cubicBezTo>
                  <a:cubicBezTo>
                    <a:pt x="320366" y="764682"/>
                    <a:pt x="324938" y="766492"/>
                    <a:pt x="328844" y="764682"/>
                  </a:cubicBezTo>
                  <a:lnTo>
                    <a:pt x="347894" y="756300"/>
                  </a:lnTo>
                  <a:lnTo>
                    <a:pt x="342179" y="770873"/>
                  </a:lnTo>
                  <a:cubicBezTo>
                    <a:pt x="341131" y="773445"/>
                    <a:pt x="342464" y="776398"/>
                    <a:pt x="345036" y="777350"/>
                  </a:cubicBezTo>
                  <a:cubicBezTo>
                    <a:pt x="347608" y="778303"/>
                    <a:pt x="350561" y="777064"/>
                    <a:pt x="351513" y="774493"/>
                  </a:cubicBezTo>
                  <a:lnTo>
                    <a:pt x="360848" y="750585"/>
                  </a:lnTo>
                  <a:lnTo>
                    <a:pt x="403615" y="731821"/>
                  </a:lnTo>
                  <a:lnTo>
                    <a:pt x="399138" y="743346"/>
                  </a:lnTo>
                  <a:cubicBezTo>
                    <a:pt x="399138" y="743346"/>
                    <a:pt x="398662" y="743346"/>
                    <a:pt x="398376" y="743536"/>
                  </a:cubicBezTo>
                  <a:lnTo>
                    <a:pt x="382755" y="750394"/>
                  </a:lnTo>
                  <a:cubicBezTo>
                    <a:pt x="380279" y="751537"/>
                    <a:pt x="379136" y="754490"/>
                    <a:pt x="380183" y="756967"/>
                  </a:cubicBezTo>
                  <a:cubicBezTo>
                    <a:pt x="381326" y="759538"/>
                    <a:pt x="384279" y="760681"/>
                    <a:pt x="386756" y="759538"/>
                  </a:cubicBezTo>
                  <a:lnTo>
                    <a:pt x="393899" y="756395"/>
                  </a:lnTo>
                  <a:lnTo>
                    <a:pt x="389613" y="767444"/>
                  </a:lnTo>
                  <a:cubicBezTo>
                    <a:pt x="388280" y="770778"/>
                    <a:pt x="389994" y="774588"/>
                    <a:pt x="393328" y="775921"/>
                  </a:cubicBezTo>
                  <a:cubicBezTo>
                    <a:pt x="396662" y="777255"/>
                    <a:pt x="400472" y="775540"/>
                    <a:pt x="401805" y="772207"/>
                  </a:cubicBezTo>
                  <a:lnTo>
                    <a:pt x="406091" y="761158"/>
                  </a:lnTo>
                  <a:lnTo>
                    <a:pt x="409235" y="768301"/>
                  </a:lnTo>
                  <a:cubicBezTo>
                    <a:pt x="410378" y="770873"/>
                    <a:pt x="413330" y="772016"/>
                    <a:pt x="415902" y="770873"/>
                  </a:cubicBezTo>
                  <a:cubicBezTo>
                    <a:pt x="418474" y="769730"/>
                    <a:pt x="419617" y="766777"/>
                    <a:pt x="418474" y="764301"/>
                  </a:cubicBezTo>
                  <a:lnTo>
                    <a:pt x="411330" y="747918"/>
                  </a:lnTo>
                  <a:lnTo>
                    <a:pt x="420379" y="724677"/>
                  </a:lnTo>
                  <a:cubicBezTo>
                    <a:pt x="420379" y="724677"/>
                    <a:pt x="455717" y="708865"/>
                    <a:pt x="455717" y="708865"/>
                  </a:cubicBezTo>
                  <a:lnTo>
                    <a:pt x="450002" y="723439"/>
                  </a:lnTo>
                  <a:cubicBezTo>
                    <a:pt x="448954" y="726010"/>
                    <a:pt x="450287" y="728963"/>
                    <a:pt x="452859" y="729916"/>
                  </a:cubicBezTo>
                  <a:cubicBezTo>
                    <a:pt x="455431" y="730868"/>
                    <a:pt x="458384" y="729630"/>
                    <a:pt x="459336" y="727058"/>
                  </a:cubicBezTo>
                  <a:lnTo>
                    <a:pt x="468671" y="703150"/>
                  </a:lnTo>
                  <a:lnTo>
                    <a:pt x="480291" y="698007"/>
                  </a:lnTo>
                  <a:lnTo>
                    <a:pt x="500484" y="744489"/>
                  </a:lnTo>
                  <a:lnTo>
                    <a:pt x="439334" y="802496"/>
                  </a:lnTo>
                  <a:lnTo>
                    <a:pt x="379421" y="800972"/>
                  </a:lnTo>
                  <a:cubicBezTo>
                    <a:pt x="372944" y="800782"/>
                    <a:pt x="367610" y="805925"/>
                    <a:pt x="367420" y="812307"/>
                  </a:cubicBezTo>
                  <a:cubicBezTo>
                    <a:pt x="367229" y="818784"/>
                    <a:pt x="372373" y="824118"/>
                    <a:pt x="378850" y="824308"/>
                  </a:cubicBezTo>
                  <a:lnTo>
                    <a:pt x="415331" y="825261"/>
                  </a:lnTo>
                  <a:lnTo>
                    <a:pt x="350084" y="887173"/>
                  </a:lnTo>
                  <a:cubicBezTo>
                    <a:pt x="350084" y="887173"/>
                    <a:pt x="349608" y="887173"/>
                    <a:pt x="349418" y="887173"/>
                  </a:cubicBezTo>
                  <a:lnTo>
                    <a:pt x="291315" y="885649"/>
                  </a:lnTo>
                  <a:lnTo>
                    <a:pt x="262550" y="855360"/>
                  </a:lnTo>
                  <a:cubicBezTo>
                    <a:pt x="258073" y="850693"/>
                    <a:pt x="250643" y="850502"/>
                    <a:pt x="245976" y="854884"/>
                  </a:cubicBezTo>
                  <a:cubicBezTo>
                    <a:pt x="241309" y="859360"/>
                    <a:pt x="241118" y="866790"/>
                    <a:pt x="245500" y="871457"/>
                  </a:cubicBezTo>
                  <a:lnTo>
                    <a:pt x="258168" y="884792"/>
                  </a:lnTo>
                  <a:lnTo>
                    <a:pt x="230546" y="884125"/>
                  </a:lnTo>
                  <a:cubicBezTo>
                    <a:pt x="222068" y="883935"/>
                    <a:pt x="215115" y="890507"/>
                    <a:pt x="214925" y="898984"/>
                  </a:cubicBezTo>
                  <a:cubicBezTo>
                    <a:pt x="214734" y="907366"/>
                    <a:pt x="221306" y="914415"/>
                    <a:pt x="229784" y="914605"/>
                  </a:cubicBezTo>
                  <a:lnTo>
                    <a:pt x="257406" y="915367"/>
                  </a:lnTo>
                  <a:lnTo>
                    <a:pt x="244166" y="927940"/>
                  </a:lnTo>
                  <a:cubicBezTo>
                    <a:pt x="239499" y="932417"/>
                    <a:pt x="239309" y="939847"/>
                    <a:pt x="243690" y="944514"/>
                  </a:cubicBezTo>
                  <a:cubicBezTo>
                    <a:pt x="248167" y="949181"/>
                    <a:pt x="255596" y="949372"/>
                    <a:pt x="260264" y="944895"/>
                  </a:cubicBezTo>
                  <a:lnTo>
                    <a:pt x="289124" y="917463"/>
                  </a:lnTo>
                  <a:cubicBezTo>
                    <a:pt x="289124" y="917463"/>
                    <a:pt x="289886" y="916606"/>
                    <a:pt x="290267" y="916129"/>
                  </a:cubicBezTo>
                  <a:lnTo>
                    <a:pt x="318938" y="916891"/>
                  </a:lnTo>
                  <a:lnTo>
                    <a:pt x="239880" y="991948"/>
                  </a:lnTo>
                  <a:lnTo>
                    <a:pt x="179968" y="990329"/>
                  </a:lnTo>
                  <a:cubicBezTo>
                    <a:pt x="173491" y="990139"/>
                    <a:pt x="168157" y="995282"/>
                    <a:pt x="167966" y="1001759"/>
                  </a:cubicBezTo>
                  <a:cubicBezTo>
                    <a:pt x="167776" y="1008236"/>
                    <a:pt x="172824" y="1013570"/>
                    <a:pt x="179396" y="1013761"/>
                  </a:cubicBezTo>
                  <a:lnTo>
                    <a:pt x="215972" y="1014713"/>
                  </a:lnTo>
                  <a:lnTo>
                    <a:pt x="180730" y="1048146"/>
                  </a:lnTo>
                  <a:cubicBezTo>
                    <a:pt x="173491" y="1055004"/>
                    <a:pt x="173205" y="1066339"/>
                    <a:pt x="180063" y="1073578"/>
                  </a:cubicBezTo>
                  <a:cubicBezTo>
                    <a:pt x="186921" y="1080817"/>
                    <a:pt x="198351" y="1081102"/>
                    <a:pt x="205495" y="1074244"/>
                  </a:cubicBezTo>
                  <a:lnTo>
                    <a:pt x="242071" y="1039573"/>
                  </a:lnTo>
                  <a:lnTo>
                    <a:pt x="241118" y="1078626"/>
                  </a:lnTo>
                  <a:cubicBezTo>
                    <a:pt x="240928" y="1085103"/>
                    <a:pt x="246071" y="1090437"/>
                    <a:pt x="252453" y="1090627"/>
                  </a:cubicBezTo>
                  <a:cubicBezTo>
                    <a:pt x="258930" y="1090818"/>
                    <a:pt x="264264" y="1085674"/>
                    <a:pt x="264455" y="1079197"/>
                  </a:cubicBezTo>
                  <a:lnTo>
                    <a:pt x="266074" y="1016809"/>
                  </a:lnTo>
                  <a:lnTo>
                    <a:pt x="343322" y="943466"/>
                  </a:lnTo>
                  <a:lnTo>
                    <a:pt x="342560" y="971089"/>
                  </a:lnTo>
                  <a:cubicBezTo>
                    <a:pt x="342560" y="971089"/>
                    <a:pt x="341607" y="971755"/>
                    <a:pt x="341226" y="972136"/>
                  </a:cubicBezTo>
                  <a:lnTo>
                    <a:pt x="312365" y="999568"/>
                  </a:lnTo>
                  <a:cubicBezTo>
                    <a:pt x="307698" y="1004045"/>
                    <a:pt x="307508" y="1011475"/>
                    <a:pt x="311889" y="1016142"/>
                  </a:cubicBezTo>
                  <a:cubicBezTo>
                    <a:pt x="316366" y="1020809"/>
                    <a:pt x="323795" y="1021000"/>
                    <a:pt x="328463" y="1016523"/>
                  </a:cubicBezTo>
                  <a:lnTo>
                    <a:pt x="341798" y="1003855"/>
                  </a:lnTo>
                  <a:lnTo>
                    <a:pt x="341036" y="1031477"/>
                  </a:lnTo>
                  <a:cubicBezTo>
                    <a:pt x="340845" y="1039859"/>
                    <a:pt x="347513" y="1046908"/>
                    <a:pt x="355895" y="1047098"/>
                  </a:cubicBezTo>
                  <a:cubicBezTo>
                    <a:pt x="364277" y="1047289"/>
                    <a:pt x="371325" y="1040621"/>
                    <a:pt x="371611" y="1032239"/>
                  </a:cubicBezTo>
                  <a:lnTo>
                    <a:pt x="372373" y="1004617"/>
                  </a:lnTo>
                  <a:lnTo>
                    <a:pt x="384946" y="1017952"/>
                  </a:lnTo>
                  <a:cubicBezTo>
                    <a:pt x="389423" y="1022619"/>
                    <a:pt x="396852" y="1022809"/>
                    <a:pt x="401519" y="1018333"/>
                  </a:cubicBezTo>
                  <a:cubicBezTo>
                    <a:pt x="406187" y="1013856"/>
                    <a:pt x="406377" y="1006522"/>
                    <a:pt x="401996" y="1001759"/>
                  </a:cubicBezTo>
                  <a:lnTo>
                    <a:pt x="373230" y="971470"/>
                  </a:lnTo>
                  <a:lnTo>
                    <a:pt x="374754" y="913558"/>
                  </a:lnTo>
                  <a:lnTo>
                    <a:pt x="441715" y="850026"/>
                  </a:lnTo>
                  <a:lnTo>
                    <a:pt x="440667" y="888983"/>
                  </a:lnTo>
                  <a:cubicBezTo>
                    <a:pt x="440477" y="895460"/>
                    <a:pt x="445620" y="900794"/>
                    <a:pt x="452097" y="900985"/>
                  </a:cubicBezTo>
                  <a:cubicBezTo>
                    <a:pt x="458574" y="901175"/>
                    <a:pt x="463908" y="896032"/>
                    <a:pt x="464099" y="889555"/>
                  </a:cubicBezTo>
                  <a:lnTo>
                    <a:pt x="465718" y="827166"/>
                  </a:lnTo>
                  <a:lnTo>
                    <a:pt x="529154" y="766968"/>
                  </a:lnTo>
                  <a:lnTo>
                    <a:pt x="569540" y="787161"/>
                  </a:lnTo>
                  <a:lnTo>
                    <a:pt x="550395" y="821165"/>
                  </a:lnTo>
                  <a:lnTo>
                    <a:pt x="525630" y="828023"/>
                  </a:lnTo>
                  <a:cubicBezTo>
                    <a:pt x="522963" y="828785"/>
                    <a:pt x="521439" y="831547"/>
                    <a:pt x="522201" y="834214"/>
                  </a:cubicBezTo>
                  <a:cubicBezTo>
                    <a:pt x="522963" y="836881"/>
                    <a:pt x="525725" y="838405"/>
                    <a:pt x="528392" y="837739"/>
                  </a:cubicBezTo>
                  <a:lnTo>
                    <a:pt x="543442" y="833548"/>
                  </a:lnTo>
                  <a:lnTo>
                    <a:pt x="524487" y="867076"/>
                  </a:lnTo>
                  <a:cubicBezTo>
                    <a:pt x="524487" y="867076"/>
                    <a:pt x="500198" y="873838"/>
                    <a:pt x="500198" y="873838"/>
                  </a:cubicBezTo>
                  <a:lnTo>
                    <a:pt x="484577" y="865075"/>
                  </a:lnTo>
                  <a:cubicBezTo>
                    <a:pt x="482196" y="863742"/>
                    <a:pt x="479148" y="864599"/>
                    <a:pt x="477719" y="866980"/>
                  </a:cubicBezTo>
                  <a:cubicBezTo>
                    <a:pt x="476386" y="869362"/>
                    <a:pt x="477243" y="872410"/>
                    <a:pt x="479624" y="873838"/>
                  </a:cubicBezTo>
                  <a:lnTo>
                    <a:pt x="486482" y="877648"/>
                  </a:lnTo>
                  <a:lnTo>
                    <a:pt x="475148" y="880792"/>
                  </a:lnTo>
                  <a:cubicBezTo>
                    <a:pt x="471623" y="881744"/>
                    <a:pt x="469623" y="885364"/>
                    <a:pt x="470576" y="888888"/>
                  </a:cubicBezTo>
                  <a:cubicBezTo>
                    <a:pt x="471528" y="892412"/>
                    <a:pt x="475148" y="894412"/>
                    <a:pt x="478672" y="893460"/>
                  </a:cubicBezTo>
                  <a:lnTo>
                    <a:pt x="490102" y="890317"/>
                  </a:lnTo>
                  <a:lnTo>
                    <a:pt x="486197" y="897175"/>
                  </a:lnTo>
                  <a:cubicBezTo>
                    <a:pt x="484863" y="899556"/>
                    <a:pt x="485720" y="902604"/>
                    <a:pt x="488102" y="904033"/>
                  </a:cubicBezTo>
                  <a:cubicBezTo>
                    <a:pt x="490483" y="905366"/>
                    <a:pt x="493531" y="904509"/>
                    <a:pt x="494960" y="902128"/>
                  </a:cubicBezTo>
                  <a:lnTo>
                    <a:pt x="503342" y="887269"/>
                  </a:lnTo>
                  <a:cubicBezTo>
                    <a:pt x="503342" y="887269"/>
                    <a:pt x="503437" y="886792"/>
                    <a:pt x="503532" y="886602"/>
                  </a:cubicBezTo>
                  <a:lnTo>
                    <a:pt x="515438" y="883268"/>
                  </a:lnTo>
                  <a:lnTo>
                    <a:pt x="492483" y="923940"/>
                  </a:lnTo>
                  <a:lnTo>
                    <a:pt x="467718" y="930893"/>
                  </a:lnTo>
                  <a:cubicBezTo>
                    <a:pt x="465051" y="931655"/>
                    <a:pt x="463527" y="934417"/>
                    <a:pt x="464194" y="937084"/>
                  </a:cubicBezTo>
                  <a:cubicBezTo>
                    <a:pt x="464956" y="939751"/>
                    <a:pt x="467718" y="941275"/>
                    <a:pt x="470385" y="940513"/>
                  </a:cubicBezTo>
                  <a:lnTo>
                    <a:pt x="485435" y="936322"/>
                  </a:lnTo>
                  <a:lnTo>
                    <a:pt x="475243" y="954515"/>
                  </a:lnTo>
                  <a:cubicBezTo>
                    <a:pt x="473147" y="958230"/>
                    <a:pt x="474481" y="962897"/>
                    <a:pt x="478196" y="964993"/>
                  </a:cubicBezTo>
                  <a:cubicBezTo>
                    <a:pt x="481910" y="967088"/>
                    <a:pt x="486578" y="965755"/>
                    <a:pt x="488673" y="962040"/>
                  </a:cubicBezTo>
                  <a:lnTo>
                    <a:pt x="499246" y="943276"/>
                  </a:lnTo>
                  <a:lnTo>
                    <a:pt x="503723" y="959373"/>
                  </a:lnTo>
                  <a:cubicBezTo>
                    <a:pt x="504485" y="962040"/>
                    <a:pt x="507247" y="963564"/>
                    <a:pt x="509914" y="962802"/>
                  </a:cubicBezTo>
                  <a:cubicBezTo>
                    <a:pt x="512581" y="962040"/>
                    <a:pt x="514105" y="959278"/>
                    <a:pt x="513343" y="956611"/>
                  </a:cubicBezTo>
                  <a:lnTo>
                    <a:pt x="506104" y="930893"/>
                  </a:lnTo>
                  <a:lnTo>
                    <a:pt x="528488" y="891079"/>
                  </a:lnTo>
                  <a:lnTo>
                    <a:pt x="531726" y="902604"/>
                  </a:lnTo>
                  <a:cubicBezTo>
                    <a:pt x="531726" y="902604"/>
                    <a:pt x="531440" y="902890"/>
                    <a:pt x="531250" y="903175"/>
                  </a:cubicBezTo>
                  <a:lnTo>
                    <a:pt x="522868" y="918034"/>
                  </a:lnTo>
                  <a:cubicBezTo>
                    <a:pt x="521534" y="920416"/>
                    <a:pt x="522392" y="923464"/>
                    <a:pt x="524773" y="924892"/>
                  </a:cubicBezTo>
                  <a:cubicBezTo>
                    <a:pt x="527154" y="926226"/>
                    <a:pt x="530297" y="925369"/>
                    <a:pt x="531631" y="922987"/>
                  </a:cubicBezTo>
                  <a:lnTo>
                    <a:pt x="535441" y="916129"/>
                  </a:lnTo>
                  <a:lnTo>
                    <a:pt x="538584" y="927559"/>
                  </a:lnTo>
                  <a:cubicBezTo>
                    <a:pt x="539537" y="931084"/>
                    <a:pt x="543156" y="933084"/>
                    <a:pt x="546680" y="932131"/>
                  </a:cubicBezTo>
                  <a:cubicBezTo>
                    <a:pt x="550205" y="931179"/>
                    <a:pt x="552205" y="927559"/>
                    <a:pt x="551252" y="924035"/>
                  </a:cubicBezTo>
                  <a:lnTo>
                    <a:pt x="548109" y="912605"/>
                  </a:lnTo>
                  <a:lnTo>
                    <a:pt x="554967" y="916415"/>
                  </a:lnTo>
                  <a:cubicBezTo>
                    <a:pt x="557348" y="917749"/>
                    <a:pt x="560396" y="916891"/>
                    <a:pt x="561825" y="914510"/>
                  </a:cubicBezTo>
                  <a:cubicBezTo>
                    <a:pt x="563159" y="912129"/>
                    <a:pt x="562301" y="909081"/>
                    <a:pt x="559920" y="907652"/>
                  </a:cubicBezTo>
                  <a:lnTo>
                    <a:pt x="544299" y="898889"/>
                  </a:lnTo>
                  <a:lnTo>
                    <a:pt x="537632" y="874981"/>
                  </a:lnTo>
                  <a:lnTo>
                    <a:pt x="557063" y="840501"/>
                  </a:lnTo>
                  <a:lnTo>
                    <a:pt x="561539" y="856598"/>
                  </a:lnTo>
                  <a:cubicBezTo>
                    <a:pt x="562301" y="859265"/>
                    <a:pt x="565064" y="860789"/>
                    <a:pt x="567731" y="860122"/>
                  </a:cubicBezTo>
                  <a:cubicBezTo>
                    <a:pt x="570398" y="859360"/>
                    <a:pt x="572017" y="856598"/>
                    <a:pt x="571255" y="853931"/>
                  </a:cubicBezTo>
                  <a:lnTo>
                    <a:pt x="564111" y="828214"/>
                  </a:lnTo>
                  <a:lnTo>
                    <a:pt x="583256" y="794209"/>
                  </a:lnTo>
                  <a:lnTo>
                    <a:pt x="610879" y="808021"/>
                  </a:lnTo>
                  <a:lnTo>
                    <a:pt x="601259" y="892888"/>
                  </a:lnTo>
                  <a:lnTo>
                    <a:pt x="554300" y="930226"/>
                  </a:lnTo>
                  <a:cubicBezTo>
                    <a:pt x="549252" y="934227"/>
                    <a:pt x="548395" y="941561"/>
                    <a:pt x="552395" y="946705"/>
                  </a:cubicBezTo>
                  <a:cubicBezTo>
                    <a:pt x="556491" y="951753"/>
                    <a:pt x="563825" y="952610"/>
                    <a:pt x="568874" y="948610"/>
                  </a:cubicBezTo>
                  <a:lnTo>
                    <a:pt x="597544" y="925845"/>
                  </a:lnTo>
                  <a:lnTo>
                    <a:pt x="587352" y="1015189"/>
                  </a:lnTo>
                  <a:cubicBezTo>
                    <a:pt x="587352" y="1015189"/>
                    <a:pt x="586971" y="1015475"/>
                    <a:pt x="586781" y="1015570"/>
                  </a:cubicBezTo>
                  <a:lnTo>
                    <a:pt x="541251" y="1051765"/>
                  </a:lnTo>
                  <a:lnTo>
                    <a:pt x="499817" y="1047003"/>
                  </a:lnTo>
                  <a:cubicBezTo>
                    <a:pt x="493436" y="1046241"/>
                    <a:pt x="487625" y="1050908"/>
                    <a:pt x="486863" y="1057290"/>
                  </a:cubicBezTo>
                  <a:cubicBezTo>
                    <a:pt x="486101" y="1063767"/>
                    <a:pt x="490769" y="1069482"/>
                    <a:pt x="497150" y="1070244"/>
                  </a:cubicBezTo>
                  <a:lnTo>
                    <a:pt x="515343" y="1072339"/>
                  </a:lnTo>
                  <a:lnTo>
                    <a:pt x="493721" y="1089484"/>
                  </a:lnTo>
                  <a:cubicBezTo>
                    <a:pt x="487149" y="1094723"/>
                    <a:pt x="486006" y="1104343"/>
                    <a:pt x="491245" y="1110916"/>
                  </a:cubicBezTo>
                  <a:cubicBezTo>
                    <a:pt x="496484" y="1117488"/>
                    <a:pt x="506104" y="1118631"/>
                    <a:pt x="512676" y="1113392"/>
                  </a:cubicBezTo>
                  <a:lnTo>
                    <a:pt x="534298" y="1096152"/>
                  </a:lnTo>
                  <a:lnTo>
                    <a:pt x="532202" y="1114440"/>
                  </a:lnTo>
                  <a:cubicBezTo>
                    <a:pt x="531440" y="1120822"/>
                    <a:pt x="536108" y="1126632"/>
                    <a:pt x="542489" y="1127394"/>
                  </a:cubicBezTo>
                  <a:cubicBezTo>
                    <a:pt x="548871" y="1128156"/>
                    <a:pt x="554681" y="1123489"/>
                    <a:pt x="555443" y="1117107"/>
                  </a:cubicBezTo>
                  <a:lnTo>
                    <a:pt x="559920" y="1077483"/>
                  </a:lnTo>
                  <a:cubicBezTo>
                    <a:pt x="559920" y="1076911"/>
                    <a:pt x="559920" y="1076340"/>
                    <a:pt x="559920" y="1075768"/>
                  </a:cubicBezTo>
                  <a:lnTo>
                    <a:pt x="582304" y="1057957"/>
                  </a:lnTo>
                  <a:lnTo>
                    <a:pt x="570017" y="1166256"/>
                  </a:lnTo>
                  <a:lnTo>
                    <a:pt x="523058" y="1203594"/>
                  </a:lnTo>
                  <a:cubicBezTo>
                    <a:pt x="518010" y="1207594"/>
                    <a:pt x="517153" y="1215024"/>
                    <a:pt x="521153" y="1220072"/>
                  </a:cubicBezTo>
                  <a:cubicBezTo>
                    <a:pt x="525154" y="1225120"/>
                    <a:pt x="532583" y="1225978"/>
                    <a:pt x="537632" y="1221977"/>
                  </a:cubicBezTo>
                  <a:lnTo>
                    <a:pt x="566302" y="1199212"/>
                  </a:lnTo>
                  <a:lnTo>
                    <a:pt x="560777" y="1247504"/>
                  </a:lnTo>
                  <a:cubicBezTo>
                    <a:pt x="559634" y="1257410"/>
                    <a:pt x="566778" y="1266268"/>
                    <a:pt x="576589" y="1267411"/>
                  </a:cubicBezTo>
                  <a:cubicBezTo>
                    <a:pt x="586495" y="1268554"/>
                    <a:pt x="595353" y="1261411"/>
                    <a:pt x="596496" y="1251600"/>
                  </a:cubicBezTo>
                  <a:lnTo>
                    <a:pt x="602211" y="1201594"/>
                  </a:lnTo>
                  <a:lnTo>
                    <a:pt x="626500" y="1232169"/>
                  </a:lnTo>
                  <a:cubicBezTo>
                    <a:pt x="630500" y="1237217"/>
                    <a:pt x="637930" y="1238074"/>
                    <a:pt x="642978" y="1234074"/>
                  </a:cubicBezTo>
                  <a:cubicBezTo>
                    <a:pt x="648026" y="1230073"/>
                    <a:pt x="648884" y="1222644"/>
                    <a:pt x="644788" y="1217596"/>
                  </a:cubicBezTo>
                  <a:lnTo>
                    <a:pt x="605926" y="1168732"/>
                  </a:lnTo>
                  <a:lnTo>
                    <a:pt x="618023" y="1062910"/>
                  </a:lnTo>
                  <a:lnTo>
                    <a:pt x="635263" y="1084531"/>
                  </a:lnTo>
                  <a:cubicBezTo>
                    <a:pt x="635072" y="1085103"/>
                    <a:pt x="634977" y="1085674"/>
                    <a:pt x="634882" y="1086246"/>
                  </a:cubicBezTo>
                  <a:lnTo>
                    <a:pt x="630405" y="1125775"/>
                  </a:lnTo>
                  <a:cubicBezTo>
                    <a:pt x="629643" y="1132252"/>
                    <a:pt x="634310" y="1137967"/>
                    <a:pt x="640692" y="1138729"/>
                  </a:cubicBezTo>
                  <a:cubicBezTo>
                    <a:pt x="647074" y="1139491"/>
                    <a:pt x="652884" y="1134823"/>
                    <a:pt x="653646" y="1128442"/>
                  </a:cubicBezTo>
                  <a:lnTo>
                    <a:pt x="655646" y="1110249"/>
                  </a:lnTo>
                  <a:lnTo>
                    <a:pt x="672887" y="1131871"/>
                  </a:lnTo>
                  <a:cubicBezTo>
                    <a:pt x="678125" y="1138443"/>
                    <a:pt x="687746" y="1139586"/>
                    <a:pt x="694318" y="1134347"/>
                  </a:cubicBezTo>
                  <a:cubicBezTo>
                    <a:pt x="700890" y="1129108"/>
                    <a:pt x="702033" y="1119488"/>
                    <a:pt x="696794" y="1112916"/>
                  </a:cubicBezTo>
                  <a:lnTo>
                    <a:pt x="679554" y="1091294"/>
                  </a:lnTo>
                  <a:lnTo>
                    <a:pt x="697747" y="1093390"/>
                  </a:lnTo>
                  <a:cubicBezTo>
                    <a:pt x="704224" y="1094152"/>
                    <a:pt x="710034" y="1089484"/>
                    <a:pt x="710701" y="1083103"/>
                  </a:cubicBezTo>
                  <a:cubicBezTo>
                    <a:pt x="711463" y="1076626"/>
                    <a:pt x="706796" y="1070911"/>
                    <a:pt x="700414" y="1070149"/>
                  </a:cubicBezTo>
                  <a:lnTo>
                    <a:pt x="658980" y="1065481"/>
                  </a:lnTo>
                  <a:lnTo>
                    <a:pt x="622880" y="1020142"/>
                  </a:lnTo>
                  <a:lnTo>
                    <a:pt x="633358" y="928417"/>
                  </a:lnTo>
                  <a:lnTo>
                    <a:pt x="657647" y="958992"/>
                  </a:lnTo>
                  <a:cubicBezTo>
                    <a:pt x="661647" y="964040"/>
                    <a:pt x="669077" y="964897"/>
                    <a:pt x="674125" y="960897"/>
                  </a:cubicBezTo>
                  <a:cubicBezTo>
                    <a:pt x="679173" y="956896"/>
                    <a:pt x="680030" y="949562"/>
                    <a:pt x="675935" y="944419"/>
                  </a:cubicBezTo>
                  <a:lnTo>
                    <a:pt x="637073" y="895555"/>
                  </a:lnTo>
                  <a:lnTo>
                    <a:pt x="646979" y="808592"/>
                  </a:lnTo>
                  <a:lnTo>
                    <a:pt x="682316" y="800115"/>
                  </a:lnTo>
                  <a:lnTo>
                    <a:pt x="688793" y="830690"/>
                  </a:lnTo>
                  <a:lnTo>
                    <a:pt x="674792" y="852217"/>
                  </a:lnTo>
                  <a:cubicBezTo>
                    <a:pt x="673268" y="854503"/>
                    <a:pt x="673934" y="857646"/>
                    <a:pt x="676316" y="859170"/>
                  </a:cubicBezTo>
                  <a:cubicBezTo>
                    <a:pt x="678602" y="860694"/>
                    <a:pt x="681745" y="860027"/>
                    <a:pt x="683269" y="857646"/>
                  </a:cubicBezTo>
                  <a:lnTo>
                    <a:pt x="691746" y="844501"/>
                  </a:lnTo>
                  <a:lnTo>
                    <a:pt x="699747" y="882220"/>
                  </a:lnTo>
                  <a:cubicBezTo>
                    <a:pt x="699747" y="882220"/>
                    <a:pt x="685936" y="903271"/>
                    <a:pt x="685936" y="903271"/>
                  </a:cubicBezTo>
                  <a:lnTo>
                    <a:pt x="668410" y="906985"/>
                  </a:lnTo>
                  <a:cubicBezTo>
                    <a:pt x="665743" y="907557"/>
                    <a:pt x="663933" y="910224"/>
                    <a:pt x="664505" y="912891"/>
                  </a:cubicBezTo>
                  <a:cubicBezTo>
                    <a:pt x="665076" y="915653"/>
                    <a:pt x="667743" y="917368"/>
                    <a:pt x="670410" y="916796"/>
                  </a:cubicBezTo>
                  <a:lnTo>
                    <a:pt x="678125" y="915177"/>
                  </a:lnTo>
                  <a:lnTo>
                    <a:pt x="671648" y="925083"/>
                  </a:lnTo>
                  <a:cubicBezTo>
                    <a:pt x="669648" y="928131"/>
                    <a:pt x="670505" y="932131"/>
                    <a:pt x="673553" y="934132"/>
                  </a:cubicBezTo>
                  <a:cubicBezTo>
                    <a:pt x="676601" y="936132"/>
                    <a:pt x="680602" y="935275"/>
                    <a:pt x="682602" y="932227"/>
                  </a:cubicBezTo>
                  <a:lnTo>
                    <a:pt x="689079" y="922321"/>
                  </a:lnTo>
                  <a:lnTo>
                    <a:pt x="690698" y="930036"/>
                  </a:lnTo>
                  <a:cubicBezTo>
                    <a:pt x="691270" y="932703"/>
                    <a:pt x="693937" y="934417"/>
                    <a:pt x="696699" y="933846"/>
                  </a:cubicBezTo>
                  <a:cubicBezTo>
                    <a:pt x="699366" y="933274"/>
                    <a:pt x="701081" y="930607"/>
                    <a:pt x="700509" y="927940"/>
                  </a:cubicBezTo>
                  <a:lnTo>
                    <a:pt x="696985" y="911272"/>
                  </a:lnTo>
                  <a:cubicBezTo>
                    <a:pt x="696985" y="911272"/>
                    <a:pt x="696794" y="910891"/>
                    <a:pt x="696699" y="910605"/>
                  </a:cubicBezTo>
                  <a:lnTo>
                    <a:pt x="703367" y="900223"/>
                  </a:lnTo>
                  <a:lnTo>
                    <a:pt x="713082" y="945943"/>
                  </a:lnTo>
                  <a:lnTo>
                    <a:pt x="699080" y="967469"/>
                  </a:lnTo>
                  <a:cubicBezTo>
                    <a:pt x="697556" y="969755"/>
                    <a:pt x="698223" y="972898"/>
                    <a:pt x="700604" y="974422"/>
                  </a:cubicBezTo>
                  <a:cubicBezTo>
                    <a:pt x="702890" y="975946"/>
                    <a:pt x="706034" y="975280"/>
                    <a:pt x="707558" y="972994"/>
                  </a:cubicBezTo>
                  <a:lnTo>
                    <a:pt x="716035" y="959849"/>
                  </a:lnTo>
                  <a:lnTo>
                    <a:pt x="720321" y="980233"/>
                  </a:lnTo>
                  <a:cubicBezTo>
                    <a:pt x="721178" y="984424"/>
                    <a:pt x="725274" y="987091"/>
                    <a:pt x="729465" y="986138"/>
                  </a:cubicBezTo>
                  <a:cubicBezTo>
                    <a:pt x="733656" y="985281"/>
                    <a:pt x="736323" y="981185"/>
                    <a:pt x="735371" y="976994"/>
                  </a:cubicBezTo>
                  <a:lnTo>
                    <a:pt x="730894" y="955944"/>
                  </a:lnTo>
                  <a:lnTo>
                    <a:pt x="744896" y="965088"/>
                  </a:lnTo>
                  <a:cubicBezTo>
                    <a:pt x="747277" y="966612"/>
                    <a:pt x="750325" y="965945"/>
                    <a:pt x="751849" y="963659"/>
                  </a:cubicBezTo>
                  <a:cubicBezTo>
                    <a:pt x="753373" y="961373"/>
                    <a:pt x="752706" y="958230"/>
                    <a:pt x="750420" y="956706"/>
                  </a:cubicBezTo>
                  <a:lnTo>
                    <a:pt x="727941" y="942133"/>
                  </a:lnTo>
                  <a:lnTo>
                    <a:pt x="718511" y="897460"/>
                  </a:lnTo>
                  <a:lnTo>
                    <a:pt x="728513" y="903937"/>
                  </a:lnTo>
                  <a:cubicBezTo>
                    <a:pt x="728513" y="903937"/>
                    <a:pt x="728513" y="904414"/>
                    <a:pt x="728513" y="904604"/>
                  </a:cubicBezTo>
                  <a:lnTo>
                    <a:pt x="732132" y="921273"/>
                  </a:lnTo>
                  <a:cubicBezTo>
                    <a:pt x="732704" y="923940"/>
                    <a:pt x="735371" y="925750"/>
                    <a:pt x="738038" y="925083"/>
                  </a:cubicBezTo>
                  <a:cubicBezTo>
                    <a:pt x="740800" y="924511"/>
                    <a:pt x="742514" y="921844"/>
                    <a:pt x="741943" y="919177"/>
                  </a:cubicBezTo>
                  <a:lnTo>
                    <a:pt x="740324" y="911462"/>
                  </a:lnTo>
                  <a:lnTo>
                    <a:pt x="750230" y="917939"/>
                  </a:lnTo>
                  <a:cubicBezTo>
                    <a:pt x="753278" y="919939"/>
                    <a:pt x="757278" y="919082"/>
                    <a:pt x="759278" y="916034"/>
                  </a:cubicBezTo>
                  <a:cubicBezTo>
                    <a:pt x="761279" y="912986"/>
                    <a:pt x="760421" y="908986"/>
                    <a:pt x="757373" y="906985"/>
                  </a:cubicBezTo>
                  <a:lnTo>
                    <a:pt x="747467" y="900508"/>
                  </a:lnTo>
                  <a:lnTo>
                    <a:pt x="755183" y="898889"/>
                  </a:lnTo>
                  <a:cubicBezTo>
                    <a:pt x="757945" y="898318"/>
                    <a:pt x="759659" y="895651"/>
                    <a:pt x="759088" y="892984"/>
                  </a:cubicBezTo>
                  <a:cubicBezTo>
                    <a:pt x="758516" y="890317"/>
                    <a:pt x="755849" y="888507"/>
                    <a:pt x="753087" y="889174"/>
                  </a:cubicBezTo>
                  <a:lnTo>
                    <a:pt x="735561" y="892888"/>
                  </a:lnTo>
                  <a:lnTo>
                    <a:pt x="714797" y="879363"/>
                  </a:lnTo>
                  <a:lnTo>
                    <a:pt x="706605" y="840691"/>
                  </a:lnTo>
                  <a:lnTo>
                    <a:pt x="720607" y="849835"/>
                  </a:lnTo>
                  <a:cubicBezTo>
                    <a:pt x="722893" y="851359"/>
                    <a:pt x="726036" y="850693"/>
                    <a:pt x="727560" y="848407"/>
                  </a:cubicBezTo>
                  <a:cubicBezTo>
                    <a:pt x="729084" y="846025"/>
                    <a:pt x="728417" y="842977"/>
                    <a:pt x="726131" y="841453"/>
                  </a:cubicBezTo>
                  <a:lnTo>
                    <a:pt x="703748" y="826880"/>
                  </a:lnTo>
                  <a:lnTo>
                    <a:pt x="697366" y="796591"/>
                  </a:lnTo>
                  <a:lnTo>
                    <a:pt x="725179" y="789923"/>
                  </a:lnTo>
                  <a:lnTo>
                    <a:pt x="773756" y="863361"/>
                  </a:lnTo>
                  <a:lnTo>
                    <a:pt x="761850" y="922130"/>
                  </a:lnTo>
                  <a:cubicBezTo>
                    <a:pt x="760517" y="928417"/>
                    <a:pt x="764612" y="934608"/>
                    <a:pt x="770994" y="935941"/>
                  </a:cubicBezTo>
                  <a:cubicBezTo>
                    <a:pt x="777281" y="937275"/>
                    <a:pt x="783472" y="933179"/>
                    <a:pt x="784805" y="926797"/>
                  </a:cubicBezTo>
                  <a:lnTo>
                    <a:pt x="792044" y="890983"/>
                  </a:lnTo>
                  <a:lnTo>
                    <a:pt x="841670" y="965945"/>
                  </a:lnTo>
                  <a:cubicBezTo>
                    <a:pt x="841670" y="965945"/>
                    <a:pt x="841479" y="966421"/>
                    <a:pt x="841479" y="966612"/>
                  </a:cubicBezTo>
                  <a:lnTo>
                    <a:pt x="829859" y="1023571"/>
                  </a:lnTo>
                  <a:lnTo>
                    <a:pt x="795092" y="1046622"/>
                  </a:lnTo>
                  <a:cubicBezTo>
                    <a:pt x="789663" y="1050146"/>
                    <a:pt x="788234" y="1057480"/>
                    <a:pt x="791854" y="1062814"/>
                  </a:cubicBezTo>
                  <a:cubicBezTo>
                    <a:pt x="795378" y="1068148"/>
                    <a:pt x="802712" y="1069672"/>
                    <a:pt x="808046" y="1066053"/>
                  </a:cubicBezTo>
                  <a:lnTo>
                    <a:pt x="823286" y="1055956"/>
                  </a:lnTo>
                  <a:lnTo>
                    <a:pt x="817762" y="1083007"/>
                  </a:lnTo>
                  <a:cubicBezTo>
                    <a:pt x="816047" y="1091294"/>
                    <a:pt x="821381" y="1099295"/>
                    <a:pt x="829668" y="1101010"/>
                  </a:cubicBezTo>
                  <a:cubicBezTo>
                    <a:pt x="837955" y="1102724"/>
                    <a:pt x="845956" y="1097390"/>
                    <a:pt x="847670" y="1089103"/>
                  </a:cubicBezTo>
                  <a:lnTo>
                    <a:pt x="853195" y="1062052"/>
                  </a:lnTo>
                  <a:lnTo>
                    <a:pt x="863291" y="1077388"/>
                  </a:lnTo>
                  <a:cubicBezTo>
                    <a:pt x="866911" y="1082817"/>
                    <a:pt x="874150" y="1084246"/>
                    <a:pt x="879484" y="1080721"/>
                  </a:cubicBezTo>
                  <a:cubicBezTo>
                    <a:pt x="884913" y="1077197"/>
                    <a:pt x="886342" y="1069863"/>
                    <a:pt x="882818" y="1064529"/>
                  </a:cubicBezTo>
                  <a:lnTo>
                    <a:pt x="860815" y="1031287"/>
                  </a:lnTo>
                  <a:cubicBezTo>
                    <a:pt x="860434" y="1030810"/>
                    <a:pt x="860053" y="1030334"/>
                    <a:pt x="859672" y="1029953"/>
                  </a:cubicBezTo>
                  <a:lnTo>
                    <a:pt x="865387" y="1001950"/>
                  </a:lnTo>
                  <a:lnTo>
                    <a:pt x="925490" y="1092818"/>
                  </a:lnTo>
                  <a:lnTo>
                    <a:pt x="913583" y="1151587"/>
                  </a:lnTo>
                  <a:cubicBezTo>
                    <a:pt x="912250" y="1157874"/>
                    <a:pt x="916346" y="1164065"/>
                    <a:pt x="922727" y="1165399"/>
                  </a:cubicBezTo>
                  <a:cubicBezTo>
                    <a:pt x="929109" y="1166732"/>
                    <a:pt x="935300" y="1162636"/>
                    <a:pt x="936539" y="1156255"/>
                  </a:cubicBezTo>
                  <a:lnTo>
                    <a:pt x="943778" y="1120441"/>
                  </a:lnTo>
                  <a:lnTo>
                    <a:pt x="970638" y="1160922"/>
                  </a:lnTo>
                  <a:cubicBezTo>
                    <a:pt x="976163" y="1169209"/>
                    <a:pt x="987307" y="1171495"/>
                    <a:pt x="995594" y="1165970"/>
                  </a:cubicBezTo>
                  <a:close/>
                  <a:moveTo>
                    <a:pt x="628691" y="762777"/>
                  </a:moveTo>
                  <a:lnTo>
                    <a:pt x="542680" y="719914"/>
                  </a:lnTo>
                  <a:lnTo>
                    <a:pt x="504389" y="631808"/>
                  </a:lnTo>
                  <a:lnTo>
                    <a:pt x="531726" y="539606"/>
                  </a:lnTo>
                  <a:lnTo>
                    <a:pt x="611831" y="486552"/>
                  </a:lnTo>
                  <a:lnTo>
                    <a:pt x="707272" y="497506"/>
                  </a:lnTo>
                  <a:lnTo>
                    <a:pt x="773375" y="567229"/>
                  </a:lnTo>
                  <a:lnTo>
                    <a:pt x="779186" y="663050"/>
                  </a:lnTo>
                  <a:lnTo>
                    <a:pt x="722131" y="740298"/>
                  </a:lnTo>
                  <a:lnTo>
                    <a:pt x="628691" y="7626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" name="Graphic 4">
              <a:extLst>
                <a:ext uri="{FF2B5EF4-FFF2-40B4-BE49-F238E27FC236}">
                  <a16:creationId xmlns:a16="http://schemas.microsoft.com/office/drawing/2014/main" id="{D508FBC6-56D2-58A1-ECFC-C85ECE147FC6}"/>
                </a:ext>
              </a:extLst>
            </p:cNvPr>
            <p:cNvGrpSpPr/>
            <p:nvPr/>
          </p:nvGrpSpPr>
          <p:grpSpPr>
            <a:xfrm>
              <a:off x="472316" y="850998"/>
              <a:ext cx="1066737" cy="1082791"/>
              <a:chOff x="-1888820" y="1093915"/>
              <a:chExt cx="1544253" cy="1567494"/>
            </a:xfrm>
            <a:solidFill>
              <a:schemeClr val="bg1"/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6325F1CB-3C43-259D-1569-DE66E78DCC9C}"/>
                  </a:ext>
                </a:extLst>
              </p:cNvPr>
              <p:cNvSpPr/>
              <p:nvPr/>
            </p:nvSpPr>
            <p:spPr>
              <a:xfrm>
                <a:off x="-458355" y="1498727"/>
                <a:ext cx="113789" cy="113789"/>
              </a:xfrm>
              <a:custGeom>
                <a:avLst/>
                <a:gdLst>
                  <a:gd name="connsiteX0" fmla="*/ 4698 w 113789"/>
                  <a:gd name="connsiteY0" fmla="*/ 79564 h 113789"/>
                  <a:gd name="connsiteX1" fmla="*/ 79564 w 113789"/>
                  <a:gd name="connsiteY1" fmla="*/ 109092 h 113789"/>
                  <a:gd name="connsiteX2" fmla="*/ 109092 w 113789"/>
                  <a:gd name="connsiteY2" fmla="*/ 34225 h 113789"/>
                  <a:gd name="connsiteX3" fmla="*/ 34225 w 113789"/>
                  <a:gd name="connsiteY3" fmla="*/ 4698 h 113789"/>
                  <a:gd name="connsiteX4" fmla="*/ 4698 w 113789"/>
                  <a:gd name="connsiteY4" fmla="*/ 79564 h 113789"/>
                  <a:gd name="connsiteX5" fmla="*/ 51275 w 113789"/>
                  <a:gd name="connsiteY5" fmla="*/ 43845 h 113789"/>
                  <a:gd name="connsiteX6" fmla="*/ 69944 w 113789"/>
                  <a:gd name="connsiteY6" fmla="*/ 51180 h 113789"/>
                  <a:gd name="connsiteX7" fmla="*/ 62610 w 113789"/>
                  <a:gd name="connsiteY7" fmla="*/ 69849 h 113789"/>
                  <a:gd name="connsiteX8" fmla="*/ 43941 w 113789"/>
                  <a:gd name="connsiteY8" fmla="*/ 62514 h 113789"/>
                  <a:gd name="connsiteX9" fmla="*/ 51275 w 113789"/>
                  <a:gd name="connsiteY9" fmla="*/ 43845 h 1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789" h="113789">
                    <a:moveTo>
                      <a:pt x="4698" y="79564"/>
                    </a:moveTo>
                    <a:cubicBezTo>
                      <a:pt x="17175" y="108330"/>
                      <a:pt x="50799" y="121569"/>
                      <a:pt x="79564" y="109092"/>
                    </a:cubicBezTo>
                    <a:cubicBezTo>
                      <a:pt x="108330" y="96614"/>
                      <a:pt x="121570" y="62991"/>
                      <a:pt x="109092" y="34225"/>
                    </a:cubicBezTo>
                    <a:cubicBezTo>
                      <a:pt x="96614" y="5460"/>
                      <a:pt x="62991" y="-7780"/>
                      <a:pt x="34225" y="4698"/>
                    </a:cubicBezTo>
                    <a:cubicBezTo>
                      <a:pt x="5460" y="17175"/>
                      <a:pt x="-7780" y="50799"/>
                      <a:pt x="4698" y="79564"/>
                    </a:cubicBezTo>
                    <a:close/>
                    <a:moveTo>
                      <a:pt x="51275" y="43845"/>
                    </a:moveTo>
                    <a:cubicBezTo>
                      <a:pt x="58419" y="40702"/>
                      <a:pt x="66801" y="44036"/>
                      <a:pt x="69944" y="51180"/>
                    </a:cubicBezTo>
                    <a:cubicBezTo>
                      <a:pt x="73087" y="58323"/>
                      <a:pt x="69754" y="66705"/>
                      <a:pt x="62610" y="69849"/>
                    </a:cubicBezTo>
                    <a:cubicBezTo>
                      <a:pt x="55466" y="72992"/>
                      <a:pt x="47084" y="69658"/>
                      <a:pt x="43941" y="62514"/>
                    </a:cubicBezTo>
                    <a:cubicBezTo>
                      <a:pt x="40797" y="55371"/>
                      <a:pt x="44131" y="46989"/>
                      <a:pt x="51275" y="4384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16E8FE4-5C87-7622-DBA0-2C363B114A9F}"/>
                  </a:ext>
                </a:extLst>
              </p:cNvPr>
              <p:cNvSpPr/>
              <p:nvPr/>
            </p:nvSpPr>
            <p:spPr>
              <a:xfrm>
                <a:off x="-1888820" y="1205660"/>
                <a:ext cx="1427214" cy="1339091"/>
              </a:xfrm>
              <a:custGeom>
                <a:avLst/>
                <a:gdLst>
                  <a:gd name="connsiteX0" fmla="*/ 1060354 w 1427214"/>
                  <a:gd name="connsiteY0" fmla="*/ 1317036 h 1339091"/>
                  <a:gd name="connsiteX1" fmla="*/ 1056924 w 1427214"/>
                  <a:gd name="connsiteY1" fmla="*/ 1149015 h 1339091"/>
                  <a:gd name="connsiteX2" fmla="*/ 1049019 w 1427214"/>
                  <a:gd name="connsiteY2" fmla="*/ 1132822 h 1339091"/>
                  <a:gd name="connsiteX3" fmla="*/ 984249 w 1427214"/>
                  <a:gd name="connsiteY3" fmla="*/ 1073481 h 1339091"/>
                  <a:gd name="connsiteX4" fmla="*/ 918336 w 1427214"/>
                  <a:gd name="connsiteY4" fmla="*/ 1012998 h 1339091"/>
                  <a:gd name="connsiteX5" fmla="*/ 936624 w 1427214"/>
                  <a:gd name="connsiteY5" fmla="*/ 851358 h 1339091"/>
                  <a:gd name="connsiteX6" fmla="*/ 930909 w 1427214"/>
                  <a:gd name="connsiteY6" fmla="*/ 834308 h 1339091"/>
                  <a:gd name="connsiteX7" fmla="*/ 847184 w 1427214"/>
                  <a:gd name="connsiteY7" fmla="*/ 742392 h 1339091"/>
                  <a:gd name="connsiteX8" fmla="*/ 824800 w 1427214"/>
                  <a:gd name="connsiteY8" fmla="*/ 717437 h 1339091"/>
                  <a:gd name="connsiteX9" fmla="*/ 1043399 w 1427214"/>
                  <a:gd name="connsiteY9" fmla="*/ 795637 h 1339091"/>
                  <a:gd name="connsiteX10" fmla="*/ 1052257 w 1427214"/>
                  <a:gd name="connsiteY10" fmla="*/ 878981 h 1339091"/>
                  <a:gd name="connsiteX11" fmla="*/ 1081499 w 1427214"/>
                  <a:gd name="connsiteY11" fmla="*/ 921558 h 1339091"/>
                  <a:gd name="connsiteX12" fmla="*/ 1101121 w 1427214"/>
                  <a:gd name="connsiteY12" fmla="*/ 926987 h 1339091"/>
                  <a:gd name="connsiteX13" fmla="*/ 1116360 w 1427214"/>
                  <a:gd name="connsiteY13" fmla="*/ 913556 h 1339091"/>
                  <a:gd name="connsiteX14" fmla="*/ 1117504 w 1427214"/>
                  <a:gd name="connsiteY14" fmla="*/ 822116 h 1339091"/>
                  <a:gd name="connsiteX15" fmla="*/ 1269332 w 1427214"/>
                  <a:gd name="connsiteY15" fmla="*/ 876409 h 1339091"/>
                  <a:gd name="connsiteX16" fmla="*/ 1273999 w 1427214"/>
                  <a:gd name="connsiteY16" fmla="*/ 896602 h 1339091"/>
                  <a:gd name="connsiteX17" fmla="*/ 1350675 w 1427214"/>
                  <a:gd name="connsiteY17" fmla="*/ 926796 h 1339091"/>
                  <a:gd name="connsiteX18" fmla="*/ 1380870 w 1427214"/>
                  <a:gd name="connsiteY18" fmla="*/ 850120 h 1339091"/>
                  <a:gd name="connsiteX19" fmla="*/ 1304193 w 1427214"/>
                  <a:gd name="connsiteY19" fmla="*/ 819926 h 1339091"/>
                  <a:gd name="connsiteX20" fmla="*/ 1282857 w 1427214"/>
                  <a:gd name="connsiteY20" fmla="*/ 835928 h 1339091"/>
                  <a:gd name="connsiteX21" fmla="*/ 1123028 w 1427214"/>
                  <a:gd name="connsiteY21" fmla="*/ 778778 h 1339091"/>
                  <a:gd name="connsiteX22" fmla="*/ 1184655 w 1427214"/>
                  <a:gd name="connsiteY22" fmla="*/ 682861 h 1339091"/>
                  <a:gd name="connsiteX23" fmla="*/ 1177035 w 1427214"/>
                  <a:gd name="connsiteY23" fmla="*/ 664478 h 1339091"/>
                  <a:gd name="connsiteX24" fmla="*/ 1157508 w 1427214"/>
                  <a:gd name="connsiteY24" fmla="*/ 660382 h 1339091"/>
                  <a:gd name="connsiteX25" fmla="*/ 1061973 w 1427214"/>
                  <a:gd name="connsiteY25" fmla="*/ 756966 h 1339091"/>
                  <a:gd name="connsiteX26" fmla="*/ 856423 w 1427214"/>
                  <a:gd name="connsiteY26" fmla="*/ 683433 h 1339091"/>
                  <a:gd name="connsiteX27" fmla="*/ 868615 w 1427214"/>
                  <a:gd name="connsiteY27" fmla="*/ 683147 h 1339091"/>
                  <a:gd name="connsiteX28" fmla="*/ 869377 w 1427214"/>
                  <a:gd name="connsiteY28" fmla="*/ 683147 h 1339091"/>
                  <a:gd name="connsiteX29" fmla="*/ 978915 w 1427214"/>
                  <a:gd name="connsiteY29" fmla="*/ 679908 h 1339091"/>
                  <a:gd name="connsiteX30" fmla="*/ 993583 w 1427214"/>
                  <a:gd name="connsiteY30" fmla="*/ 673241 h 1339091"/>
                  <a:gd name="connsiteX31" fmla="*/ 1055972 w 1427214"/>
                  <a:gd name="connsiteY31" fmla="*/ 603613 h 1339091"/>
                  <a:gd name="connsiteX32" fmla="*/ 1116932 w 1427214"/>
                  <a:gd name="connsiteY32" fmla="*/ 535509 h 1339091"/>
                  <a:gd name="connsiteX33" fmla="*/ 1209420 w 1427214"/>
                  <a:gd name="connsiteY33" fmla="*/ 531128 h 1339091"/>
                  <a:gd name="connsiteX34" fmla="*/ 1213706 w 1427214"/>
                  <a:gd name="connsiteY34" fmla="*/ 530937 h 1339091"/>
                  <a:gd name="connsiteX35" fmla="*/ 1308004 w 1427214"/>
                  <a:gd name="connsiteY35" fmla="*/ 526460 h 1339091"/>
                  <a:gd name="connsiteX36" fmla="*/ 1324101 w 1427214"/>
                  <a:gd name="connsiteY36" fmla="*/ 517983 h 1339091"/>
                  <a:gd name="connsiteX37" fmla="*/ 1373345 w 1427214"/>
                  <a:gd name="connsiteY37" fmla="*/ 454737 h 1339091"/>
                  <a:gd name="connsiteX38" fmla="*/ 1422970 w 1427214"/>
                  <a:gd name="connsiteY38" fmla="*/ 391015 h 1339091"/>
                  <a:gd name="connsiteX39" fmla="*/ 1424875 w 1427214"/>
                  <a:gd name="connsiteY39" fmla="*/ 368441 h 1339091"/>
                  <a:gd name="connsiteX40" fmla="*/ 1405444 w 1427214"/>
                  <a:gd name="connsiteY40" fmla="*/ 356820 h 1339091"/>
                  <a:gd name="connsiteX41" fmla="*/ 1237423 w 1427214"/>
                  <a:gd name="connsiteY41" fmla="*/ 360249 h 1339091"/>
                  <a:gd name="connsiteX42" fmla="*/ 1221231 w 1427214"/>
                  <a:gd name="connsiteY42" fmla="*/ 368155 h 1339091"/>
                  <a:gd name="connsiteX43" fmla="*/ 1161890 w 1427214"/>
                  <a:gd name="connsiteY43" fmla="*/ 432925 h 1339091"/>
                  <a:gd name="connsiteX44" fmla="*/ 1101406 w 1427214"/>
                  <a:gd name="connsiteY44" fmla="*/ 498838 h 1339091"/>
                  <a:gd name="connsiteX45" fmla="*/ 939767 w 1427214"/>
                  <a:gd name="connsiteY45" fmla="*/ 480550 h 1339091"/>
                  <a:gd name="connsiteX46" fmla="*/ 922717 w 1427214"/>
                  <a:gd name="connsiteY46" fmla="*/ 486265 h 1339091"/>
                  <a:gd name="connsiteX47" fmla="*/ 831087 w 1427214"/>
                  <a:gd name="connsiteY47" fmla="*/ 569704 h 1339091"/>
                  <a:gd name="connsiteX48" fmla="*/ 830420 w 1427214"/>
                  <a:gd name="connsiteY48" fmla="*/ 570275 h 1339091"/>
                  <a:gd name="connsiteX49" fmla="*/ 810227 w 1427214"/>
                  <a:gd name="connsiteY49" fmla="*/ 588278 h 1339091"/>
                  <a:gd name="connsiteX50" fmla="*/ 899000 w 1427214"/>
                  <a:gd name="connsiteY50" fmla="*/ 382442 h 1339091"/>
                  <a:gd name="connsiteX51" fmla="*/ 1034731 w 1427214"/>
                  <a:gd name="connsiteY51" fmla="*/ 378442 h 1339091"/>
                  <a:gd name="connsiteX52" fmla="*/ 1045018 w 1427214"/>
                  <a:gd name="connsiteY52" fmla="*/ 361392 h 1339091"/>
                  <a:gd name="connsiteX53" fmla="*/ 1036827 w 1427214"/>
                  <a:gd name="connsiteY53" fmla="*/ 343295 h 1339091"/>
                  <a:gd name="connsiteX54" fmla="*/ 924622 w 1427214"/>
                  <a:gd name="connsiteY54" fmla="*/ 322911 h 1339091"/>
                  <a:gd name="connsiteX55" fmla="*/ 991869 w 1427214"/>
                  <a:gd name="connsiteY55" fmla="*/ 167082 h 1339091"/>
                  <a:gd name="connsiteX56" fmla="*/ 1018063 w 1427214"/>
                  <a:gd name="connsiteY56" fmla="*/ 162415 h 1339091"/>
                  <a:gd name="connsiteX57" fmla="*/ 1048257 w 1427214"/>
                  <a:gd name="connsiteY57" fmla="*/ 85739 h 1339091"/>
                  <a:gd name="connsiteX58" fmla="*/ 971581 w 1427214"/>
                  <a:gd name="connsiteY58" fmla="*/ 55544 h 1339091"/>
                  <a:gd name="connsiteX59" fmla="*/ 941386 w 1427214"/>
                  <a:gd name="connsiteY59" fmla="*/ 132221 h 1339091"/>
                  <a:gd name="connsiteX60" fmla="*/ 952911 w 1427214"/>
                  <a:gd name="connsiteY60" fmla="*/ 149366 h 1339091"/>
                  <a:gd name="connsiteX61" fmla="*/ 889094 w 1427214"/>
                  <a:gd name="connsiteY61" fmla="*/ 297480 h 1339091"/>
                  <a:gd name="connsiteX62" fmla="*/ 821466 w 1427214"/>
                  <a:gd name="connsiteY62" fmla="*/ 235948 h 1339091"/>
                  <a:gd name="connsiteX63" fmla="*/ 801273 w 1427214"/>
                  <a:gd name="connsiteY63" fmla="*/ 237948 h 1339091"/>
                  <a:gd name="connsiteX64" fmla="*/ 791939 w 1427214"/>
                  <a:gd name="connsiteY64" fmla="*/ 255950 h 1339091"/>
                  <a:gd name="connsiteX65" fmla="*/ 803083 w 1427214"/>
                  <a:gd name="connsiteY65" fmla="*/ 306338 h 1339091"/>
                  <a:gd name="connsiteX66" fmla="*/ 858042 w 1427214"/>
                  <a:gd name="connsiteY66" fmla="*/ 369679 h 1339091"/>
                  <a:gd name="connsiteX67" fmla="*/ 767364 w 1427214"/>
                  <a:gd name="connsiteY67" fmla="*/ 580086 h 1339091"/>
                  <a:gd name="connsiteX68" fmla="*/ 764983 w 1427214"/>
                  <a:gd name="connsiteY68" fmla="*/ 553988 h 1339091"/>
                  <a:gd name="connsiteX69" fmla="*/ 764983 w 1427214"/>
                  <a:gd name="connsiteY69" fmla="*/ 553416 h 1339091"/>
                  <a:gd name="connsiteX70" fmla="*/ 754887 w 1427214"/>
                  <a:gd name="connsiteY70" fmla="*/ 429972 h 1339091"/>
                  <a:gd name="connsiteX71" fmla="*/ 746314 w 1427214"/>
                  <a:gd name="connsiteY71" fmla="*/ 414161 h 1339091"/>
                  <a:gd name="connsiteX72" fmla="*/ 615631 w 1427214"/>
                  <a:gd name="connsiteY72" fmla="*/ 317291 h 1339091"/>
                  <a:gd name="connsiteX73" fmla="*/ 616393 w 1427214"/>
                  <a:gd name="connsiteY73" fmla="*/ 227852 h 1339091"/>
                  <a:gd name="connsiteX74" fmla="*/ 617155 w 1427214"/>
                  <a:gd name="connsiteY74" fmla="*/ 140031 h 1339091"/>
                  <a:gd name="connsiteX75" fmla="*/ 610773 w 1427214"/>
                  <a:gd name="connsiteY75" fmla="*/ 123172 h 1339091"/>
                  <a:gd name="connsiteX76" fmla="*/ 490282 w 1427214"/>
                  <a:gd name="connsiteY76" fmla="*/ 6014 h 1339091"/>
                  <a:gd name="connsiteX77" fmla="*/ 468184 w 1427214"/>
                  <a:gd name="connsiteY77" fmla="*/ 1252 h 1339091"/>
                  <a:gd name="connsiteX78" fmla="*/ 454182 w 1427214"/>
                  <a:gd name="connsiteY78" fmla="*/ 19064 h 1339091"/>
                  <a:gd name="connsiteX79" fmla="*/ 446943 w 1427214"/>
                  <a:gd name="connsiteY79" fmla="*/ 99740 h 1339091"/>
                  <a:gd name="connsiteX80" fmla="*/ 439800 w 1427214"/>
                  <a:gd name="connsiteY80" fmla="*/ 179274 h 1339091"/>
                  <a:gd name="connsiteX81" fmla="*/ 441419 w 1427214"/>
                  <a:gd name="connsiteY81" fmla="*/ 190037 h 1339091"/>
                  <a:gd name="connsiteX82" fmla="*/ 445800 w 1427214"/>
                  <a:gd name="connsiteY82" fmla="*/ 196514 h 1339091"/>
                  <a:gd name="connsiteX83" fmla="*/ 511999 w 1427214"/>
                  <a:gd name="connsiteY83" fmla="*/ 264428 h 1339091"/>
                  <a:gd name="connsiteX84" fmla="*/ 512666 w 1427214"/>
                  <a:gd name="connsiteY84" fmla="*/ 265190 h 1339091"/>
                  <a:gd name="connsiteX85" fmla="*/ 578865 w 1427214"/>
                  <a:gd name="connsiteY85" fmla="*/ 333103 h 1339091"/>
                  <a:gd name="connsiteX86" fmla="*/ 577341 w 1427214"/>
                  <a:gd name="connsiteY86" fmla="*/ 424829 h 1339091"/>
                  <a:gd name="connsiteX87" fmla="*/ 575436 w 1427214"/>
                  <a:gd name="connsiteY87" fmla="*/ 518364 h 1339091"/>
                  <a:gd name="connsiteX88" fmla="*/ 577245 w 1427214"/>
                  <a:gd name="connsiteY88" fmla="*/ 526746 h 1339091"/>
                  <a:gd name="connsiteX89" fmla="*/ 581627 w 1427214"/>
                  <a:gd name="connsiteY89" fmla="*/ 533223 h 1339091"/>
                  <a:gd name="connsiteX90" fmla="*/ 658875 w 1427214"/>
                  <a:gd name="connsiteY90" fmla="*/ 609709 h 1339091"/>
                  <a:gd name="connsiteX91" fmla="*/ 659541 w 1427214"/>
                  <a:gd name="connsiteY91" fmla="*/ 610376 h 1339091"/>
                  <a:gd name="connsiteX92" fmla="*/ 663066 w 1427214"/>
                  <a:gd name="connsiteY92" fmla="*/ 613805 h 1339091"/>
                  <a:gd name="connsiteX93" fmla="*/ 447039 w 1427214"/>
                  <a:gd name="connsiteY93" fmla="*/ 541891 h 1339091"/>
                  <a:gd name="connsiteX94" fmla="*/ 406272 w 1427214"/>
                  <a:gd name="connsiteY94" fmla="*/ 416828 h 1339091"/>
                  <a:gd name="connsiteX95" fmla="*/ 386555 w 1427214"/>
                  <a:gd name="connsiteY95" fmla="*/ 411875 h 1339091"/>
                  <a:gd name="connsiteX96" fmla="*/ 371601 w 1427214"/>
                  <a:gd name="connsiteY96" fmla="*/ 425591 h 1339091"/>
                  <a:gd name="connsiteX97" fmla="*/ 372458 w 1427214"/>
                  <a:gd name="connsiteY97" fmla="*/ 517031 h 1339091"/>
                  <a:gd name="connsiteX98" fmla="*/ 219582 w 1427214"/>
                  <a:gd name="connsiteY98" fmla="*/ 466167 h 1339091"/>
                  <a:gd name="connsiteX99" fmla="*/ 214343 w 1427214"/>
                  <a:gd name="connsiteY99" fmla="*/ 446069 h 1339091"/>
                  <a:gd name="connsiteX100" fmla="*/ 181577 w 1427214"/>
                  <a:gd name="connsiteY100" fmla="*/ 415780 h 1339091"/>
                  <a:gd name="connsiteX101" fmla="*/ 137000 w 1427214"/>
                  <a:gd name="connsiteY101" fmla="*/ 417494 h 1339091"/>
                  <a:gd name="connsiteX102" fmla="*/ 106710 w 1427214"/>
                  <a:gd name="connsiteY102" fmla="*/ 450260 h 1339091"/>
                  <a:gd name="connsiteX103" fmla="*/ 107949 w 1427214"/>
                  <a:gd name="connsiteY103" fmla="*/ 493599 h 1339091"/>
                  <a:gd name="connsiteX104" fmla="*/ 108520 w 1427214"/>
                  <a:gd name="connsiteY104" fmla="*/ 494837 h 1339091"/>
                  <a:gd name="connsiteX105" fmla="*/ 185768 w 1427214"/>
                  <a:gd name="connsiteY105" fmla="*/ 523317 h 1339091"/>
                  <a:gd name="connsiteX106" fmla="*/ 206723 w 1427214"/>
                  <a:gd name="connsiteY106" fmla="*/ 506839 h 1339091"/>
                  <a:gd name="connsiteX107" fmla="*/ 367695 w 1427214"/>
                  <a:gd name="connsiteY107" fmla="*/ 560465 h 1339091"/>
                  <a:gd name="connsiteX108" fmla="*/ 308164 w 1427214"/>
                  <a:gd name="connsiteY108" fmla="*/ 657715 h 1339091"/>
                  <a:gd name="connsiteX109" fmla="*/ 309879 w 1427214"/>
                  <a:gd name="connsiteY109" fmla="*/ 667716 h 1339091"/>
                  <a:gd name="connsiteX110" fmla="*/ 316165 w 1427214"/>
                  <a:gd name="connsiteY110" fmla="*/ 675908 h 1339091"/>
                  <a:gd name="connsiteX111" fmla="*/ 335787 w 1427214"/>
                  <a:gd name="connsiteY111" fmla="*/ 679527 h 1339091"/>
                  <a:gd name="connsiteX112" fmla="*/ 429132 w 1427214"/>
                  <a:gd name="connsiteY112" fmla="*/ 580848 h 1339091"/>
                  <a:gd name="connsiteX113" fmla="*/ 642682 w 1427214"/>
                  <a:gd name="connsiteY113" fmla="*/ 652000 h 1339091"/>
                  <a:gd name="connsiteX114" fmla="*/ 641349 w 1427214"/>
                  <a:gd name="connsiteY114" fmla="*/ 652095 h 1339091"/>
                  <a:gd name="connsiteX115" fmla="*/ 517905 w 1427214"/>
                  <a:gd name="connsiteY115" fmla="*/ 662192 h 1339091"/>
                  <a:gd name="connsiteX116" fmla="*/ 502093 w 1427214"/>
                  <a:gd name="connsiteY116" fmla="*/ 670764 h 1339091"/>
                  <a:gd name="connsiteX117" fmla="*/ 405224 w 1427214"/>
                  <a:gd name="connsiteY117" fmla="*/ 801447 h 1339091"/>
                  <a:gd name="connsiteX118" fmla="*/ 315689 w 1427214"/>
                  <a:gd name="connsiteY118" fmla="*/ 800685 h 1339091"/>
                  <a:gd name="connsiteX119" fmla="*/ 228059 w 1427214"/>
                  <a:gd name="connsiteY119" fmla="*/ 799923 h 1339091"/>
                  <a:gd name="connsiteX120" fmla="*/ 211200 w 1427214"/>
                  <a:gd name="connsiteY120" fmla="*/ 806305 h 1339091"/>
                  <a:gd name="connsiteX121" fmla="*/ 96423 w 1427214"/>
                  <a:gd name="connsiteY121" fmla="*/ 924415 h 1339091"/>
                  <a:gd name="connsiteX122" fmla="*/ 34225 w 1427214"/>
                  <a:gd name="connsiteY122" fmla="*/ 913175 h 1339091"/>
                  <a:gd name="connsiteX123" fmla="*/ 4698 w 1427214"/>
                  <a:gd name="connsiteY123" fmla="*/ 988042 h 1339091"/>
                  <a:gd name="connsiteX124" fmla="*/ 79564 w 1427214"/>
                  <a:gd name="connsiteY124" fmla="*/ 1017570 h 1339091"/>
                  <a:gd name="connsiteX125" fmla="*/ 113664 w 1427214"/>
                  <a:gd name="connsiteY125" fmla="*/ 963753 h 1339091"/>
                  <a:gd name="connsiteX126" fmla="*/ 187006 w 1427214"/>
                  <a:gd name="connsiteY126" fmla="*/ 970230 h 1339091"/>
                  <a:gd name="connsiteX127" fmla="*/ 187673 w 1427214"/>
                  <a:gd name="connsiteY127" fmla="*/ 970230 h 1339091"/>
                  <a:gd name="connsiteX128" fmla="*/ 267207 w 1427214"/>
                  <a:gd name="connsiteY128" fmla="*/ 977374 h 1339091"/>
                  <a:gd name="connsiteX129" fmla="*/ 284447 w 1427214"/>
                  <a:gd name="connsiteY129" fmla="*/ 971373 h 1339091"/>
                  <a:gd name="connsiteX130" fmla="*/ 352551 w 1427214"/>
                  <a:gd name="connsiteY130" fmla="*/ 904984 h 1339091"/>
                  <a:gd name="connsiteX131" fmla="*/ 421035 w 1427214"/>
                  <a:gd name="connsiteY131" fmla="*/ 838214 h 1339091"/>
                  <a:gd name="connsiteX132" fmla="*/ 513237 w 1427214"/>
                  <a:gd name="connsiteY132" fmla="*/ 839738 h 1339091"/>
                  <a:gd name="connsiteX133" fmla="*/ 606297 w 1427214"/>
                  <a:gd name="connsiteY133" fmla="*/ 841548 h 1339091"/>
                  <a:gd name="connsiteX134" fmla="*/ 621156 w 1427214"/>
                  <a:gd name="connsiteY134" fmla="*/ 835356 h 1339091"/>
                  <a:gd name="connsiteX135" fmla="*/ 685068 w 1427214"/>
                  <a:gd name="connsiteY135" fmla="*/ 770967 h 1339091"/>
                  <a:gd name="connsiteX136" fmla="*/ 596200 w 1427214"/>
                  <a:gd name="connsiteY136" fmla="*/ 965277 h 1339091"/>
                  <a:gd name="connsiteX137" fmla="*/ 460374 w 1427214"/>
                  <a:gd name="connsiteY137" fmla="*/ 966230 h 1339091"/>
                  <a:gd name="connsiteX138" fmla="*/ 449706 w 1427214"/>
                  <a:gd name="connsiteY138" fmla="*/ 982994 h 1339091"/>
                  <a:gd name="connsiteX139" fmla="*/ 451420 w 1427214"/>
                  <a:gd name="connsiteY139" fmla="*/ 993281 h 1339091"/>
                  <a:gd name="connsiteX140" fmla="*/ 457516 w 1427214"/>
                  <a:gd name="connsiteY140" fmla="*/ 1001377 h 1339091"/>
                  <a:gd name="connsiteX141" fmla="*/ 569244 w 1427214"/>
                  <a:gd name="connsiteY141" fmla="*/ 1024237 h 1339091"/>
                  <a:gd name="connsiteX142" fmla="*/ 498664 w 1427214"/>
                  <a:gd name="connsiteY142" fmla="*/ 1178542 h 1339091"/>
                  <a:gd name="connsiteX143" fmla="*/ 472375 w 1427214"/>
                  <a:gd name="connsiteY143" fmla="*/ 1182733 h 1339091"/>
                  <a:gd name="connsiteX144" fmla="*/ 440657 w 1427214"/>
                  <a:gd name="connsiteY144" fmla="*/ 1214070 h 1339091"/>
                  <a:gd name="connsiteX145" fmla="*/ 440466 w 1427214"/>
                  <a:gd name="connsiteY145" fmla="*/ 1258647 h 1339091"/>
                  <a:gd name="connsiteX146" fmla="*/ 440943 w 1427214"/>
                  <a:gd name="connsiteY146" fmla="*/ 1259886 h 1339091"/>
                  <a:gd name="connsiteX147" fmla="*/ 471804 w 1427214"/>
                  <a:gd name="connsiteY147" fmla="*/ 1290366 h 1339091"/>
                  <a:gd name="connsiteX148" fmla="*/ 516381 w 1427214"/>
                  <a:gd name="connsiteY148" fmla="*/ 1290556 h 1339091"/>
                  <a:gd name="connsiteX149" fmla="*/ 548099 w 1427214"/>
                  <a:gd name="connsiteY149" fmla="*/ 1259219 h 1339091"/>
                  <a:gd name="connsiteX150" fmla="*/ 548289 w 1427214"/>
                  <a:gd name="connsiteY150" fmla="*/ 1214642 h 1339091"/>
                  <a:gd name="connsiteX151" fmla="*/ 537145 w 1427214"/>
                  <a:gd name="connsiteY151" fmla="*/ 1197116 h 1339091"/>
                  <a:gd name="connsiteX152" fmla="*/ 604201 w 1427214"/>
                  <a:gd name="connsiteY152" fmla="*/ 1050621 h 1339091"/>
                  <a:gd name="connsiteX153" fmla="*/ 670495 w 1427214"/>
                  <a:gd name="connsiteY153" fmla="*/ 1113582 h 1339091"/>
                  <a:gd name="connsiteX154" fmla="*/ 690783 w 1427214"/>
                  <a:gd name="connsiteY154" fmla="*/ 1112058 h 1339091"/>
                  <a:gd name="connsiteX155" fmla="*/ 700594 w 1427214"/>
                  <a:gd name="connsiteY155" fmla="*/ 1094246 h 1339091"/>
                  <a:gd name="connsiteX156" fmla="*/ 636967 w 1427214"/>
                  <a:gd name="connsiteY156" fmla="*/ 979184 h 1339091"/>
                  <a:gd name="connsiteX157" fmla="*/ 733360 w 1427214"/>
                  <a:gd name="connsiteY157" fmla="*/ 768491 h 1339091"/>
                  <a:gd name="connsiteX158" fmla="*/ 733646 w 1427214"/>
                  <a:gd name="connsiteY158" fmla="*/ 781254 h 1339091"/>
                  <a:gd name="connsiteX159" fmla="*/ 733646 w 1427214"/>
                  <a:gd name="connsiteY159" fmla="*/ 781921 h 1339091"/>
                  <a:gd name="connsiteX160" fmla="*/ 736884 w 1427214"/>
                  <a:gd name="connsiteY160" fmla="*/ 890792 h 1339091"/>
                  <a:gd name="connsiteX161" fmla="*/ 738599 w 1427214"/>
                  <a:gd name="connsiteY161" fmla="*/ 898412 h 1339091"/>
                  <a:gd name="connsiteX162" fmla="*/ 743552 w 1427214"/>
                  <a:gd name="connsiteY162" fmla="*/ 905460 h 1339091"/>
                  <a:gd name="connsiteX163" fmla="*/ 813180 w 1427214"/>
                  <a:gd name="connsiteY163" fmla="*/ 967849 h 1339091"/>
                  <a:gd name="connsiteX164" fmla="*/ 881283 w 1427214"/>
                  <a:gd name="connsiteY164" fmla="*/ 1028904 h 1339091"/>
                  <a:gd name="connsiteX165" fmla="*/ 885760 w 1427214"/>
                  <a:gd name="connsiteY165" fmla="*/ 1124059 h 1339091"/>
                  <a:gd name="connsiteX166" fmla="*/ 885760 w 1427214"/>
                  <a:gd name="connsiteY166" fmla="*/ 1125107 h 1339091"/>
                  <a:gd name="connsiteX167" fmla="*/ 890332 w 1427214"/>
                  <a:gd name="connsiteY167" fmla="*/ 1219880 h 1339091"/>
                  <a:gd name="connsiteX168" fmla="*/ 892047 w 1427214"/>
                  <a:gd name="connsiteY168" fmla="*/ 1227501 h 1339091"/>
                  <a:gd name="connsiteX169" fmla="*/ 898809 w 1427214"/>
                  <a:gd name="connsiteY169" fmla="*/ 1236073 h 1339091"/>
                  <a:gd name="connsiteX170" fmla="*/ 962151 w 1427214"/>
                  <a:gd name="connsiteY170" fmla="*/ 1285413 h 1339091"/>
                  <a:gd name="connsiteX171" fmla="*/ 1025682 w 1427214"/>
                  <a:gd name="connsiteY171" fmla="*/ 1334847 h 1339091"/>
                  <a:gd name="connsiteX172" fmla="*/ 1048257 w 1427214"/>
                  <a:gd name="connsiteY172" fmla="*/ 1336752 h 1339091"/>
                  <a:gd name="connsiteX173" fmla="*/ 1059877 w 1427214"/>
                  <a:gd name="connsiteY173" fmla="*/ 1317321 h 1339091"/>
                  <a:gd name="connsiteX174" fmla="*/ 1016729 w 1427214"/>
                  <a:gd name="connsiteY174" fmla="*/ 1273411 h 1339091"/>
                  <a:gd name="connsiteX175" fmla="*/ 989964 w 1427214"/>
                  <a:gd name="connsiteY175" fmla="*/ 1252266 h 1339091"/>
                  <a:gd name="connsiteX176" fmla="*/ 988725 w 1427214"/>
                  <a:gd name="connsiteY176" fmla="*/ 1251313 h 1339091"/>
                  <a:gd name="connsiteX177" fmla="*/ 932909 w 1427214"/>
                  <a:gd name="connsiteY177" fmla="*/ 1207688 h 1339091"/>
                  <a:gd name="connsiteX178" fmla="*/ 929004 w 1427214"/>
                  <a:gd name="connsiteY178" fmla="*/ 1125964 h 1339091"/>
                  <a:gd name="connsiteX179" fmla="*/ 928813 w 1427214"/>
                  <a:gd name="connsiteY179" fmla="*/ 1122726 h 1339091"/>
                  <a:gd name="connsiteX180" fmla="*/ 926622 w 1427214"/>
                  <a:gd name="connsiteY180" fmla="*/ 1077387 h 1339091"/>
                  <a:gd name="connsiteX181" fmla="*/ 953769 w 1427214"/>
                  <a:gd name="connsiteY181" fmla="*/ 1103580 h 1339091"/>
                  <a:gd name="connsiteX182" fmla="*/ 954245 w 1427214"/>
                  <a:gd name="connsiteY182" fmla="*/ 1104057 h 1339091"/>
                  <a:gd name="connsiteX183" fmla="*/ 1014252 w 1427214"/>
                  <a:gd name="connsiteY183" fmla="*/ 1159683 h 1339091"/>
                  <a:gd name="connsiteX184" fmla="*/ 1016634 w 1427214"/>
                  <a:gd name="connsiteY184" fmla="*/ 1273411 h 1339091"/>
                  <a:gd name="connsiteX185" fmla="*/ 70420 w 1427214"/>
                  <a:gd name="connsiteY185" fmla="*/ 959658 h 1339091"/>
                  <a:gd name="connsiteX186" fmla="*/ 63086 w 1427214"/>
                  <a:gd name="connsiteY186" fmla="*/ 978327 h 1339091"/>
                  <a:gd name="connsiteX187" fmla="*/ 44417 w 1427214"/>
                  <a:gd name="connsiteY187" fmla="*/ 970992 h 1339091"/>
                  <a:gd name="connsiteX188" fmla="*/ 51751 w 1427214"/>
                  <a:gd name="connsiteY188" fmla="*/ 952323 h 1339091"/>
                  <a:gd name="connsiteX189" fmla="*/ 70420 w 1427214"/>
                  <a:gd name="connsiteY189" fmla="*/ 959658 h 1339091"/>
                  <a:gd name="connsiteX190" fmla="*/ 880236 w 1427214"/>
                  <a:gd name="connsiteY190" fmla="*/ 969468 h 1339091"/>
                  <a:gd name="connsiteX191" fmla="*/ 841659 w 1427214"/>
                  <a:gd name="connsiteY191" fmla="*/ 935559 h 1339091"/>
                  <a:gd name="connsiteX192" fmla="*/ 779461 w 1427214"/>
                  <a:gd name="connsiteY192" fmla="*/ 880124 h 1339091"/>
                  <a:gd name="connsiteX193" fmla="*/ 776604 w 1427214"/>
                  <a:gd name="connsiteY193" fmla="*/ 781445 h 1339091"/>
                  <a:gd name="connsiteX194" fmla="*/ 776604 w 1427214"/>
                  <a:gd name="connsiteY194" fmla="*/ 780111 h 1339091"/>
                  <a:gd name="connsiteX195" fmla="*/ 775270 w 1427214"/>
                  <a:gd name="connsiteY195" fmla="*/ 726485 h 1339091"/>
                  <a:gd name="connsiteX196" fmla="*/ 814227 w 1427214"/>
                  <a:gd name="connsiteY196" fmla="*/ 769920 h 1339091"/>
                  <a:gd name="connsiteX197" fmla="*/ 815466 w 1427214"/>
                  <a:gd name="connsiteY197" fmla="*/ 771348 h 1339091"/>
                  <a:gd name="connsiteX198" fmla="*/ 892904 w 1427214"/>
                  <a:gd name="connsiteY198" fmla="*/ 856597 h 1339091"/>
                  <a:gd name="connsiteX199" fmla="*/ 880140 w 1427214"/>
                  <a:gd name="connsiteY199" fmla="*/ 969564 h 1339091"/>
                  <a:gd name="connsiteX200" fmla="*/ 530954 w 1427214"/>
                  <a:gd name="connsiteY200" fmla="*/ 704102 h 1339091"/>
                  <a:gd name="connsiteX201" fmla="*/ 645063 w 1427214"/>
                  <a:gd name="connsiteY201" fmla="*/ 694672 h 1339091"/>
                  <a:gd name="connsiteX202" fmla="*/ 646778 w 1427214"/>
                  <a:gd name="connsiteY202" fmla="*/ 694481 h 1339091"/>
                  <a:gd name="connsiteX203" fmla="*/ 705833 w 1427214"/>
                  <a:gd name="connsiteY203" fmla="*/ 689243 h 1339091"/>
                  <a:gd name="connsiteX204" fmla="*/ 668305 w 1427214"/>
                  <a:gd name="connsiteY204" fmla="*/ 727533 h 1339091"/>
                  <a:gd name="connsiteX205" fmla="*/ 598010 w 1427214"/>
                  <a:gd name="connsiteY205" fmla="*/ 798780 h 1339091"/>
                  <a:gd name="connsiteX206" fmla="*/ 514761 w 1427214"/>
                  <a:gd name="connsiteY206" fmla="*/ 796971 h 1339091"/>
                  <a:gd name="connsiteX207" fmla="*/ 513714 w 1427214"/>
                  <a:gd name="connsiteY207" fmla="*/ 796971 h 1339091"/>
                  <a:gd name="connsiteX208" fmla="*/ 463422 w 1427214"/>
                  <a:gd name="connsiteY208" fmla="*/ 795542 h 1339091"/>
                  <a:gd name="connsiteX209" fmla="*/ 531144 w 1427214"/>
                  <a:gd name="connsiteY209" fmla="*/ 704197 h 1339091"/>
                  <a:gd name="connsiteX210" fmla="*/ 1209515 w 1427214"/>
                  <a:gd name="connsiteY210" fmla="*/ 488360 h 1339091"/>
                  <a:gd name="connsiteX211" fmla="*/ 1165890 w 1427214"/>
                  <a:gd name="connsiteY211" fmla="*/ 490456 h 1339091"/>
                  <a:gd name="connsiteX212" fmla="*/ 1192084 w 1427214"/>
                  <a:gd name="connsiteY212" fmla="*/ 463310 h 1339091"/>
                  <a:gd name="connsiteX213" fmla="*/ 1192656 w 1427214"/>
                  <a:gd name="connsiteY213" fmla="*/ 462738 h 1339091"/>
                  <a:gd name="connsiteX214" fmla="*/ 1248282 w 1427214"/>
                  <a:gd name="connsiteY214" fmla="*/ 402731 h 1339091"/>
                  <a:gd name="connsiteX215" fmla="*/ 1362010 w 1427214"/>
                  <a:gd name="connsiteY215" fmla="*/ 400349 h 1339091"/>
                  <a:gd name="connsiteX216" fmla="*/ 1340293 w 1427214"/>
                  <a:gd name="connsiteY216" fmla="*/ 427782 h 1339091"/>
                  <a:gd name="connsiteX217" fmla="*/ 1339722 w 1427214"/>
                  <a:gd name="connsiteY217" fmla="*/ 428448 h 1339091"/>
                  <a:gd name="connsiteX218" fmla="*/ 1296192 w 1427214"/>
                  <a:gd name="connsiteY218" fmla="*/ 484074 h 1339091"/>
                  <a:gd name="connsiteX219" fmla="*/ 1211420 w 1427214"/>
                  <a:gd name="connsiteY219" fmla="*/ 488170 h 1339091"/>
                  <a:gd name="connsiteX220" fmla="*/ 1209610 w 1427214"/>
                  <a:gd name="connsiteY220" fmla="*/ 488170 h 1339091"/>
                  <a:gd name="connsiteX221" fmla="*/ 1057877 w 1427214"/>
                  <a:gd name="connsiteY221" fmla="*/ 536938 h 1339091"/>
                  <a:gd name="connsiteX222" fmla="*/ 1023873 w 1427214"/>
                  <a:gd name="connsiteY222" fmla="*/ 575610 h 1339091"/>
                  <a:gd name="connsiteX223" fmla="*/ 968532 w 1427214"/>
                  <a:gd name="connsiteY223" fmla="*/ 637712 h 1339091"/>
                  <a:gd name="connsiteX224" fmla="*/ 868234 w 1427214"/>
                  <a:gd name="connsiteY224" fmla="*/ 640570 h 1339091"/>
                  <a:gd name="connsiteX225" fmla="*/ 814894 w 1427214"/>
                  <a:gd name="connsiteY225" fmla="*/ 641904 h 1339091"/>
                  <a:gd name="connsiteX226" fmla="*/ 858995 w 1427214"/>
                  <a:gd name="connsiteY226" fmla="*/ 602279 h 1339091"/>
                  <a:gd name="connsiteX227" fmla="*/ 860424 w 1427214"/>
                  <a:gd name="connsiteY227" fmla="*/ 601041 h 1339091"/>
                  <a:gd name="connsiteX228" fmla="*/ 945006 w 1427214"/>
                  <a:gd name="connsiteY228" fmla="*/ 524174 h 1339091"/>
                  <a:gd name="connsiteX229" fmla="*/ 1057972 w 1427214"/>
                  <a:gd name="connsiteY229" fmla="*/ 536938 h 1339091"/>
                  <a:gd name="connsiteX230" fmla="*/ 727931 w 1427214"/>
                  <a:gd name="connsiteY230" fmla="*/ 617329 h 1339091"/>
                  <a:gd name="connsiteX231" fmla="*/ 689640 w 1427214"/>
                  <a:gd name="connsiteY231" fmla="*/ 579800 h 1339091"/>
                  <a:gd name="connsiteX232" fmla="*/ 688688 w 1427214"/>
                  <a:gd name="connsiteY232" fmla="*/ 578848 h 1339091"/>
                  <a:gd name="connsiteX233" fmla="*/ 618489 w 1427214"/>
                  <a:gd name="connsiteY233" fmla="*/ 509506 h 1339091"/>
                  <a:gd name="connsiteX234" fmla="*/ 620298 w 1427214"/>
                  <a:gd name="connsiteY234" fmla="*/ 426258 h 1339091"/>
                  <a:gd name="connsiteX235" fmla="*/ 621727 w 1427214"/>
                  <a:gd name="connsiteY235" fmla="*/ 374918 h 1339091"/>
                  <a:gd name="connsiteX236" fmla="*/ 713072 w 1427214"/>
                  <a:gd name="connsiteY236" fmla="*/ 442640 h 1339091"/>
                  <a:gd name="connsiteX237" fmla="*/ 722597 w 1427214"/>
                  <a:gd name="connsiteY237" fmla="*/ 557417 h 1339091"/>
                  <a:gd name="connsiteX238" fmla="*/ 722883 w 1427214"/>
                  <a:gd name="connsiteY238" fmla="*/ 560560 h 1339091"/>
                  <a:gd name="connsiteX239" fmla="*/ 727931 w 1427214"/>
                  <a:gd name="connsiteY239" fmla="*/ 617520 h 1339091"/>
                  <a:gd name="connsiteX240" fmla="*/ 317880 w 1427214"/>
                  <a:gd name="connsiteY240" fmla="*/ 843357 h 1339091"/>
                  <a:gd name="connsiteX241" fmla="*/ 355694 w 1427214"/>
                  <a:gd name="connsiteY241" fmla="*/ 842691 h 1339091"/>
                  <a:gd name="connsiteX242" fmla="*/ 323309 w 1427214"/>
                  <a:gd name="connsiteY242" fmla="*/ 874218 h 1339091"/>
                  <a:gd name="connsiteX243" fmla="*/ 320642 w 1427214"/>
                  <a:gd name="connsiteY243" fmla="*/ 876790 h 1339091"/>
                  <a:gd name="connsiteX244" fmla="*/ 262254 w 1427214"/>
                  <a:gd name="connsiteY244" fmla="*/ 933750 h 1339091"/>
                  <a:gd name="connsiteX245" fmla="*/ 192435 w 1427214"/>
                  <a:gd name="connsiteY245" fmla="*/ 927654 h 1339091"/>
                  <a:gd name="connsiteX246" fmla="*/ 191007 w 1427214"/>
                  <a:gd name="connsiteY246" fmla="*/ 927654 h 1339091"/>
                  <a:gd name="connsiteX247" fmla="*/ 156145 w 1427214"/>
                  <a:gd name="connsiteY247" fmla="*/ 924701 h 1339091"/>
                  <a:gd name="connsiteX248" fmla="*/ 235393 w 1427214"/>
                  <a:gd name="connsiteY248" fmla="*/ 843167 h 1339091"/>
                  <a:gd name="connsiteX249" fmla="*/ 317213 w 1427214"/>
                  <a:gd name="connsiteY249" fmla="*/ 843452 h 1339091"/>
                  <a:gd name="connsiteX250" fmla="*/ 317880 w 1427214"/>
                  <a:gd name="connsiteY250" fmla="*/ 843452 h 1339091"/>
                  <a:gd name="connsiteX251" fmla="*/ 1321243 w 1427214"/>
                  <a:gd name="connsiteY251" fmla="*/ 859169 h 1339091"/>
                  <a:gd name="connsiteX252" fmla="*/ 1341722 w 1427214"/>
                  <a:gd name="connsiteY252" fmla="*/ 867265 h 1339091"/>
                  <a:gd name="connsiteX253" fmla="*/ 1333626 w 1427214"/>
                  <a:gd name="connsiteY253" fmla="*/ 887744 h 1339091"/>
                  <a:gd name="connsiteX254" fmla="*/ 1313147 w 1427214"/>
                  <a:gd name="connsiteY254" fmla="*/ 879648 h 1339091"/>
                  <a:gd name="connsiteX255" fmla="*/ 1321243 w 1427214"/>
                  <a:gd name="connsiteY255" fmla="*/ 859169 h 1339091"/>
                  <a:gd name="connsiteX256" fmla="*/ 1009299 w 1427214"/>
                  <a:gd name="connsiteY256" fmla="*/ 102788 h 1339091"/>
                  <a:gd name="connsiteX257" fmla="*/ 1001203 w 1427214"/>
                  <a:gd name="connsiteY257" fmla="*/ 123267 h 1339091"/>
                  <a:gd name="connsiteX258" fmla="*/ 980724 w 1427214"/>
                  <a:gd name="connsiteY258" fmla="*/ 115171 h 1339091"/>
                  <a:gd name="connsiteX259" fmla="*/ 988821 w 1427214"/>
                  <a:gd name="connsiteY259" fmla="*/ 94692 h 1339091"/>
                  <a:gd name="connsiteX260" fmla="*/ 1009299 w 1427214"/>
                  <a:gd name="connsiteY260" fmla="*/ 102788 h 1339091"/>
                  <a:gd name="connsiteX261" fmla="*/ 574483 w 1427214"/>
                  <a:gd name="connsiteY261" fmla="*/ 267190 h 1339091"/>
                  <a:gd name="connsiteX262" fmla="*/ 544670 w 1427214"/>
                  <a:gd name="connsiteY262" fmla="*/ 236519 h 1339091"/>
                  <a:gd name="connsiteX263" fmla="*/ 541336 w 1427214"/>
                  <a:gd name="connsiteY263" fmla="*/ 233090 h 1339091"/>
                  <a:gd name="connsiteX264" fmla="*/ 483424 w 1427214"/>
                  <a:gd name="connsiteY264" fmla="*/ 173654 h 1339091"/>
                  <a:gd name="connsiteX265" fmla="*/ 489520 w 1427214"/>
                  <a:gd name="connsiteY265" fmla="*/ 103741 h 1339091"/>
                  <a:gd name="connsiteX266" fmla="*/ 489520 w 1427214"/>
                  <a:gd name="connsiteY266" fmla="*/ 102693 h 1339091"/>
                  <a:gd name="connsiteX267" fmla="*/ 492473 w 1427214"/>
                  <a:gd name="connsiteY267" fmla="*/ 67641 h 1339091"/>
                  <a:gd name="connsiteX268" fmla="*/ 574007 w 1427214"/>
                  <a:gd name="connsiteY268" fmla="*/ 146889 h 1339091"/>
                  <a:gd name="connsiteX269" fmla="*/ 573721 w 1427214"/>
                  <a:gd name="connsiteY269" fmla="*/ 228899 h 1339091"/>
                  <a:gd name="connsiteX270" fmla="*/ 574388 w 1427214"/>
                  <a:gd name="connsiteY270" fmla="*/ 267190 h 1339091"/>
                  <a:gd name="connsiteX271" fmla="*/ 176338 w 1427214"/>
                  <a:gd name="connsiteY271" fmla="*/ 475692 h 1339091"/>
                  <a:gd name="connsiteX272" fmla="*/ 168242 w 1427214"/>
                  <a:gd name="connsiteY272" fmla="*/ 484455 h 1339091"/>
                  <a:gd name="connsiteX273" fmla="*/ 147573 w 1427214"/>
                  <a:gd name="connsiteY273" fmla="*/ 476835 h 1339091"/>
                  <a:gd name="connsiteX274" fmla="*/ 147096 w 1427214"/>
                  <a:gd name="connsiteY274" fmla="*/ 464929 h 1339091"/>
                  <a:gd name="connsiteX275" fmla="*/ 155193 w 1427214"/>
                  <a:gd name="connsiteY275" fmla="*/ 456166 h 1339091"/>
                  <a:gd name="connsiteX276" fmla="*/ 167099 w 1427214"/>
                  <a:gd name="connsiteY276" fmla="*/ 455690 h 1339091"/>
                  <a:gd name="connsiteX277" fmla="*/ 175957 w 1427214"/>
                  <a:gd name="connsiteY277" fmla="*/ 463976 h 1339091"/>
                  <a:gd name="connsiteX278" fmla="*/ 180529 w 1427214"/>
                  <a:gd name="connsiteY278" fmla="*/ 462167 h 1339091"/>
                  <a:gd name="connsiteX279" fmla="*/ 175957 w 1427214"/>
                  <a:gd name="connsiteY279" fmla="*/ 464167 h 1339091"/>
                  <a:gd name="connsiteX280" fmla="*/ 176243 w 1427214"/>
                  <a:gd name="connsiteY280" fmla="*/ 475787 h 1339091"/>
                  <a:gd name="connsiteX281" fmla="*/ 509142 w 1427214"/>
                  <a:gd name="connsiteY281" fmla="*/ 1230263 h 1339091"/>
                  <a:gd name="connsiteX282" fmla="*/ 513714 w 1427214"/>
                  <a:gd name="connsiteY282" fmla="*/ 1228263 h 1339091"/>
                  <a:gd name="connsiteX283" fmla="*/ 509332 w 1427214"/>
                  <a:gd name="connsiteY283" fmla="*/ 1230549 h 1339091"/>
                  <a:gd name="connsiteX284" fmla="*/ 509332 w 1427214"/>
                  <a:gd name="connsiteY284" fmla="*/ 1242455 h 1339091"/>
                  <a:gd name="connsiteX285" fmla="*/ 500855 w 1427214"/>
                  <a:gd name="connsiteY285" fmla="*/ 1250837 h 1339091"/>
                  <a:gd name="connsiteX286" fmla="*/ 488949 w 1427214"/>
                  <a:gd name="connsiteY286" fmla="*/ 1250837 h 1339091"/>
                  <a:gd name="connsiteX287" fmla="*/ 480567 w 1427214"/>
                  <a:gd name="connsiteY287" fmla="*/ 1242359 h 1339091"/>
                  <a:gd name="connsiteX288" fmla="*/ 480567 w 1427214"/>
                  <a:gd name="connsiteY288" fmla="*/ 1230453 h 1339091"/>
                  <a:gd name="connsiteX289" fmla="*/ 489044 w 1427214"/>
                  <a:gd name="connsiteY289" fmla="*/ 1222071 h 1339091"/>
                  <a:gd name="connsiteX290" fmla="*/ 500950 w 1427214"/>
                  <a:gd name="connsiteY290" fmla="*/ 1222071 h 1339091"/>
                  <a:gd name="connsiteX291" fmla="*/ 509237 w 1427214"/>
                  <a:gd name="connsiteY291" fmla="*/ 1230167 h 133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</a:cxnLst>
                <a:rect l="l" t="t" r="r" b="b"/>
                <a:pathLst>
                  <a:path w="1427214" h="1339091">
                    <a:moveTo>
                      <a:pt x="1060354" y="1317036"/>
                    </a:moveTo>
                    <a:lnTo>
                      <a:pt x="1056924" y="1149015"/>
                    </a:lnTo>
                    <a:cubicBezTo>
                      <a:pt x="1056829" y="1142728"/>
                      <a:pt x="1053876" y="1136822"/>
                      <a:pt x="1049019" y="1132822"/>
                    </a:cubicBezTo>
                    <a:cubicBezTo>
                      <a:pt x="1025968" y="1114248"/>
                      <a:pt x="1004823" y="1093579"/>
                      <a:pt x="984249" y="1073481"/>
                    </a:cubicBezTo>
                    <a:cubicBezTo>
                      <a:pt x="963580" y="1053288"/>
                      <a:pt x="942148" y="1032429"/>
                      <a:pt x="918336" y="1012998"/>
                    </a:cubicBezTo>
                    <a:lnTo>
                      <a:pt x="936624" y="851358"/>
                    </a:lnTo>
                    <a:cubicBezTo>
                      <a:pt x="937290" y="845072"/>
                      <a:pt x="935195" y="838881"/>
                      <a:pt x="930909" y="834308"/>
                    </a:cubicBezTo>
                    <a:cubicBezTo>
                      <a:pt x="903286" y="805162"/>
                      <a:pt x="874902" y="773444"/>
                      <a:pt x="847184" y="742392"/>
                    </a:cubicBezTo>
                    <a:cubicBezTo>
                      <a:pt x="839755" y="734106"/>
                      <a:pt x="832325" y="725723"/>
                      <a:pt x="824800" y="717437"/>
                    </a:cubicBezTo>
                    <a:lnTo>
                      <a:pt x="1043399" y="795637"/>
                    </a:lnTo>
                    <a:cubicBezTo>
                      <a:pt x="1037493" y="822116"/>
                      <a:pt x="1040446" y="851930"/>
                      <a:pt x="1052257" y="878981"/>
                    </a:cubicBezTo>
                    <a:cubicBezTo>
                      <a:pt x="1059306" y="895173"/>
                      <a:pt x="1069402" y="909937"/>
                      <a:pt x="1081499" y="921558"/>
                    </a:cubicBezTo>
                    <a:cubicBezTo>
                      <a:pt x="1086738" y="926606"/>
                      <a:pt x="1093977" y="928606"/>
                      <a:pt x="1101121" y="926987"/>
                    </a:cubicBezTo>
                    <a:cubicBezTo>
                      <a:pt x="1108169" y="925368"/>
                      <a:pt x="1113884" y="920319"/>
                      <a:pt x="1116360" y="913556"/>
                    </a:cubicBezTo>
                    <a:cubicBezTo>
                      <a:pt x="1127219" y="884124"/>
                      <a:pt x="1127029" y="851549"/>
                      <a:pt x="1117504" y="822116"/>
                    </a:cubicBezTo>
                    <a:lnTo>
                      <a:pt x="1269332" y="876409"/>
                    </a:lnTo>
                    <a:cubicBezTo>
                      <a:pt x="1269713" y="883172"/>
                      <a:pt x="1271142" y="890030"/>
                      <a:pt x="1273999" y="896602"/>
                    </a:cubicBezTo>
                    <a:cubicBezTo>
                      <a:pt x="1286763" y="926034"/>
                      <a:pt x="1321148" y="939560"/>
                      <a:pt x="1350675" y="926796"/>
                    </a:cubicBezTo>
                    <a:cubicBezTo>
                      <a:pt x="1380108" y="914033"/>
                      <a:pt x="1393633" y="879648"/>
                      <a:pt x="1380870" y="850120"/>
                    </a:cubicBezTo>
                    <a:cubicBezTo>
                      <a:pt x="1368106" y="820688"/>
                      <a:pt x="1333721" y="807162"/>
                      <a:pt x="1304193" y="819926"/>
                    </a:cubicBezTo>
                    <a:cubicBezTo>
                      <a:pt x="1295621" y="823641"/>
                      <a:pt x="1288477" y="829165"/>
                      <a:pt x="1282857" y="835928"/>
                    </a:cubicBezTo>
                    <a:lnTo>
                      <a:pt x="1123028" y="778778"/>
                    </a:lnTo>
                    <a:cubicBezTo>
                      <a:pt x="1156747" y="757061"/>
                      <a:pt x="1181226" y="720675"/>
                      <a:pt x="1184655" y="682861"/>
                    </a:cubicBezTo>
                    <a:cubicBezTo>
                      <a:pt x="1185322" y="675812"/>
                      <a:pt x="1182464" y="668954"/>
                      <a:pt x="1177035" y="664478"/>
                    </a:cubicBezTo>
                    <a:cubicBezTo>
                      <a:pt x="1171606" y="660001"/>
                      <a:pt x="1164366" y="658477"/>
                      <a:pt x="1157508" y="660382"/>
                    </a:cubicBezTo>
                    <a:cubicBezTo>
                      <a:pt x="1111693" y="673527"/>
                      <a:pt x="1074927" y="711341"/>
                      <a:pt x="1061973" y="756966"/>
                    </a:cubicBezTo>
                    <a:lnTo>
                      <a:pt x="856423" y="683433"/>
                    </a:lnTo>
                    <a:cubicBezTo>
                      <a:pt x="860519" y="683337"/>
                      <a:pt x="864615" y="683242"/>
                      <a:pt x="868615" y="683147"/>
                    </a:cubicBezTo>
                    <a:lnTo>
                      <a:pt x="869377" y="683147"/>
                    </a:lnTo>
                    <a:cubicBezTo>
                      <a:pt x="904810" y="682289"/>
                      <a:pt x="941481" y="681432"/>
                      <a:pt x="978915" y="679908"/>
                    </a:cubicBezTo>
                    <a:cubicBezTo>
                      <a:pt x="984534" y="679718"/>
                      <a:pt x="989773" y="677337"/>
                      <a:pt x="993583" y="673241"/>
                    </a:cubicBezTo>
                    <a:cubicBezTo>
                      <a:pt x="1015586" y="649809"/>
                      <a:pt x="1036160" y="626283"/>
                      <a:pt x="1055972" y="603613"/>
                    </a:cubicBezTo>
                    <a:cubicBezTo>
                      <a:pt x="1075498" y="581229"/>
                      <a:pt x="1095691" y="558179"/>
                      <a:pt x="1116932" y="535509"/>
                    </a:cubicBezTo>
                    <a:cubicBezTo>
                      <a:pt x="1147412" y="534176"/>
                      <a:pt x="1178368" y="532652"/>
                      <a:pt x="1209420" y="531128"/>
                    </a:cubicBezTo>
                    <a:lnTo>
                      <a:pt x="1213706" y="530937"/>
                    </a:lnTo>
                    <a:cubicBezTo>
                      <a:pt x="1245424" y="529413"/>
                      <a:pt x="1277142" y="527794"/>
                      <a:pt x="1308004" y="526460"/>
                    </a:cubicBezTo>
                    <a:cubicBezTo>
                      <a:pt x="1314385" y="526175"/>
                      <a:pt x="1320291" y="523127"/>
                      <a:pt x="1324101" y="517983"/>
                    </a:cubicBezTo>
                    <a:cubicBezTo>
                      <a:pt x="1341436" y="494837"/>
                      <a:pt x="1357533" y="474549"/>
                      <a:pt x="1373345" y="454737"/>
                    </a:cubicBezTo>
                    <a:cubicBezTo>
                      <a:pt x="1389061" y="434925"/>
                      <a:pt x="1405444" y="414351"/>
                      <a:pt x="1422970" y="391015"/>
                    </a:cubicBezTo>
                    <a:cubicBezTo>
                      <a:pt x="1427828" y="384538"/>
                      <a:pt x="1428590" y="375680"/>
                      <a:pt x="1424875" y="368441"/>
                    </a:cubicBezTo>
                    <a:cubicBezTo>
                      <a:pt x="1421160" y="361202"/>
                      <a:pt x="1413540" y="356630"/>
                      <a:pt x="1405444" y="356820"/>
                    </a:cubicBezTo>
                    <a:lnTo>
                      <a:pt x="1237423" y="360249"/>
                    </a:lnTo>
                    <a:cubicBezTo>
                      <a:pt x="1231137" y="360344"/>
                      <a:pt x="1225231" y="363297"/>
                      <a:pt x="1221231" y="368155"/>
                    </a:cubicBezTo>
                    <a:cubicBezTo>
                      <a:pt x="1202657" y="391110"/>
                      <a:pt x="1181988" y="412351"/>
                      <a:pt x="1161890" y="432925"/>
                    </a:cubicBezTo>
                    <a:cubicBezTo>
                      <a:pt x="1141697" y="453594"/>
                      <a:pt x="1120837" y="474930"/>
                      <a:pt x="1101406" y="498838"/>
                    </a:cubicBezTo>
                    <a:lnTo>
                      <a:pt x="939767" y="480550"/>
                    </a:lnTo>
                    <a:cubicBezTo>
                      <a:pt x="933481" y="479883"/>
                      <a:pt x="927289" y="481883"/>
                      <a:pt x="922717" y="486265"/>
                    </a:cubicBezTo>
                    <a:cubicBezTo>
                      <a:pt x="893571" y="513887"/>
                      <a:pt x="861852" y="542272"/>
                      <a:pt x="831087" y="569704"/>
                    </a:cubicBezTo>
                    <a:lnTo>
                      <a:pt x="830420" y="570275"/>
                    </a:lnTo>
                    <a:cubicBezTo>
                      <a:pt x="823752" y="576276"/>
                      <a:pt x="816990" y="582277"/>
                      <a:pt x="810227" y="588278"/>
                    </a:cubicBezTo>
                    <a:lnTo>
                      <a:pt x="899000" y="382442"/>
                    </a:lnTo>
                    <a:cubicBezTo>
                      <a:pt x="941100" y="404064"/>
                      <a:pt x="993964" y="403016"/>
                      <a:pt x="1034731" y="378442"/>
                    </a:cubicBezTo>
                    <a:cubicBezTo>
                      <a:pt x="1040732" y="374822"/>
                      <a:pt x="1044637" y="368441"/>
                      <a:pt x="1045018" y="361392"/>
                    </a:cubicBezTo>
                    <a:cubicBezTo>
                      <a:pt x="1045399" y="354344"/>
                      <a:pt x="1042351" y="347581"/>
                      <a:pt x="1036827" y="343295"/>
                    </a:cubicBezTo>
                    <a:cubicBezTo>
                      <a:pt x="1006823" y="320054"/>
                      <a:pt x="963484" y="313100"/>
                      <a:pt x="924622" y="322911"/>
                    </a:cubicBezTo>
                    <a:lnTo>
                      <a:pt x="991869" y="167082"/>
                    </a:lnTo>
                    <a:cubicBezTo>
                      <a:pt x="1000632" y="167558"/>
                      <a:pt x="1009585" y="166130"/>
                      <a:pt x="1018063" y="162415"/>
                    </a:cubicBezTo>
                    <a:cubicBezTo>
                      <a:pt x="1047495" y="149651"/>
                      <a:pt x="1061020" y="115266"/>
                      <a:pt x="1048257" y="85739"/>
                    </a:cubicBezTo>
                    <a:cubicBezTo>
                      <a:pt x="1035493" y="56211"/>
                      <a:pt x="1001108" y="42781"/>
                      <a:pt x="971581" y="55544"/>
                    </a:cubicBezTo>
                    <a:cubicBezTo>
                      <a:pt x="942148" y="68308"/>
                      <a:pt x="928623" y="102693"/>
                      <a:pt x="941386" y="132221"/>
                    </a:cubicBezTo>
                    <a:cubicBezTo>
                      <a:pt x="944244" y="138793"/>
                      <a:pt x="948244" y="144508"/>
                      <a:pt x="952911" y="149366"/>
                    </a:cubicBezTo>
                    <a:lnTo>
                      <a:pt x="889094" y="297480"/>
                    </a:lnTo>
                    <a:cubicBezTo>
                      <a:pt x="874044" y="270333"/>
                      <a:pt x="850327" y="248045"/>
                      <a:pt x="821466" y="235948"/>
                    </a:cubicBezTo>
                    <a:cubicBezTo>
                      <a:pt x="814799" y="233186"/>
                      <a:pt x="807274" y="233948"/>
                      <a:pt x="801273" y="237948"/>
                    </a:cubicBezTo>
                    <a:cubicBezTo>
                      <a:pt x="795273" y="242044"/>
                      <a:pt x="791748" y="248711"/>
                      <a:pt x="791939" y="255950"/>
                    </a:cubicBezTo>
                    <a:cubicBezTo>
                      <a:pt x="792225" y="272905"/>
                      <a:pt x="795939" y="289859"/>
                      <a:pt x="803083" y="306338"/>
                    </a:cubicBezTo>
                    <a:cubicBezTo>
                      <a:pt x="814894" y="333484"/>
                      <a:pt x="834706" y="355963"/>
                      <a:pt x="858042" y="369679"/>
                    </a:cubicBezTo>
                    <a:lnTo>
                      <a:pt x="767364" y="580086"/>
                    </a:lnTo>
                    <a:cubicBezTo>
                      <a:pt x="766602" y="571323"/>
                      <a:pt x="765745" y="562560"/>
                      <a:pt x="764983" y="553988"/>
                    </a:cubicBezTo>
                    <a:lnTo>
                      <a:pt x="764983" y="553416"/>
                    </a:lnTo>
                    <a:cubicBezTo>
                      <a:pt x="761173" y="512459"/>
                      <a:pt x="757363" y="470168"/>
                      <a:pt x="754887" y="429972"/>
                    </a:cubicBezTo>
                    <a:cubicBezTo>
                      <a:pt x="754506" y="423686"/>
                      <a:pt x="751363" y="417875"/>
                      <a:pt x="746314" y="414161"/>
                    </a:cubicBezTo>
                    <a:lnTo>
                      <a:pt x="615631" y="317291"/>
                    </a:lnTo>
                    <a:cubicBezTo>
                      <a:pt x="617727" y="286526"/>
                      <a:pt x="617060" y="256712"/>
                      <a:pt x="616393" y="227852"/>
                    </a:cubicBezTo>
                    <a:cubicBezTo>
                      <a:pt x="615727" y="199181"/>
                      <a:pt x="615060" y="169559"/>
                      <a:pt x="617155" y="140031"/>
                    </a:cubicBezTo>
                    <a:cubicBezTo>
                      <a:pt x="617631" y="133745"/>
                      <a:pt x="615250" y="127553"/>
                      <a:pt x="610773" y="123172"/>
                    </a:cubicBezTo>
                    <a:lnTo>
                      <a:pt x="490282" y="6014"/>
                    </a:lnTo>
                    <a:cubicBezTo>
                      <a:pt x="484472" y="395"/>
                      <a:pt x="475804" y="-1510"/>
                      <a:pt x="468184" y="1252"/>
                    </a:cubicBezTo>
                    <a:cubicBezTo>
                      <a:pt x="460564" y="4014"/>
                      <a:pt x="455040" y="10967"/>
                      <a:pt x="454182" y="19064"/>
                    </a:cubicBezTo>
                    <a:cubicBezTo>
                      <a:pt x="451134" y="48115"/>
                      <a:pt x="449039" y="74213"/>
                      <a:pt x="446943" y="99740"/>
                    </a:cubicBezTo>
                    <a:cubicBezTo>
                      <a:pt x="444943" y="124791"/>
                      <a:pt x="442848" y="150699"/>
                      <a:pt x="439800" y="179274"/>
                    </a:cubicBezTo>
                    <a:cubicBezTo>
                      <a:pt x="439419" y="182894"/>
                      <a:pt x="439990" y="186704"/>
                      <a:pt x="441419" y="190037"/>
                    </a:cubicBezTo>
                    <a:cubicBezTo>
                      <a:pt x="442467" y="192419"/>
                      <a:pt x="443895" y="194609"/>
                      <a:pt x="445800" y="196514"/>
                    </a:cubicBezTo>
                    <a:cubicBezTo>
                      <a:pt x="467517" y="218612"/>
                      <a:pt x="489806" y="241568"/>
                      <a:pt x="511999" y="264428"/>
                    </a:cubicBezTo>
                    <a:lnTo>
                      <a:pt x="512666" y="265190"/>
                    </a:lnTo>
                    <a:cubicBezTo>
                      <a:pt x="534954" y="288050"/>
                      <a:pt x="557148" y="311005"/>
                      <a:pt x="578865" y="333103"/>
                    </a:cubicBezTo>
                    <a:cubicBezTo>
                      <a:pt x="579341" y="364440"/>
                      <a:pt x="578293" y="395206"/>
                      <a:pt x="577341" y="424829"/>
                    </a:cubicBezTo>
                    <a:cubicBezTo>
                      <a:pt x="576388" y="455023"/>
                      <a:pt x="575340" y="486265"/>
                      <a:pt x="575436" y="518364"/>
                    </a:cubicBezTo>
                    <a:cubicBezTo>
                      <a:pt x="575436" y="521317"/>
                      <a:pt x="576007" y="524079"/>
                      <a:pt x="577245" y="526746"/>
                    </a:cubicBezTo>
                    <a:cubicBezTo>
                      <a:pt x="578293" y="529127"/>
                      <a:pt x="579817" y="531318"/>
                      <a:pt x="581627" y="533223"/>
                    </a:cubicBezTo>
                    <a:cubicBezTo>
                      <a:pt x="607630" y="559608"/>
                      <a:pt x="633729" y="585039"/>
                      <a:pt x="658875" y="609709"/>
                    </a:cubicBezTo>
                    <a:lnTo>
                      <a:pt x="659541" y="610376"/>
                    </a:lnTo>
                    <a:cubicBezTo>
                      <a:pt x="660684" y="611519"/>
                      <a:pt x="661827" y="612662"/>
                      <a:pt x="663066" y="613805"/>
                    </a:cubicBezTo>
                    <a:lnTo>
                      <a:pt x="447039" y="541891"/>
                    </a:lnTo>
                    <a:cubicBezTo>
                      <a:pt x="455706" y="498457"/>
                      <a:pt x="440085" y="447974"/>
                      <a:pt x="406272" y="416828"/>
                    </a:cubicBezTo>
                    <a:cubicBezTo>
                      <a:pt x="400938" y="411970"/>
                      <a:pt x="393603" y="410065"/>
                      <a:pt x="386555" y="411875"/>
                    </a:cubicBezTo>
                    <a:cubicBezTo>
                      <a:pt x="379506" y="413684"/>
                      <a:pt x="373982" y="418828"/>
                      <a:pt x="371601" y="425591"/>
                    </a:cubicBezTo>
                    <a:cubicBezTo>
                      <a:pt x="361695" y="454547"/>
                      <a:pt x="362076" y="487313"/>
                      <a:pt x="372458" y="517031"/>
                    </a:cubicBezTo>
                    <a:lnTo>
                      <a:pt x="219582" y="466167"/>
                    </a:lnTo>
                    <a:cubicBezTo>
                      <a:pt x="219105" y="459309"/>
                      <a:pt x="217391" y="452451"/>
                      <a:pt x="214343" y="446069"/>
                    </a:cubicBezTo>
                    <a:cubicBezTo>
                      <a:pt x="207866" y="431972"/>
                      <a:pt x="196245" y="421209"/>
                      <a:pt x="181577" y="415780"/>
                    </a:cubicBezTo>
                    <a:cubicBezTo>
                      <a:pt x="167004" y="410446"/>
                      <a:pt x="151192" y="411017"/>
                      <a:pt x="137000" y="417494"/>
                    </a:cubicBezTo>
                    <a:cubicBezTo>
                      <a:pt x="122903" y="423971"/>
                      <a:pt x="112140" y="435687"/>
                      <a:pt x="106710" y="450260"/>
                    </a:cubicBezTo>
                    <a:cubicBezTo>
                      <a:pt x="101472" y="464453"/>
                      <a:pt x="101948" y="479788"/>
                      <a:pt x="107949" y="493599"/>
                    </a:cubicBezTo>
                    <a:lnTo>
                      <a:pt x="108520" y="494837"/>
                    </a:lnTo>
                    <a:cubicBezTo>
                      <a:pt x="121950" y="523984"/>
                      <a:pt x="156621" y="536748"/>
                      <a:pt x="185768" y="523317"/>
                    </a:cubicBezTo>
                    <a:cubicBezTo>
                      <a:pt x="194055" y="519507"/>
                      <a:pt x="201198" y="513792"/>
                      <a:pt x="206723" y="506839"/>
                    </a:cubicBezTo>
                    <a:lnTo>
                      <a:pt x="367695" y="560465"/>
                    </a:lnTo>
                    <a:cubicBezTo>
                      <a:pt x="334453" y="582944"/>
                      <a:pt x="310831" y="619901"/>
                      <a:pt x="308164" y="657715"/>
                    </a:cubicBezTo>
                    <a:cubicBezTo>
                      <a:pt x="307974" y="661144"/>
                      <a:pt x="308545" y="664573"/>
                      <a:pt x="309879" y="667716"/>
                    </a:cubicBezTo>
                    <a:cubicBezTo>
                      <a:pt x="311307" y="670955"/>
                      <a:pt x="313498" y="673812"/>
                      <a:pt x="316165" y="675908"/>
                    </a:cubicBezTo>
                    <a:cubicBezTo>
                      <a:pt x="321690" y="680289"/>
                      <a:pt x="329024" y="681623"/>
                      <a:pt x="335787" y="679527"/>
                    </a:cubicBezTo>
                    <a:cubicBezTo>
                      <a:pt x="381316" y="665430"/>
                      <a:pt x="417225" y="626759"/>
                      <a:pt x="429132" y="580848"/>
                    </a:cubicBezTo>
                    <a:lnTo>
                      <a:pt x="642682" y="652000"/>
                    </a:lnTo>
                    <a:cubicBezTo>
                      <a:pt x="642682" y="652000"/>
                      <a:pt x="641349" y="652095"/>
                      <a:pt x="641349" y="652095"/>
                    </a:cubicBezTo>
                    <a:cubicBezTo>
                      <a:pt x="600391" y="655810"/>
                      <a:pt x="557910" y="659715"/>
                      <a:pt x="517905" y="662192"/>
                    </a:cubicBezTo>
                    <a:cubicBezTo>
                      <a:pt x="511618" y="662573"/>
                      <a:pt x="505808" y="665716"/>
                      <a:pt x="502093" y="670764"/>
                    </a:cubicBezTo>
                    <a:lnTo>
                      <a:pt x="405224" y="801447"/>
                    </a:lnTo>
                    <a:cubicBezTo>
                      <a:pt x="374553" y="799352"/>
                      <a:pt x="344645" y="800019"/>
                      <a:pt x="315689" y="800685"/>
                    </a:cubicBezTo>
                    <a:cubicBezTo>
                      <a:pt x="287019" y="801352"/>
                      <a:pt x="257491" y="802019"/>
                      <a:pt x="228059" y="799923"/>
                    </a:cubicBezTo>
                    <a:cubicBezTo>
                      <a:pt x="221772" y="799447"/>
                      <a:pt x="215581" y="801828"/>
                      <a:pt x="211200" y="806305"/>
                    </a:cubicBezTo>
                    <a:lnTo>
                      <a:pt x="96423" y="924415"/>
                    </a:lnTo>
                    <a:cubicBezTo>
                      <a:pt x="80326" y="908889"/>
                      <a:pt x="55942" y="903746"/>
                      <a:pt x="34225" y="913175"/>
                    </a:cubicBezTo>
                    <a:cubicBezTo>
                      <a:pt x="5460" y="925653"/>
                      <a:pt x="-7780" y="959277"/>
                      <a:pt x="4698" y="988042"/>
                    </a:cubicBezTo>
                    <a:cubicBezTo>
                      <a:pt x="17175" y="1016808"/>
                      <a:pt x="50799" y="1030047"/>
                      <a:pt x="79564" y="1017570"/>
                    </a:cubicBezTo>
                    <a:cubicBezTo>
                      <a:pt x="101472" y="1008045"/>
                      <a:pt x="114330" y="986232"/>
                      <a:pt x="113664" y="963753"/>
                    </a:cubicBezTo>
                    <a:cubicBezTo>
                      <a:pt x="139857" y="966420"/>
                      <a:pt x="163860" y="968421"/>
                      <a:pt x="187006" y="970230"/>
                    </a:cubicBezTo>
                    <a:lnTo>
                      <a:pt x="187673" y="970230"/>
                    </a:lnTo>
                    <a:cubicBezTo>
                      <a:pt x="212628" y="972231"/>
                      <a:pt x="238441" y="974326"/>
                      <a:pt x="267207" y="977374"/>
                    </a:cubicBezTo>
                    <a:cubicBezTo>
                      <a:pt x="273588" y="978041"/>
                      <a:pt x="279875" y="975850"/>
                      <a:pt x="284447" y="971373"/>
                    </a:cubicBezTo>
                    <a:cubicBezTo>
                      <a:pt x="306640" y="949656"/>
                      <a:pt x="329595" y="927273"/>
                      <a:pt x="352551" y="904984"/>
                    </a:cubicBezTo>
                    <a:cubicBezTo>
                      <a:pt x="375601" y="882505"/>
                      <a:pt x="398747" y="860121"/>
                      <a:pt x="421035" y="838214"/>
                    </a:cubicBezTo>
                    <a:cubicBezTo>
                      <a:pt x="452373" y="837737"/>
                      <a:pt x="483043" y="838785"/>
                      <a:pt x="513237" y="839738"/>
                    </a:cubicBezTo>
                    <a:cubicBezTo>
                      <a:pt x="543336" y="840690"/>
                      <a:pt x="574483" y="841738"/>
                      <a:pt x="606297" y="841548"/>
                    </a:cubicBezTo>
                    <a:cubicBezTo>
                      <a:pt x="611916" y="841548"/>
                      <a:pt x="617250" y="839357"/>
                      <a:pt x="621156" y="835356"/>
                    </a:cubicBezTo>
                    <a:cubicBezTo>
                      <a:pt x="643158" y="813639"/>
                      <a:pt x="664399" y="792018"/>
                      <a:pt x="685068" y="770967"/>
                    </a:cubicBezTo>
                    <a:lnTo>
                      <a:pt x="596200" y="965277"/>
                    </a:lnTo>
                    <a:cubicBezTo>
                      <a:pt x="554576" y="942703"/>
                      <a:pt x="501712" y="942608"/>
                      <a:pt x="460374" y="966230"/>
                    </a:cubicBezTo>
                    <a:cubicBezTo>
                      <a:pt x="454278" y="969754"/>
                      <a:pt x="450277" y="976041"/>
                      <a:pt x="449706" y="982994"/>
                    </a:cubicBezTo>
                    <a:cubicBezTo>
                      <a:pt x="449420" y="986518"/>
                      <a:pt x="449991" y="990042"/>
                      <a:pt x="451420" y="993281"/>
                    </a:cubicBezTo>
                    <a:cubicBezTo>
                      <a:pt x="452754" y="996424"/>
                      <a:pt x="454944" y="999186"/>
                      <a:pt x="457516" y="1001377"/>
                    </a:cubicBezTo>
                    <a:cubicBezTo>
                      <a:pt x="486948" y="1025285"/>
                      <a:pt x="530192" y="1033191"/>
                      <a:pt x="569244" y="1024237"/>
                    </a:cubicBezTo>
                    <a:lnTo>
                      <a:pt x="498664" y="1178542"/>
                    </a:lnTo>
                    <a:cubicBezTo>
                      <a:pt x="489806" y="1177875"/>
                      <a:pt x="480852" y="1179209"/>
                      <a:pt x="472375" y="1182733"/>
                    </a:cubicBezTo>
                    <a:cubicBezTo>
                      <a:pt x="457992" y="1188638"/>
                      <a:pt x="446753" y="1199783"/>
                      <a:pt x="440657" y="1214070"/>
                    </a:cubicBezTo>
                    <a:cubicBezTo>
                      <a:pt x="434656" y="1228453"/>
                      <a:pt x="434561" y="1244265"/>
                      <a:pt x="440466" y="1258647"/>
                    </a:cubicBezTo>
                    <a:lnTo>
                      <a:pt x="440943" y="1259886"/>
                    </a:lnTo>
                    <a:cubicBezTo>
                      <a:pt x="446943" y="1273697"/>
                      <a:pt x="457897" y="1284555"/>
                      <a:pt x="471804" y="1290366"/>
                    </a:cubicBezTo>
                    <a:cubicBezTo>
                      <a:pt x="486186" y="1296366"/>
                      <a:pt x="501998" y="1296462"/>
                      <a:pt x="516381" y="1290556"/>
                    </a:cubicBezTo>
                    <a:cubicBezTo>
                      <a:pt x="530763" y="1284651"/>
                      <a:pt x="542003" y="1273506"/>
                      <a:pt x="548099" y="1259219"/>
                    </a:cubicBezTo>
                    <a:cubicBezTo>
                      <a:pt x="554100" y="1244836"/>
                      <a:pt x="554195" y="1229025"/>
                      <a:pt x="548289" y="1214642"/>
                    </a:cubicBezTo>
                    <a:cubicBezTo>
                      <a:pt x="545622" y="1208070"/>
                      <a:pt x="541812" y="1202164"/>
                      <a:pt x="537145" y="1197116"/>
                    </a:cubicBezTo>
                    <a:lnTo>
                      <a:pt x="604201" y="1050621"/>
                    </a:lnTo>
                    <a:cubicBezTo>
                      <a:pt x="618870" y="1078530"/>
                      <a:pt x="642587" y="1101104"/>
                      <a:pt x="670495" y="1113582"/>
                    </a:cubicBezTo>
                    <a:cubicBezTo>
                      <a:pt x="677067" y="1116534"/>
                      <a:pt x="684688" y="1115963"/>
                      <a:pt x="690783" y="1112058"/>
                    </a:cubicBezTo>
                    <a:cubicBezTo>
                      <a:pt x="696880" y="1108152"/>
                      <a:pt x="700499" y="1101485"/>
                      <a:pt x="700594" y="1094246"/>
                    </a:cubicBezTo>
                    <a:cubicBezTo>
                      <a:pt x="700880" y="1048240"/>
                      <a:pt x="674591" y="1002425"/>
                      <a:pt x="636967" y="979184"/>
                    </a:cubicBezTo>
                    <a:lnTo>
                      <a:pt x="733360" y="768491"/>
                    </a:lnTo>
                    <a:cubicBezTo>
                      <a:pt x="733456" y="772777"/>
                      <a:pt x="733551" y="777063"/>
                      <a:pt x="733646" y="781254"/>
                    </a:cubicBezTo>
                    <a:lnTo>
                      <a:pt x="733646" y="781921"/>
                    </a:lnTo>
                    <a:cubicBezTo>
                      <a:pt x="734503" y="817164"/>
                      <a:pt x="735360" y="853644"/>
                      <a:pt x="736884" y="890792"/>
                    </a:cubicBezTo>
                    <a:cubicBezTo>
                      <a:pt x="736980" y="893459"/>
                      <a:pt x="737551" y="896031"/>
                      <a:pt x="738599" y="898412"/>
                    </a:cubicBezTo>
                    <a:cubicBezTo>
                      <a:pt x="739742" y="901079"/>
                      <a:pt x="741456" y="903460"/>
                      <a:pt x="743552" y="905460"/>
                    </a:cubicBezTo>
                    <a:cubicBezTo>
                      <a:pt x="766983" y="927558"/>
                      <a:pt x="790510" y="948037"/>
                      <a:pt x="813180" y="967849"/>
                    </a:cubicBezTo>
                    <a:cubicBezTo>
                      <a:pt x="835564" y="987375"/>
                      <a:pt x="858614" y="1007568"/>
                      <a:pt x="881283" y="1028904"/>
                    </a:cubicBezTo>
                    <a:cubicBezTo>
                      <a:pt x="882617" y="1060337"/>
                      <a:pt x="884236" y="1092150"/>
                      <a:pt x="885760" y="1124059"/>
                    </a:cubicBezTo>
                    <a:lnTo>
                      <a:pt x="885760" y="1125107"/>
                    </a:lnTo>
                    <a:cubicBezTo>
                      <a:pt x="887380" y="1157016"/>
                      <a:pt x="888904" y="1188924"/>
                      <a:pt x="890332" y="1219880"/>
                    </a:cubicBezTo>
                    <a:cubicBezTo>
                      <a:pt x="890427" y="1222547"/>
                      <a:pt x="890999" y="1225024"/>
                      <a:pt x="892047" y="1227501"/>
                    </a:cubicBezTo>
                    <a:cubicBezTo>
                      <a:pt x="893475" y="1230834"/>
                      <a:pt x="895857" y="1233787"/>
                      <a:pt x="898809" y="1236073"/>
                    </a:cubicBezTo>
                    <a:cubicBezTo>
                      <a:pt x="921955" y="1253409"/>
                      <a:pt x="942148" y="1269506"/>
                      <a:pt x="962151" y="1285413"/>
                    </a:cubicBezTo>
                    <a:cubicBezTo>
                      <a:pt x="981963" y="1301129"/>
                      <a:pt x="1002441" y="1317417"/>
                      <a:pt x="1025682" y="1334847"/>
                    </a:cubicBezTo>
                    <a:cubicBezTo>
                      <a:pt x="1032159" y="1339705"/>
                      <a:pt x="1041018" y="1340467"/>
                      <a:pt x="1048257" y="1336752"/>
                    </a:cubicBezTo>
                    <a:cubicBezTo>
                      <a:pt x="1055496" y="1333038"/>
                      <a:pt x="1060068" y="1325417"/>
                      <a:pt x="1059877" y="1317321"/>
                    </a:cubicBezTo>
                    <a:close/>
                    <a:moveTo>
                      <a:pt x="1016729" y="1273411"/>
                    </a:moveTo>
                    <a:cubicBezTo>
                      <a:pt x="1007585" y="1266267"/>
                      <a:pt x="998727" y="1259219"/>
                      <a:pt x="989964" y="1252266"/>
                    </a:cubicBezTo>
                    <a:lnTo>
                      <a:pt x="988725" y="1251313"/>
                    </a:lnTo>
                    <a:cubicBezTo>
                      <a:pt x="971199" y="1237407"/>
                      <a:pt x="953102" y="1223024"/>
                      <a:pt x="932909" y="1207688"/>
                    </a:cubicBezTo>
                    <a:cubicBezTo>
                      <a:pt x="931671" y="1180923"/>
                      <a:pt x="930337" y="1153491"/>
                      <a:pt x="929004" y="1125964"/>
                    </a:cubicBezTo>
                    <a:lnTo>
                      <a:pt x="928813" y="1122726"/>
                    </a:lnTo>
                    <a:cubicBezTo>
                      <a:pt x="928051" y="1107581"/>
                      <a:pt x="927289" y="1092436"/>
                      <a:pt x="926622" y="1077387"/>
                    </a:cubicBezTo>
                    <a:cubicBezTo>
                      <a:pt x="935862" y="1086150"/>
                      <a:pt x="945006" y="1095008"/>
                      <a:pt x="953769" y="1103580"/>
                    </a:cubicBezTo>
                    <a:lnTo>
                      <a:pt x="954245" y="1104057"/>
                    </a:lnTo>
                    <a:cubicBezTo>
                      <a:pt x="973200" y="1122535"/>
                      <a:pt x="992726" y="1141680"/>
                      <a:pt x="1014252" y="1159683"/>
                    </a:cubicBezTo>
                    <a:lnTo>
                      <a:pt x="1016634" y="1273411"/>
                    </a:lnTo>
                    <a:close/>
                    <a:moveTo>
                      <a:pt x="70420" y="959658"/>
                    </a:moveTo>
                    <a:cubicBezTo>
                      <a:pt x="73563" y="966801"/>
                      <a:pt x="70230" y="975183"/>
                      <a:pt x="63086" y="978327"/>
                    </a:cubicBezTo>
                    <a:cubicBezTo>
                      <a:pt x="55942" y="981470"/>
                      <a:pt x="47560" y="978136"/>
                      <a:pt x="44417" y="970992"/>
                    </a:cubicBezTo>
                    <a:cubicBezTo>
                      <a:pt x="41274" y="963848"/>
                      <a:pt x="44607" y="955466"/>
                      <a:pt x="51751" y="952323"/>
                    </a:cubicBezTo>
                    <a:cubicBezTo>
                      <a:pt x="58895" y="949180"/>
                      <a:pt x="67277" y="952514"/>
                      <a:pt x="70420" y="959658"/>
                    </a:cubicBezTo>
                    <a:close/>
                    <a:moveTo>
                      <a:pt x="880236" y="969468"/>
                    </a:moveTo>
                    <a:cubicBezTo>
                      <a:pt x="866901" y="957562"/>
                      <a:pt x="853661" y="945941"/>
                      <a:pt x="841659" y="935559"/>
                    </a:cubicBezTo>
                    <a:cubicBezTo>
                      <a:pt x="821276" y="917748"/>
                      <a:pt x="800321" y="899460"/>
                      <a:pt x="779461" y="880124"/>
                    </a:cubicBezTo>
                    <a:cubicBezTo>
                      <a:pt x="778128" y="846596"/>
                      <a:pt x="777366" y="813449"/>
                      <a:pt x="776604" y="781445"/>
                    </a:cubicBezTo>
                    <a:lnTo>
                      <a:pt x="776604" y="780111"/>
                    </a:lnTo>
                    <a:cubicBezTo>
                      <a:pt x="776127" y="762490"/>
                      <a:pt x="775747" y="744583"/>
                      <a:pt x="775270" y="726485"/>
                    </a:cubicBezTo>
                    <a:cubicBezTo>
                      <a:pt x="788415" y="740964"/>
                      <a:pt x="801464" y="755632"/>
                      <a:pt x="814227" y="769920"/>
                    </a:cubicBezTo>
                    <a:lnTo>
                      <a:pt x="815466" y="771348"/>
                    </a:lnTo>
                    <a:cubicBezTo>
                      <a:pt x="840802" y="799733"/>
                      <a:pt x="866996" y="828975"/>
                      <a:pt x="892904" y="856597"/>
                    </a:cubicBezTo>
                    <a:lnTo>
                      <a:pt x="880140" y="969564"/>
                    </a:lnTo>
                    <a:close/>
                    <a:moveTo>
                      <a:pt x="530954" y="704102"/>
                    </a:moveTo>
                    <a:cubicBezTo>
                      <a:pt x="568387" y="701625"/>
                      <a:pt x="607344" y="698101"/>
                      <a:pt x="645063" y="694672"/>
                    </a:cubicBezTo>
                    <a:lnTo>
                      <a:pt x="646778" y="694481"/>
                    </a:lnTo>
                    <a:cubicBezTo>
                      <a:pt x="666114" y="692672"/>
                      <a:pt x="686021" y="690862"/>
                      <a:pt x="705833" y="689243"/>
                    </a:cubicBezTo>
                    <a:cubicBezTo>
                      <a:pt x="693069" y="702197"/>
                      <a:pt x="680592" y="714960"/>
                      <a:pt x="668305" y="727533"/>
                    </a:cubicBezTo>
                    <a:cubicBezTo>
                      <a:pt x="646778" y="749536"/>
                      <a:pt x="622489" y="774396"/>
                      <a:pt x="598010" y="798780"/>
                    </a:cubicBezTo>
                    <a:cubicBezTo>
                      <a:pt x="569816" y="798780"/>
                      <a:pt x="541908" y="797828"/>
                      <a:pt x="514761" y="796971"/>
                    </a:cubicBezTo>
                    <a:lnTo>
                      <a:pt x="513714" y="796971"/>
                    </a:lnTo>
                    <a:cubicBezTo>
                      <a:pt x="497331" y="796399"/>
                      <a:pt x="480471" y="795827"/>
                      <a:pt x="463422" y="795542"/>
                    </a:cubicBezTo>
                    <a:lnTo>
                      <a:pt x="531144" y="704197"/>
                    </a:lnTo>
                    <a:close/>
                    <a:moveTo>
                      <a:pt x="1209515" y="488360"/>
                    </a:moveTo>
                    <a:cubicBezTo>
                      <a:pt x="1194942" y="489027"/>
                      <a:pt x="1180368" y="489789"/>
                      <a:pt x="1165890" y="490456"/>
                    </a:cubicBezTo>
                    <a:cubicBezTo>
                      <a:pt x="1174654" y="481217"/>
                      <a:pt x="1183416" y="472168"/>
                      <a:pt x="1192084" y="463310"/>
                    </a:cubicBezTo>
                    <a:lnTo>
                      <a:pt x="1192656" y="462738"/>
                    </a:lnTo>
                    <a:cubicBezTo>
                      <a:pt x="1211134" y="443783"/>
                      <a:pt x="1230280" y="424257"/>
                      <a:pt x="1248282" y="402731"/>
                    </a:cubicBezTo>
                    <a:lnTo>
                      <a:pt x="1362010" y="400349"/>
                    </a:lnTo>
                    <a:cubicBezTo>
                      <a:pt x="1354676" y="409779"/>
                      <a:pt x="1347437" y="418828"/>
                      <a:pt x="1340293" y="427782"/>
                    </a:cubicBezTo>
                    <a:lnTo>
                      <a:pt x="1339722" y="428448"/>
                    </a:lnTo>
                    <a:cubicBezTo>
                      <a:pt x="1325815" y="445974"/>
                      <a:pt x="1311432" y="464072"/>
                      <a:pt x="1296192" y="484074"/>
                    </a:cubicBezTo>
                    <a:cubicBezTo>
                      <a:pt x="1268380" y="485312"/>
                      <a:pt x="1239900" y="486741"/>
                      <a:pt x="1211420" y="488170"/>
                    </a:cubicBezTo>
                    <a:lnTo>
                      <a:pt x="1209610" y="488170"/>
                    </a:lnTo>
                    <a:close/>
                    <a:moveTo>
                      <a:pt x="1057877" y="536938"/>
                    </a:moveTo>
                    <a:cubicBezTo>
                      <a:pt x="1046256" y="549987"/>
                      <a:pt x="1034922" y="562941"/>
                      <a:pt x="1023873" y="575610"/>
                    </a:cubicBezTo>
                    <a:cubicBezTo>
                      <a:pt x="1006061" y="595993"/>
                      <a:pt x="987678" y="617043"/>
                      <a:pt x="968532" y="637712"/>
                    </a:cubicBezTo>
                    <a:cubicBezTo>
                      <a:pt x="933957" y="639046"/>
                      <a:pt x="899190" y="639903"/>
                      <a:pt x="868234" y="640570"/>
                    </a:cubicBezTo>
                    <a:cubicBezTo>
                      <a:pt x="850708" y="640951"/>
                      <a:pt x="832897" y="641427"/>
                      <a:pt x="814894" y="641904"/>
                    </a:cubicBezTo>
                    <a:cubicBezTo>
                      <a:pt x="829563" y="628569"/>
                      <a:pt x="844517" y="615329"/>
                      <a:pt x="858995" y="602279"/>
                    </a:cubicBezTo>
                    <a:lnTo>
                      <a:pt x="860424" y="601041"/>
                    </a:lnTo>
                    <a:cubicBezTo>
                      <a:pt x="888618" y="575895"/>
                      <a:pt x="917669" y="549797"/>
                      <a:pt x="945006" y="524174"/>
                    </a:cubicBezTo>
                    <a:lnTo>
                      <a:pt x="1057972" y="536938"/>
                    </a:lnTo>
                    <a:close/>
                    <a:moveTo>
                      <a:pt x="727931" y="617329"/>
                    </a:moveTo>
                    <a:cubicBezTo>
                      <a:pt x="714977" y="604566"/>
                      <a:pt x="702214" y="592088"/>
                      <a:pt x="689640" y="579800"/>
                    </a:cubicBezTo>
                    <a:lnTo>
                      <a:pt x="688688" y="578848"/>
                    </a:lnTo>
                    <a:cubicBezTo>
                      <a:pt x="665733" y="556464"/>
                      <a:pt x="642111" y="533319"/>
                      <a:pt x="618489" y="509506"/>
                    </a:cubicBezTo>
                    <a:cubicBezTo>
                      <a:pt x="618489" y="481217"/>
                      <a:pt x="619441" y="453308"/>
                      <a:pt x="620298" y="426258"/>
                    </a:cubicBezTo>
                    <a:cubicBezTo>
                      <a:pt x="620775" y="410446"/>
                      <a:pt x="621441" y="392730"/>
                      <a:pt x="621727" y="374918"/>
                    </a:cubicBezTo>
                    <a:lnTo>
                      <a:pt x="713072" y="442640"/>
                    </a:lnTo>
                    <a:cubicBezTo>
                      <a:pt x="715548" y="480455"/>
                      <a:pt x="719168" y="519507"/>
                      <a:pt x="722597" y="557417"/>
                    </a:cubicBezTo>
                    <a:lnTo>
                      <a:pt x="722883" y="560560"/>
                    </a:lnTo>
                    <a:cubicBezTo>
                      <a:pt x="724597" y="579229"/>
                      <a:pt x="726312" y="598470"/>
                      <a:pt x="727931" y="617520"/>
                    </a:cubicBezTo>
                    <a:close/>
                    <a:moveTo>
                      <a:pt x="317880" y="843357"/>
                    </a:moveTo>
                    <a:cubicBezTo>
                      <a:pt x="330262" y="843071"/>
                      <a:pt x="342930" y="842786"/>
                      <a:pt x="355694" y="842691"/>
                    </a:cubicBezTo>
                    <a:cubicBezTo>
                      <a:pt x="344931" y="853168"/>
                      <a:pt x="334167" y="863646"/>
                      <a:pt x="323309" y="874218"/>
                    </a:cubicBezTo>
                    <a:lnTo>
                      <a:pt x="320642" y="876790"/>
                    </a:lnTo>
                    <a:cubicBezTo>
                      <a:pt x="301020" y="895935"/>
                      <a:pt x="281304" y="914985"/>
                      <a:pt x="262254" y="933750"/>
                    </a:cubicBezTo>
                    <a:cubicBezTo>
                      <a:pt x="237393" y="931273"/>
                      <a:pt x="214533" y="929463"/>
                      <a:pt x="192435" y="927654"/>
                    </a:cubicBezTo>
                    <a:lnTo>
                      <a:pt x="191007" y="927654"/>
                    </a:lnTo>
                    <a:cubicBezTo>
                      <a:pt x="179672" y="926606"/>
                      <a:pt x="168051" y="925748"/>
                      <a:pt x="156145" y="924701"/>
                    </a:cubicBezTo>
                    <a:lnTo>
                      <a:pt x="235393" y="843167"/>
                    </a:lnTo>
                    <a:cubicBezTo>
                      <a:pt x="263397" y="844691"/>
                      <a:pt x="290733" y="844024"/>
                      <a:pt x="317213" y="843452"/>
                    </a:cubicBezTo>
                    <a:lnTo>
                      <a:pt x="317880" y="843452"/>
                    </a:lnTo>
                    <a:close/>
                    <a:moveTo>
                      <a:pt x="1321243" y="859169"/>
                    </a:moveTo>
                    <a:cubicBezTo>
                      <a:pt x="1329149" y="855740"/>
                      <a:pt x="1338293" y="859359"/>
                      <a:pt x="1341722" y="867265"/>
                    </a:cubicBezTo>
                    <a:cubicBezTo>
                      <a:pt x="1345151" y="875171"/>
                      <a:pt x="1341532" y="884315"/>
                      <a:pt x="1333626" y="887744"/>
                    </a:cubicBezTo>
                    <a:cubicBezTo>
                      <a:pt x="1325720" y="891173"/>
                      <a:pt x="1316576" y="887553"/>
                      <a:pt x="1313147" y="879648"/>
                    </a:cubicBezTo>
                    <a:cubicBezTo>
                      <a:pt x="1309718" y="871742"/>
                      <a:pt x="1313338" y="862598"/>
                      <a:pt x="1321243" y="859169"/>
                    </a:cubicBezTo>
                    <a:close/>
                    <a:moveTo>
                      <a:pt x="1009299" y="102788"/>
                    </a:moveTo>
                    <a:cubicBezTo>
                      <a:pt x="1012729" y="110694"/>
                      <a:pt x="1009109" y="119838"/>
                      <a:pt x="1001203" y="123267"/>
                    </a:cubicBezTo>
                    <a:cubicBezTo>
                      <a:pt x="993297" y="126696"/>
                      <a:pt x="984154" y="123077"/>
                      <a:pt x="980724" y="115171"/>
                    </a:cubicBezTo>
                    <a:cubicBezTo>
                      <a:pt x="977296" y="107265"/>
                      <a:pt x="980915" y="98121"/>
                      <a:pt x="988821" y="94692"/>
                    </a:cubicBezTo>
                    <a:cubicBezTo>
                      <a:pt x="996726" y="91263"/>
                      <a:pt x="1005871" y="94883"/>
                      <a:pt x="1009299" y="102788"/>
                    </a:cubicBezTo>
                    <a:close/>
                    <a:moveTo>
                      <a:pt x="574483" y="267190"/>
                    </a:moveTo>
                    <a:cubicBezTo>
                      <a:pt x="564577" y="256998"/>
                      <a:pt x="554671" y="246806"/>
                      <a:pt x="544670" y="236519"/>
                    </a:cubicBezTo>
                    <a:lnTo>
                      <a:pt x="541336" y="233090"/>
                    </a:lnTo>
                    <a:cubicBezTo>
                      <a:pt x="521905" y="213088"/>
                      <a:pt x="502474" y="193085"/>
                      <a:pt x="483424" y="173654"/>
                    </a:cubicBezTo>
                    <a:cubicBezTo>
                      <a:pt x="485901" y="148794"/>
                      <a:pt x="487806" y="125839"/>
                      <a:pt x="489520" y="103741"/>
                    </a:cubicBezTo>
                    <a:lnTo>
                      <a:pt x="489520" y="102693"/>
                    </a:lnTo>
                    <a:cubicBezTo>
                      <a:pt x="490473" y="91263"/>
                      <a:pt x="491425" y="79643"/>
                      <a:pt x="492473" y="67641"/>
                    </a:cubicBezTo>
                    <a:lnTo>
                      <a:pt x="574007" y="146889"/>
                    </a:lnTo>
                    <a:cubicBezTo>
                      <a:pt x="572483" y="174893"/>
                      <a:pt x="573150" y="202134"/>
                      <a:pt x="573721" y="228899"/>
                    </a:cubicBezTo>
                    <a:cubicBezTo>
                      <a:pt x="574007" y="241472"/>
                      <a:pt x="574293" y="254331"/>
                      <a:pt x="574388" y="267190"/>
                    </a:cubicBezTo>
                    <a:close/>
                    <a:moveTo>
                      <a:pt x="176338" y="475692"/>
                    </a:moveTo>
                    <a:cubicBezTo>
                      <a:pt x="174909" y="479597"/>
                      <a:pt x="172052" y="482741"/>
                      <a:pt x="168242" y="484455"/>
                    </a:cubicBezTo>
                    <a:cubicBezTo>
                      <a:pt x="160431" y="488075"/>
                      <a:pt x="151192" y="484646"/>
                      <a:pt x="147573" y="476835"/>
                    </a:cubicBezTo>
                    <a:cubicBezTo>
                      <a:pt x="145763" y="473025"/>
                      <a:pt x="145668" y="468739"/>
                      <a:pt x="147096" y="464929"/>
                    </a:cubicBezTo>
                    <a:cubicBezTo>
                      <a:pt x="148525" y="461024"/>
                      <a:pt x="151383" y="457881"/>
                      <a:pt x="155193" y="456166"/>
                    </a:cubicBezTo>
                    <a:cubicBezTo>
                      <a:pt x="159003" y="454451"/>
                      <a:pt x="163194" y="454261"/>
                      <a:pt x="167099" y="455690"/>
                    </a:cubicBezTo>
                    <a:cubicBezTo>
                      <a:pt x="171004" y="457118"/>
                      <a:pt x="174147" y="459976"/>
                      <a:pt x="175957" y="463976"/>
                    </a:cubicBezTo>
                    <a:lnTo>
                      <a:pt x="180529" y="462167"/>
                    </a:lnTo>
                    <a:lnTo>
                      <a:pt x="175957" y="464167"/>
                    </a:lnTo>
                    <a:cubicBezTo>
                      <a:pt x="177576" y="467882"/>
                      <a:pt x="177672" y="471977"/>
                      <a:pt x="176243" y="475787"/>
                    </a:cubicBezTo>
                    <a:close/>
                    <a:moveTo>
                      <a:pt x="509142" y="1230263"/>
                    </a:moveTo>
                    <a:lnTo>
                      <a:pt x="513714" y="1228263"/>
                    </a:lnTo>
                    <a:lnTo>
                      <a:pt x="509332" y="1230549"/>
                    </a:lnTo>
                    <a:cubicBezTo>
                      <a:pt x="510951" y="1234359"/>
                      <a:pt x="510856" y="1238645"/>
                      <a:pt x="509332" y="1242455"/>
                    </a:cubicBezTo>
                    <a:cubicBezTo>
                      <a:pt x="507713" y="1246265"/>
                      <a:pt x="504760" y="1249217"/>
                      <a:pt x="500855" y="1250837"/>
                    </a:cubicBezTo>
                    <a:cubicBezTo>
                      <a:pt x="497045" y="1252456"/>
                      <a:pt x="492759" y="1252361"/>
                      <a:pt x="488949" y="1250837"/>
                    </a:cubicBezTo>
                    <a:cubicBezTo>
                      <a:pt x="485329" y="1249313"/>
                      <a:pt x="482281" y="1246170"/>
                      <a:pt x="480567" y="1242359"/>
                    </a:cubicBezTo>
                    <a:cubicBezTo>
                      <a:pt x="478947" y="1238550"/>
                      <a:pt x="479043" y="1234263"/>
                      <a:pt x="480567" y="1230453"/>
                    </a:cubicBezTo>
                    <a:cubicBezTo>
                      <a:pt x="482186" y="1226643"/>
                      <a:pt x="485139" y="1223691"/>
                      <a:pt x="489044" y="1222071"/>
                    </a:cubicBezTo>
                    <a:cubicBezTo>
                      <a:pt x="492854" y="1220452"/>
                      <a:pt x="497140" y="1220547"/>
                      <a:pt x="500950" y="1222071"/>
                    </a:cubicBezTo>
                    <a:cubicBezTo>
                      <a:pt x="504665" y="1223595"/>
                      <a:pt x="507618" y="1226548"/>
                      <a:pt x="509237" y="123016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4FD3459-3A71-7C77-AC4B-34890EC1A7BC}"/>
                  </a:ext>
                </a:extLst>
              </p:cNvPr>
              <p:cNvSpPr/>
              <p:nvPr/>
            </p:nvSpPr>
            <p:spPr>
              <a:xfrm>
                <a:off x="-878503" y="2547620"/>
                <a:ext cx="113789" cy="113789"/>
              </a:xfrm>
              <a:custGeom>
                <a:avLst/>
                <a:gdLst>
                  <a:gd name="connsiteX0" fmla="*/ 109092 w 113789"/>
                  <a:gd name="connsiteY0" fmla="*/ 34225 h 113789"/>
                  <a:gd name="connsiteX1" fmla="*/ 34225 w 113789"/>
                  <a:gd name="connsiteY1" fmla="*/ 4698 h 113789"/>
                  <a:gd name="connsiteX2" fmla="*/ 4698 w 113789"/>
                  <a:gd name="connsiteY2" fmla="*/ 79564 h 113789"/>
                  <a:gd name="connsiteX3" fmla="*/ 79564 w 113789"/>
                  <a:gd name="connsiteY3" fmla="*/ 109092 h 113789"/>
                  <a:gd name="connsiteX4" fmla="*/ 109092 w 113789"/>
                  <a:gd name="connsiteY4" fmla="*/ 34225 h 113789"/>
                  <a:gd name="connsiteX5" fmla="*/ 43941 w 113789"/>
                  <a:gd name="connsiteY5" fmla="*/ 62610 h 113789"/>
                  <a:gd name="connsiteX6" fmla="*/ 51275 w 113789"/>
                  <a:gd name="connsiteY6" fmla="*/ 43941 h 113789"/>
                  <a:gd name="connsiteX7" fmla="*/ 69944 w 113789"/>
                  <a:gd name="connsiteY7" fmla="*/ 51275 h 113789"/>
                  <a:gd name="connsiteX8" fmla="*/ 62610 w 113789"/>
                  <a:gd name="connsiteY8" fmla="*/ 69944 h 113789"/>
                  <a:gd name="connsiteX9" fmla="*/ 43941 w 113789"/>
                  <a:gd name="connsiteY9" fmla="*/ 62610 h 1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789" h="113789">
                    <a:moveTo>
                      <a:pt x="109092" y="34225"/>
                    </a:moveTo>
                    <a:cubicBezTo>
                      <a:pt x="96614" y="5460"/>
                      <a:pt x="62991" y="-7780"/>
                      <a:pt x="34225" y="4698"/>
                    </a:cubicBezTo>
                    <a:cubicBezTo>
                      <a:pt x="5460" y="17175"/>
                      <a:pt x="-7780" y="50799"/>
                      <a:pt x="4698" y="79564"/>
                    </a:cubicBezTo>
                    <a:cubicBezTo>
                      <a:pt x="17175" y="108330"/>
                      <a:pt x="50799" y="121569"/>
                      <a:pt x="79564" y="109092"/>
                    </a:cubicBezTo>
                    <a:cubicBezTo>
                      <a:pt x="108330" y="96614"/>
                      <a:pt x="121569" y="62991"/>
                      <a:pt x="109092" y="34225"/>
                    </a:cubicBezTo>
                    <a:close/>
                    <a:moveTo>
                      <a:pt x="43941" y="62610"/>
                    </a:moveTo>
                    <a:cubicBezTo>
                      <a:pt x="40797" y="55466"/>
                      <a:pt x="44131" y="47084"/>
                      <a:pt x="51275" y="43941"/>
                    </a:cubicBezTo>
                    <a:cubicBezTo>
                      <a:pt x="58419" y="40797"/>
                      <a:pt x="66801" y="44131"/>
                      <a:pt x="69944" y="51275"/>
                    </a:cubicBezTo>
                    <a:cubicBezTo>
                      <a:pt x="73087" y="58419"/>
                      <a:pt x="69753" y="66801"/>
                      <a:pt x="62610" y="69944"/>
                    </a:cubicBezTo>
                    <a:cubicBezTo>
                      <a:pt x="55466" y="73087"/>
                      <a:pt x="47084" y="69753"/>
                      <a:pt x="43941" y="6261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82ED067-5499-D996-0EE4-D4B04F6E40FF}"/>
                  </a:ext>
                </a:extLst>
              </p:cNvPr>
              <p:cNvSpPr/>
              <p:nvPr/>
            </p:nvSpPr>
            <p:spPr>
              <a:xfrm>
                <a:off x="-1510582" y="1093915"/>
                <a:ext cx="113789" cy="113789"/>
              </a:xfrm>
              <a:custGeom>
                <a:avLst/>
                <a:gdLst>
                  <a:gd name="connsiteX0" fmla="*/ 109092 w 113789"/>
                  <a:gd name="connsiteY0" fmla="*/ 34225 h 113789"/>
                  <a:gd name="connsiteX1" fmla="*/ 34225 w 113789"/>
                  <a:gd name="connsiteY1" fmla="*/ 4698 h 113789"/>
                  <a:gd name="connsiteX2" fmla="*/ 4698 w 113789"/>
                  <a:gd name="connsiteY2" fmla="*/ 79564 h 113789"/>
                  <a:gd name="connsiteX3" fmla="*/ 79564 w 113789"/>
                  <a:gd name="connsiteY3" fmla="*/ 109092 h 113789"/>
                  <a:gd name="connsiteX4" fmla="*/ 109092 w 113789"/>
                  <a:gd name="connsiteY4" fmla="*/ 34225 h 113789"/>
                  <a:gd name="connsiteX5" fmla="*/ 62610 w 113789"/>
                  <a:gd name="connsiteY5" fmla="*/ 69944 h 113789"/>
                  <a:gd name="connsiteX6" fmla="*/ 43941 w 113789"/>
                  <a:gd name="connsiteY6" fmla="*/ 62610 h 113789"/>
                  <a:gd name="connsiteX7" fmla="*/ 51275 w 113789"/>
                  <a:gd name="connsiteY7" fmla="*/ 43941 h 113789"/>
                  <a:gd name="connsiteX8" fmla="*/ 69944 w 113789"/>
                  <a:gd name="connsiteY8" fmla="*/ 51275 h 113789"/>
                  <a:gd name="connsiteX9" fmla="*/ 62610 w 113789"/>
                  <a:gd name="connsiteY9" fmla="*/ 69944 h 1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789" h="113789">
                    <a:moveTo>
                      <a:pt x="109092" y="34225"/>
                    </a:moveTo>
                    <a:cubicBezTo>
                      <a:pt x="96614" y="5460"/>
                      <a:pt x="62991" y="-7780"/>
                      <a:pt x="34225" y="4698"/>
                    </a:cubicBezTo>
                    <a:cubicBezTo>
                      <a:pt x="5460" y="17175"/>
                      <a:pt x="-7780" y="50799"/>
                      <a:pt x="4698" y="79564"/>
                    </a:cubicBezTo>
                    <a:cubicBezTo>
                      <a:pt x="17175" y="108330"/>
                      <a:pt x="50799" y="121569"/>
                      <a:pt x="79564" y="109092"/>
                    </a:cubicBezTo>
                    <a:cubicBezTo>
                      <a:pt x="108330" y="96614"/>
                      <a:pt x="121569" y="62991"/>
                      <a:pt x="109092" y="34225"/>
                    </a:cubicBezTo>
                    <a:close/>
                    <a:moveTo>
                      <a:pt x="62610" y="69944"/>
                    </a:moveTo>
                    <a:cubicBezTo>
                      <a:pt x="55466" y="73087"/>
                      <a:pt x="47084" y="69753"/>
                      <a:pt x="43941" y="62610"/>
                    </a:cubicBezTo>
                    <a:cubicBezTo>
                      <a:pt x="40797" y="55466"/>
                      <a:pt x="44131" y="47084"/>
                      <a:pt x="51275" y="43941"/>
                    </a:cubicBezTo>
                    <a:cubicBezTo>
                      <a:pt x="58419" y="40797"/>
                      <a:pt x="66801" y="44131"/>
                      <a:pt x="69944" y="51275"/>
                    </a:cubicBezTo>
                    <a:cubicBezTo>
                      <a:pt x="73087" y="58419"/>
                      <a:pt x="69753" y="66801"/>
                      <a:pt x="62610" y="6994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AEC293C-9BE8-3CD0-ABF3-287DDA28D9DB}"/>
                </a:ext>
              </a:extLst>
            </p:cNvPr>
            <p:cNvSpPr/>
            <p:nvPr/>
          </p:nvSpPr>
          <p:spPr>
            <a:xfrm>
              <a:off x="8791143" y="3853082"/>
              <a:ext cx="715769" cy="723862"/>
            </a:xfrm>
            <a:custGeom>
              <a:avLst/>
              <a:gdLst>
                <a:gd name="connsiteX0" fmla="*/ 719403 w 985605"/>
                <a:gd name="connsiteY0" fmla="*/ 963719 h 996749"/>
                <a:gd name="connsiteX1" fmla="*/ 698352 w 985605"/>
                <a:gd name="connsiteY1" fmla="*/ 915427 h 996749"/>
                <a:gd name="connsiteX2" fmla="*/ 736357 w 985605"/>
                <a:gd name="connsiteY2" fmla="*/ 930381 h 996749"/>
                <a:gd name="connsiteX3" fmla="*/ 752264 w 985605"/>
                <a:gd name="connsiteY3" fmla="*/ 923428 h 996749"/>
                <a:gd name="connsiteX4" fmla="*/ 745311 w 985605"/>
                <a:gd name="connsiteY4" fmla="*/ 907521 h 996749"/>
                <a:gd name="connsiteX5" fmla="*/ 684446 w 985605"/>
                <a:gd name="connsiteY5" fmla="*/ 883518 h 996749"/>
                <a:gd name="connsiteX6" fmla="*/ 639964 w 985605"/>
                <a:gd name="connsiteY6" fmla="*/ 781220 h 996749"/>
                <a:gd name="connsiteX7" fmla="*/ 666920 w 985605"/>
                <a:gd name="connsiteY7" fmla="*/ 791793 h 996749"/>
                <a:gd name="connsiteX8" fmla="*/ 667491 w 985605"/>
                <a:gd name="connsiteY8" fmla="*/ 793507 h 996749"/>
                <a:gd name="connsiteX9" fmla="*/ 684160 w 985605"/>
                <a:gd name="connsiteY9" fmla="*/ 831798 h 996749"/>
                <a:gd name="connsiteX10" fmla="*/ 700257 w 985605"/>
                <a:gd name="connsiteY10" fmla="*/ 838179 h 996749"/>
                <a:gd name="connsiteX11" fmla="*/ 706639 w 985605"/>
                <a:gd name="connsiteY11" fmla="*/ 822082 h 996749"/>
                <a:gd name="connsiteX12" fmla="*/ 699019 w 985605"/>
                <a:gd name="connsiteY12" fmla="*/ 804461 h 996749"/>
                <a:gd name="connsiteX13" fmla="*/ 725880 w 985605"/>
                <a:gd name="connsiteY13" fmla="*/ 815034 h 996749"/>
                <a:gd name="connsiteX14" fmla="*/ 746644 w 985605"/>
                <a:gd name="connsiteY14" fmla="*/ 805985 h 996749"/>
                <a:gd name="connsiteX15" fmla="*/ 737595 w 985605"/>
                <a:gd name="connsiteY15" fmla="*/ 785220 h 996749"/>
                <a:gd name="connsiteX16" fmla="*/ 710735 w 985605"/>
                <a:gd name="connsiteY16" fmla="*/ 774648 h 996749"/>
                <a:gd name="connsiteX17" fmla="*/ 728356 w 985605"/>
                <a:gd name="connsiteY17" fmla="*/ 767027 h 996749"/>
                <a:gd name="connsiteX18" fmla="*/ 734738 w 985605"/>
                <a:gd name="connsiteY18" fmla="*/ 750930 h 996749"/>
                <a:gd name="connsiteX19" fmla="*/ 718641 w 985605"/>
                <a:gd name="connsiteY19" fmla="*/ 744549 h 996749"/>
                <a:gd name="connsiteX20" fmla="*/ 678540 w 985605"/>
                <a:gd name="connsiteY20" fmla="*/ 761979 h 996749"/>
                <a:gd name="connsiteX21" fmla="*/ 622057 w 985605"/>
                <a:gd name="connsiteY21" fmla="*/ 739786 h 996749"/>
                <a:gd name="connsiteX22" fmla="*/ 583576 w 985605"/>
                <a:gd name="connsiteY22" fmla="*/ 651203 h 996749"/>
                <a:gd name="connsiteX23" fmla="*/ 621581 w 985605"/>
                <a:gd name="connsiteY23" fmla="*/ 666158 h 996749"/>
                <a:gd name="connsiteX24" fmla="*/ 637488 w 985605"/>
                <a:gd name="connsiteY24" fmla="*/ 659205 h 996749"/>
                <a:gd name="connsiteX25" fmla="*/ 630534 w 985605"/>
                <a:gd name="connsiteY25" fmla="*/ 643298 h 996749"/>
                <a:gd name="connsiteX26" fmla="*/ 569670 w 985605"/>
                <a:gd name="connsiteY26" fmla="*/ 619390 h 996749"/>
                <a:gd name="connsiteX27" fmla="*/ 539761 w 985605"/>
                <a:gd name="connsiteY27" fmla="*/ 550715 h 996749"/>
                <a:gd name="connsiteX28" fmla="*/ 544143 w 985605"/>
                <a:gd name="connsiteY28" fmla="*/ 546714 h 996749"/>
                <a:gd name="connsiteX29" fmla="*/ 610532 w 985605"/>
                <a:gd name="connsiteY29" fmla="*/ 572908 h 996749"/>
                <a:gd name="connsiteX30" fmla="*/ 636535 w 985605"/>
                <a:gd name="connsiteY30" fmla="*/ 632820 h 996749"/>
                <a:gd name="connsiteX31" fmla="*/ 652632 w 985605"/>
                <a:gd name="connsiteY31" fmla="*/ 639202 h 996749"/>
                <a:gd name="connsiteX32" fmla="*/ 659014 w 985605"/>
                <a:gd name="connsiteY32" fmla="*/ 623105 h 996749"/>
                <a:gd name="connsiteX33" fmla="*/ 642726 w 985605"/>
                <a:gd name="connsiteY33" fmla="*/ 585672 h 996749"/>
                <a:gd name="connsiteX34" fmla="*/ 732642 w 985605"/>
                <a:gd name="connsiteY34" fmla="*/ 621105 h 996749"/>
                <a:gd name="connsiteX35" fmla="*/ 756836 w 985605"/>
                <a:gd name="connsiteY35" fmla="*/ 676731 h 996749"/>
                <a:gd name="connsiteX36" fmla="*/ 740834 w 985605"/>
                <a:gd name="connsiteY36" fmla="*/ 717402 h 996749"/>
                <a:gd name="connsiteX37" fmla="*/ 747787 w 985605"/>
                <a:gd name="connsiteY37" fmla="*/ 733309 h 996749"/>
                <a:gd name="connsiteX38" fmla="*/ 763694 w 985605"/>
                <a:gd name="connsiteY38" fmla="*/ 726356 h 996749"/>
                <a:gd name="connsiteX39" fmla="*/ 770742 w 985605"/>
                <a:gd name="connsiteY39" fmla="*/ 708544 h 996749"/>
                <a:gd name="connsiteX40" fmla="*/ 782268 w 985605"/>
                <a:gd name="connsiteY40" fmla="*/ 735024 h 996749"/>
                <a:gd name="connsiteX41" fmla="*/ 803318 w 985605"/>
                <a:gd name="connsiteY41" fmla="*/ 743310 h 996749"/>
                <a:gd name="connsiteX42" fmla="*/ 811605 w 985605"/>
                <a:gd name="connsiteY42" fmla="*/ 722260 h 996749"/>
                <a:gd name="connsiteX43" fmla="*/ 800079 w 985605"/>
                <a:gd name="connsiteY43" fmla="*/ 695781 h 996749"/>
                <a:gd name="connsiteX44" fmla="*/ 817891 w 985605"/>
                <a:gd name="connsiteY44" fmla="*/ 702829 h 996749"/>
                <a:gd name="connsiteX45" fmla="*/ 833798 w 985605"/>
                <a:gd name="connsiteY45" fmla="*/ 695876 h 996749"/>
                <a:gd name="connsiteX46" fmla="*/ 826940 w 985605"/>
                <a:gd name="connsiteY46" fmla="*/ 679969 h 996749"/>
                <a:gd name="connsiteX47" fmla="*/ 788173 w 985605"/>
                <a:gd name="connsiteY47" fmla="*/ 664729 h 996749"/>
                <a:gd name="connsiteX48" fmla="*/ 786363 w 985605"/>
                <a:gd name="connsiteY48" fmla="*/ 664253 h 996749"/>
                <a:gd name="connsiteX49" fmla="*/ 774838 w 985605"/>
                <a:gd name="connsiteY49" fmla="*/ 637773 h 996749"/>
                <a:gd name="connsiteX50" fmla="*/ 878661 w 985605"/>
                <a:gd name="connsiteY50" fmla="*/ 678635 h 996749"/>
                <a:gd name="connsiteX51" fmla="*/ 904664 w 985605"/>
                <a:gd name="connsiteY51" fmla="*/ 738548 h 996749"/>
                <a:gd name="connsiteX52" fmla="*/ 920761 w 985605"/>
                <a:gd name="connsiteY52" fmla="*/ 744930 h 996749"/>
                <a:gd name="connsiteX53" fmla="*/ 927143 w 985605"/>
                <a:gd name="connsiteY53" fmla="*/ 728832 h 996749"/>
                <a:gd name="connsiteX54" fmla="*/ 910855 w 985605"/>
                <a:gd name="connsiteY54" fmla="*/ 691399 h 996749"/>
                <a:gd name="connsiteX55" fmla="*/ 959909 w 985605"/>
                <a:gd name="connsiteY55" fmla="*/ 710735 h 996749"/>
                <a:gd name="connsiteX56" fmla="*/ 984293 w 985605"/>
                <a:gd name="connsiteY56" fmla="*/ 700067 h 996749"/>
                <a:gd name="connsiteX57" fmla="*/ 973625 w 985605"/>
                <a:gd name="connsiteY57" fmla="*/ 675587 h 996749"/>
                <a:gd name="connsiteX58" fmla="*/ 926286 w 985605"/>
                <a:gd name="connsiteY58" fmla="*/ 656919 h 996749"/>
                <a:gd name="connsiteX59" fmla="*/ 961338 w 985605"/>
                <a:gd name="connsiteY59" fmla="*/ 641678 h 996749"/>
                <a:gd name="connsiteX60" fmla="*/ 967719 w 985605"/>
                <a:gd name="connsiteY60" fmla="*/ 625581 h 996749"/>
                <a:gd name="connsiteX61" fmla="*/ 951622 w 985605"/>
                <a:gd name="connsiteY61" fmla="*/ 619200 h 996749"/>
                <a:gd name="connsiteX62" fmla="*/ 894091 w 985605"/>
                <a:gd name="connsiteY62" fmla="*/ 644250 h 996749"/>
                <a:gd name="connsiteX63" fmla="*/ 787983 w 985605"/>
                <a:gd name="connsiteY63" fmla="*/ 602435 h 996749"/>
                <a:gd name="connsiteX64" fmla="*/ 815415 w 985605"/>
                <a:gd name="connsiteY64" fmla="*/ 590529 h 996749"/>
                <a:gd name="connsiteX65" fmla="*/ 817034 w 985605"/>
                <a:gd name="connsiteY65" fmla="*/ 591386 h 996749"/>
                <a:gd name="connsiteX66" fmla="*/ 855896 w 985605"/>
                <a:gd name="connsiteY66" fmla="*/ 606627 h 996749"/>
                <a:gd name="connsiteX67" fmla="*/ 871803 w 985605"/>
                <a:gd name="connsiteY67" fmla="*/ 599673 h 996749"/>
                <a:gd name="connsiteX68" fmla="*/ 864849 w 985605"/>
                <a:gd name="connsiteY68" fmla="*/ 583767 h 996749"/>
                <a:gd name="connsiteX69" fmla="*/ 846942 w 985605"/>
                <a:gd name="connsiteY69" fmla="*/ 576718 h 996749"/>
                <a:gd name="connsiteX70" fmla="*/ 873422 w 985605"/>
                <a:gd name="connsiteY70" fmla="*/ 565193 h 996749"/>
                <a:gd name="connsiteX71" fmla="*/ 881709 w 985605"/>
                <a:gd name="connsiteY71" fmla="*/ 544143 h 996749"/>
                <a:gd name="connsiteX72" fmla="*/ 860658 w 985605"/>
                <a:gd name="connsiteY72" fmla="*/ 535856 h 996749"/>
                <a:gd name="connsiteX73" fmla="*/ 834179 w 985605"/>
                <a:gd name="connsiteY73" fmla="*/ 547381 h 996749"/>
                <a:gd name="connsiteX74" fmla="*/ 841227 w 985605"/>
                <a:gd name="connsiteY74" fmla="*/ 529569 h 996749"/>
                <a:gd name="connsiteX75" fmla="*/ 834274 w 985605"/>
                <a:gd name="connsiteY75" fmla="*/ 513663 h 996749"/>
                <a:gd name="connsiteX76" fmla="*/ 818367 w 985605"/>
                <a:gd name="connsiteY76" fmla="*/ 520616 h 996749"/>
                <a:gd name="connsiteX77" fmla="*/ 802365 w 985605"/>
                <a:gd name="connsiteY77" fmla="*/ 561288 h 996749"/>
                <a:gd name="connsiteX78" fmla="*/ 746549 w 985605"/>
                <a:gd name="connsiteY78" fmla="*/ 585576 h 996749"/>
                <a:gd name="connsiteX79" fmla="*/ 745882 w 985605"/>
                <a:gd name="connsiteY79" fmla="*/ 585957 h 996749"/>
                <a:gd name="connsiteX80" fmla="*/ 658252 w 985605"/>
                <a:gd name="connsiteY80" fmla="*/ 551477 h 996749"/>
                <a:gd name="connsiteX81" fmla="*/ 693304 w 985605"/>
                <a:gd name="connsiteY81" fmla="*/ 536237 h 996749"/>
                <a:gd name="connsiteX82" fmla="*/ 699686 w 985605"/>
                <a:gd name="connsiteY82" fmla="*/ 520139 h 996749"/>
                <a:gd name="connsiteX83" fmla="*/ 683589 w 985605"/>
                <a:gd name="connsiteY83" fmla="*/ 513758 h 996749"/>
                <a:gd name="connsiteX84" fmla="*/ 626058 w 985605"/>
                <a:gd name="connsiteY84" fmla="*/ 538809 h 996749"/>
                <a:gd name="connsiteX85" fmla="*/ 562526 w 985605"/>
                <a:gd name="connsiteY85" fmla="*/ 513758 h 996749"/>
                <a:gd name="connsiteX86" fmla="*/ 563574 w 985605"/>
                <a:gd name="connsiteY86" fmla="*/ 490707 h 996749"/>
                <a:gd name="connsiteX87" fmla="*/ 629201 w 985605"/>
                <a:gd name="connsiteY87" fmla="*/ 462132 h 996749"/>
                <a:gd name="connsiteX88" fmla="*/ 689970 w 985605"/>
                <a:gd name="connsiteY88" fmla="*/ 486135 h 996749"/>
                <a:gd name="connsiteX89" fmla="*/ 705877 w 985605"/>
                <a:gd name="connsiteY89" fmla="*/ 479182 h 996749"/>
                <a:gd name="connsiteX90" fmla="*/ 699019 w 985605"/>
                <a:gd name="connsiteY90" fmla="*/ 463275 h 996749"/>
                <a:gd name="connsiteX91" fmla="*/ 661014 w 985605"/>
                <a:gd name="connsiteY91" fmla="*/ 448321 h 996749"/>
                <a:gd name="connsiteX92" fmla="*/ 749597 w 985605"/>
                <a:gd name="connsiteY92" fmla="*/ 409840 h 996749"/>
                <a:gd name="connsiteX93" fmla="*/ 805985 w 985605"/>
                <a:gd name="connsiteY93" fmla="*/ 432033 h 996749"/>
                <a:gd name="connsiteX94" fmla="*/ 823416 w 985605"/>
                <a:gd name="connsiteY94" fmla="*/ 472134 h 996749"/>
                <a:gd name="connsiteX95" fmla="*/ 839513 w 985605"/>
                <a:gd name="connsiteY95" fmla="*/ 478515 h 996749"/>
                <a:gd name="connsiteX96" fmla="*/ 845895 w 985605"/>
                <a:gd name="connsiteY96" fmla="*/ 462418 h 996749"/>
                <a:gd name="connsiteX97" fmla="*/ 838275 w 985605"/>
                <a:gd name="connsiteY97" fmla="*/ 444797 h 996749"/>
                <a:gd name="connsiteX98" fmla="*/ 865135 w 985605"/>
                <a:gd name="connsiteY98" fmla="*/ 455370 h 996749"/>
                <a:gd name="connsiteX99" fmla="*/ 885900 w 985605"/>
                <a:gd name="connsiteY99" fmla="*/ 446321 h 996749"/>
                <a:gd name="connsiteX100" fmla="*/ 876851 w 985605"/>
                <a:gd name="connsiteY100" fmla="*/ 425556 h 996749"/>
                <a:gd name="connsiteX101" fmla="*/ 849990 w 985605"/>
                <a:gd name="connsiteY101" fmla="*/ 414984 h 996749"/>
                <a:gd name="connsiteX102" fmla="*/ 867612 w 985605"/>
                <a:gd name="connsiteY102" fmla="*/ 407364 h 996749"/>
                <a:gd name="connsiteX103" fmla="*/ 873993 w 985605"/>
                <a:gd name="connsiteY103" fmla="*/ 391266 h 996749"/>
                <a:gd name="connsiteX104" fmla="*/ 857896 w 985605"/>
                <a:gd name="connsiteY104" fmla="*/ 384885 h 996749"/>
                <a:gd name="connsiteX105" fmla="*/ 819701 w 985605"/>
                <a:gd name="connsiteY105" fmla="*/ 401553 h 996749"/>
                <a:gd name="connsiteX106" fmla="*/ 818082 w 985605"/>
                <a:gd name="connsiteY106" fmla="*/ 402410 h 996749"/>
                <a:gd name="connsiteX107" fmla="*/ 791126 w 985605"/>
                <a:gd name="connsiteY107" fmla="*/ 391838 h 996749"/>
                <a:gd name="connsiteX108" fmla="*/ 893424 w 985605"/>
                <a:gd name="connsiteY108" fmla="*/ 347356 h 996749"/>
                <a:gd name="connsiteX109" fmla="*/ 954194 w 985605"/>
                <a:gd name="connsiteY109" fmla="*/ 371359 h 996749"/>
                <a:gd name="connsiteX110" fmla="*/ 970101 w 985605"/>
                <a:gd name="connsiteY110" fmla="*/ 364406 h 996749"/>
                <a:gd name="connsiteX111" fmla="*/ 963147 w 985605"/>
                <a:gd name="connsiteY111" fmla="*/ 348499 h 996749"/>
                <a:gd name="connsiteX112" fmla="*/ 925143 w 985605"/>
                <a:gd name="connsiteY112" fmla="*/ 333545 h 996749"/>
                <a:gd name="connsiteX113" fmla="*/ 973434 w 985605"/>
                <a:gd name="connsiteY113" fmla="*/ 312495 h 996749"/>
                <a:gd name="connsiteX114" fmla="*/ 983150 w 985605"/>
                <a:gd name="connsiteY114" fmla="*/ 287730 h 996749"/>
                <a:gd name="connsiteX115" fmla="*/ 958385 w 985605"/>
                <a:gd name="connsiteY115" fmla="*/ 277919 h 996749"/>
                <a:gd name="connsiteX116" fmla="*/ 911712 w 985605"/>
                <a:gd name="connsiteY116" fmla="*/ 298207 h 996749"/>
                <a:gd name="connsiteX117" fmla="*/ 925714 w 985605"/>
                <a:gd name="connsiteY117" fmla="*/ 262584 h 996749"/>
                <a:gd name="connsiteX118" fmla="*/ 918761 w 985605"/>
                <a:gd name="connsiteY118" fmla="*/ 246677 h 996749"/>
                <a:gd name="connsiteX119" fmla="*/ 902854 w 985605"/>
                <a:gd name="connsiteY119" fmla="*/ 253630 h 996749"/>
                <a:gd name="connsiteX120" fmla="*/ 879804 w 985605"/>
                <a:gd name="connsiteY120" fmla="*/ 312018 h 996749"/>
                <a:gd name="connsiteX121" fmla="*/ 775219 w 985605"/>
                <a:gd name="connsiteY121" fmla="*/ 357548 h 996749"/>
                <a:gd name="connsiteX122" fmla="*/ 786173 w 985605"/>
                <a:gd name="connsiteY122" fmla="*/ 329639 h 996749"/>
                <a:gd name="connsiteX123" fmla="*/ 787983 w 985605"/>
                <a:gd name="connsiteY123" fmla="*/ 329068 h 996749"/>
                <a:gd name="connsiteX124" fmla="*/ 826178 w 985605"/>
                <a:gd name="connsiteY124" fmla="*/ 312399 h 996749"/>
                <a:gd name="connsiteX125" fmla="*/ 832560 w 985605"/>
                <a:gd name="connsiteY125" fmla="*/ 296302 h 996749"/>
                <a:gd name="connsiteX126" fmla="*/ 816462 w 985605"/>
                <a:gd name="connsiteY126" fmla="*/ 289920 h 996749"/>
                <a:gd name="connsiteX127" fmla="*/ 798841 w 985605"/>
                <a:gd name="connsiteY127" fmla="*/ 297540 h 996749"/>
                <a:gd name="connsiteX128" fmla="*/ 809414 w 985605"/>
                <a:gd name="connsiteY128" fmla="*/ 270680 h 996749"/>
                <a:gd name="connsiteX129" fmla="*/ 800365 w 985605"/>
                <a:gd name="connsiteY129" fmla="*/ 250010 h 996749"/>
                <a:gd name="connsiteX130" fmla="*/ 779601 w 985605"/>
                <a:gd name="connsiteY130" fmla="*/ 259059 h 996749"/>
                <a:gd name="connsiteX131" fmla="*/ 769028 w 985605"/>
                <a:gd name="connsiteY131" fmla="*/ 285920 h 996749"/>
                <a:gd name="connsiteX132" fmla="*/ 761408 w 985605"/>
                <a:gd name="connsiteY132" fmla="*/ 268299 h 996749"/>
                <a:gd name="connsiteX133" fmla="*/ 745311 w 985605"/>
                <a:gd name="connsiteY133" fmla="*/ 261917 h 996749"/>
                <a:gd name="connsiteX134" fmla="*/ 738929 w 985605"/>
                <a:gd name="connsiteY134" fmla="*/ 278014 h 996749"/>
                <a:gd name="connsiteX135" fmla="*/ 756360 w 985605"/>
                <a:gd name="connsiteY135" fmla="*/ 318114 h 996749"/>
                <a:gd name="connsiteX136" fmla="*/ 734071 w 985605"/>
                <a:gd name="connsiteY136" fmla="*/ 374788 h 996749"/>
                <a:gd name="connsiteX137" fmla="*/ 733881 w 985605"/>
                <a:gd name="connsiteY137" fmla="*/ 375550 h 996749"/>
                <a:gd name="connsiteX138" fmla="*/ 647584 w 985605"/>
                <a:gd name="connsiteY138" fmla="*/ 413079 h 996749"/>
                <a:gd name="connsiteX139" fmla="*/ 661586 w 985605"/>
                <a:gd name="connsiteY139" fmla="*/ 377455 h 996749"/>
                <a:gd name="connsiteX140" fmla="*/ 654633 w 985605"/>
                <a:gd name="connsiteY140" fmla="*/ 361548 h 996749"/>
                <a:gd name="connsiteX141" fmla="*/ 638726 w 985605"/>
                <a:gd name="connsiteY141" fmla="*/ 368502 h 996749"/>
                <a:gd name="connsiteX142" fmla="*/ 615675 w 985605"/>
                <a:gd name="connsiteY142" fmla="*/ 426890 h 996749"/>
                <a:gd name="connsiteX143" fmla="*/ 548334 w 985605"/>
                <a:gd name="connsiteY143" fmla="*/ 456132 h 996749"/>
                <a:gd name="connsiteX144" fmla="*/ 527950 w 985605"/>
                <a:gd name="connsiteY144" fmla="*/ 439653 h 996749"/>
                <a:gd name="connsiteX145" fmla="*/ 553953 w 985605"/>
                <a:gd name="connsiteY145" fmla="*/ 373550 h 996749"/>
                <a:gd name="connsiteX146" fmla="*/ 611484 w 985605"/>
                <a:gd name="connsiteY146" fmla="*/ 348499 h 996749"/>
                <a:gd name="connsiteX147" fmla="*/ 617866 w 985605"/>
                <a:gd name="connsiteY147" fmla="*/ 332402 h 996749"/>
                <a:gd name="connsiteX148" fmla="*/ 601769 w 985605"/>
                <a:gd name="connsiteY148" fmla="*/ 326020 h 996749"/>
                <a:gd name="connsiteX149" fmla="*/ 566717 w 985605"/>
                <a:gd name="connsiteY149" fmla="*/ 341260 h 996749"/>
                <a:gd name="connsiteX150" fmla="*/ 601197 w 985605"/>
                <a:gd name="connsiteY150" fmla="*/ 253630 h 996749"/>
                <a:gd name="connsiteX151" fmla="*/ 601864 w 985605"/>
                <a:gd name="connsiteY151" fmla="*/ 253439 h 996749"/>
                <a:gd name="connsiteX152" fmla="*/ 657681 w 985605"/>
                <a:gd name="connsiteY152" fmla="*/ 229151 h 996749"/>
                <a:gd name="connsiteX153" fmla="*/ 698352 w 985605"/>
                <a:gd name="connsiteY153" fmla="*/ 245153 h 996749"/>
                <a:gd name="connsiteX154" fmla="*/ 714259 w 985605"/>
                <a:gd name="connsiteY154" fmla="*/ 238200 h 996749"/>
                <a:gd name="connsiteX155" fmla="*/ 707306 w 985605"/>
                <a:gd name="connsiteY155" fmla="*/ 222293 h 996749"/>
                <a:gd name="connsiteX156" fmla="*/ 689494 w 985605"/>
                <a:gd name="connsiteY156" fmla="*/ 215244 h 996749"/>
                <a:gd name="connsiteX157" fmla="*/ 715974 w 985605"/>
                <a:gd name="connsiteY157" fmla="*/ 203719 h 996749"/>
                <a:gd name="connsiteX158" fmla="*/ 724260 w 985605"/>
                <a:gd name="connsiteY158" fmla="*/ 182669 h 996749"/>
                <a:gd name="connsiteX159" fmla="*/ 703210 w 985605"/>
                <a:gd name="connsiteY159" fmla="*/ 174382 h 996749"/>
                <a:gd name="connsiteX160" fmla="*/ 676731 w 985605"/>
                <a:gd name="connsiteY160" fmla="*/ 185907 h 996749"/>
                <a:gd name="connsiteX161" fmla="*/ 683779 w 985605"/>
                <a:gd name="connsiteY161" fmla="*/ 168000 h 996749"/>
                <a:gd name="connsiteX162" fmla="*/ 676826 w 985605"/>
                <a:gd name="connsiteY162" fmla="*/ 152093 h 996749"/>
                <a:gd name="connsiteX163" fmla="*/ 660919 w 985605"/>
                <a:gd name="connsiteY163" fmla="*/ 159047 h 996749"/>
                <a:gd name="connsiteX164" fmla="*/ 645584 w 985605"/>
                <a:gd name="connsiteY164" fmla="*/ 197814 h 996749"/>
                <a:gd name="connsiteX165" fmla="*/ 645108 w 985605"/>
                <a:gd name="connsiteY165" fmla="*/ 199623 h 996749"/>
                <a:gd name="connsiteX166" fmla="*/ 617676 w 985605"/>
                <a:gd name="connsiteY166" fmla="*/ 211530 h 996749"/>
                <a:gd name="connsiteX167" fmla="*/ 659490 w 985605"/>
                <a:gd name="connsiteY167" fmla="*/ 105421 h 996749"/>
                <a:gd name="connsiteX168" fmla="*/ 717021 w 985605"/>
                <a:gd name="connsiteY168" fmla="*/ 80370 h 996749"/>
                <a:gd name="connsiteX169" fmla="*/ 723403 w 985605"/>
                <a:gd name="connsiteY169" fmla="*/ 64273 h 996749"/>
                <a:gd name="connsiteX170" fmla="*/ 707306 w 985605"/>
                <a:gd name="connsiteY170" fmla="*/ 57891 h 996749"/>
                <a:gd name="connsiteX171" fmla="*/ 672254 w 985605"/>
                <a:gd name="connsiteY171" fmla="*/ 73131 h 996749"/>
                <a:gd name="connsiteX172" fmla="*/ 690923 w 985605"/>
                <a:gd name="connsiteY172" fmla="*/ 25792 h 996749"/>
                <a:gd name="connsiteX173" fmla="*/ 680255 w 985605"/>
                <a:gd name="connsiteY173" fmla="*/ 1313 h 996749"/>
                <a:gd name="connsiteX174" fmla="*/ 655871 w 985605"/>
                <a:gd name="connsiteY174" fmla="*/ 11981 h 996749"/>
                <a:gd name="connsiteX175" fmla="*/ 636535 w 985605"/>
                <a:gd name="connsiteY175" fmla="*/ 61035 h 996749"/>
                <a:gd name="connsiteX176" fmla="*/ 620247 w 985605"/>
                <a:gd name="connsiteY176" fmla="*/ 23601 h 996749"/>
                <a:gd name="connsiteX177" fmla="*/ 604150 w 985605"/>
                <a:gd name="connsiteY177" fmla="*/ 17220 h 996749"/>
                <a:gd name="connsiteX178" fmla="*/ 597768 w 985605"/>
                <a:gd name="connsiteY178" fmla="*/ 33317 h 996749"/>
                <a:gd name="connsiteX179" fmla="*/ 623867 w 985605"/>
                <a:gd name="connsiteY179" fmla="*/ 93229 h 996749"/>
                <a:gd name="connsiteX180" fmla="*/ 583005 w 985605"/>
                <a:gd name="connsiteY180" fmla="*/ 197051 h 996749"/>
                <a:gd name="connsiteX181" fmla="*/ 571479 w 985605"/>
                <a:gd name="connsiteY181" fmla="*/ 170477 h 996749"/>
                <a:gd name="connsiteX182" fmla="*/ 572337 w 985605"/>
                <a:gd name="connsiteY182" fmla="*/ 168858 h 996749"/>
                <a:gd name="connsiteX183" fmla="*/ 587577 w 985605"/>
                <a:gd name="connsiteY183" fmla="*/ 130091 h 996749"/>
                <a:gd name="connsiteX184" fmla="*/ 580623 w 985605"/>
                <a:gd name="connsiteY184" fmla="*/ 114184 h 996749"/>
                <a:gd name="connsiteX185" fmla="*/ 564717 w 985605"/>
                <a:gd name="connsiteY185" fmla="*/ 121137 h 996749"/>
                <a:gd name="connsiteX186" fmla="*/ 557668 w 985605"/>
                <a:gd name="connsiteY186" fmla="*/ 139044 h 996749"/>
                <a:gd name="connsiteX187" fmla="*/ 546143 w 985605"/>
                <a:gd name="connsiteY187" fmla="*/ 112565 h 996749"/>
                <a:gd name="connsiteX188" fmla="*/ 525093 w 985605"/>
                <a:gd name="connsiteY188" fmla="*/ 104278 h 996749"/>
                <a:gd name="connsiteX189" fmla="*/ 516806 w 985605"/>
                <a:gd name="connsiteY189" fmla="*/ 125328 h 996749"/>
                <a:gd name="connsiteX190" fmla="*/ 528331 w 985605"/>
                <a:gd name="connsiteY190" fmla="*/ 151808 h 996749"/>
                <a:gd name="connsiteX191" fmla="*/ 510519 w 985605"/>
                <a:gd name="connsiteY191" fmla="*/ 144759 h 996749"/>
                <a:gd name="connsiteX192" fmla="*/ 494613 w 985605"/>
                <a:gd name="connsiteY192" fmla="*/ 151713 h 996749"/>
                <a:gd name="connsiteX193" fmla="*/ 501566 w 985605"/>
                <a:gd name="connsiteY193" fmla="*/ 167619 h 996749"/>
                <a:gd name="connsiteX194" fmla="*/ 542238 w 985605"/>
                <a:gd name="connsiteY194" fmla="*/ 183621 h 996749"/>
                <a:gd name="connsiteX195" fmla="*/ 566431 w 985605"/>
                <a:gd name="connsiteY195" fmla="*/ 239247 h 996749"/>
                <a:gd name="connsiteX196" fmla="*/ 530998 w 985605"/>
                <a:gd name="connsiteY196" fmla="*/ 329163 h 996749"/>
                <a:gd name="connsiteX197" fmla="*/ 514710 w 985605"/>
                <a:gd name="connsiteY197" fmla="*/ 291730 h 996749"/>
                <a:gd name="connsiteX198" fmla="*/ 498613 w 985605"/>
                <a:gd name="connsiteY198" fmla="*/ 285348 h 996749"/>
                <a:gd name="connsiteX199" fmla="*/ 492231 w 985605"/>
                <a:gd name="connsiteY199" fmla="*/ 301446 h 996749"/>
                <a:gd name="connsiteX200" fmla="*/ 518330 w 985605"/>
                <a:gd name="connsiteY200" fmla="*/ 361358 h 996749"/>
                <a:gd name="connsiteX201" fmla="*/ 490422 w 985605"/>
                <a:gd name="connsiteY201" fmla="*/ 432129 h 996749"/>
                <a:gd name="connsiteX202" fmla="*/ 488136 w 985605"/>
                <a:gd name="connsiteY202" fmla="*/ 432414 h 996749"/>
                <a:gd name="connsiteX203" fmla="*/ 455370 w 985605"/>
                <a:gd name="connsiteY203" fmla="*/ 357167 h 996749"/>
                <a:gd name="connsiteX204" fmla="*/ 479373 w 985605"/>
                <a:gd name="connsiteY204" fmla="*/ 296302 h 996749"/>
                <a:gd name="connsiteX205" fmla="*/ 472419 w 985605"/>
                <a:gd name="connsiteY205" fmla="*/ 280395 h 996749"/>
                <a:gd name="connsiteX206" fmla="*/ 456513 w 985605"/>
                <a:gd name="connsiteY206" fmla="*/ 287349 h 996749"/>
                <a:gd name="connsiteX207" fmla="*/ 441558 w 985605"/>
                <a:gd name="connsiteY207" fmla="*/ 325353 h 996749"/>
                <a:gd name="connsiteX208" fmla="*/ 403077 w 985605"/>
                <a:gd name="connsiteY208" fmla="*/ 236771 h 996749"/>
                <a:gd name="connsiteX209" fmla="*/ 425366 w 985605"/>
                <a:gd name="connsiteY209" fmla="*/ 180383 h 996749"/>
                <a:gd name="connsiteX210" fmla="*/ 465466 w 985605"/>
                <a:gd name="connsiteY210" fmla="*/ 162952 h 996749"/>
                <a:gd name="connsiteX211" fmla="*/ 471848 w 985605"/>
                <a:gd name="connsiteY211" fmla="*/ 146855 h 996749"/>
                <a:gd name="connsiteX212" fmla="*/ 455751 w 985605"/>
                <a:gd name="connsiteY212" fmla="*/ 140473 h 996749"/>
                <a:gd name="connsiteX213" fmla="*/ 438129 w 985605"/>
                <a:gd name="connsiteY213" fmla="*/ 148093 h 996749"/>
                <a:gd name="connsiteX214" fmla="*/ 448702 w 985605"/>
                <a:gd name="connsiteY214" fmla="*/ 121233 h 996749"/>
                <a:gd name="connsiteX215" fmla="*/ 439653 w 985605"/>
                <a:gd name="connsiteY215" fmla="*/ 100468 h 996749"/>
                <a:gd name="connsiteX216" fmla="*/ 418889 w 985605"/>
                <a:gd name="connsiteY216" fmla="*/ 109517 h 996749"/>
                <a:gd name="connsiteX217" fmla="*/ 408316 w 985605"/>
                <a:gd name="connsiteY217" fmla="*/ 136377 h 996749"/>
                <a:gd name="connsiteX218" fmla="*/ 400696 w 985605"/>
                <a:gd name="connsiteY218" fmla="*/ 118756 h 996749"/>
                <a:gd name="connsiteX219" fmla="*/ 384599 w 985605"/>
                <a:gd name="connsiteY219" fmla="*/ 112374 h 996749"/>
                <a:gd name="connsiteX220" fmla="*/ 378217 w 985605"/>
                <a:gd name="connsiteY220" fmla="*/ 128472 h 996749"/>
                <a:gd name="connsiteX221" fmla="*/ 394886 w 985605"/>
                <a:gd name="connsiteY221" fmla="*/ 166762 h 996749"/>
                <a:gd name="connsiteX222" fmla="*/ 395743 w 985605"/>
                <a:gd name="connsiteY222" fmla="*/ 168381 h 996749"/>
                <a:gd name="connsiteX223" fmla="*/ 385170 w 985605"/>
                <a:gd name="connsiteY223" fmla="*/ 195337 h 996749"/>
                <a:gd name="connsiteX224" fmla="*/ 340689 w 985605"/>
                <a:gd name="connsiteY224" fmla="*/ 93039 h 996749"/>
                <a:gd name="connsiteX225" fmla="*/ 364692 w 985605"/>
                <a:gd name="connsiteY225" fmla="*/ 32269 h 996749"/>
                <a:gd name="connsiteX226" fmla="*/ 357738 w 985605"/>
                <a:gd name="connsiteY226" fmla="*/ 16362 h 996749"/>
                <a:gd name="connsiteX227" fmla="*/ 341832 w 985605"/>
                <a:gd name="connsiteY227" fmla="*/ 23316 h 996749"/>
                <a:gd name="connsiteX228" fmla="*/ 326877 w 985605"/>
                <a:gd name="connsiteY228" fmla="*/ 61320 h 996749"/>
                <a:gd name="connsiteX229" fmla="*/ 305827 w 985605"/>
                <a:gd name="connsiteY229" fmla="*/ 13029 h 996749"/>
                <a:gd name="connsiteX230" fmla="*/ 281062 w 985605"/>
                <a:gd name="connsiteY230" fmla="*/ 3218 h 996749"/>
                <a:gd name="connsiteX231" fmla="*/ 271251 w 985605"/>
                <a:gd name="connsiteY231" fmla="*/ 27983 h 996749"/>
                <a:gd name="connsiteX232" fmla="*/ 291540 w 985605"/>
                <a:gd name="connsiteY232" fmla="*/ 74655 h 996749"/>
                <a:gd name="connsiteX233" fmla="*/ 255916 w 985605"/>
                <a:gd name="connsiteY233" fmla="*/ 60654 h 996749"/>
                <a:gd name="connsiteX234" fmla="*/ 240009 w 985605"/>
                <a:gd name="connsiteY234" fmla="*/ 67607 h 996749"/>
                <a:gd name="connsiteX235" fmla="*/ 246963 w 985605"/>
                <a:gd name="connsiteY235" fmla="*/ 83514 h 996749"/>
                <a:gd name="connsiteX236" fmla="*/ 305351 w 985605"/>
                <a:gd name="connsiteY236" fmla="*/ 106469 h 996749"/>
                <a:gd name="connsiteX237" fmla="*/ 350880 w 985605"/>
                <a:gd name="connsiteY237" fmla="*/ 211053 h 996749"/>
                <a:gd name="connsiteX238" fmla="*/ 322972 w 985605"/>
                <a:gd name="connsiteY238" fmla="*/ 200100 h 996749"/>
                <a:gd name="connsiteX239" fmla="*/ 322401 w 985605"/>
                <a:gd name="connsiteY239" fmla="*/ 198385 h 996749"/>
                <a:gd name="connsiteX240" fmla="*/ 305732 w 985605"/>
                <a:gd name="connsiteY240" fmla="*/ 160190 h 996749"/>
                <a:gd name="connsiteX241" fmla="*/ 289635 w 985605"/>
                <a:gd name="connsiteY241" fmla="*/ 153808 h 996749"/>
                <a:gd name="connsiteX242" fmla="*/ 283253 w 985605"/>
                <a:gd name="connsiteY242" fmla="*/ 169905 h 996749"/>
                <a:gd name="connsiteX243" fmla="*/ 290873 w 985605"/>
                <a:gd name="connsiteY243" fmla="*/ 187526 h 996749"/>
                <a:gd name="connsiteX244" fmla="*/ 264012 w 985605"/>
                <a:gd name="connsiteY244" fmla="*/ 176954 h 996749"/>
                <a:gd name="connsiteX245" fmla="*/ 243248 w 985605"/>
                <a:gd name="connsiteY245" fmla="*/ 186003 h 996749"/>
                <a:gd name="connsiteX246" fmla="*/ 252297 w 985605"/>
                <a:gd name="connsiteY246" fmla="*/ 206767 h 996749"/>
                <a:gd name="connsiteX247" fmla="*/ 279157 w 985605"/>
                <a:gd name="connsiteY247" fmla="*/ 217340 h 996749"/>
                <a:gd name="connsiteX248" fmla="*/ 261536 w 985605"/>
                <a:gd name="connsiteY248" fmla="*/ 224960 h 996749"/>
                <a:gd name="connsiteX249" fmla="*/ 255154 w 985605"/>
                <a:gd name="connsiteY249" fmla="*/ 241057 h 996749"/>
                <a:gd name="connsiteX250" fmla="*/ 271251 w 985605"/>
                <a:gd name="connsiteY250" fmla="*/ 247439 h 996749"/>
                <a:gd name="connsiteX251" fmla="*/ 311352 w 985605"/>
                <a:gd name="connsiteY251" fmla="*/ 230008 h 996749"/>
                <a:gd name="connsiteX252" fmla="*/ 368025 w 985605"/>
                <a:gd name="connsiteY252" fmla="*/ 252297 h 996749"/>
                <a:gd name="connsiteX253" fmla="*/ 368692 w 985605"/>
                <a:gd name="connsiteY253" fmla="*/ 252487 h 996749"/>
                <a:gd name="connsiteX254" fmla="*/ 406221 w 985605"/>
                <a:gd name="connsiteY254" fmla="*/ 338879 h 996749"/>
                <a:gd name="connsiteX255" fmla="*/ 370597 w 985605"/>
                <a:gd name="connsiteY255" fmla="*/ 324877 h 996749"/>
                <a:gd name="connsiteX256" fmla="*/ 354690 w 985605"/>
                <a:gd name="connsiteY256" fmla="*/ 331830 h 996749"/>
                <a:gd name="connsiteX257" fmla="*/ 361644 w 985605"/>
                <a:gd name="connsiteY257" fmla="*/ 347737 h 996749"/>
                <a:gd name="connsiteX258" fmla="*/ 420032 w 985605"/>
                <a:gd name="connsiteY258" fmla="*/ 370788 h 996749"/>
                <a:gd name="connsiteX259" fmla="*/ 453465 w 985605"/>
                <a:gd name="connsiteY259" fmla="*/ 447750 h 996749"/>
                <a:gd name="connsiteX260" fmla="*/ 448035 w 985605"/>
                <a:gd name="connsiteY260" fmla="*/ 452798 h 996749"/>
                <a:gd name="connsiteX261" fmla="*/ 374979 w 985605"/>
                <a:gd name="connsiteY261" fmla="*/ 424032 h 996749"/>
                <a:gd name="connsiteX262" fmla="*/ 348880 w 985605"/>
                <a:gd name="connsiteY262" fmla="*/ 364025 h 996749"/>
                <a:gd name="connsiteX263" fmla="*/ 332783 w 985605"/>
                <a:gd name="connsiteY263" fmla="*/ 357643 h 996749"/>
                <a:gd name="connsiteX264" fmla="*/ 326401 w 985605"/>
                <a:gd name="connsiteY264" fmla="*/ 373740 h 996749"/>
                <a:gd name="connsiteX265" fmla="*/ 342689 w 985605"/>
                <a:gd name="connsiteY265" fmla="*/ 411174 h 996749"/>
                <a:gd name="connsiteX266" fmla="*/ 252773 w 985605"/>
                <a:gd name="connsiteY266" fmla="*/ 375741 h 996749"/>
                <a:gd name="connsiteX267" fmla="*/ 228675 w 985605"/>
                <a:gd name="connsiteY267" fmla="*/ 320114 h 996749"/>
                <a:gd name="connsiteX268" fmla="*/ 244677 w 985605"/>
                <a:gd name="connsiteY268" fmla="*/ 279443 h 996749"/>
                <a:gd name="connsiteX269" fmla="*/ 237723 w 985605"/>
                <a:gd name="connsiteY269" fmla="*/ 263536 h 996749"/>
                <a:gd name="connsiteX270" fmla="*/ 221817 w 985605"/>
                <a:gd name="connsiteY270" fmla="*/ 270489 h 996749"/>
                <a:gd name="connsiteX271" fmla="*/ 214768 w 985605"/>
                <a:gd name="connsiteY271" fmla="*/ 288301 h 996749"/>
                <a:gd name="connsiteX272" fmla="*/ 203243 w 985605"/>
                <a:gd name="connsiteY272" fmla="*/ 261822 h 996749"/>
                <a:gd name="connsiteX273" fmla="*/ 182193 w 985605"/>
                <a:gd name="connsiteY273" fmla="*/ 253535 h 996749"/>
                <a:gd name="connsiteX274" fmla="*/ 173906 w 985605"/>
                <a:gd name="connsiteY274" fmla="*/ 274585 h 996749"/>
                <a:gd name="connsiteX275" fmla="*/ 185431 w 985605"/>
                <a:gd name="connsiteY275" fmla="*/ 301064 h 996749"/>
                <a:gd name="connsiteX276" fmla="*/ 167619 w 985605"/>
                <a:gd name="connsiteY276" fmla="*/ 294016 h 996749"/>
                <a:gd name="connsiteX277" fmla="*/ 151713 w 985605"/>
                <a:gd name="connsiteY277" fmla="*/ 300969 h 996749"/>
                <a:gd name="connsiteX278" fmla="*/ 158666 w 985605"/>
                <a:gd name="connsiteY278" fmla="*/ 316876 h 996749"/>
                <a:gd name="connsiteX279" fmla="*/ 197433 w 985605"/>
                <a:gd name="connsiteY279" fmla="*/ 332211 h 996749"/>
                <a:gd name="connsiteX280" fmla="*/ 199242 w 985605"/>
                <a:gd name="connsiteY280" fmla="*/ 332688 h 996749"/>
                <a:gd name="connsiteX281" fmla="*/ 210768 w 985605"/>
                <a:gd name="connsiteY281" fmla="*/ 359167 h 996749"/>
                <a:gd name="connsiteX282" fmla="*/ 107040 w 985605"/>
                <a:gd name="connsiteY282" fmla="*/ 318305 h 996749"/>
                <a:gd name="connsiteX283" fmla="*/ 81037 w 985605"/>
                <a:gd name="connsiteY283" fmla="*/ 258393 h 996749"/>
                <a:gd name="connsiteX284" fmla="*/ 64940 w 985605"/>
                <a:gd name="connsiteY284" fmla="*/ 252011 h 996749"/>
                <a:gd name="connsiteX285" fmla="*/ 58558 w 985605"/>
                <a:gd name="connsiteY285" fmla="*/ 268108 h 996749"/>
                <a:gd name="connsiteX286" fmla="*/ 74846 w 985605"/>
                <a:gd name="connsiteY286" fmla="*/ 305541 h 996749"/>
                <a:gd name="connsiteX287" fmla="*/ 25792 w 985605"/>
                <a:gd name="connsiteY287" fmla="*/ 286206 h 996749"/>
                <a:gd name="connsiteX288" fmla="*/ 1313 w 985605"/>
                <a:gd name="connsiteY288" fmla="*/ 296874 h 996749"/>
                <a:gd name="connsiteX289" fmla="*/ 11981 w 985605"/>
                <a:gd name="connsiteY289" fmla="*/ 321353 h 996749"/>
                <a:gd name="connsiteX290" fmla="*/ 59320 w 985605"/>
                <a:gd name="connsiteY290" fmla="*/ 340022 h 996749"/>
                <a:gd name="connsiteX291" fmla="*/ 24268 w 985605"/>
                <a:gd name="connsiteY291" fmla="*/ 355262 h 996749"/>
                <a:gd name="connsiteX292" fmla="*/ 17886 w 985605"/>
                <a:gd name="connsiteY292" fmla="*/ 371359 h 996749"/>
                <a:gd name="connsiteX293" fmla="*/ 33984 w 985605"/>
                <a:gd name="connsiteY293" fmla="*/ 377741 h 996749"/>
                <a:gd name="connsiteX294" fmla="*/ 91515 w 985605"/>
                <a:gd name="connsiteY294" fmla="*/ 352690 h 996749"/>
                <a:gd name="connsiteX295" fmla="*/ 197623 w 985605"/>
                <a:gd name="connsiteY295" fmla="*/ 394505 h 996749"/>
                <a:gd name="connsiteX296" fmla="*/ 170191 w 985605"/>
                <a:gd name="connsiteY296" fmla="*/ 406506 h 996749"/>
                <a:gd name="connsiteX297" fmla="*/ 168572 w 985605"/>
                <a:gd name="connsiteY297" fmla="*/ 405649 h 996749"/>
                <a:gd name="connsiteX298" fmla="*/ 129805 w 985605"/>
                <a:gd name="connsiteY298" fmla="*/ 390409 h 996749"/>
                <a:gd name="connsiteX299" fmla="*/ 113898 w 985605"/>
                <a:gd name="connsiteY299" fmla="*/ 397362 h 996749"/>
                <a:gd name="connsiteX300" fmla="*/ 120852 w 985605"/>
                <a:gd name="connsiteY300" fmla="*/ 413269 h 996749"/>
                <a:gd name="connsiteX301" fmla="*/ 138759 w 985605"/>
                <a:gd name="connsiteY301" fmla="*/ 420318 h 996749"/>
                <a:gd name="connsiteX302" fmla="*/ 112279 w 985605"/>
                <a:gd name="connsiteY302" fmla="*/ 431843 h 996749"/>
                <a:gd name="connsiteX303" fmla="*/ 103992 w 985605"/>
                <a:gd name="connsiteY303" fmla="*/ 452893 h 996749"/>
                <a:gd name="connsiteX304" fmla="*/ 125043 w 985605"/>
                <a:gd name="connsiteY304" fmla="*/ 461180 h 996749"/>
                <a:gd name="connsiteX305" fmla="*/ 151522 w 985605"/>
                <a:gd name="connsiteY305" fmla="*/ 449655 h 996749"/>
                <a:gd name="connsiteX306" fmla="*/ 144474 w 985605"/>
                <a:gd name="connsiteY306" fmla="*/ 467466 h 996749"/>
                <a:gd name="connsiteX307" fmla="*/ 151427 w 985605"/>
                <a:gd name="connsiteY307" fmla="*/ 483373 h 996749"/>
                <a:gd name="connsiteX308" fmla="*/ 167334 w 985605"/>
                <a:gd name="connsiteY308" fmla="*/ 476420 h 996749"/>
                <a:gd name="connsiteX309" fmla="*/ 183336 w 985605"/>
                <a:gd name="connsiteY309" fmla="*/ 435748 h 996749"/>
                <a:gd name="connsiteX310" fmla="*/ 239152 w 985605"/>
                <a:gd name="connsiteY310" fmla="*/ 411459 h 996749"/>
                <a:gd name="connsiteX311" fmla="*/ 239819 w 985605"/>
                <a:gd name="connsiteY311" fmla="*/ 411078 h 996749"/>
                <a:gd name="connsiteX312" fmla="*/ 327449 w 985605"/>
                <a:gd name="connsiteY312" fmla="*/ 445559 h 996749"/>
                <a:gd name="connsiteX313" fmla="*/ 292397 w 985605"/>
                <a:gd name="connsiteY313" fmla="*/ 460799 h 996749"/>
                <a:gd name="connsiteX314" fmla="*/ 286015 w 985605"/>
                <a:gd name="connsiteY314" fmla="*/ 476896 h 996749"/>
                <a:gd name="connsiteX315" fmla="*/ 302112 w 985605"/>
                <a:gd name="connsiteY315" fmla="*/ 483278 h 996749"/>
                <a:gd name="connsiteX316" fmla="*/ 359643 w 985605"/>
                <a:gd name="connsiteY316" fmla="*/ 458227 h 996749"/>
                <a:gd name="connsiteX317" fmla="*/ 430700 w 985605"/>
                <a:gd name="connsiteY317" fmla="*/ 486231 h 996749"/>
                <a:gd name="connsiteX318" fmla="*/ 429938 w 985605"/>
                <a:gd name="connsiteY318" fmla="*/ 507852 h 996749"/>
                <a:gd name="connsiteX319" fmla="*/ 356691 w 985605"/>
                <a:gd name="connsiteY319" fmla="*/ 539761 h 996749"/>
                <a:gd name="connsiteX320" fmla="*/ 298302 w 985605"/>
                <a:gd name="connsiteY320" fmla="*/ 516710 h 996749"/>
                <a:gd name="connsiteX321" fmla="*/ 282396 w 985605"/>
                <a:gd name="connsiteY321" fmla="*/ 523664 h 996749"/>
                <a:gd name="connsiteX322" fmla="*/ 289349 w 985605"/>
                <a:gd name="connsiteY322" fmla="*/ 539571 h 996749"/>
                <a:gd name="connsiteX323" fmla="*/ 324972 w 985605"/>
                <a:gd name="connsiteY323" fmla="*/ 553572 h 996749"/>
                <a:gd name="connsiteX324" fmla="*/ 238676 w 985605"/>
                <a:gd name="connsiteY324" fmla="*/ 591101 h 996749"/>
                <a:gd name="connsiteX325" fmla="*/ 238009 w 985605"/>
                <a:gd name="connsiteY325" fmla="*/ 590720 h 996749"/>
                <a:gd name="connsiteX326" fmla="*/ 181431 w 985605"/>
                <a:gd name="connsiteY326" fmla="*/ 568431 h 996749"/>
                <a:gd name="connsiteX327" fmla="*/ 164000 w 985605"/>
                <a:gd name="connsiteY327" fmla="*/ 528331 h 996749"/>
                <a:gd name="connsiteX328" fmla="*/ 147903 w 985605"/>
                <a:gd name="connsiteY328" fmla="*/ 521949 h 996749"/>
                <a:gd name="connsiteX329" fmla="*/ 141521 w 985605"/>
                <a:gd name="connsiteY329" fmla="*/ 538047 h 996749"/>
                <a:gd name="connsiteX330" fmla="*/ 149141 w 985605"/>
                <a:gd name="connsiteY330" fmla="*/ 555668 h 996749"/>
                <a:gd name="connsiteX331" fmla="*/ 122280 w 985605"/>
                <a:gd name="connsiteY331" fmla="*/ 545095 h 996749"/>
                <a:gd name="connsiteX332" fmla="*/ 101516 w 985605"/>
                <a:gd name="connsiteY332" fmla="*/ 554144 h 996749"/>
                <a:gd name="connsiteX333" fmla="*/ 110565 w 985605"/>
                <a:gd name="connsiteY333" fmla="*/ 574813 h 996749"/>
                <a:gd name="connsiteX334" fmla="*/ 137425 w 985605"/>
                <a:gd name="connsiteY334" fmla="*/ 585386 h 996749"/>
                <a:gd name="connsiteX335" fmla="*/ 119804 w 985605"/>
                <a:gd name="connsiteY335" fmla="*/ 593006 h 996749"/>
                <a:gd name="connsiteX336" fmla="*/ 113422 w 985605"/>
                <a:gd name="connsiteY336" fmla="*/ 609103 h 996749"/>
                <a:gd name="connsiteX337" fmla="*/ 129519 w 985605"/>
                <a:gd name="connsiteY337" fmla="*/ 615485 h 996749"/>
                <a:gd name="connsiteX338" fmla="*/ 167715 w 985605"/>
                <a:gd name="connsiteY338" fmla="*/ 598911 h 996749"/>
                <a:gd name="connsiteX339" fmla="*/ 169334 w 985605"/>
                <a:gd name="connsiteY339" fmla="*/ 598054 h 996749"/>
                <a:gd name="connsiteX340" fmla="*/ 197242 w 985605"/>
                <a:gd name="connsiteY340" fmla="*/ 609008 h 996749"/>
                <a:gd name="connsiteX341" fmla="*/ 92658 w 985605"/>
                <a:gd name="connsiteY341" fmla="*/ 654537 h 996749"/>
                <a:gd name="connsiteX342" fmla="*/ 34269 w 985605"/>
                <a:gd name="connsiteY342" fmla="*/ 631487 h 996749"/>
                <a:gd name="connsiteX343" fmla="*/ 18363 w 985605"/>
                <a:gd name="connsiteY343" fmla="*/ 638440 h 996749"/>
                <a:gd name="connsiteX344" fmla="*/ 25316 w 985605"/>
                <a:gd name="connsiteY344" fmla="*/ 654347 h 996749"/>
                <a:gd name="connsiteX345" fmla="*/ 60939 w 985605"/>
                <a:gd name="connsiteY345" fmla="*/ 668349 h 996749"/>
                <a:gd name="connsiteX346" fmla="*/ 14267 w 985605"/>
                <a:gd name="connsiteY346" fmla="*/ 688637 h 996749"/>
                <a:gd name="connsiteX347" fmla="*/ 4456 w 985605"/>
                <a:gd name="connsiteY347" fmla="*/ 713402 h 996749"/>
                <a:gd name="connsiteX348" fmla="*/ 29221 w 985605"/>
                <a:gd name="connsiteY348" fmla="*/ 723117 h 996749"/>
                <a:gd name="connsiteX349" fmla="*/ 77513 w 985605"/>
                <a:gd name="connsiteY349" fmla="*/ 702067 h 996749"/>
                <a:gd name="connsiteX350" fmla="*/ 62559 w 985605"/>
                <a:gd name="connsiteY350" fmla="*/ 740072 h 996749"/>
                <a:gd name="connsiteX351" fmla="*/ 69512 w 985605"/>
                <a:gd name="connsiteY351" fmla="*/ 755978 h 996749"/>
                <a:gd name="connsiteX352" fmla="*/ 85419 w 985605"/>
                <a:gd name="connsiteY352" fmla="*/ 749025 h 996749"/>
                <a:gd name="connsiteX353" fmla="*/ 109326 w 985605"/>
                <a:gd name="connsiteY353" fmla="*/ 688160 h 996749"/>
                <a:gd name="connsiteX354" fmla="*/ 211625 w 985605"/>
                <a:gd name="connsiteY354" fmla="*/ 643679 h 996749"/>
                <a:gd name="connsiteX355" fmla="*/ 200957 w 985605"/>
                <a:gd name="connsiteY355" fmla="*/ 670635 h 996749"/>
                <a:gd name="connsiteX356" fmla="*/ 199242 w 985605"/>
                <a:gd name="connsiteY356" fmla="*/ 671206 h 996749"/>
                <a:gd name="connsiteX357" fmla="*/ 161047 w 985605"/>
                <a:gd name="connsiteY357" fmla="*/ 687780 h 996749"/>
                <a:gd name="connsiteX358" fmla="*/ 154665 w 985605"/>
                <a:gd name="connsiteY358" fmla="*/ 703877 h 996749"/>
                <a:gd name="connsiteX359" fmla="*/ 170763 w 985605"/>
                <a:gd name="connsiteY359" fmla="*/ 710259 h 996749"/>
                <a:gd name="connsiteX360" fmla="*/ 188384 w 985605"/>
                <a:gd name="connsiteY360" fmla="*/ 702639 h 996749"/>
                <a:gd name="connsiteX361" fmla="*/ 177811 w 985605"/>
                <a:gd name="connsiteY361" fmla="*/ 729499 h 996749"/>
                <a:gd name="connsiteX362" fmla="*/ 186860 w 985605"/>
                <a:gd name="connsiteY362" fmla="*/ 750264 h 996749"/>
                <a:gd name="connsiteX363" fmla="*/ 207624 w 985605"/>
                <a:gd name="connsiteY363" fmla="*/ 741215 h 996749"/>
                <a:gd name="connsiteX364" fmla="*/ 218197 w 985605"/>
                <a:gd name="connsiteY364" fmla="*/ 714354 h 996749"/>
                <a:gd name="connsiteX365" fmla="*/ 225817 w 985605"/>
                <a:gd name="connsiteY365" fmla="*/ 731976 h 996749"/>
                <a:gd name="connsiteX366" fmla="*/ 241914 w 985605"/>
                <a:gd name="connsiteY366" fmla="*/ 738357 h 996749"/>
                <a:gd name="connsiteX367" fmla="*/ 248296 w 985605"/>
                <a:gd name="connsiteY367" fmla="*/ 722260 h 996749"/>
                <a:gd name="connsiteX368" fmla="*/ 230865 w 985605"/>
                <a:gd name="connsiteY368" fmla="*/ 682160 h 996749"/>
                <a:gd name="connsiteX369" fmla="*/ 253059 w 985605"/>
                <a:gd name="connsiteY369" fmla="*/ 625772 h 996749"/>
                <a:gd name="connsiteX370" fmla="*/ 341641 w 985605"/>
                <a:gd name="connsiteY370" fmla="*/ 587196 h 996749"/>
                <a:gd name="connsiteX371" fmla="*/ 326687 w 985605"/>
                <a:gd name="connsiteY371" fmla="*/ 625200 h 996749"/>
                <a:gd name="connsiteX372" fmla="*/ 333640 w 985605"/>
                <a:gd name="connsiteY372" fmla="*/ 641107 h 996749"/>
                <a:gd name="connsiteX373" fmla="*/ 349547 w 985605"/>
                <a:gd name="connsiteY373" fmla="*/ 634154 h 996749"/>
                <a:gd name="connsiteX374" fmla="*/ 373455 w 985605"/>
                <a:gd name="connsiteY374" fmla="*/ 573289 h 996749"/>
                <a:gd name="connsiteX375" fmla="*/ 445083 w 985605"/>
                <a:gd name="connsiteY375" fmla="*/ 542142 h 996749"/>
                <a:gd name="connsiteX376" fmla="*/ 458703 w 985605"/>
                <a:gd name="connsiteY376" fmla="*/ 554525 h 996749"/>
                <a:gd name="connsiteX377" fmla="*/ 431652 w 985605"/>
                <a:gd name="connsiteY377" fmla="*/ 623200 h 996749"/>
                <a:gd name="connsiteX378" fmla="*/ 374121 w 985605"/>
                <a:gd name="connsiteY378" fmla="*/ 648156 h 996749"/>
                <a:gd name="connsiteX379" fmla="*/ 367740 w 985605"/>
                <a:gd name="connsiteY379" fmla="*/ 664253 h 996749"/>
                <a:gd name="connsiteX380" fmla="*/ 383837 w 985605"/>
                <a:gd name="connsiteY380" fmla="*/ 670635 h 996749"/>
                <a:gd name="connsiteX381" fmla="*/ 418889 w 985605"/>
                <a:gd name="connsiteY381" fmla="*/ 655394 h 996749"/>
                <a:gd name="connsiteX382" fmla="*/ 384313 w 985605"/>
                <a:gd name="connsiteY382" fmla="*/ 743025 h 996749"/>
                <a:gd name="connsiteX383" fmla="*/ 383646 w 985605"/>
                <a:gd name="connsiteY383" fmla="*/ 743215 h 996749"/>
                <a:gd name="connsiteX384" fmla="*/ 327830 w 985605"/>
                <a:gd name="connsiteY384" fmla="*/ 767504 h 996749"/>
                <a:gd name="connsiteX385" fmla="*/ 287158 w 985605"/>
                <a:gd name="connsiteY385" fmla="*/ 751502 h 996749"/>
                <a:gd name="connsiteX386" fmla="*/ 271251 w 985605"/>
                <a:gd name="connsiteY386" fmla="*/ 758455 h 996749"/>
                <a:gd name="connsiteX387" fmla="*/ 278205 w 985605"/>
                <a:gd name="connsiteY387" fmla="*/ 774362 h 996749"/>
                <a:gd name="connsiteX388" fmla="*/ 296016 w 985605"/>
                <a:gd name="connsiteY388" fmla="*/ 781410 h 996749"/>
                <a:gd name="connsiteX389" fmla="*/ 269537 w 985605"/>
                <a:gd name="connsiteY389" fmla="*/ 792935 h 996749"/>
                <a:gd name="connsiteX390" fmla="*/ 261250 w 985605"/>
                <a:gd name="connsiteY390" fmla="*/ 813986 h 996749"/>
                <a:gd name="connsiteX391" fmla="*/ 282300 w 985605"/>
                <a:gd name="connsiteY391" fmla="*/ 822273 h 996749"/>
                <a:gd name="connsiteX392" fmla="*/ 308780 w 985605"/>
                <a:gd name="connsiteY392" fmla="*/ 810747 h 996749"/>
                <a:gd name="connsiteX393" fmla="*/ 301731 w 985605"/>
                <a:gd name="connsiteY393" fmla="*/ 828654 h 996749"/>
                <a:gd name="connsiteX394" fmla="*/ 308685 w 985605"/>
                <a:gd name="connsiteY394" fmla="*/ 844561 h 996749"/>
                <a:gd name="connsiteX395" fmla="*/ 324591 w 985605"/>
                <a:gd name="connsiteY395" fmla="*/ 837608 h 996749"/>
                <a:gd name="connsiteX396" fmla="*/ 339831 w 985605"/>
                <a:gd name="connsiteY396" fmla="*/ 798841 h 996749"/>
                <a:gd name="connsiteX397" fmla="*/ 340308 w 985605"/>
                <a:gd name="connsiteY397" fmla="*/ 797127 h 996749"/>
                <a:gd name="connsiteX398" fmla="*/ 367835 w 985605"/>
                <a:gd name="connsiteY398" fmla="*/ 785220 h 996749"/>
                <a:gd name="connsiteX399" fmla="*/ 326020 w 985605"/>
                <a:gd name="connsiteY399" fmla="*/ 891329 h 996749"/>
                <a:gd name="connsiteX400" fmla="*/ 268489 w 985605"/>
                <a:gd name="connsiteY400" fmla="*/ 916380 h 996749"/>
                <a:gd name="connsiteX401" fmla="*/ 262107 w 985605"/>
                <a:gd name="connsiteY401" fmla="*/ 932477 h 996749"/>
                <a:gd name="connsiteX402" fmla="*/ 278300 w 985605"/>
                <a:gd name="connsiteY402" fmla="*/ 938859 h 996749"/>
                <a:gd name="connsiteX403" fmla="*/ 313352 w 985605"/>
                <a:gd name="connsiteY403" fmla="*/ 923619 h 996749"/>
                <a:gd name="connsiteX404" fmla="*/ 294683 w 985605"/>
                <a:gd name="connsiteY404" fmla="*/ 970958 h 996749"/>
                <a:gd name="connsiteX405" fmla="*/ 305351 w 985605"/>
                <a:gd name="connsiteY405" fmla="*/ 995437 h 996749"/>
                <a:gd name="connsiteX406" fmla="*/ 329830 w 985605"/>
                <a:gd name="connsiteY406" fmla="*/ 984769 h 996749"/>
                <a:gd name="connsiteX407" fmla="*/ 349166 w 985605"/>
                <a:gd name="connsiteY407" fmla="*/ 935715 h 996749"/>
                <a:gd name="connsiteX408" fmla="*/ 365454 w 985605"/>
                <a:gd name="connsiteY408" fmla="*/ 973149 h 996749"/>
                <a:gd name="connsiteX409" fmla="*/ 381551 w 985605"/>
                <a:gd name="connsiteY409" fmla="*/ 979530 h 996749"/>
                <a:gd name="connsiteX410" fmla="*/ 387933 w 985605"/>
                <a:gd name="connsiteY410" fmla="*/ 963433 h 996749"/>
                <a:gd name="connsiteX411" fmla="*/ 361834 w 985605"/>
                <a:gd name="connsiteY411" fmla="*/ 903521 h 996749"/>
                <a:gd name="connsiteX412" fmla="*/ 402696 w 985605"/>
                <a:gd name="connsiteY412" fmla="*/ 799698 h 996749"/>
                <a:gd name="connsiteX413" fmla="*/ 414222 w 985605"/>
                <a:gd name="connsiteY413" fmla="*/ 826273 h 996749"/>
                <a:gd name="connsiteX414" fmla="*/ 413364 w 985605"/>
                <a:gd name="connsiteY414" fmla="*/ 827892 h 996749"/>
                <a:gd name="connsiteX415" fmla="*/ 398124 w 985605"/>
                <a:gd name="connsiteY415" fmla="*/ 866659 h 996749"/>
                <a:gd name="connsiteX416" fmla="*/ 405078 w 985605"/>
                <a:gd name="connsiteY416" fmla="*/ 882566 h 996749"/>
                <a:gd name="connsiteX417" fmla="*/ 420984 w 985605"/>
                <a:gd name="connsiteY417" fmla="*/ 875612 h 996749"/>
                <a:gd name="connsiteX418" fmla="*/ 428033 w 985605"/>
                <a:gd name="connsiteY418" fmla="*/ 857801 h 996749"/>
                <a:gd name="connsiteX419" fmla="*/ 439558 w 985605"/>
                <a:gd name="connsiteY419" fmla="*/ 884280 h 996749"/>
                <a:gd name="connsiteX420" fmla="*/ 460608 w 985605"/>
                <a:gd name="connsiteY420" fmla="*/ 892567 h 996749"/>
                <a:gd name="connsiteX421" fmla="*/ 468895 w 985605"/>
                <a:gd name="connsiteY421" fmla="*/ 871517 h 996749"/>
                <a:gd name="connsiteX422" fmla="*/ 457370 w 985605"/>
                <a:gd name="connsiteY422" fmla="*/ 845037 h 996749"/>
                <a:gd name="connsiteX423" fmla="*/ 475182 w 985605"/>
                <a:gd name="connsiteY423" fmla="*/ 852086 h 996749"/>
                <a:gd name="connsiteX424" fmla="*/ 491088 w 985605"/>
                <a:gd name="connsiteY424" fmla="*/ 845133 h 996749"/>
                <a:gd name="connsiteX425" fmla="*/ 484135 w 985605"/>
                <a:gd name="connsiteY425" fmla="*/ 829226 h 996749"/>
                <a:gd name="connsiteX426" fmla="*/ 443463 w 985605"/>
                <a:gd name="connsiteY426" fmla="*/ 813224 h 996749"/>
                <a:gd name="connsiteX427" fmla="*/ 419270 w 985605"/>
                <a:gd name="connsiteY427" fmla="*/ 757598 h 996749"/>
                <a:gd name="connsiteX428" fmla="*/ 454703 w 985605"/>
                <a:gd name="connsiteY428" fmla="*/ 667682 h 996749"/>
                <a:gd name="connsiteX429" fmla="*/ 470991 w 985605"/>
                <a:gd name="connsiteY429" fmla="*/ 705115 h 996749"/>
                <a:gd name="connsiteX430" fmla="*/ 487088 w 985605"/>
                <a:gd name="connsiteY430" fmla="*/ 711497 h 996749"/>
                <a:gd name="connsiteX431" fmla="*/ 493470 w 985605"/>
                <a:gd name="connsiteY431" fmla="*/ 695400 h 996749"/>
                <a:gd name="connsiteX432" fmla="*/ 467371 w 985605"/>
                <a:gd name="connsiteY432" fmla="*/ 635487 h 996749"/>
                <a:gd name="connsiteX433" fmla="*/ 494517 w 985605"/>
                <a:gd name="connsiteY433" fmla="*/ 566526 h 996749"/>
                <a:gd name="connsiteX434" fmla="*/ 505281 w 985605"/>
                <a:gd name="connsiteY434" fmla="*/ 566050 h 996749"/>
                <a:gd name="connsiteX435" fmla="*/ 535856 w 985605"/>
                <a:gd name="connsiteY435" fmla="*/ 636440 h 996749"/>
                <a:gd name="connsiteX436" fmla="*/ 512805 w 985605"/>
                <a:gd name="connsiteY436" fmla="*/ 694828 h 996749"/>
                <a:gd name="connsiteX437" fmla="*/ 519759 w 985605"/>
                <a:gd name="connsiteY437" fmla="*/ 710735 h 996749"/>
                <a:gd name="connsiteX438" fmla="*/ 535665 w 985605"/>
                <a:gd name="connsiteY438" fmla="*/ 703782 h 996749"/>
                <a:gd name="connsiteX439" fmla="*/ 549667 w 985605"/>
                <a:gd name="connsiteY439" fmla="*/ 668158 h 996749"/>
                <a:gd name="connsiteX440" fmla="*/ 587196 w 985605"/>
                <a:gd name="connsiteY440" fmla="*/ 754455 h 996749"/>
                <a:gd name="connsiteX441" fmla="*/ 586910 w 985605"/>
                <a:gd name="connsiteY441" fmla="*/ 755121 h 996749"/>
                <a:gd name="connsiteX442" fmla="*/ 564621 w 985605"/>
                <a:gd name="connsiteY442" fmla="*/ 811795 h 996749"/>
                <a:gd name="connsiteX443" fmla="*/ 524521 w 985605"/>
                <a:gd name="connsiteY443" fmla="*/ 829226 h 996749"/>
                <a:gd name="connsiteX444" fmla="*/ 518139 w 985605"/>
                <a:gd name="connsiteY444" fmla="*/ 845323 h 996749"/>
                <a:gd name="connsiteX445" fmla="*/ 534237 w 985605"/>
                <a:gd name="connsiteY445" fmla="*/ 851705 h 996749"/>
                <a:gd name="connsiteX446" fmla="*/ 551858 w 985605"/>
                <a:gd name="connsiteY446" fmla="*/ 844085 h 996749"/>
                <a:gd name="connsiteX447" fmla="*/ 541285 w 985605"/>
                <a:gd name="connsiteY447" fmla="*/ 870945 h 996749"/>
                <a:gd name="connsiteX448" fmla="*/ 550334 w 985605"/>
                <a:gd name="connsiteY448" fmla="*/ 891710 h 996749"/>
                <a:gd name="connsiteX449" fmla="*/ 571098 w 985605"/>
                <a:gd name="connsiteY449" fmla="*/ 882661 h 996749"/>
                <a:gd name="connsiteX450" fmla="*/ 581671 w 985605"/>
                <a:gd name="connsiteY450" fmla="*/ 855801 h 996749"/>
                <a:gd name="connsiteX451" fmla="*/ 589291 w 985605"/>
                <a:gd name="connsiteY451" fmla="*/ 873422 h 996749"/>
                <a:gd name="connsiteX452" fmla="*/ 605484 w 985605"/>
                <a:gd name="connsiteY452" fmla="*/ 879803 h 996749"/>
                <a:gd name="connsiteX453" fmla="*/ 611865 w 985605"/>
                <a:gd name="connsiteY453" fmla="*/ 863706 h 996749"/>
                <a:gd name="connsiteX454" fmla="*/ 595292 w 985605"/>
                <a:gd name="connsiteY454" fmla="*/ 825416 h 996749"/>
                <a:gd name="connsiteX455" fmla="*/ 594339 w 985605"/>
                <a:gd name="connsiteY455" fmla="*/ 823797 h 996749"/>
                <a:gd name="connsiteX456" fmla="*/ 605293 w 985605"/>
                <a:gd name="connsiteY456" fmla="*/ 795888 h 996749"/>
                <a:gd name="connsiteX457" fmla="*/ 650823 w 985605"/>
                <a:gd name="connsiteY457" fmla="*/ 900473 h 996749"/>
                <a:gd name="connsiteX458" fmla="*/ 627772 w 985605"/>
                <a:gd name="connsiteY458" fmla="*/ 958861 h 996749"/>
                <a:gd name="connsiteX459" fmla="*/ 634725 w 985605"/>
                <a:gd name="connsiteY459" fmla="*/ 974768 h 996749"/>
                <a:gd name="connsiteX460" fmla="*/ 650632 w 985605"/>
                <a:gd name="connsiteY460" fmla="*/ 967815 h 996749"/>
                <a:gd name="connsiteX461" fmla="*/ 664634 w 985605"/>
                <a:gd name="connsiteY461" fmla="*/ 932191 h 996749"/>
                <a:gd name="connsiteX462" fmla="*/ 684922 w 985605"/>
                <a:gd name="connsiteY462" fmla="*/ 978864 h 996749"/>
                <a:gd name="connsiteX463" fmla="*/ 709687 w 985605"/>
                <a:gd name="connsiteY463" fmla="*/ 988674 h 996749"/>
                <a:gd name="connsiteX464" fmla="*/ 719403 w 985605"/>
                <a:gd name="connsiteY464" fmla="*/ 963909 h 996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</a:cxnLst>
              <a:rect l="l" t="t" r="r" b="b"/>
              <a:pathLst>
                <a:path w="985605" h="996749">
                  <a:moveTo>
                    <a:pt x="719403" y="963719"/>
                  </a:moveTo>
                  <a:lnTo>
                    <a:pt x="698352" y="915427"/>
                  </a:lnTo>
                  <a:lnTo>
                    <a:pt x="736357" y="930381"/>
                  </a:lnTo>
                  <a:cubicBezTo>
                    <a:pt x="742644" y="932858"/>
                    <a:pt x="749787" y="929810"/>
                    <a:pt x="752264" y="923428"/>
                  </a:cubicBezTo>
                  <a:cubicBezTo>
                    <a:pt x="754740" y="917142"/>
                    <a:pt x="751692" y="909998"/>
                    <a:pt x="745311" y="907521"/>
                  </a:cubicBezTo>
                  <a:lnTo>
                    <a:pt x="684446" y="883518"/>
                  </a:lnTo>
                  <a:lnTo>
                    <a:pt x="639964" y="781220"/>
                  </a:lnTo>
                  <a:lnTo>
                    <a:pt x="666920" y="791793"/>
                  </a:lnTo>
                  <a:cubicBezTo>
                    <a:pt x="667110" y="792364"/>
                    <a:pt x="667206" y="792935"/>
                    <a:pt x="667491" y="793507"/>
                  </a:cubicBezTo>
                  <a:lnTo>
                    <a:pt x="684160" y="831798"/>
                  </a:lnTo>
                  <a:cubicBezTo>
                    <a:pt x="686827" y="837989"/>
                    <a:pt x="694066" y="840846"/>
                    <a:pt x="700257" y="838179"/>
                  </a:cubicBezTo>
                  <a:cubicBezTo>
                    <a:pt x="706449" y="835512"/>
                    <a:pt x="709306" y="828273"/>
                    <a:pt x="706639" y="822082"/>
                  </a:cubicBezTo>
                  <a:lnTo>
                    <a:pt x="699019" y="804461"/>
                  </a:lnTo>
                  <a:lnTo>
                    <a:pt x="725880" y="815034"/>
                  </a:lnTo>
                  <a:cubicBezTo>
                    <a:pt x="734071" y="818272"/>
                    <a:pt x="743406" y="814272"/>
                    <a:pt x="746644" y="805985"/>
                  </a:cubicBezTo>
                  <a:cubicBezTo>
                    <a:pt x="749883" y="797793"/>
                    <a:pt x="745882" y="788459"/>
                    <a:pt x="737595" y="785220"/>
                  </a:cubicBezTo>
                  <a:lnTo>
                    <a:pt x="710735" y="774648"/>
                  </a:lnTo>
                  <a:lnTo>
                    <a:pt x="728356" y="767027"/>
                  </a:lnTo>
                  <a:cubicBezTo>
                    <a:pt x="734547" y="764360"/>
                    <a:pt x="737405" y="757122"/>
                    <a:pt x="734738" y="750930"/>
                  </a:cubicBezTo>
                  <a:cubicBezTo>
                    <a:pt x="732071" y="744739"/>
                    <a:pt x="724832" y="741882"/>
                    <a:pt x="718641" y="744549"/>
                  </a:cubicBezTo>
                  <a:lnTo>
                    <a:pt x="678540" y="761979"/>
                  </a:lnTo>
                  <a:lnTo>
                    <a:pt x="622057" y="739786"/>
                  </a:lnTo>
                  <a:lnTo>
                    <a:pt x="583576" y="651203"/>
                  </a:lnTo>
                  <a:lnTo>
                    <a:pt x="621581" y="666158"/>
                  </a:lnTo>
                  <a:cubicBezTo>
                    <a:pt x="627867" y="668634"/>
                    <a:pt x="635011" y="665586"/>
                    <a:pt x="637488" y="659205"/>
                  </a:cubicBezTo>
                  <a:cubicBezTo>
                    <a:pt x="639964" y="652918"/>
                    <a:pt x="636916" y="645774"/>
                    <a:pt x="630534" y="643298"/>
                  </a:cubicBezTo>
                  <a:lnTo>
                    <a:pt x="569670" y="619390"/>
                  </a:lnTo>
                  <a:lnTo>
                    <a:pt x="539761" y="550715"/>
                  </a:lnTo>
                  <a:cubicBezTo>
                    <a:pt x="541285" y="549477"/>
                    <a:pt x="542714" y="548143"/>
                    <a:pt x="544143" y="546714"/>
                  </a:cubicBezTo>
                  <a:lnTo>
                    <a:pt x="610532" y="572908"/>
                  </a:lnTo>
                  <a:lnTo>
                    <a:pt x="636535" y="632820"/>
                  </a:lnTo>
                  <a:cubicBezTo>
                    <a:pt x="639202" y="639011"/>
                    <a:pt x="646441" y="641869"/>
                    <a:pt x="652632" y="639202"/>
                  </a:cubicBezTo>
                  <a:cubicBezTo>
                    <a:pt x="658824" y="636535"/>
                    <a:pt x="661681" y="629296"/>
                    <a:pt x="659014" y="623105"/>
                  </a:cubicBezTo>
                  <a:lnTo>
                    <a:pt x="642726" y="585672"/>
                  </a:lnTo>
                  <a:lnTo>
                    <a:pt x="732642" y="621105"/>
                  </a:lnTo>
                  <a:lnTo>
                    <a:pt x="756836" y="676731"/>
                  </a:lnTo>
                  <a:lnTo>
                    <a:pt x="740834" y="717402"/>
                  </a:lnTo>
                  <a:cubicBezTo>
                    <a:pt x="738357" y="723689"/>
                    <a:pt x="741405" y="730833"/>
                    <a:pt x="747787" y="733309"/>
                  </a:cubicBezTo>
                  <a:cubicBezTo>
                    <a:pt x="754074" y="735785"/>
                    <a:pt x="761217" y="732737"/>
                    <a:pt x="763694" y="726356"/>
                  </a:cubicBezTo>
                  <a:lnTo>
                    <a:pt x="770742" y="708544"/>
                  </a:lnTo>
                  <a:lnTo>
                    <a:pt x="782268" y="735024"/>
                  </a:lnTo>
                  <a:cubicBezTo>
                    <a:pt x="785792" y="743120"/>
                    <a:pt x="795222" y="746835"/>
                    <a:pt x="803318" y="743310"/>
                  </a:cubicBezTo>
                  <a:cubicBezTo>
                    <a:pt x="811414" y="739786"/>
                    <a:pt x="815129" y="730356"/>
                    <a:pt x="811605" y="722260"/>
                  </a:cubicBezTo>
                  <a:lnTo>
                    <a:pt x="800079" y="695781"/>
                  </a:lnTo>
                  <a:lnTo>
                    <a:pt x="817891" y="702829"/>
                  </a:lnTo>
                  <a:cubicBezTo>
                    <a:pt x="824178" y="705306"/>
                    <a:pt x="831321" y="702258"/>
                    <a:pt x="833798" y="695876"/>
                  </a:cubicBezTo>
                  <a:cubicBezTo>
                    <a:pt x="836274" y="689589"/>
                    <a:pt x="833226" y="682445"/>
                    <a:pt x="826940" y="679969"/>
                  </a:cubicBezTo>
                  <a:lnTo>
                    <a:pt x="788173" y="664729"/>
                  </a:lnTo>
                  <a:cubicBezTo>
                    <a:pt x="787602" y="664443"/>
                    <a:pt x="787030" y="664348"/>
                    <a:pt x="786363" y="664253"/>
                  </a:cubicBezTo>
                  <a:lnTo>
                    <a:pt x="774838" y="637773"/>
                  </a:lnTo>
                  <a:lnTo>
                    <a:pt x="878661" y="678635"/>
                  </a:lnTo>
                  <a:lnTo>
                    <a:pt x="904664" y="738548"/>
                  </a:lnTo>
                  <a:cubicBezTo>
                    <a:pt x="907331" y="744739"/>
                    <a:pt x="914570" y="747597"/>
                    <a:pt x="920761" y="744930"/>
                  </a:cubicBezTo>
                  <a:cubicBezTo>
                    <a:pt x="926952" y="742262"/>
                    <a:pt x="929810" y="735024"/>
                    <a:pt x="927143" y="728832"/>
                  </a:cubicBezTo>
                  <a:lnTo>
                    <a:pt x="910855" y="691399"/>
                  </a:lnTo>
                  <a:lnTo>
                    <a:pt x="959909" y="710735"/>
                  </a:lnTo>
                  <a:cubicBezTo>
                    <a:pt x="969624" y="714545"/>
                    <a:pt x="980483" y="709782"/>
                    <a:pt x="984293" y="700067"/>
                  </a:cubicBezTo>
                  <a:cubicBezTo>
                    <a:pt x="988103" y="690351"/>
                    <a:pt x="983340" y="679398"/>
                    <a:pt x="973625" y="675587"/>
                  </a:cubicBezTo>
                  <a:lnTo>
                    <a:pt x="926286" y="656919"/>
                  </a:lnTo>
                  <a:lnTo>
                    <a:pt x="961338" y="641678"/>
                  </a:lnTo>
                  <a:cubicBezTo>
                    <a:pt x="967529" y="639011"/>
                    <a:pt x="970386" y="631773"/>
                    <a:pt x="967719" y="625581"/>
                  </a:cubicBezTo>
                  <a:cubicBezTo>
                    <a:pt x="965052" y="619390"/>
                    <a:pt x="957813" y="616533"/>
                    <a:pt x="951622" y="619200"/>
                  </a:cubicBezTo>
                  <a:lnTo>
                    <a:pt x="894091" y="644250"/>
                  </a:lnTo>
                  <a:lnTo>
                    <a:pt x="787983" y="602435"/>
                  </a:lnTo>
                  <a:lnTo>
                    <a:pt x="815415" y="590529"/>
                  </a:lnTo>
                  <a:cubicBezTo>
                    <a:pt x="815891" y="590815"/>
                    <a:pt x="816462" y="591101"/>
                    <a:pt x="817034" y="591386"/>
                  </a:cubicBezTo>
                  <a:lnTo>
                    <a:pt x="855896" y="606627"/>
                  </a:lnTo>
                  <a:cubicBezTo>
                    <a:pt x="862182" y="609103"/>
                    <a:pt x="869326" y="606055"/>
                    <a:pt x="871803" y="599673"/>
                  </a:cubicBezTo>
                  <a:cubicBezTo>
                    <a:pt x="874279" y="593387"/>
                    <a:pt x="871231" y="586243"/>
                    <a:pt x="864849" y="583767"/>
                  </a:cubicBezTo>
                  <a:lnTo>
                    <a:pt x="846942" y="576718"/>
                  </a:lnTo>
                  <a:lnTo>
                    <a:pt x="873422" y="565193"/>
                  </a:lnTo>
                  <a:cubicBezTo>
                    <a:pt x="881518" y="561669"/>
                    <a:pt x="885233" y="552239"/>
                    <a:pt x="881709" y="544143"/>
                  </a:cubicBezTo>
                  <a:cubicBezTo>
                    <a:pt x="878184" y="536046"/>
                    <a:pt x="868755" y="532332"/>
                    <a:pt x="860658" y="535856"/>
                  </a:cubicBezTo>
                  <a:lnTo>
                    <a:pt x="834179" y="547381"/>
                  </a:lnTo>
                  <a:lnTo>
                    <a:pt x="841227" y="529569"/>
                  </a:lnTo>
                  <a:cubicBezTo>
                    <a:pt x="843704" y="523283"/>
                    <a:pt x="840656" y="516139"/>
                    <a:pt x="834274" y="513663"/>
                  </a:cubicBezTo>
                  <a:cubicBezTo>
                    <a:pt x="827988" y="511186"/>
                    <a:pt x="820844" y="514234"/>
                    <a:pt x="818367" y="520616"/>
                  </a:cubicBezTo>
                  <a:lnTo>
                    <a:pt x="802365" y="561288"/>
                  </a:lnTo>
                  <a:lnTo>
                    <a:pt x="746549" y="585576"/>
                  </a:lnTo>
                  <a:cubicBezTo>
                    <a:pt x="746549" y="585576"/>
                    <a:pt x="746168" y="585862"/>
                    <a:pt x="745882" y="585957"/>
                  </a:cubicBezTo>
                  <a:lnTo>
                    <a:pt x="658252" y="551477"/>
                  </a:lnTo>
                  <a:lnTo>
                    <a:pt x="693304" y="536237"/>
                  </a:lnTo>
                  <a:cubicBezTo>
                    <a:pt x="699495" y="533570"/>
                    <a:pt x="702353" y="526331"/>
                    <a:pt x="699686" y="520139"/>
                  </a:cubicBezTo>
                  <a:cubicBezTo>
                    <a:pt x="697019" y="513948"/>
                    <a:pt x="689780" y="511091"/>
                    <a:pt x="683589" y="513758"/>
                  </a:cubicBezTo>
                  <a:lnTo>
                    <a:pt x="626058" y="538809"/>
                  </a:lnTo>
                  <a:lnTo>
                    <a:pt x="562526" y="513758"/>
                  </a:lnTo>
                  <a:cubicBezTo>
                    <a:pt x="564145" y="506328"/>
                    <a:pt x="564621" y="498518"/>
                    <a:pt x="563574" y="490707"/>
                  </a:cubicBezTo>
                  <a:lnTo>
                    <a:pt x="629201" y="462132"/>
                  </a:lnTo>
                  <a:lnTo>
                    <a:pt x="689970" y="486135"/>
                  </a:lnTo>
                  <a:cubicBezTo>
                    <a:pt x="696257" y="488612"/>
                    <a:pt x="703401" y="485564"/>
                    <a:pt x="705877" y="479182"/>
                  </a:cubicBezTo>
                  <a:cubicBezTo>
                    <a:pt x="708354" y="472896"/>
                    <a:pt x="705306" y="465752"/>
                    <a:pt x="699019" y="463275"/>
                  </a:cubicBezTo>
                  <a:lnTo>
                    <a:pt x="661014" y="448321"/>
                  </a:lnTo>
                  <a:lnTo>
                    <a:pt x="749597" y="409840"/>
                  </a:lnTo>
                  <a:lnTo>
                    <a:pt x="805985" y="432033"/>
                  </a:lnTo>
                  <a:lnTo>
                    <a:pt x="823416" y="472134"/>
                  </a:lnTo>
                  <a:cubicBezTo>
                    <a:pt x="826083" y="478325"/>
                    <a:pt x="833322" y="481182"/>
                    <a:pt x="839513" y="478515"/>
                  </a:cubicBezTo>
                  <a:cubicBezTo>
                    <a:pt x="845704" y="475848"/>
                    <a:pt x="848562" y="468609"/>
                    <a:pt x="845895" y="462418"/>
                  </a:cubicBezTo>
                  <a:lnTo>
                    <a:pt x="838275" y="444797"/>
                  </a:lnTo>
                  <a:lnTo>
                    <a:pt x="865135" y="455370"/>
                  </a:lnTo>
                  <a:cubicBezTo>
                    <a:pt x="873327" y="458608"/>
                    <a:pt x="882661" y="454512"/>
                    <a:pt x="885900" y="446321"/>
                  </a:cubicBezTo>
                  <a:cubicBezTo>
                    <a:pt x="889138" y="438129"/>
                    <a:pt x="885138" y="428795"/>
                    <a:pt x="876851" y="425556"/>
                  </a:cubicBezTo>
                  <a:lnTo>
                    <a:pt x="849990" y="414984"/>
                  </a:lnTo>
                  <a:lnTo>
                    <a:pt x="867612" y="407364"/>
                  </a:lnTo>
                  <a:cubicBezTo>
                    <a:pt x="873803" y="404697"/>
                    <a:pt x="876660" y="397458"/>
                    <a:pt x="873993" y="391266"/>
                  </a:cubicBezTo>
                  <a:cubicBezTo>
                    <a:pt x="871326" y="385075"/>
                    <a:pt x="864087" y="382218"/>
                    <a:pt x="857896" y="384885"/>
                  </a:cubicBezTo>
                  <a:lnTo>
                    <a:pt x="819701" y="401553"/>
                  </a:lnTo>
                  <a:cubicBezTo>
                    <a:pt x="819129" y="401839"/>
                    <a:pt x="818558" y="402125"/>
                    <a:pt x="818082" y="402410"/>
                  </a:cubicBezTo>
                  <a:lnTo>
                    <a:pt x="791126" y="391838"/>
                  </a:lnTo>
                  <a:lnTo>
                    <a:pt x="893424" y="347356"/>
                  </a:lnTo>
                  <a:lnTo>
                    <a:pt x="954194" y="371359"/>
                  </a:lnTo>
                  <a:cubicBezTo>
                    <a:pt x="960480" y="373835"/>
                    <a:pt x="967624" y="370788"/>
                    <a:pt x="970101" y="364406"/>
                  </a:cubicBezTo>
                  <a:cubicBezTo>
                    <a:pt x="972577" y="358119"/>
                    <a:pt x="969529" y="350976"/>
                    <a:pt x="963147" y="348499"/>
                  </a:cubicBezTo>
                  <a:lnTo>
                    <a:pt x="925143" y="333545"/>
                  </a:lnTo>
                  <a:lnTo>
                    <a:pt x="973434" y="312495"/>
                  </a:lnTo>
                  <a:cubicBezTo>
                    <a:pt x="982959" y="308304"/>
                    <a:pt x="987341" y="297255"/>
                    <a:pt x="983150" y="287730"/>
                  </a:cubicBezTo>
                  <a:cubicBezTo>
                    <a:pt x="978959" y="278205"/>
                    <a:pt x="967910" y="273823"/>
                    <a:pt x="958385" y="277919"/>
                  </a:cubicBezTo>
                  <a:lnTo>
                    <a:pt x="911712" y="298207"/>
                  </a:lnTo>
                  <a:lnTo>
                    <a:pt x="925714" y="262584"/>
                  </a:lnTo>
                  <a:cubicBezTo>
                    <a:pt x="928191" y="256297"/>
                    <a:pt x="925143" y="249153"/>
                    <a:pt x="918761" y="246677"/>
                  </a:cubicBezTo>
                  <a:cubicBezTo>
                    <a:pt x="912474" y="244200"/>
                    <a:pt x="905331" y="247248"/>
                    <a:pt x="902854" y="253630"/>
                  </a:cubicBezTo>
                  <a:lnTo>
                    <a:pt x="879804" y="312018"/>
                  </a:lnTo>
                  <a:lnTo>
                    <a:pt x="775219" y="357548"/>
                  </a:lnTo>
                  <a:lnTo>
                    <a:pt x="786173" y="329639"/>
                  </a:lnTo>
                  <a:cubicBezTo>
                    <a:pt x="786744" y="329449"/>
                    <a:pt x="787316" y="329354"/>
                    <a:pt x="787983" y="329068"/>
                  </a:cubicBezTo>
                  <a:lnTo>
                    <a:pt x="826178" y="312399"/>
                  </a:lnTo>
                  <a:cubicBezTo>
                    <a:pt x="832369" y="309732"/>
                    <a:pt x="835227" y="302493"/>
                    <a:pt x="832560" y="296302"/>
                  </a:cubicBezTo>
                  <a:cubicBezTo>
                    <a:pt x="829893" y="290111"/>
                    <a:pt x="822654" y="287253"/>
                    <a:pt x="816462" y="289920"/>
                  </a:cubicBezTo>
                  <a:lnTo>
                    <a:pt x="798841" y="297540"/>
                  </a:lnTo>
                  <a:lnTo>
                    <a:pt x="809414" y="270680"/>
                  </a:lnTo>
                  <a:cubicBezTo>
                    <a:pt x="812652" y="262488"/>
                    <a:pt x="808652" y="253249"/>
                    <a:pt x="800365" y="250010"/>
                  </a:cubicBezTo>
                  <a:cubicBezTo>
                    <a:pt x="792174" y="246772"/>
                    <a:pt x="782839" y="250772"/>
                    <a:pt x="779601" y="259059"/>
                  </a:cubicBezTo>
                  <a:lnTo>
                    <a:pt x="769028" y="285920"/>
                  </a:lnTo>
                  <a:lnTo>
                    <a:pt x="761408" y="268299"/>
                  </a:lnTo>
                  <a:cubicBezTo>
                    <a:pt x="758741" y="262107"/>
                    <a:pt x="751502" y="259250"/>
                    <a:pt x="745311" y="261917"/>
                  </a:cubicBezTo>
                  <a:cubicBezTo>
                    <a:pt x="739119" y="264584"/>
                    <a:pt x="736262" y="271823"/>
                    <a:pt x="738929" y="278014"/>
                  </a:cubicBezTo>
                  <a:lnTo>
                    <a:pt x="756360" y="318114"/>
                  </a:lnTo>
                  <a:lnTo>
                    <a:pt x="734071" y="374788"/>
                  </a:lnTo>
                  <a:cubicBezTo>
                    <a:pt x="734071" y="374788"/>
                    <a:pt x="733976" y="375264"/>
                    <a:pt x="733881" y="375550"/>
                  </a:cubicBezTo>
                  <a:lnTo>
                    <a:pt x="647584" y="413079"/>
                  </a:lnTo>
                  <a:lnTo>
                    <a:pt x="661586" y="377455"/>
                  </a:lnTo>
                  <a:cubicBezTo>
                    <a:pt x="664062" y="371168"/>
                    <a:pt x="661014" y="364025"/>
                    <a:pt x="654633" y="361548"/>
                  </a:cubicBezTo>
                  <a:cubicBezTo>
                    <a:pt x="648346" y="359072"/>
                    <a:pt x="641202" y="362120"/>
                    <a:pt x="638726" y="368502"/>
                  </a:cubicBezTo>
                  <a:lnTo>
                    <a:pt x="615675" y="426890"/>
                  </a:lnTo>
                  <a:lnTo>
                    <a:pt x="548334" y="456132"/>
                  </a:lnTo>
                  <a:cubicBezTo>
                    <a:pt x="542619" y="449274"/>
                    <a:pt x="535665" y="443654"/>
                    <a:pt x="527950" y="439653"/>
                  </a:cubicBezTo>
                  <a:lnTo>
                    <a:pt x="553953" y="373550"/>
                  </a:lnTo>
                  <a:lnTo>
                    <a:pt x="611484" y="348499"/>
                  </a:lnTo>
                  <a:cubicBezTo>
                    <a:pt x="617676" y="345832"/>
                    <a:pt x="620533" y="338593"/>
                    <a:pt x="617866" y="332402"/>
                  </a:cubicBezTo>
                  <a:cubicBezTo>
                    <a:pt x="615199" y="326210"/>
                    <a:pt x="607960" y="323353"/>
                    <a:pt x="601769" y="326020"/>
                  </a:cubicBezTo>
                  <a:lnTo>
                    <a:pt x="566717" y="341260"/>
                  </a:lnTo>
                  <a:lnTo>
                    <a:pt x="601197" y="253630"/>
                  </a:lnTo>
                  <a:cubicBezTo>
                    <a:pt x="601197" y="253630"/>
                    <a:pt x="601674" y="253535"/>
                    <a:pt x="601864" y="253439"/>
                  </a:cubicBezTo>
                  <a:lnTo>
                    <a:pt x="657681" y="229151"/>
                  </a:lnTo>
                  <a:lnTo>
                    <a:pt x="698352" y="245153"/>
                  </a:lnTo>
                  <a:cubicBezTo>
                    <a:pt x="704639" y="247629"/>
                    <a:pt x="711783" y="244581"/>
                    <a:pt x="714259" y="238200"/>
                  </a:cubicBezTo>
                  <a:cubicBezTo>
                    <a:pt x="716736" y="231913"/>
                    <a:pt x="713688" y="224769"/>
                    <a:pt x="707306" y="222293"/>
                  </a:cubicBezTo>
                  <a:lnTo>
                    <a:pt x="689494" y="215244"/>
                  </a:lnTo>
                  <a:lnTo>
                    <a:pt x="715974" y="203719"/>
                  </a:lnTo>
                  <a:cubicBezTo>
                    <a:pt x="724070" y="200195"/>
                    <a:pt x="727785" y="190765"/>
                    <a:pt x="724260" y="182669"/>
                  </a:cubicBezTo>
                  <a:cubicBezTo>
                    <a:pt x="720736" y="174572"/>
                    <a:pt x="711306" y="170858"/>
                    <a:pt x="703210" y="174382"/>
                  </a:cubicBezTo>
                  <a:lnTo>
                    <a:pt x="676731" y="185907"/>
                  </a:lnTo>
                  <a:lnTo>
                    <a:pt x="683779" y="168000"/>
                  </a:lnTo>
                  <a:cubicBezTo>
                    <a:pt x="686256" y="161714"/>
                    <a:pt x="683208" y="154570"/>
                    <a:pt x="676826" y="152093"/>
                  </a:cubicBezTo>
                  <a:cubicBezTo>
                    <a:pt x="670539" y="149617"/>
                    <a:pt x="663396" y="152665"/>
                    <a:pt x="660919" y="159047"/>
                  </a:cubicBezTo>
                  <a:lnTo>
                    <a:pt x="645584" y="197814"/>
                  </a:lnTo>
                  <a:cubicBezTo>
                    <a:pt x="645393" y="198385"/>
                    <a:pt x="645203" y="198957"/>
                    <a:pt x="645108" y="199623"/>
                  </a:cubicBezTo>
                  <a:lnTo>
                    <a:pt x="617676" y="211530"/>
                  </a:lnTo>
                  <a:lnTo>
                    <a:pt x="659490" y="105421"/>
                  </a:lnTo>
                  <a:lnTo>
                    <a:pt x="717021" y="80370"/>
                  </a:lnTo>
                  <a:cubicBezTo>
                    <a:pt x="723213" y="77703"/>
                    <a:pt x="726070" y="70464"/>
                    <a:pt x="723403" y="64273"/>
                  </a:cubicBezTo>
                  <a:cubicBezTo>
                    <a:pt x="720736" y="58082"/>
                    <a:pt x="713497" y="55224"/>
                    <a:pt x="707306" y="57891"/>
                  </a:cubicBezTo>
                  <a:lnTo>
                    <a:pt x="672254" y="73131"/>
                  </a:lnTo>
                  <a:lnTo>
                    <a:pt x="690923" y="25792"/>
                  </a:lnTo>
                  <a:cubicBezTo>
                    <a:pt x="694733" y="16076"/>
                    <a:pt x="689970" y="5218"/>
                    <a:pt x="680255" y="1313"/>
                  </a:cubicBezTo>
                  <a:cubicBezTo>
                    <a:pt x="670539" y="-2497"/>
                    <a:pt x="659681" y="2265"/>
                    <a:pt x="655871" y="11981"/>
                  </a:cubicBezTo>
                  <a:lnTo>
                    <a:pt x="636535" y="61035"/>
                  </a:lnTo>
                  <a:lnTo>
                    <a:pt x="620247" y="23601"/>
                  </a:lnTo>
                  <a:cubicBezTo>
                    <a:pt x="617580" y="17410"/>
                    <a:pt x="610341" y="14553"/>
                    <a:pt x="604150" y="17220"/>
                  </a:cubicBezTo>
                  <a:cubicBezTo>
                    <a:pt x="597959" y="19887"/>
                    <a:pt x="595101" y="27126"/>
                    <a:pt x="597768" y="33317"/>
                  </a:cubicBezTo>
                  <a:lnTo>
                    <a:pt x="623867" y="93229"/>
                  </a:lnTo>
                  <a:lnTo>
                    <a:pt x="583005" y="197051"/>
                  </a:lnTo>
                  <a:lnTo>
                    <a:pt x="571479" y="170477"/>
                  </a:lnTo>
                  <a:cubicBezTo>
                    <a:pt x="571765" y="170001"/>
                    <a:pt x="572051" y="169429"/>
                    <a:pt x="572337" y="168858"/>
                  </a:cubicBezTo>
                  <a:lnTo>
                    <a:pt x="587577" y="130091"/>
                  </a:lnTo>
                  <a:cubicBezTo>
                    <a:pt x="590053" y="123804"/>
                    <a:pt x="586910" y="116660"/>
                    <a:pt x="580623" y="114184"/>
                  </a:cubicBezTo>
                  <a:cubicBezTo>
                    <a:pt x="574337" y="111708"/>
                    <a:pt x="567193" y="114756"/>
                    <a:pt x="564717" y="121137"/>
                  </a:cubicBezTo>
                  <a:lnTo>
                    <a:pt x="557668" y="139044"/>
                  </a:lnTo>
                  <a:lnTo>
                    <a:pt x="546143" y="112565"/>
                  </a:lnTo>
                  <a:cubicBezTo>
                    <a:pt x="542619" y="104468"/>
                    <a:pt x="533189" y="100754"/>
                    <a:pt x="525093" y="104278"/>
                  </a:cubicBezTo>
                  <a:cubicBezTo>
                    <a:pt x="516996" y="107802"/>
                    <a:pt x="513282" y="117232"/>
                    <a:pt x="516806" y="125328"/>
                  </a:cubicBezTo>
                  <a:lnTo>
                    <a:pt x="528331" y="151808"/>
                  </a:lnTo>
                  <a:lnTo>
                    <a:pt x="510519" y="144759"/>
                  </a:lnTo>
                  <a:cubicBezTo>
                    <a:pt x="504233" y="142283"/>
                    <a:pt x="497089" y="145331"/>
                    <a:pt x="494613" y="151713"/>
                  </a:cubicBezTo>
                  <a:cubicBezTo>
                    <a:pt x="492136" y="157999"/>
                    <a:pt x="495184" y="165143"/>
                    <a:pt x="501566" y="167619"/>
                  </a:cubicBezTo>
                  <a:lnTo>
                    <a:pt x="542238" y="183621"/>
                  </a:lnTo>
                  <a:lnTo>
                    <a:pt x="566431" y="239247"/>
                  </a:lnTo>
                  <a:lnTo>
                    <a:pt x="530998" y="329163"/>
                  </a:lnTo>
                  <a:lnTo>
                    <a:pt x="514710" y="291730"/>
                  </a:lnTo>
                  <a:cubicBezTo>
                    <a:pt x="512043" y="285539"/>
                    <a:pt x="504804" y="282681"/>
                    <a:pt x="498613" y="285348"/>
                  </a:cubicBezTo>
                  <a:cubicBezTo>
                    <a:pt x="492422" y="288015"/>
                    <a:pt x="489564" y="295254"/>
                    <a:pt x="492231" y="301446"/>
                  </a:cubicBezTo>
                  <a:lnTo>
                    <a:pt x="518330" y="361358"/>
                  </a:lnTo>
                  <a:lnTo>
                    <a:pt x="490422" y="432129"/>
                  </a:lnTo>
                  <a:cubicBezTo>
                    <a:pt x="489660" y="432129"/>
                    <a:pt x="488898" y="432319"/>
                    <a:pt x="488136" y="432414"/>
                  </a:cubicBezTo>
                  <a:lnTo>
                    <a:pt x="455370" y="357167"/>
                  </a:lnTo>
                  <a:lnTo>
                    <a:pt x="479373" y="296302"/>
                  </a:lnTo>
                  <a:cubicBezTo>
                    <a:pt x="481849" y="290016"/>
                    <a:pt x="478801" y="282872"/>
                    <a:pt x="472419" y="280395"/>
                  </a:cubicBezTo>
                  <a:cubicBezTo>
                    <a:pt x="466133" y="277919"/>
                    <a:pt x="458989" y="280967"/>
                    <a:pt x="456513" y="287349"/>
                  </a:cubicBezTo>
                  <a:lnTo>
                    <a:pt x="441558" y="325353"/>
                  </a:lnTo>
                  <a:lnTo>
                    <a:pt x="403077" y="236771"/>
                  </a:lnTo>
                  <a:lnTo>
                    <a:pt x="425366" y="180383"/>
                  </a:lnTo>
                  <a:lnTo>
                    <a:pt x="465466" y="162952"/>
                  </a:lnTo>
                  <a:cubicBezTo>
                    <a:pt x="471657" y="160285"/>
                    <a:pt x="474515" y="153046"/>
                    <a:pt x="471848" y="146855"/>
                  </a:cubicBezTo>
                  <a:cubicBezTo>
                    <a:pt x="469181" y="140664"/>
                    <a:pt x="461942" y="137806"/>
                    <a:pt x="455751" y="140473"/>
                  </a:cubicBezTo>
                  <a:lnTo>
                    <a:pt x="438129" y="148093"/>
                  </a:lnTo>
                  <a:lnTo>
                    <a:pt x="448702" y="121233"/>
                  </a:lnTo>
                  <a:cubicBezTo>
                    <a:pt x="451941" y="113041"/>
                    <a:pt x="447940" y="103707"/>
                    <a:pt x="439653" y="100468"/>
                  </a:cubicBezTo>
                  <a:cubicBezTo>
                    <a:pt x="431462" y="97230"/>
                    <a:pt x="422127" y="101230"/>
                    <a:pt x="418889" y="109517"/>
                  </a:cubicBezTo>
                  <a:lnTo>
                    <a:pt x="408316" y="136377"/>
                  </a:lnTo>
                  <a:lnTo>
                    <a:pt x="400696" y="118756"/>
                  </a:lnTo>
                  <a:cubicBezTo>
                    <a:pt x="398029" y="112565"/>
                    <a:pt x="390790" y="109707"/>
                    <a:pt x="384599" y="112374"/>
                  </a:cubicBezTo>
                  <a:cubicBezTo>
                    <a:pt x="378408" y="115041"/>
                    <a:pt x="375550" y="122280"/>
                    <a:pt x="378217" y="128472"/>
                  </a:cubicBezTo>
                  <a:lnTo>
                    <a:pt x="394886" y="166762"/>
                  </a:lnTo>
                  <a:cubicBezTo>
                    <a:pt x="395172" y="167334"/>
                    <a:pt x="395457" y="167810"/>
                    <a:pt x="395743" y="168381"/>
                  </a:cubicBezTo>
                  <a:lnTo>
                    <a:pt x="385170" y="195337"/>
                  </a:lnTo>
                  <a:lnTo>
                    <a:pt x="340689" y="93039"/>
                  </a:lnTo>
                  <a:lnTo>
                    <a:pt x="364692" y="32269"/>
                  </a:lnTo>
                  <a:cubicBezTo>
                    <a:pt x="367168" y="25983"/>
                    <a:pt x="364025" y="18839"/>
                    <a:pt x="357738" y="16362"/>
                  </a:cubicBezTo>
                  <a:cubicBezTo>
                    <a:pt x="351452" y="13886"/>
                    <a:pt x="344308" y="16934"/>
                    <a:pt x="341832" y="23316"/>
                  </a:cubicBezTo>
                  <a:lnTo>
                    <a:pt x="326877" y="61320"/>
                  </a:lnTo>
                  <a:lnTo>
                    <a:pt x="305827" y="13029"/>
                  </a:lnTo>
                  <a:cubicBezTo>
                    <a:pt x="301636" y="3504"/>
                    <a:pt x="290587" y="-878"/>
                    <a:pt x="281062" y="3218"/>
                  </a:cubicBezTo>
                  <a:cubicBezTo>
                    <a:pt x="271537" y="7409"/>
                    <a:pt x="267156" y="18458"/>
                    <a:pt x="271251" y="27983"/>
                  </a:cubicBezTo>
                  <a:lnTo>
                    <a:pt x="291540" y="74655"/>
                  </a:lnTo>
                  <a:lnTo>
                    <a:pt x="255916" y="60654"/>
                  </a:lnTo>
                  <a:cubicBezTo>
                    <a:pt x="249630" y="58177"/>
                    <a:pt x="242486" y="61320"/>
                    <a:pt x="240009" y="67607"/>
                  </a:cubicBezTo>
                  <a:cubicBezTo>
                    <a:pt x="237533" y="73893"/>
                    <a:pt x="240581" y="81037"/>
                    <a:pt x="246963" y="83514"/>
                  </a:cubicBezTo>
                  <a:lnTo>
                    <a:pt x="305351" y="106469"/>
                  </a:lnTo>
                  <a:lnTo>
                    <a:pt x="350880" y="211053"/>
                  </a:lnTo>
                  <a:lnTo>
                    <a:pt x="322972" y="200100"/>
                  </a:lnTo>
                  <a:cubicBezTo>
                    <a:pt x="322782" y="199528"/>
                    <a:pt x="322686" y="198957"/>
                    <a:pt x="322401" y="198385"/>
                  </a:cubicBezTo>
                  <a:lnTo>
                    <a:pt x="305732" y="160190"/>
                  </a:lnTo>
                  <a:cubicBezTo>
                    <a:pt x="303065" y="153999"/>
                    <a:pt x="295826" y="151141"/>
                    <a:pt x="289635" y="153808"/>
                  </a:cubicBezTo>
                  <a:cubicBezTo>
                    <a:pt x="283443" y="156475"/>
                    <a:pt x="280586" y="163714"/>
                    <a:pt x="283253" y="169905"/>
                  </a:cubicBezTo>
                  <a:lnTo>
                    <a:pt x="290873" y="187526"/>
                  </a:lnTo>
                  <a:lnTo>
                    <a:pt x="264012" y="176954"/>
                  </a:lnTo>
                  <a:cubicBezTo>
                    <a:pt x="255821" y="173715"/>
                    <a:pt x="246486" y="177716"/>
                    <a:pt x="243248" y="186003"/>
                  </a:cubicBezTo>
                  <a:cubicBezTo>
                    <a:pt x="240009" y="194194"/>
                    <a:pt x="244010" y="203433"/>
                    <a:pt x="252297" y="206767"/>
                  </a:cubicBezTo>
                  <a:lnTo>
                    <a:pt x="279157" y="217340"/>
                  </a:lnTo>
                  <a:lnTo>
                    <a:pt x="261536" y="224960"/>
                  </a:lnTo>
                  <a:cubicBezTo>
                    <a:pt x="255345" y="227627"/>
                    <a:pt x="252487" y="234866"/>
                    <a:pt x="255154" y="241057"/>
                  </a:cubicBezTo>
                  <a:cubicBezTo>
                    <a:pt x="257916" y="247248"/>
                    <a:pt x="265060" y="250106"/>
                    <a:pt x="271251" y="247439"/>
                  </a:cubicBezTo>
                  <a:lnTo>
                    <a:pt x="311352" y="230008"/>
                  </a:lnTo>
                  <a:lnTo>
                    <a:pt x="368025" y="252297"/>
                  </a:lnTo>
                  <a:cubicBezTo>
                    <a:pt x="368025" y="252297"/>
                    <a:pt x="368502" y="252392"/>
                    <a:pt x="368692" y="252487"/>
                  </a:cubicBezTo>
                  <a:lnTo>
                    <a:pt x="406221" y="338879"/>
                  </a:lnTo>
                  <a:lnTo>
                    <a:pt x="370597" y="324877"/>
                  </a:lnTo>
                  <a:cubicBezTo>
                    <a:pt x="364311" y="322401"/>
                    <a:pt x="357167" y="325449"/>
                    <a:pt x="354690" y="331830"/>
                  </a:cubicBezTo>
                  <a:cubicBezTo>
                    <a:pt x="352214" y="338117"/>
                    <a:pt x="355262" y="345260"/>
                    <a:pt x="361644" y="347737"/>
                  </a:cubicBezTo>
                  <a:lnTo>
                    <a:pt x="420032" y="370788"/>
                  </a:lnTo>
                  <a:lnTo>
                    <a:pt x="453465" y="447750"/>
                  </a:lnTo>
                  <a:cubicBezTo>
                    <a:pt x="451560" y="449369"/>
                    <a:pt x="449750" y="450988"/>
                    <a:pt x="448035" y="452798"/>
                  </a:cubicBezTo>
                  <a:lnTo>
                    <a:pt x="374979" y="424032"/>
                  </a:lnTo>
                  <a:lnTo>
                    <a:pt x="348880" y="364025"/>
                  </a:lnTo>
                  <a:cubicBezTo>
                    <a:pt x="346213" y="357834"/>
                    <a:pt x="338974" y="354976"/>
                    <a:pt x="332783" y="357643"/>
                  </a:cubicBezTo>
                  <a:cubicBezTo>
                    <a:pt x="326592" y="360310"/>
                    <a:pt x="323734" y="367549"/>
                    <a:pt x="326401" y="373740"/>
                  </a:cubicBezTo>
                  <a:lnTo>
                    <a:pt x="342689" y="411174"/>
                  </a:lnTo>
                  <a:lnTo>
                    <a:pt x="252773" y="375741"/>
                  </a:lnTo>
                  <a:lnTo>
                    <a:pt x="228675" y="320114"/>
                  </a:lnTo>
                  <a:lnTo>
                    <a:pt x="244677" y="279443"/>
                  </a:lnTo>
                  <a:cubicBezTo>
                    <a:pt x="247153" y="273156"/>
                    <a:pt x="244105" y="266013"/>
                    <a:pt x="237723" y="263536"/>
                  </a:cubicBezTo>
                  <a:cubicBezTo>
                    <a:pt x="231437" y="261060"/>
                    <a:pt x="224293" y="264203"/>
                    <a:pt x="221817" y="270489"/>
                  </a:cubicBezTo>
                  <a:lnTo>
                    <a:pt x="214768" y="288301"/>
                  </a:lnTo>
                  <a:lnTo>
                    <a:pt x="203243" y="261822"/>
                  </a:lnTo>
                  <a:cubicBezTo>
                    <a:pt x="199719" y="253725"/>
                    <a:pt x="190289" y="250010"/>
                    <a:pt x="182193" y="253535"/>
                  </a:cubicBezTo>
                  <a:cubicBezTo>
                    <a:pt x="174096" y="257059"/>
                    <a:pt x="170382" y="266489"/>
                    <a:pt x="173906" y="274585"/>
                  </a:cubicBezTo>
                  <a:lnTo>
                    <a:pt x="185431" y="301064"/>
                  </a:lnTo>
                  <a:lnTo>
                    <a:pt x="167619" y="294016"/>
                  </a:lnTo>
                  <a:cubicBezTo>
                    <a:pt x="161333" y="291539"/>
                    <a:pt x="154189" y="294588"/>
                    <a:pt x="151713" y="300969"/>
                  </a:cubicBezTo>
                  <a:cubicBezTo>
                    <a:pt x="149236" y="307256"/>
                    <a:pt x="152284" y="314400"/>
                    <a:pt x="158666" y="316876"/>
                  </a:cubicBezTo>
                  <a:lnTo>
                    <a:pt x="197433" y="332211"/>
                  </a:lnTo>
                  <a:cubicBezTo>
                    <a:pt x="198004" y="332402"/>
                    <a:pt x="198575" y="332592"/>
                    <a:pt x="199242" y="332688"/>
                  </a:cubicBezTo>
                  <a:lnTo>
                    <a:pt x="210768" y="359167"/>
                  </a:lnTo>
                  <a:lnTo>
                    <a:pt x="107040" y="318305"/>
                  </a:lnTo>
                  <a:lnTo>
                    <a:pt x="81037" y="258393"/>
                  </a:lnTo>
                  <a:cubicBezTo>
                    <a:pt x="78370" y="252201"/>
                    <a:pt x="71131" y="249344"/>
                    <a:pt x="64940" y="252011"/>
                  </a:cubicBezTo>
                  <a:cubicBezTo>
                    <a:pt x="58749" y="254678"/>
                    <a:pt x="55891" y="261917"/>
                    <a:pt x="58558" y="268108"/>
                  </a:cubicBezTo>
                  <a:lnTo>
                    <a:pt x="74846" y="305541"/>
                  </a:lnTo>
                  <a:lnTo>
                    <a:pt x="25792" y="286206"/>
                  </a:lnTo>
                  <a:cubicBezTo>
                    <a:pt x="16077" y="282396"/>
                    <a:pt x="5123" y="287158"/>
                    <a:pt x="1313" y="296874"/>
                  </a:cubicBezTo>
                  <a:cubicBezTo>
                    <a:pt x="-2497" y="306589"/>
                    <a:pt x="2265" y="317543"/>
                    <a:pt x="11981" y="321353"/>
                  </a:cubicBezTo>
                  <a:lnTo>
                    <a:pt x="59320" y="340022"/>
                  </a:lnTo>
                  <a:lnTo>
                    <a:pt x="24268" y="355262"/>
                  </a:lnTo>
                  <a:cubicBezTo>
                    <a:pt x="18077" y="357929"/>
                    <a:pt x="15219" y="365168"/>
                    <a:pt x="17886" y="371359"/>
                  </a:cubicBezTo>
                  <a:cubicBezTo>
                    <a:pt x="20649" y="377550"/>
                    <a:pt x="27792" y="380408"/>
                    <a:pt x="33984" y="377741"/>
                  </a:cubicBezTo>
                  <a:lnTo>
                    <a:pt x="91515" y="352690"/>
                  </a:lnTo>
                  <a:lnTo>
                    <a:pt x="197623" y="394505"/>
                  </a:lnTo>
                  <a:lnTo>
                    <a:pt x="170191" y="406506"/>
                  </a:lnTo>
                  <a:cubicBezTo>
                    <a:pt x="169620" y="406221"/>
                    <a:pt x="169143" y="405839"/>
                    <a:pt x="168572" y="405649"/>
                  </a:cubicBezTo>
                  <a:lnTo>
                    <a:pt x="129805" y="390409"/>
                  </a:lnTo>
                  <a:cubicBezTo>
                    <a:pt x="123519" y="387933"/>
                    <a:pt x="116375" y="390981"/>
                    <a:pt x="113898" y="397362"/>
                  </a:cubicBezTo>
                  <a:cubicBezTo>
                    <a:pt x="111422" y="403649"/>
                    <a:pt x="114470" y="410793"/>
                    <a:pt x="120852" y="413269"/>
                  </a:cubicBezTo>
                  <a:lnTo>
                    <a:pt x="138759" y="420318"/>
                  </a:lnTo>
                  <a:lnTo>
                    <a:pt x="112279" y="431843"/>
                  </a:lnTo>
                  <a:cubicBezTo>
                    <a:pt x="104183" y="435367"/>
                    <a:pt x="100468" y="444797"/>
                    <a:pt x="103992" y="452893"/>
                  </a:cubicBezTo>
                  <a:cubicBezTo>
                    <a:pt x="107517" y="460989"/>
                    <a:pt x="116946" y="464704"/>
                    <a:pt x="125043" y="461180"/>
                  </a:cubicBezTo>
                  <a:lnTo>
                    <a:pt x="151522" y="449655"/>
                  </a:lnTo>
                  <a:lnTo>
                    <a:pt x="144474" y="467466"/>
                  </a:lnTo>
                  <a:cubicBezTo>
                    <a:pt x="141997" y="473753"/>
                    <a:pt x="145045" y="480897"/>
                    <a:pt x="151427" y="483373"/>
                  </a:cubicBezTo>
                  <a:cubicBezTo>
                    <a:pt x="157713" y="485850"/>
                    <a:pt x="164857" y="482706"/>
                    <a:pt x="167334" y="476420"/>
                  </a:cubicBezTo>
                  <a:lnTo>
                    <a:pt x="183336" y="435748"/>
                  </a:lnTo>
                  <a:lnTo>
                    <a:pt x="239152" y="411459"/>
                  </a:lnTo>
                  <a:cubicBezTo>
                    <a:pt x="239152" y="411459"/>
                    <a:pt x="239628" y="411174"/>
                    <a:pt x="239819" y="411078"/>
                  </a:cubicBezTo>
                  <a:lnTo>
                    <a:pt x="327449" y="445559"/>
                  </a:lnTo>
                  <a:lnTo>
                    <a:pt x="292397" y="460799"/>
                  </a:lnTo>
                  <a:cubicBezTo>
                    <a:pt x="286206" y="463466"/>
                    <a:pt x="283348" y="470705"/>
                    <a:pt x="286015" y="476896"/>
                  </a:cubicBezTo>
                  <a:cubicBezTo>
                    <a:pt x="288682" y="483087"/>
                    <a:pt x="295921" y="485945"/>
                    <a:pt x="302112" y="483278"/>
                  </a:cubicBezTo>
                  <a:lnTo>
                    <a:pt x="359643" y="458227"/>
                  </a:lnTo>
                  <a:lnTo>
                    <a:pt x="430700" y="486231"/>
                  </a:lnTo>
                  <a:cubicBezTo>
                    <a:pt x="429271" y="493279"/>
                    <a:pt x="428985" y="500613"/>
                    <a:pt x="429938" y="507852"/>
                  </a:cubicBezTo>
                  <a:lnTo>
                    <a:pt x="356691" y="539761"/>
                  </a:lnTo>
                  <a:lnTo>
                    <a:pt x="298302" y="516710"/>
                  </a:lnTo>
                  <a:cubicBezTo>
                    <a:pt x="292016" y="514234"/>
                    <a:pt x="284872" y="517282"/>
                    <a:pt x="282396" y="523664"/>
                  </a:cubicBezTo>
                  <a:cubicBezTo>
                    <a:pt x="279919" y="529950"/>
                    <a:pt x="282967" y="537094"/>
                    <a:pt x="289349" y="539571"/>
                  </a:cubicBezTo>
                  <a:lnTo>
                    <a:pt x="324972" y="553572"/>
                  </a:lnTo>
                  <a:lnTo>
                    <a:pt x="238676" y="591101"/>
                  </a:lnTo>
                  <a:cubicBezTo>
                    <a:pt x="238676" y="591101"/>
                    <a:pt x="238200" y="590910"/>
                    <a:pt x="238009" y="590720"/>
                  </a:cubicBezTo>
                  <a:lnTo>
                    <a:pt x="181431" y="568431"/>
                  </a:lnTo>
                  <a:lnTo>
                    <a:pt x="164000" y="528331"/>
                  </a:lnTo>
                  <a:cubicBezTo>
                    <a:pt x="161333" y="522140"/>
                    <a:pt x="154094" y="519282"/>
                    <a:pt x="147903" y="521949"/>
                  </a:cubicBezTo>
                  <a:cubicBezTo>
                    <a:pt x="141711" y="524616"/>
                    <a:pt x="138854" y="531855"/>
                    <a:pt x="141521" y="538047"/>
                  </a:cubicBezTo>
                  <a:lnTo>
                    <a:pt x="149141" y="555668"/>
                  </a:lnTo>
                  <a:lnTo>
                    <a:pt x="122280" y="545095"/>
                  </a:lnTo>
                  <a:cubicBezTo>
                    <a:pt x="114089" y="541857"/>
                    <a:pt x="104754" y="545857"/>
                    <a:pt x="101516" y="554144"/>
                  </a:cubicBezTo>
                  <a:cubicBezTo>
                    <a:pt x="98277" y="562335"/>
                    <a:pt x="102278" y="571670"/>
                    <a:pt x="110565" y="574813"/>
                  </a:cubicBezTo>
                  <a:lnTo>
                    <a:pt x="137425" y="585386"/>
                  </a:lnTo>
                  <a:lnTo>
                    <a:pt x="119804" y="593006"/>
                  </a:lnTo>
                  <a:cubicBezTo>
                    <a:pt x="113613" y="595673"/>
                    <a:pt x="110755" y="602912"/>
                    <a:pt x="113422" y="609103"/>
                  </a:cubicBezTo>
                  <a:cubicBezTo>
                    <a:pt x="116089" y="615294"/>
                    <a:pt x="123328" y="618152"/>
                    <a:pt x="129519" y="615485"/>
                  </a:cubicBezTo>
                  <a:lnTo>
                    <a:pt x="167715" y="598911"/>
                  </a:lnTo>
                  <a:cubicBezTo>
                    <a:pt x="168286" y="598626"/>
                    <a:pt x="168858" y="598340"/>
                    <a:pt x="169334" y="598054"/>
                  </a:cubicBezTo>
                  <a:lnTo>
                    <a:pt x="197242" y="609008"/>
                  </a:lnTo>
                  <a:lnTo>
                    <a:pt x="92658" y="654537"/>
                  </a:lnTo>
                  <a:lnTo>
                    <a:pt x="34269" y="631487"/>
                  </a:lnTo>
                  <a:cubicBezTo>
                    <a:pt x="27983" y="629010"/>
                    <a:pt x="20839" y="632058"/>
                    <a:pt x="18363" y="638440"/>
                  </a:cubicBezTo>
                  <a:cubicBezTo>
                    <a:pt x="15886" y="644727"/>
                    <a:pt x="18934" y="651870"/>
                    <a:pt x="25316" y="654347"/>
                  </a:cubicBezTo>
                  <a:lnTo>
                    <a:pt x="60939" y="668349"/>
                  </a:lnTo>
                  <a:lnTo>
                    <a:pt x="14267" y="688637"/>
                  </a:lnTo>
                  <a:cubicBezTo>
                    <a:pt x="4742" y="692828"/>
                    <a:pt x="360" y="703877"/>
                    <a:pt x="4456" y="713402"/>
                  </a:cubicBezTo>
                  <a:cubicBezTo>
                    <a:pt x="8647" y="722927"/>
                    <a:pt x="19696" y="727308"/>
                    <a:pt x="29221" y="723117"/>
                  </a:cubicBezTo>
                  <a:lnTo>
                    <a:pt x="77513" y="702067"/>
                  </a:lnTo>
                  <a:lnTo>
                    <a:pt x="62559" y="740072"/>
                  </a:lnTo>
                  <a:cubicBezTo>
                    <a:pt x="60082" y="746358"/>
                    <a:pt x="63130" y="753502"/>
                    <a:pt x="69512" y="755978"/>
                  </a:cubicBezTo>
                  <a:cubicBezTo>
                    <a:pt x="75798" y="758455"/>
                    <a:pt x="82942" y="755407"/>
                    <a:pt x="85419" y="749025"/>
                  </a:cubicBezTo>
                  <a:lnTo>
                    <a:pt x="109326" y="688160"/>
                  </a:lnTo>
                  <a:lnTo>
                    <a:pt x="211625" y="643679"/>
                  </a:lnTo>
                  <a:lnTo>
                    <a:pt x="200957" y="670635"/>
                  </a:lnTo>
                  <a:cubicBezTo>
                    <a:pt x="200385" y="670825"/>
                    <a:pt x="199814" y="670920"/>
                    <a:pt x="199242" y="671206"/>
                  </a:cubicBezTo>
                  <a:lnTo>
                    <a:pt x="161047" y="687780"/>
                  </a:lnTo>
                  <a:cubicBezTo>
                    <a:pt x="154856" y="690447"/>
                    <a:pt x="151998" y="697685"/>
                    <a:pt x="154665" y="703877"/>
                  </a:cubicBezTo>
                  <a:cubicBezTo>
                    <a:pt x="157332" y="710068"/>
                    <a:pt x="164571" y="712926"/>
                    <a:pt x="170763" y="710259"/>
                  </a:cubicBezTo>
                  <a:lnTo>
                    <a:pt x="188384" y="702639"/>
                  </a:lnTo>
                  <a:lnTo>
                    <a:pt x="177811" y="729499"/>
                  </a:lnTo>
                  <a:cubicBezTo>
                    <a:pt x="174573" y="737691"/>
                    <a:pt x="178573" y="747025"/>
                    <a:pt x="186860" y="750264"/>
                  </a:cubicBezTo>
                  <a:cubicBezTo>
                    <a:pt x="195051" y="753502"/>
                    <a:pt x="204386" y="749406"/>
                    <a:pt x="207624" y="741215"/>
                  </a:cubicBezTo>
                  <a:lnTo>
                    <a:pt x="218197" y="714354"/>
                  </a:lnTo>
                  <a:lnTo>
                    <a:pt x="225817" y="731976"/>
                  </a:lnTo>
                  <a:cubicBezTo>
                    <a:pt x="228484" y="738167"/>
                    <a:pt x="235723" y="741024"/>
                    <a:pt x="241914" y="738357"/>
                  </a:cubicBezTo>
                  <a:cubicBezTo>
                    <a:pt x="248106" y="735690"/>
                    <a:pt x="250963" y="728451"/>
                    <a:pt x="248296" y="722260"/>
                  </a:cubicBezTo>
                  <a:lnTo>
                    <a:pt x="230865" y="682160"/>
                  </a:lnTo>
                  <a:lnTo>
                    <a:pt x="253059" y="625772"/>
                  </a:lnTo>
                  <a:lnTo>
                    <a:pt x="341641" y="587196"/>
                  </a:lnTo>
                  <a:lnTo>
                    <a:pt x="326687" y="625200"/>
                  </a:lnTo>
                  <a:cubicBezTo>
                    <a:pt x="324210" y="631487"/>
                    <a:pt x="327258" y="638631"/>
                    <a:pt x="333640" y="641107"/>
                  </a:cubicBezTo>
                  <a:cubicBezTo>
                    <a:pt x="339927" y="643584"/>
                    <a:pt x="347070" y="640535"/>
                    <a:pt x="349547" y="634154"/>
                  </a:cubicBezTo>
                  <a:lnTo>
                    <a:pt x="373455" y="573289"/>
                  </a:lnTo>
                  <a:lnTo>
                    <a:pt x="445083" y="542142"/>
                  </a:lnTo>
                  <a:cubicBezTo>
                    <a:pt x="449083" y="546905"/>
                    <a:pt x="453655" y="551096"/>
                    <a:pt x="458703" y="554525"/>
                  </a:cubicBezTo>
                  <a:lnTo>
                    <a:pt x="431652" y="623200"/>
                  </a:lnTo>
                  <a:lnTo>
                    <a:pt x="374121" y="648156"/>
                  </a:lnTo>
                  <a:cubicBezTo>
                    <a:pt x="367930" y="650823"/>
                    <a:pt x="365073" y="658061"/>
                    <a:pt x="367740" y="664253"/>
                  </a:cubicBezTo>
                  <a:cubicBezTo>
                    <a:pt x="370407" y="670444"/>
                    <a:pt x="377646" y="673302"/>
                    <a:pt x="383837" y="670635"/>
                  </a:cubicBezTo>
                  <a:lnTo>
                    <a:pt x="418889" y="655394"/>
                  </a:lnTo>
                  <a:lnTo>
                    <a:pt x="384313" y="743025"/>
                  </a:lnTo>
                  <a:cubicBezTo>
                    <a:pt x="384313" y="743025"/>
                    <a:pt x="383837" y="743120"/>
                    <a:pt x="383646" y="743215"/>
                  </a:cubicBezTo>
                  <a:lnTo>
                    <a:pt x="327830" y="767504"/>
                  </a:lnTo>
                  <a:lnTo>
                    <a:pt x="287158" y="751502"/>
                  </a:lnTo>
                  <a:cubicBezTo>
                    <a:pt x="280872" y="749025"/>
                    <a:pt x="273728" y="752073"/>
                    <a:pt x="271251" y="758455"/>
                  </a:cubicBezTo>
                  <a:cubicBezTo>
                    <a:pt x="268775" y="764742"/>
                    <a:pt x="271823" y="771885"/>
                    <a:pt x="278205" y="774362"/>
                  </a:cubicBezTo>
                  <a:lnTo>
                    <a:pt x="296016" y="781410"/>
                  </a:lnTo>
                  <a:lnTo>
                    <a:pt x="269537" y="792935"/>
                  </a:lnTo>
                  <a:cubicBezTo>
                    <a:pt x="261441" y="796460"/>
                    <a:pt x="257726" y="805890"/>
                    <a:pt x="261250" y="813986"/>
                  </a:cubicBezTo>
                  <a:cubicBezTo>
                    <a:pt x="264774" y="822082"/>
                    <a:pt x="274204" y="825797"/>
                    <a:pt x="282300" y="822273"/>
                  </a:cubicBezTo>
                  <a:lnTo>
                    <a:pt x="308780" y="810747"/>
                  </a:lnTo>
                  <a:lnTo>
                    <a:pt x="301731" y="828654"/>
                  </a:lnTo>
                  <a:cubicBezTo>
                    <a:pt x="299255" y="834941"/>
                    <a:pt x="302398" y="842085"/>
                    <a:pt x="308685" y="844561"/>
                  </a:cubicBezTo>
                  <a:cubicBezTo>
                    <a:pt x="314971" y="847037"/>
                    <a:pt x="322115" y="843894"/>
                    <a:pt x="324591" y="837608"/>
                  </a:cubicBezTo>
                  <a:lnTo>
                    <a:pt x="339831" y="798841"/>
                  </a:lnTo>
                  <a:cubicBezTo>
                    <a:pt x="340022" y="798269"/>
                    <a:pt x="340212" y="797698"/>
                    <a:pt x="340308" y="797127"/>
                  </a:cubicBezTo>
                  <a:lnTo>
                    <a:pt x="367835" y="785220"/>
                  </a:lnTo>
                  <a:lnTo>
                    <a:pt x="326020" y="891329"/>
                  </a:lnTo>
                  <a:lnTo>
                    <a:pt x="268489" y="916380"/>
                  </a:lnTo>
                  <a:cubicBezTo>
                    <a:pt x="262298" y="919047"/>
                    <a:pt x="259440" y="926285"/>
                    <a:pt x="262107" y="932477"/>
                  </a:cubicBezTo>
                  <a:cubicBezTo>
                    <a:pt x="264774" y="938668"/>
                    <a:pt x="272013" y="941526"/>
                    <a:pt x="278300" y="938859"/>
                  </a:cubicBezTo>
                  <a:lnTo>
                    <a:pt x="313352" y="923619"/>
                  </a:lnTo>
                  <a:lnTo>
                    <a:pt x="294683" y="970958"/>
                  </a:lnTo>
                  <a:cubicBezTo>
                    <a:pt x="290873" y="980673"/>
                    <a:pt x="295635" y="991532"/>
                    <a:pt x="305351" y="995437"/>
                  </a:cubicBezTo>
                  <a:cubicBezTo>
                    <a:pt x="315066" y="999247"/>
                    <a:pt x="325925" y="994485"/>
                    <a:pt x="329830" y="984769"/>
                  </a:cubicBezTo>
                  <a:lnTo>
                    <a:pt x="349166" y="935715"/>
                  </a:lnTo>
                  <a:lnTo>
                    <a:pt x="365454" y="973149"/>
                  </a:lnTo>
                  <a:cubicBezTo>
                    <a:pt x="368121" y="979340"/>
                    <a:pt x="375360" y="982197"/>
                    <a:pt x="381551" y="979530"/>
                  </a:cubicBezTo>
                  <a:cubicBezTo>
                    <a:pt x="387742" y="976863"/>
                    <a:pt x="390600" y="969624"/>
                    <a:pt x="387933" y="963433"/>
                  </a:cubicBezTo>
                  <a:lnTo>
                    <a:pt x="361834" y="903521"/>
                  </a:lnTo>
                  <a:lnTo>
                    <a:pt x="402696" y="799698"/>
                  </a:lnTo>
                  <a:lnTo>
                    <a:pt x="414222" y="826273"/>
                  </a:lnTo>
                  <a:cubicBezTo>
                    <a:pt x="413936" y="826749"/>
                    <a:pt x="413650" y="827321"/>
                    <a:pt x="413364" y="827892"/>
                  </a:cubicBezTo>
                  <a:lnTo>
                    <a:pt x="398124" y="866659"/>
                  </a:lnTo>
                  <a:cubicBezTo>
                    <a:pt x="395648" y="872945"/>
                    <a:pt x="398696" y="880089"/>
                    <a:pt x="405078" y="882566"/>
                  </a:cubicBezTo>
                  <a:cubicBezTo>
                    <a:pt x="411364" y="885042"/>
                    <a:pt x="418508" y="881994"/>
                    <a:pt x="420984" y="875612"/>
                  </a:cubicBezTo>
                  <a:lnTo>
                    <a:pt x="428033" y="857801"/>
                  </a:lnTo>
                  <a:lnTo>
                    <a:pt x="439558" y="884280"/>
                  </a:lnTo>
                  <a:cubicBezTo>
                    <a:pt x="443082" y="892377"/>
                    <a:pt x="452512" y="896091"/>
                    <a:pt x="460608" y="892567"/>
                  </a:cubicBezTo>
                  <a:cubicBezTo>
                    <a:pt x="468705" y="889043"/>
                    <a:pt x="472419" y="879613"/>
                    <a:pt x="468895" y="871517"/>
                  </a:cubicBezTo>
                  <a:lnTo>
                    <a:pt x="457370" y="845037"/>
                  </a:lnTo>
                  <a:lnTo>
                    <a:pt x="475182" y="852086"/>
                  </a:lnTo>
                  <a:cubicBezTo>
                    <a:pt x="481468" y="854562"/>
                    <a:pt x="488612" y="851419"/>
                    <a:pt x="491088" y="845133"/>
                  </a:cubicBezTo>
                  <a:cubicBezTo>
                    <a:pt x="493565" y="838846"/>
                    <a:pt x="490517" y="831702"/>
                    <a:pt x="484135" y="829226"/>
                  </a:cubicBezTo>
                  <a:lnTo>
                    <a:pt x="443463" y="813224"/>
                  </a:lnTo>
                  <a:lnTo>
                    <a:pt x="419270" y="757598"/>
                  </a:lnTo>
                  <a:lnTo>
                    <a:pt x="454703" y="667682"/>
                  </a:lnTo>
                  <a:lnTo>
                    <a:pt x="470991" y="705115"/>
                  </a:lnTo>
                  <a:cubicBezTo>
                    <a:pt x="473658" y="711306"/>
                    <a:pt x="480897" y="714164"/>
                    <a:pt x="487088" y="711497"/>
                  </a:cubicBezTo>
                  <a:cubicBezTo>
                    <a:pt x="493279" y="708830"/>
                    <a:pt x="496137" y="701591"/>
                    <a:pt x="493470" y="695400"/>
                  </a:cubicBezTo>
                  <a:lnTo>
                    <a:pt x="467371" y="635487"/>
                  </a:lnTo>
                  <a:lnTo>
                    <a:pt x="494517" y="566526"/>
                  </a:lnTo>
                  <a:cubicBezTo>
                    <a:pt x="498137" y="566622"/>
                    <a:pt x="501756" y="566526"/>
                    <a:pt x="505281" y="566050"/>
                  </a:cubicBezTo>
                  <a:lnTo>
                    <a:pt x="535856" y="636440"/>
                  </a:lnTo>
                  <a:lnTo>
                    <a:pt x="512805" y="694828"/>
                  </a:lnTo>
                  <a:cubicBezTo>
                    <a:pt x="510329" y="701115"/>
                    <a:pt x="513377" y="708258"/>
                    <a:pt x="519759" y="710735"/>
                  </a:cubicBezTo>
                  <a:cubicBezTo>
                    <a:pt x="526045" y="713211"/>
                    <a:pt x="533189" y="710163"/>
                    <a:pt x="535665" y="703782"/>
                  </a:cubicBezTo>
                  <a:lnTo>
                    <a:pt x="549667" y="668158"/>
                  </a:lnTo>
                  <a:lnTo>
                    <a:pt x="587196" y="754455"/>
                  </a:lnTo>
                  <a:cubicBezTo>
                    <a:pt x="587196" y="754455"/>
                    <a:pt x="586910" y="754835"/>
                    <a:pt x="586910" y="755121"/>
                  </a:cubicBezTo>
                  <a:lnTo>
                    <a:pt x="564621" y="811795"/>
                  </a:lnTo>
                  <a:lnTo>
                    <a:pt x="524521" y="829226"/>
                  </a:lnTo>
                  <a:cubicBezTo>
                    <a:pt x="518330" y="831893"/>
                    <a:pt x="515472" y="839132"/>
                    <a:pt x="518139" y="845323"/>
                  </a:cubicBezTo>
                  <a:cubicBezTo>
                    <a:pt x="520806" y="851514"/>
                    <a:pt x="528045" y="854372"/>
                    <a:pt x="534237" y="851705"/>
                  </a:cubicBezTo>
                  <a:lnTo>
                    <a:pt x="551858" y="844085"/>
                  </a:lnTo>
                  <a:lnTo>
                    <a:pt x="541285" y="870945"/>
                  </a:lnTo>
                  <a:cubicBezTo>
                    <a:pt x="538047" y="879137"/>
                    <a:pt x="542047" y="888471"/>
                    <a:pt x="550334" y="891710"/>
                  </a:cubicBezTo>
                  <a:cubicBezTo>
                    <a:pt x="558525" y="894948"/>
                    <a:pt x="567765" y="890948"/>
                    <a:pt x="571098" y="882661"/>
                  </a:cubicBezTo>
                  <a:lnTo>
                    <a:pt x="581671" y="855801"/>
                  </a:lnTo>
                  <a:lnTo>
                    <a:pt x="589291" y="873422"/>
                  </a:lnTo>
                  <a:cubicBezTo>
                    <a:pt x="591958" y="879613"/>
                    <a:pt x="599197" y="882470"/>
                    <a:pt x="605484" y="879803"/>
                  </a:cubicBezTo>
                  <a:cubicBezTo>
                    <a:pt x="611675" y="877136"/>
                    <a:pt x="614532" y="869898"/>
                    <a:pt x="611865" y="863706"/>
                  </a:cubicBezTo>
                  <a:lnTo>
                    <a:pt x="595292" y="825416"/>
                  </a:lnTo>
                  <a:cubicBezTo>
                    <a:pt x="595006" y="824844"/>
                    <a:pt x="594720" y="824368"/>
                    <a:pt x="594339" y="823797"/>
                  </a:cubicBezTo>
                  <a:lnTo>
                    <a:pt x="605293" y="795888"/>
                  </a:lnTo>
                  <a:lnTo>
                    <a:pt x="650823" y="900473"/>
                  </a:lnTo>
                  <a:lnTo>
                    <a:pt x="627772" y="958861"/>
                  </a:lnTo>
                  <a:cubicBezTo>
                    <a:pt x="625296" y="965148"/>
                    <a:pt x="628344" y="972291"/>
                    <a:pt x="634725" y="974768"/>
                  </a:cubicBezTo>
                  <a:cubicBezTo>
                    <a:pt x="641012" y="977244"/>
                    <a:pt x="648156" y="974196"/>
                    <a:pt x="650632" y="967815"/>
                  </a:cubicBezTo>
                  <a:lnTo>
                    <a:pt x="664634" y="932191"/>
                  </a:lnTo>
                  <a:lnTo>
                    <a:pt x="684922" y="978864"/>
                  </a:lnTo>
                  <a:cubicBezTo>
                    <a:pt x="689113" y="988389"/>
                    <a:pt x="700162" y="992770"/>
                    <a:pt x="709687" y="988674"/>
                  </a:cubicBezTo>
                  <a:cubicBezTo>
                    <a:pt x="719212" y="984483"/>
                    <a:pt x="723594" y="973434"/>
                    <a:pt x="719403" y="963909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B0C3C83-6311-43A6-C22F-8B3D29E89D28}"/>
                </a:ext>
              </a:extLst>
            </p:cNvPr>
            <p:cNvSpPr/>
            <p:nvPr/>
          </p:nvSpPr>
          <p:spPr>
            <a:xfrm>
              <a:off x="2191927" y="3675078"/>
              <a:ext cx="770832" cy="771532"/>
            </a:xfrm>
            <a:custGeom>
              <a:avLst/>
              <a:gdLst>
                <a:gd name="connsiteX0" fmla="*/ 994927 w 1266381"/>
                <a:gd name="connsiteY0" fmla="*/ 1165684 h 1267531"/>
                <a:gd name="connsiteX1" fmla="*/ 999975 w 1266381"/>
                <a:gd name="connsiteY1" fmla="*/ 1140729 h 1267531"/>
                <a:gd name="connsiteX2" fmla="*/ 972162 w 1266381"/>
                <a:gd name="connsiteY2" fmla="*/ 1098724 h 1267531"/>
                <a:gd name="connsiteX3" fmla="*/ 1010453 w 1266381"/>
                <a:gd name="connsiteY3" fmla="*/ 1106534 h 1267531"/>
                <a:gd name="connsiteX4" fmla="*/ 1024264 w 1266381"/>
                <a:gd name="connsiteY4" fmla="*/ 1097390 h 1267531"/>
                <a:gd name="connsiteX5" fmla="*/ 1015120 w 1266381"/>
                <a:gd name="connsiteY5" fmla="*/ 1083579 h 1267531"/>
                <a:gd name="connsiteX6" fmla="*/ 953969 w 1266381"/>
                <a:gd name="connsiteY6" fmla="*/ 1071101 h 1267531"/>
                <a:gd name="connsiteX7" fmla="*/ 895200 w 1266381"/>
                <a:gd name="connsiteY7" fmla="*/ 982233 h 1267531"/>
                <a:gd name="connsiteX8" fmla="*/ 922251 w 1266381"/>
                <a:gd name="connsiteY8" fmla="*/ 987757 h 1267531"/>
                <a:gd name="connsiteX9" fmla="*/ 923108 w 1266381"/>
                <a:gd name="connsiteY9" fmla="*/ 989281 h 1267531"/>
                <a:gd name="connsiteX10" fmla="*/ 945111 w 1266381"/>
                <a:gd name="connsiteY10" fmla="*/ 1022524 h 1267531"/>
                <a:gd name="connsiteX11" fmla="*/ 961304 w 1266381"/>
                <a:gd name="connsiteY11" fmla="*/ 1025857 h 1267531"/>
                <a:gd name="connsiteX12" fmla="*/ 964637 w 1266381"/>
                <a:gd name="connsiteY12" fmla="*/ 1009665 h 1267531"/>
                <a:gd name="connsiteX13" fmla="*/ 954541 w 1266381"/>
                <a:gd name="connsiteY13" fmla="*/ 994330 h 1267531"/>
                <a:gd name="connsiteX14" fmla="*/ 981592 w 1266381"/>
                <a:gd name="connsiteY14" fmla="*/ 999854 h 1267531"/>
                <a:gd name="connsiteX15" fmla="*/ 999594 w 1266381"/>
                <a:gd name="connsiteY15" fmla="*/ 987948 h 1267531"/>
                <a:gd name="connsiteX16" fmla="*/ 987688 w 1266381"/>
                <a:gd name="connsiteY16" fmla="*/ 969946 h 1267531"/>
                <a:gd name="connsiteX17" fmla="*/ 960637 w 1266381"/>
                <a:gd name="connsiteY17" fmla="*/ 964421 h 1267531"/>
                <a:gd name="connsiteX18" fmla="*/ 975877 w 1266381"/>
                <a:gd name="connsiteY18" fmla="*/ 954325 h 1267531"/>
                <a:gd name="connsiteX19" fmla="*/ 979211 w 1266381"/>
                <a:gd name="connsiteY19" fmla="*/ 938037 h 1267531"/>
                <a:gd name="connsiteX20" fmla="*/ 962923 w 1266381"/>
                <a:gd name="connsiteY20" fmla="*/ 934703 h 1267531"/>
                <a:gd name="connsiteX21" fmla="*/ 928157 w 1266381"/>
                <a:gd name="connsiteY21" fmla="*/ 957754 h 1267531"/>
                <a:gd name="connsiteX22" fmla="*/ 871388 w 1266381"/>
                <a:gd name="connsiteY22" fmla="*/ 946228 h 1267531"/>
                <a:gd name="connsiteX23" fmla="*/ 820429 w 1266381"/>
                <a:gd name="connsiteY23" fmla="*/ 869266 h 1267531"/>
                <a:gd name="connsiteX24" fmla="*/ 858719 w 1266381"/>
                <a:gd name="connsiteY24" fmla="*/ 877077 h 1267531"/>
                <a:gd name="connsiteX25" fmla="*/ 872531 w 1266381"/>
                <a:gd name="connsiteY25" fmla="*/ 867933 h 1267531"/>
                <a:gd name="connsiteX26" fmla="*/ 863387 w 1266381"/>
                <a:gd name="connsiteY26" fmla="*/ 854122 h 1267531"/>
                <a:gd name="connsiteX27" fmla="*/ 802236 w 1266381"/>
                <a:gd name="connsiteY27" fmla="*/ 841644 h 1267531"/>
                <a:gd name="connsiteX28" fmla="*/ 757278 w 1266381"/>
                <a:gd name="connsiteY28" fmla="*/ 773731 h 1267531"/>
                <a:gd name="connsiteX29" fmla="*/ 777947 w 1266381"/>
                <a:gd name="connsiteY29" fmla="*/ 745822 h 1267531"/>
                <a:gd name="connsiteX30" fmla="*/ 812237 w 1266381"/>
                <a:gd name="connsiteY30" fmla="*/ 766301 h 1267531"/>
                <a:gd name="connsiteX31" fmla="*/ 818524 w 1266381"/>
                <a:gd name="connsiteY31" fmla="*/ 791257 h 1267531"/>
                <a:gd name="connsiteX32" fmla="*/ 824620 w 1266381"/>
                <a:gd name="connsiteY32" fmla="*/ 794876 h 1267531"/>
                <a:gd name="connsiteX33" fmla="*/ 828239 w 1266381"/>
                <a:gd name="connsiteY33" fmla="*/ 788780 h 1267531"/>
                <a:gd name="connsiteX34" fmla="*/ 824429 w 1266381"/>
                <a:gd name="connsiteY34" fmla="*/ 773540 h 1267531"/>
                <a:gd name="connsiteX35" fmla="*/ 857576 w 1266381"/>
                <a:gd name="connsiteY35" fmla="*/ 793352 h 1267531"/>
                <a:gd name="connsiteX36" fmla="*/ 863672 w 1266381"/>
                <a:gd name="connsiteY36" fmla="*/ 817831 h 1267531"/>
                <a:gd name="connsiteX37" fmla="*/ 854433 w 1266381"/>
                <a:gd name="connsiteY37" fmla="*/ 833167 h 1267531"/>
                <a:gd name="connsiteX38" fmla="*/ 856148 w 1266381"/>
                <a:gd name="connsiteY38" fmla="*/ 840025 h 1267531"/>
                <a:gd name="connsiteX39" fmla="*/ 863006 w 1266381"/>
                <a:gd name="connsiteY39" fmla="*/ 838310 h 1267531"/>
                <a:gd name="connsiteX40" fmla="*/ 867101 w 1266381"/>
                <a:gd name="connsiteY40" fmla="*/ 831547 h 1267531"/>
                <a:gd name="connsiteX41" fmla="*/ 869959 w 1266381"/>
                <a:gd name="connsiteY41" fmla="*/ 843073 h 1267531"/>
                <a:gd name="connsiteX42" fmla="*/ 877865 w 1266381"/>
                <a:gd name="connsiteY42" fmla="*/ 847835 h 1267531"/>
                <a:gd name="connsiteX43" fmla="*/ 882627 w 1266381"/>
                <a:gd name="connsiteY43" fmla="*/ 839929 h 1267531"/>
                <a:gd name="connsiteX44" fmla="*/ 879770 w 1266381"/>
                <a:gd name="connsiteY44" fmla="*/ 828404 h 1267531"/>
                <a:gd name="connsiteX45" fmla="*/ 886532 w 1266381"/>
                <a:gd name="connsiteY45" fmla="*/ 832405 h 1267531"/>
                <a:gd name="connsiteX46" fmla="*/ 893390 w 1266381"/>
                <a:gd name="connsiteY46" fmla="*/ 830690 h 1267531"/>
                <a:gd name="connsiteX47" fmla="*/ 891676 w 1266381"/>
                <a:gd name="connsiteY47" fmla="*/ 823832 h 1267531"/>
                <a:gd name="connsiteX48" fmla="*/ 877103 w 1266381"/>
                <a:gd name="connsiteY48" fmla="*/ 815069 h 1267531"/>
                <a:gd name="connsiteX49" fmla="*/ 876436 w 1266381"/>
                <a:gd name="connsiteY49" fmla="*/ 814879 h 1267531"/>
                <a:gd name="connsiteX50" fmla="*/ 873388 w 1266381"/>
                <a:gd name="connsiteY50" fmla="*/ 802877 h 1267531"/>
                <a:gd name="connsiteX51" fmla="*/ 913488 w 1266381"/>
                <a:gd name="connsiteY51" fmla="*/ 826880 h 1267531"/>
                <a:gd name="connsiteX52" fmla="*/ 919775 w 1266381"/>
                <a:gd name="connsiteY52" fmla="*/ 851836 h 1267531"/>
                <a:gd name="connsiteX53" fmla="*/ 925871 w 1266381"/>
                <a:gd name="connsiteY53" fmla="*/ 855455 h 1267531"/>
                <a:gd name="connsiteX54" fmla="*/ 929490 w 1266381"/>
                <a:gd name="connsiteY54" fmla="*/ 849359 h 1267531"/>
                <a:gd name="connsiteX55" fmla="*/ 925680 w 1266381"/>
                <a:gd name="connsiteY55" fmla="*/ 834119 h 1267531"/>
                <a:gd name="connsiteX56" fmla="*/ 943587 w 1266381"/>
                <a:gd name="connsiteY56" fmla="*/ 844787 h 1267531"/>
                <a:gd name="connsiteX57" fmla="*/ 954160 w 1266381"/>
                <a:gd name="connsiteY57" fmla="*/ 842120 h 1267531"/>
                <a:gd name="connsiteX58" fmla="*/ 951493 w 1266381"/>
                <a:gd name="connsiteY58" fmla="*/ 831547 h 1267531"/>
                <a:gd name="connsiteX59" fmla="*/ 933014 w 1266381"/>
                <a:gd name="connsiteY59" fmla="*/ 820498 h 1267531"/>
                <a:gd name="connsiteX60" fmla="*/ 949207 w 1266381"/>
                <a:gd name="connsiteY60" fmla="*/ 816403 h 1267531"/>
                <a:gd name="connsiteX61" fmla="*/ 952826 w 1266381"/>
                <a:gd name="connsiteY61" fmla="*/ 810307 h 1267531"/>
                <a:gd name="connsiteX62" fmla="*/ 946730 w 1266381"/>
                <a:gd name="connsiteY62" fmla="*/ 806687 h 1267531"/>
                <a:gd name="connsiteX63" fmla="*/ 920822 w 1266381"/>
                <a:gd name="connsiteY63" fmla="*/ 813164 h 1267531"/>
                <a:gd name="connsiteX64" fmla="*/ 881675 w 1266381"/>
                <a:gd name="connsiteY64" fmla="*/ 789733 h 1267531"/>
                <a:gd name="connsiteX65" fmla="*/ 893200 w 1266381"/>
                <a:gd name="connsiteY65" fmla="*/ 786875 h 1267531"/>
                <a:gd name="connsiteX66" fmla="*/ 893676 w 1266381"/>
                <a:gd name="connsiteY66" fmla="*/ 787351 h 1267531"/>
                <a:gd name="connsiteX67" fmla="*/ 908345 w 1266381"/>
                <a:gd name="connsiteY67" fmla="*/ 796114 h 1267531"/>
                <a:gd name="connsiteX68" fmla="*/ 915203 w 1266381"/>
                <a:gd name="connsiteY68" fmla="*/ 794400 h 1267531"/>
                <a:gd name="connsiteX69" fmla="*/ 913488 w 1266381"/>
                <a:gd name="connsiteY69" fmla="*/ 787542 h 1267531"/>
                <a:gd name="connsiteX70" fmla="*/ 906725 w 1266381"/>
                <a:gd name="connsiteY70" fmla="*/ 783541 h 1267531"/>
                <a:gd name="connsiteX71" fmla="*/ 918251 w 1266381"/>
                <a:gd name="connsiteY71" fmla="*/ 780684 h 1267531"/>
                <a:gd name="connsiteX72" fmla="*/ 923013 w 1266381"/>
                <a:gd name="connsiteY72" fmla="*/ 772778 h 1267531"/>
                <a:gd name="connsiteX73" fmla="*/ 915107 w 1266381"/>
                <a:gd name="connsiteY73" fmla="*/ 768016 h 1267531"/>
                <a:gd name="connsiteX74" fmla="*/ 903582 w 1266381"/>
                <a:gd name="connsiteY74" fmla="*/ 770873 h 1267531"/>
                <a:gd name="connsiteX75" fmla="*/ 907583 w 1266381"/>
                <a:gd name="connsiteY75" fmla="*/ 764110 h 1267531"/>
                <a:gd name="connsiteX76" fmla="*/ 905868 w 1266381"/>
                <a:gd name="connsiteY76" fmla="*/ 757252 h 1267531"/>
                <a:gd name="connsiteX77" fmla="*/ 899010 w 1266381"/>
                <a:gd name="connsiteY77" fmla="*/ 758967 h 1267531"/>
                <a:gd name="connsiteX78" fmla="*/ 889866 w 1266381"/>
                <a:gd name="connsiteY78" fmla="*/ 774302 h 1267531"/>
                <a:gd name="connsiteX79" fmla="*/ 865863 w 1266381"/>
                <a:gd name="connsiteY79" fmla="*/ 780303 h 1267531"/>
                <a:gd name="connsiteX80" fmla="*/ 831954 w 1266381"/>
                <a:gd name="connsiteY80" fmla="*/ 760015 h 1267531"/>
                <a:gd name="connsiteX81" fmla="*/ 848147 w 1266381"/>
                <a:gd name="connsiteY81" fmla="*/ 755919 h 1267531"/>
                <a:gd name="connsiteX82" fmla="*/ 851766 w 1266381"/>
                <a:gd name="connsiteY82" fmla="*/ 749823 h 1267531"/>
                <a:gd name="connsiteX83" fmla="*/ 845670 w 1266381"/>
                <a:gd name="connsiteY83" fmla="*/ 746203 h 1267531"/>
                <a:gd name="connsiteX84" fmla="*/ 819762 w 1266381"/>
                <a:gd name="connsiteY84" fmla="*/ 752680 h 1267531"/>
                <a:gd name="connsiteX85" fmla="*/ 787377 w 1266381"/>
                <a:gd name="connsiteY85" fmla="*/ 733249 h 1267531"/>
                <a:gd name="connsiteX86" fmla="*/ 813761 w 1266381"/>
                <a:gd name="connsiteY86" fmla="*/ 697531 h 1267531"/>
                <a:gd name="connsiteX87" fmla="*/ 901201 w 1266381"/>
                <a:gd name="connsiteY87" fmla="*/ 723439 h 1267531"/>
                <a:gd name="connsiteX88" fmla="*/ 929776 w 1266381"/>
                <a:gd name="connsiteY88" fmla="*/ 776112 h 1267531"/>
                <a:gd name="connsiteX89" fmla="*/ 945683 w 1266381"/>
                <a:gd name="connsiteY89" fmla="*/ 780779 h 1267531"/>
                <a:gd name="connsiteX90" fmla="*/ 950350 w 1266381"/>
                <a:gd name="connsiteY90" fmla="*/ 764872 h 1267531"/>
                <a:gd name="connsiteX91" fmla="*/ 932919 w 1266381"/>
                <a:gd name="connsiteY91" fmla="*/ 732773 h 1267531"/>
                <a:gd name="connsiteX92" fmla="*/ 1019120 w 1266381"/>
                <a:gd name="connsiteY92" fmla="*/ 758300 h 1267531"/>
                <a:gd name="connsiteX93" fmla="*/ 1019406 w 1266381"/>
                <a:gd name="connsiteY93" fmla="*/ 758967 h 1267531"/>
                <a:gd name="connsiteX94" fmla="*/ 1047124 w 1266381"/>
                <a:gd name="connsiteY94" fmla="*/ 810021 h 1267531"/>
                <a:gd name="connsiteX95" fmla="*/ 1035218 w 1266381"/>
                <a:gd name="connsiteY95" fmla="*/ 850026 h 1267531"/>
                <a:gd name="connsiteX96" fmla="*/ 1043123 w 1266381"/>
                <a:gd name="connsiteY96" fmla="*/ 864599 h 1267531"/>
                <a:gd name="connsiteX97" fmla="*/ 1057697 w 1266381"/>
                <a:gd name="connsiteY97" fmla="*/ 856693 h 1267531"/>
                <a:gd name="connsiteX98" fmla="*/ 1062935 w 1266381"/>
                <a:gd name="connsiteY98" fmla="*/ 839167 h 1267531"/>
                <a:gd name="connsiteX99" fmla="*/ 1076080 w 1266381"/>
                <a:gd name="connsiteY99" fmla="*/ 863456 h 1267531"/>
                <a:gd name="connsiteX100" fmla="*/ 1096749 w 1266381"/>
                <a:gd name="connsiteY100" fmla="*/ 869552 h 1267531"/>
                <a:gd name="connsiteX101" fmla="*/ 1102845 w 1266381"/>
                <a:gd name="connsiteY101" fmla="*/ 848883 h 1267531"/>
                <a:gd name="connsiteX102" fmla="*/ 1089701 w 1266381"/>
                <a:gd name="connsiteY102" fmla="*/ 824594 h 1267531"/>
                <a:gd name="connsiteX103" fmla="*/ 1107322 w 1266381"/>
                <a:gd name="connsiteY103" fmla="*/ 829833 h 1267531"/>
                <a:gd name="connsiteX104" fmla="*/ 1121895 w 1266381"/>
                <a:gd name="connsiteY104" fmla="*/ 821927 h 1267531"/>
                <a:gd name="connsiteX105" fmla="*/ 1113989 w 1266381"/>
                <a:gd name="connsiteY105" fmla="*/ 807354 h 1267531"/>
                <a:gd name="connsiteX106" fmla="*/ 1075794 w 1266381"/>
                <a:gd name="connsiteY106" fmla="*/ 796019 h 1267531"/>
                <a:gd name="connsiteX107" fmla="*/ 1074080 w 1266381"/>
                <a:gd name="connsiteY107" fmla="*/ 795733 h 1267531"/>
                <a:gd name="connsiteX108" fmla="*/ 1060459 w 1266381"/>
                <a:gd name="connsiteY108" fmla="*/ 770587 h 1267531"/>
                <a:gd name="connsiteX109" fmla="*/ 1164948 w 1266381"/>
                <a:gd name="connsiteY109" fmla="*/ 801544 h 1267531"/>
                <a:gd name="connsiteX110" fmla="*/ 1193523 w 1266381"/>
                <a:gd name="connsiteY110" fmla="*/ 854217 h 1267531"/>
                <a:gd name="connsiteX111" fmla="*/ 1209430 w 1266381"/>
                <a:gd name="connsiteY111" fmla="*/ 858884 h 1267531"/>
                <a:gd name="connsiteX112" fmla="*/ 1214097 w 1266381"/>
                <a:gd name="connsiteY112" fmla="*/ 842977 h 1267531"/>
                <a:gd name="connsiteX113" fmla="*/ 1196666 w 1266381"/>
                <a:gd name="connsiteY113" fmla="*/ 810878 h 1267531"/>
                <a:gd name="connsiteX114" fmla="*/ 1243244 w 1266381"/>
                <a:gd name="connsiteY114" fmla="*/ 824689 h 1267531"/>
                <a:gd name="connsiteX115" fmla="*/ 1265627 w 1266381"/>
                <a:gd name="connsiteY115" fmla="*/ 812593 h 1267531"/>
                <a:gd name="connsiteX116" fmla="*/ 1253435 w 1266381"/>
                <a:gd name="connsiteY116" fmla="*/ 790209 h 1267531"/>
                <a:gd name="connsiteX117" fmla="*/ 1205239 w 1266381"/>
                <a:gd name="connsiteY117" fmla="*/ 775921 h 1267531"/>
                <a:gd name="connsiteX118" fmla="*/ 1239529 w 1266381"/>
                <a:gd name="connsiteY118" fmla="*/ 757348 h 1267531"/>
                <a:gd name="connsiteX119" fmla="*/ 1244196 w 1266381"/>
                <a:gd name="connsiteY119" fmla="*/ 741441 h 1267531"/>
                <a:gd name="connsiteX120" fmla="*/ 1228289 w 1266381"/>
                <a:gd name="connsiteY120" fmla="*/ 736774 h 1267531"/>
                <a:gd name="connsiteX121" fmla="*/ 1173425 w 1266381"/>
                <a:gd name="connsiteY121" fmla="*/ 766492 h 1267531"/>
                <a:gd name="connsiteX122" fmla="*/ 1071222 w 1266381"/>
                <a:gd name="connsiteY122" fmla="*/ 736202 h 1267531"/>
                <a:gd name="connsiteX123" fmla="*/ 1095511 w 1266381"/>
                <a:gd name="connsiteY123" fmla="*/ 723058 h 1267531"/>
                <a:gd name="connsiteX124" fmla="*/ 1097130 w 1266381"/>
                <a:gd name="connsiteY124" fmla="*/ 723724 h 1267531"/>
                <a:gd name="connsiteX125" fmla="*/ 1135325 w 1266381"/>
                <a:gd name="connsiteY125" fmla="*/ 735059 h 1267531"/>
                <a:gd name="connsiteX126" fmla="*/ 1149899 w 1266381"/>
                <a:gd name="connsiteY126" fmla="*/ 727153 h 1267531"/>
                <a:gd name="connsiteX127" fmla="*/ 1141993 w 1266381"/>
                <a:gd name="connsiteY127" fmla="*/ 712580 h 1267531"/>
                <a:gd name="connsiteX128" fmla="*/ 1124372 w 1266381"/>
                <a:gd name="connsiteY128" fmla="*/ 707341 h 1267531"/>
                <a:gd name="connsiteX129" fmla="*/ 1148660 w 1266381"/>
                <a:gd name="connsiteY129" fmla="*/ 694197 h 1267531"/>
                <a:gd name="connsiteX130" fmla="*/ 1154852 w 1266381"/>
                <a:gd name="connsiteY130" fmla="*/ 673528 h 1267531"/>
                <a:gd name="connsiteX131" fmla="*/ 1134182 w 1266381"/>
                <a:gd name="connsiteY131" fmla="*/ 667432 h 1267531"/>
                <a:gd name="connsiteX132" fmla="*/ 1109894 w 1266381"/>
                <a:gd name="connsiteY132" fmla="*/ 680671 h 1267531"/>
                <a:gd name="connsiteX133" fmla="*/ 1115037 w 1266381"/>
                <a:gd name="connsiteY133" fmla="*/ 663145 h 1267531"/>
                <a:gd name="connsiteX134" fmla="*/ 1107131 w 1266381"/>
                <a:gd name="connsiteY134" fmla="*/ 648572 h 1267531"/>
                <a:gd name="connsiteX135" fmla="*/ 1092558 w 1266381"/>
                <a:gd name="connsiteY135" fmla="*/ 656478 h 1267531"/>
                <a:gd name="connsiteX136" fmla="*/ 1080747 w 1266381"/>
                <a:gd name="connsiteY136" fmla="*/ 696483 h 1267531"/>
                <a:gd name="connsiteX137" fmla="*/ 1029788 w 1266381"/>
                <a:gd name="connsiteY137" fmla="*/ 724105 h 1267531"/>
                <a:gd name="connsiteX138" fmla="*/ 941301 w 1266381"/>
                <a:gd name="connsiteY138" fmla="*/ 697912 h 1267531"/>
                <a:gd name="connsiteX139" fmla="*/ 975591 w 1266381"/>
                <a:gd name="connsiteY139" fmla="*/ 679243 h 1267531"/>
                <a:gd name="connsiteX140" fmla="*/ 980258 w 1266381"/>
                <a:gd name="connsiteY140" fmla="*/ 663336 h 1267531"/>
                <a:gd name="connsiteX141" fmla="*/ 964352 w 1266381"/>
                <a:gd name="connsiteY141" fmla="*/ 658669 h 1267531"/>
                <a:gd name="connsiteX142" fmla="*/ 909488 w 1266381"/>
                <a:gd name="connsiteY142" fmla="*/ 688482 h 1267531"/>
                <a:gd name="connsiteX143" fmla="*/ 827382 w 1266381"/>
                <a:gd name="connsiteY143" fmla="*/ 664098 h 1267531"/>
                <a:gd name="connsiteX144" fmla="*/ 824906 w 1266381"/>
                <a:gd name="connsiteY144" fmla="*/ 623521 h 1267531"/>
                <a:gd name="connsiteX145" fmla="*/ 863768 w 1266381"/>
                <a:gd name="connsiteY145" fmla="*/ 621140 h 1267531"/>
                <a:gd name="connsiteX146" fmla="*/ 883008 w 1266381"/>
                <a:gd name="connsiteY146" fmla="*/ 638190 h 1267531"/>
                <a:gd name="connsiteX147" fmla="*/ 890057 w 1266381"/>
                <a:gd name="connsiteY147" fmla="*/ 637714 h 1267531"/>
                <a:gd name="connsiteX148" fmla="*/ 889580 w 1266381"/>
                <a:gd name="connsiteY148" fmla="*/ 630665 h 1267531"/>
                <a:gd name="connsiteX149" fmla="*/ 877865 w 1266381"/>
                <a:gd name="connsiteY149" fmla="*/ 620283 h 1267531"/>
                <a:gd name="connsiteX150" fmla="*/ 916346 w 1266381"/>
                <a:gd name="connsiteY150" fmla="*/ 617902 h 1267531"/>
                <a:gd name="connsiteX151" fmla="*/ 935205 w 1266381"/>
                <a:gd name="connsiteY151" fmla="*/ 634666 h 1267531"/>
                <a:gd name="connsiteX152" fmla="*/ 936253 w 1266381"/>
                <a:gd name="connsiteY152" fmla="*/ 652573 h 1267531"/>
                <a:gd name="connsiteX153" fmla="*/ 941587 w 1266381"/>
                <a:gd name="connsiteY153" fmla="*/ 657240 h 1267531"/>
                <a:gd name="connsiteX154" fmla="*/ 946254 w 1266381"/>
                <a:gd name="connsiteY154" fmla="*/ 651906 h 1267531"/>
                <a:gd name="connsiteX155" fmla="*/ 945778 w 1266381"/>
                <a:gd name="connsiteY155" fmla="*/ 644095 h 1267531"/>
                <a:gd name="connsiteX156" fmla="*/ 954636 w 1266381"/>
                <a:gd name="connsiteY156" fmla="*/ 651906 h 1267531"/>
                <a:gd name="connsiteX157" fmla="*/ 963875 w 1266381"/>
                <a:gd name="connsiteY157" fmla="*/ 651334 h 1267531"/>
                <a:gd name="connsiteX158" fmla="*/ 963304 w 1266381"/>
                <a:gd name="connsiteY158" fmla="*/ 642095 h 1267531"/>
                <a:gd name="connsiteX159" fmla="*/ 954446 w 1266381"/>
                <a:gd name="connsiteY159" fmla="*/ 634285 h 1267531"/>
                <a:gd name="connsiteX160" fmla="*/ 962351 w 1266381"/>
                <a:gd name="connsiteY160" fmla="*/ 633808 h 1267531"/>
                <a:gd name="connsiteX161" fmla="*/ 967019 w 1266381"/>
                <a:gd name="connsiteY161" fmla="*/ 628474 h 1267531"/>
                <a:gd name="connsiteX162" fmla="*/ 961685 w 1266381"/>
                <a:gd name="connsiteY162" fmla="*/ 623807 h 1267531"/>
                <a:gd name="connsiteX163" fmla="*/ 944635 w 1266381"/>
                <a:gd name="connsiteY163" fmla="*/ 624855 h 1267531"/>
                <a:gd name="connsiteX164" fmla="*/ 943968 w 1266381"/>
                <a:gd name="connsiteY164" fmla="*/ 625045 h 1267531"/>
                <a:gd name="connsiteX165" fmla="*/ 934729 w 1266381"/>
                <a:gd name="connsiteY165" fmla="*/ 616854 h 1267531"/>
                <a:gd name="connsiteX166" fmla="*/ 981306 w 1266381"/>
                <a:gd name="connsiteY166" fmla="*/ 613996 h 1267531"/>
                <a:gd name="connsiteX167" fmla="*/ 1000547 w 1266381"/>
                <a:gd name="connsiteY167" fmla="*/ 631046 h 1267531"/>
                <a:gd name="connsiteX168" fmla="*/ 1007595 w 1266381"/>
                <a:gd name="connsiteY168" fmla="*/ 630665 h 1267531"/>
                <a:gd name="connsiteX169" fmla="*/ 1007119 w 1266381"/>
                <a:gd name="connsiteY169" fmla="*/ 623617 h 1267531"/>
                <a:gd name="connsiteX170" fmla="*/ 995403 w 1266381"/>
                <a:gd name="connsiteY170" fmla="*/ 613234 h 1267531"/>
                <a:gd name="connsiteX171" fmla="*/ 1016168 w 1266381"/>
                <a:gd name="connsiteY171" fmla="*/ 611996 h 1267531"/>
                <a:gd name="connsiteX172" fmla="*/ 1023407 w 1266381"/>
                <a:gd name="connsiteY172" fmla="*/ 603805 h 1267531"/>
                <a:gd name="connsiteX173" fmla="*/ 1015215 w 1266381"/>
                <a:gd name="connsiteY173" fmla="*/ 596566 h 1267531"/>
                <a:gd name="connsiteX174" fmla="*/ 993689 w 1266381"/>
                <a:gd name="connsiteY174" fmla="*/ 597899 h 1267531"/>
                <a:gd name="connsiteX175" fmla="*/ 1004738 w 1266381"/>
                <a:gd name="connsiteY175" fmla="*/ 585326 h 1267531"/>
                <a:gd name="connsiteX176" fmla="*/ 1004261 w 1266381"/>
                <a:gd name="connsiteY176" fmla="*/ 578278 h 1267531"/>
                <a:gd name="connsiteX177" fmla="*/ 997213 w 1266381"/>
                <a:gd name="connsiteY177" fmla="*/ 578659 h 1267531"/>
                <a:gd name="connsiteX178" fmla="*/ 979496 w 1266381"/>
                <a:gd name="connsiteY178" fmla="*/ 598661 h 1267531"/>
                <a:gd name="connsiteX179" fmla="*/ 933967 w 1266381"/>
                <a:gd name="connsiteY179" fmla="*/ 601423 h 1267531"/>
                <a:gd name="connsiteX180" fmla="*/ 941873 w 1266381"/>
                <a:gd name="connsiteY180" fmla="*/ 592470 h 1267531"/>
                <a:gd name="connsiteX181" fmla="*/ 942539 w 1266381"/>
                <a:gd name="connsiteY181" fmla="*/ 592565 h 1267531"/>
                <a:gd name="connsiteX182" fmla="*/ 959589 w 1266381"/>
                <a:gd name="connsiteY182" fmla="*/ 591517 h 1267531"/>
                <a:gd name="connsiteX183" fmla="*/ 964256 w 1266381"/>
                <a:gd name="connsiteY183" fmla="*/ 586183 h 1267531"/>
                <a:gd name="connsiteX184" fmla="*/ 958922 w 1266381"/>
                <a:gd name="connsiteY184" fmla="*/ 581516 h 1267531"/>
                <a:gd name="connsiteX185" fmla="*/ 951112 w 1266381"/>
                <a:gd name="connsiteY185" fmla="*/ 581992 h 1267531"/>
                <a:gd name="connsiteX186" fmla="*/ 958922 w 1266381"/>
                <a:gd name="connsiteY186" fmla="*/ 573134 h 1267531"/>
                <a:gd name="connsiteX187" fmla="*/ 958351 w 1266381"/>
                <a:gd name="connsiteY187" fmla="*/ 563895 h 1267531"/>
                <a:gd name="connsiteX188" fmla="*/ 949112 w 1266381"/>
                <a:gd name="connsiteY188" fmla="*/ 564466 h 1267531"/>
                <a:gd name="connsiteX189" fmla="*/ 941301 w 1266381"/>
                <a:gd name="connsiteY189" fmla="*/ 573325 h 1267531"/>
                <a:gd name="connsiteX190" fmla="*/ 940825 w 1266381"/>
                <a:gd name="connsiteY190" fmla="*/ 565419 h 1267531"/>
                <a:gd name="connsiteX191" fmla="*/ 935491 w 1266381"/>
                <a:gd name="connsiteY191" fmla="*/ 560752 h 1267531"/>
                <a:gd name="connsiteX192" fmla="*/ 930824 w 1266381"/>
                <a:gd name="connsiteY192" fmla="*/ 566086 h 1267531"/>
                <a:gd name="connsiteX193" fmla="*/ 931967 w 1266381"/>
                <a:gd name="connsiteY193" fmla="*/ 583897 h 1267531"/>
                <a:gd name="connsiteX194" fmla="*/ 915488 w 1266381"/>
                <a:gd name="connsiteY194" fmla="*/ 602471 h 1267531"/>
                <a:gd name="connsiteX195" fmla="*/ 876055 w 1266381"/>
                <a:gd name="connsiteY195" fmla="*/ 604852 h 1267531"/>
                <a:gd name="connsiteX196" fmla="*/ 887104 w 1266381"/>
                <a:gd name="connsiteY196" fmla="*/ 592375 h 1267531"/>
                <a:gd name="connsiteX197" fmla="*/ 886628 w 1266381"/>
                <a:gd name="connsiteY197" fmla="*/ 585326 h 1267531"/>
                <a:gd name="connsiteX198" fmla="*/ 879579 w 1266381"/>
                <a:gd name="connsiteY198" fmla="*/ 585802 h 1267531"/>
                <a:gd name="connsiteX199" fmla="*/ 861863 w 1266381"/>
                <a:gd name="connsiteY199" fmla="*/ 605805 h 1267531"/>
                <a:gd name="connsiteX200" fmla="*/ 823667 w 1266381"/>
                <a:gd name="connsiteY200" fmla="*/ 608186 h 1267531"/>
                <a:gd name="connsiteX201" fmla="*/ 821096 w 1266381"/>
                <a:gd name="connsiteY201" fmla="*/ 565800 h 1267531"/>
                <a:gd name="connsiteX202" fmla="*/ 893486 w 1266381"/>
                <a:gd name="connsiteY202" fmla="*/ 534272 h 1267531"/>
                <a:gd name="connsiteX203" fmla="*/ 951588 w 1266381"/>
                <a:gd name="connsiteY203" fmla="*/ 557132 h 1267531"/>
                <a:gd name="connsiteX204" fmla="*/ 966828 w 1266381"/>
                <a:gd name="connsiteY204" fmla="*/ 550560 h 1267531"/>
                <a:gd name="connsiteX205" fmla="*/ 960256 w 1266381"/>
                <a:gd name="connsiteY205" fmla="*/ 535320 h 1267531"/>
                <a:gd name="connsiteX206" fmla="*/ 923966 w 1266381"/>
                <a:gd name="connsiteY206" fmla="*/ 521032 h 1267531"/>
                <a:gd name="connsiteX207" fmla="*/ 1008548 w 1266381"/>
                <a:gd name="connsiteY207" fmla="*/ 484266 h 1267531"/>
                <a:gd name="connsiteX208" fmla="*/ 1062459 w 1266381"/>
                <a:gd name="connsiteY208" fmla="*/ 505507 h 1267531"/>
                <a:gd name="connsiteX209" fmla="*/ 1079033 w 1266381"/>
                <a:gd name="connsiteY209" fmla="*/ 543797 h 1267531"/>
                <a:gd name="connsiteX210" fmla="*/ 1094463 w 1266381"/>
                <a:gd name="connsiteY210" fmla="*/ 549893 h 1267531"/>
                <a:gd name="connsiteX211" fmla="*/ 1100559 w 1266381"/>
                <a:gd name="connsiteY211" fmla="*/ 534463 h 1267531"/>
                <a:gd name="connsiteX212" fmla="*/ 1093225 w 1266381"/>
                <a:gd name="connsiteY212" fmla="*/ 517699 h 1267531"/>
                <a:gd name="connsiteX213" fmla="*/ 1118847 w 1266381"/>
                <a:gd name="connsiteY213" fmla="*/ 527795 h 1267531"/>
                <a:gd name="connsiteX214" fmla="*/ 1138659 w 1266381"/>
                <a:gd name="connsiteY214" fmla="*/ 519223 h 1267531"/>
                <a:gd name="connsiteX215" fmla="*/ 1130087 w 1266381"/>
                <a:gd name="connsiteY215" fmla="*/ 499411 h 1267531"/>
                <a:gd name="connsiteX216" fmla="*/ 1104369 w 1266381"/>
                <a:gd name="connsiteY216" fmla="*/ 489314 h 1267531"/>
                <a:gd name="connsiteX217" fmla="*/ 1121133 w 1266381"/>
                <a:gd name="connsiteY217" fmla="*/ 481980 h 1267531"/>
                <a:gd name="connsiteX218" fmla="*/ 1127229 w 1266381"/>
                <a:gd name="connsiteY218" fmla="*/ 466549 h 1267531"/>
                <a:gd name="connsiteX219" fmla="*/ 1111799 w 1266381"/>
                <a:gd name="connsiteY219" fmla="*/ 460453 h 1267531"/>
                <a:gd name="connsiteX220" fmla="*/ 1075223 w 1266381"/>
                <a:gd name="connsiteY220" fmla="*/ 476265 h 1267531"/>
                <a:gd name="connsiteX221" fmla="*/ 1073699 w 1266381"/>
                <a:gd name="connsiteY221" fmla="*/ 477122 h 1267531"/>
                <a:gd name="connsiteX222" fmla="*/ 1047981 w 1266381"/>
                <a:gd name="connsiteY222" fmla="*/ 467026 h 1267531"/>
                <a:gd name="connsiteX223" fmla="*/ 1145708 w 1266381"/>
                <a:gd name="connsiteY223" fmla="*/ 424544 h 1267531"/>
                <a:gd name="connsiteX224" fmla="*/ 1203810 w 1266381"/>
                <a:gd name="connsiteY224" fmla="*/ 447404 h 1267531"/>
                <a:gd name="connsiteX225" fmla="*/ 1218955 w 1266381"/>
                <a:gd name="connsiteY225" fmla="*/ 440832 h 1267531"/>
                <a:gd name="connsiteX226" fmla="*/ 1212383 w 1266381"/>
                <a:gd name="connsiteY226" fmla="*/ 425592 h 1267531"/>
                <a:gd name="connsiteX227" fmla="*/ 1176092 w 1266381"/>
                <a:gd name="connsiteY227" fmla="*/ 411304 h 1267531"/>
                <a:gd name="connsiteX228" fmla="*/ 1222289 w 1266381"/>
                <a:gd name="connsiteY228" fmla="*/ 391207 h 1267531"/>
                <a:gd name="connsiteX229" fmla="*/ 1231623 w 1266381"/>
                <a:gd name="connsiteY229" fmla="*/ 367489 h 1267531"/>
                <a:gd name="connsiteX230" fmla="*/ 1208001 w 1266381"/>
                <a:gd name="connsiteY230" fmla="*/ 358155 h 1267531"/>
                <a:gd name="connsiteX231" fmla="*/ 1163424 w 1266381"/>
                <a:gd name="connsiteY231" fmla="*/ 377491 h 1267531"/>
                <a:gd name="connsiteX232" fmla="*/ 1176759 w 1266381"/>
                <a:gd name="connsiteY232" fmla="*/ 343486 h 1267531"/>
                <a:gd name="connsiteX233" fmla="*/ 1170187 w 1266381"/>
                <a:gd name="connsiteY233" fmla="*/ 328342 h 1267531"/>
                <a:gd name="connsiteX234" fmla="*/ 1155042 w 1266381"/>
                <a:gd name="connsiteY234" fmla="*/ 334914 h 1267531"/>
                <a:gd name="connsiteX235" fmla="*/ 1133039 w 1266381"/>
                <a:gd name="connsiteY235" fmla="*/ 390730 h 1267531"/>
                <a:gd name="connsiteX236" fmla="*/ 1033122 w 1266381"/>
                <a:gd name="connsiteY236" fmla="*/ 434164 h 1267531"/>
                <a:gd name="connsiteX237" fmla="*/ 1043600 w 1266381"/>
                <a:gd name="connsiteY237" fmla="*/ 407494 h 1267531"/>
                <a:gd name="connsiteX238" fmla="*/ 1045314 w 1266381"/>
                <a:gd name="connsiteY238" fmla="*/ 406923 h 1267531"/>
                <a:gd name="connsiteX239" fmla="*/ 1081795 w 1266381"/>
                <a:gd name="connsiteY239" fmla="*/ 391016 h 1267531"/>
                <a:gd name="connsiteX240" fmla="*/ 1087891 w 1266381"/>
                <a:gd name="connsiteY240" fmla="*/ 375586 h 1267531"/>
                <a:gd name="connsiteX241" fmla="*/ 1072460 w 1266381"/>
                <a:gd name="connsiteY241" fmla="*/ 369490 h 1267531"/>
                <a:gd name="connsiteX242" fmla="*/ 1055696 w 1266381"/>
                <a:gd name="connsiteY242" fmla="*/ 376824 h 1267531"/>
                <a:gd name="connsiteX243" fmla="*/ 1065793 w 1266381"/>
                <a:gd name="connsiteY243" fmla="*/ 351106 h 1267531"/>
                <a:gd name="connsiteX244" fmla="*/ 1057220 w 1266381"/>
                <a:gd name="connsiteY244" fmla="*/ 331294 h 1267531"/>
                <a:gd name="connsiteX245" fmla="*/ 1037408 w 1266381"/>
                <a:gd name="connsiteY245" fmla="*/ 339867 h 1267531"/>
                <a:gd name="connsiteX246" fmla="*/ 1027312 w 1266381"/>
                <a:gd name="connsiteY246" fmla="*/ 365489 h 1267531"/>
                <a:gd name="connsiteX247" fmla="*/ 1019978 w 1266381"/>
                <a:gd name="connsiteY247" fmla="*/ 348725 h 1267531"/>
                <a:gd name="connsiteX248" fmla="*/ 1004547 w 1266381"/>
                <a:gd name="connsiteY248" fmla="*/ 342629 h 1267531"/>
                <a:gd name="connsiteX249" fmla="*/ 998451 w 1266381"/>
                <a:gd name="connsiteY249" fmla="*/ 358060 h 1267531"/>
                <a:gd name="connsiteX250" fmla="*/ 1015120 w 1266381"/>
                <a:gd name="connsiteY250" fmla="*/ 396350 h 1267531"/>
                <a:gd name="connsiteX251" fmla="*/ 993784 w 1266381"/>
                <a:gd name="connsiteY251" fmla="*/ 450452 h 1267531"/>
                <a:gd name="connsiteX252" fmla="*/ 993593 w 1266381"/>
                <a:gd name="connsiteY252" fmla="*/ 451119 h 1267531"/>
                <a:gd name="connsiteX253" fmla="*/ 911107 w 1266381"/>
                <a:gd name="connsiteY253" fmla="*/ 487028 h 1267531"/>
                <a:gd name="connsiteX254" fmla="*/ 924442 w 1266381"/>
                <a:gd name="connsiteY254" fmla="*/ 453024 h 1267531"/>
                <a:gd name="connsiteX255" fmla="*/ 917870 w 1266381"/>
                <a:gd name="connsiteY255" fmla="*/ 437879 h 1267531"/>
                <a:gd name="connsiteX256" fmla="*/ 902630 w 1266381"/>
                <a:gd name="connsiteY256" fmla="*/ 444451 h 1267531"/>
                <a:gd name="connsiteX257" fmla="*/ 880627 w 1266381"/>
                <a:gd name="connsiteY257" fmla="*/ 500268 h 1267531"/>
                <a:gd name="connsiteX258" fmla="*/ 806522 w 1266381"/>
                <a:gd name="connsiteY258" fmla="*/ 532462 h 1267531"/>
                <a:gd name="connsiteX259" fmla="*/ 779948 w 1266381"/>
                <a:gd name="connsiteY259" fmla="*/ 504364 h 1267531"/>
                <a:gd name="connsiteX260" fmla="*/ 806713 w 1266381"/>
                <a:gd name="connsiteY260" fmla="*/ 479027 h 1267531"/>
                <a:gd name="connsiteX261" fmla="*/ 833478 w 1266381"/>
                <a:gd name="connsiteY261" fmla="*/ 479694 h 1267531"/>
                <a:gd name="connsiteX262" fmla="*/ 838622 w 1266381"/>
                <a:gd name="connsiteY262" fmla="*/ 474836 h 1267531"/>
                <a:gd name="connsiteX263" fmla="*/ 833764 w 1266381"/>
                <a:gd name="connsiteY263" fmla="*/ 469693 h 1267531"/>
                <a:gd name="connsiteX264" fmla="*/ 817095 w 1266381"/>
                <a:gd name="connsiteY264" fmla="*/ 469216 h 1267531"/>
                <a:gd name="connsiteX265" fmla="*/ 845765 w 1266381"/>
                <a:gd name="connsiteY265" fmla="*/ 441975 h 1267531"/>
                <a:gd name="connsiteX266" fmla="*/ 870530 w 1266381"/>
                <a:gd name="connsiteY266" fmla="*/ 442642 h 1267531"/>
                <a:gd name="connsiteX267" fmla="*/ 882818 w 1266381"/>
                <a:gd name="connsiteY267" fmla="*/ 455596 h 1267531"/>
                <a:gd name="connsiteX268" fmla="*/ 889961 w 1266381"/>
                <a:gd name="connsiteY268" fmla="*/ 455786 h 1267531"/>
                <a:gd name="connsiteX269" fmla="*/ 890152 w 1266381"/>
                <a:gd name="connsiteY269" fmla="*/ 448642 h 1267531"/>
                <a:gd name="connsiteX270" fmla="*/ 884723 w 1266381"/>
                <a:gd name="connsiteY270" fmla="*/ 442927 h 1267531"/>
                <a:gd name="connsiteX271" fmla="*/ 896534 w 1266381"/>
                <a:gd name="connsiteY271" fmla="*/ 443213 h 1267531"/>
                <a:gd name="connsiteX272" fmla="*/ 903201 w 1266381"/>
                <a:gd name="connsiteY272" fmla="*/ 436831 h 1267531"/>
                <a:gd name="connsiteX273" fmla="*/ 896819 w 1266381"/>
                <a:gd name="connsiteY273" fmla="*/ 430069 h 1267531"/>
                <a:gd name="connsiteX274" fmla="*/ 885008 w 1266381"/>
                <a:gd name="connsiteY274" fmla="*/ 429783 h 1267531"/>
                <a:gd name="connsiteX275" fmla="*/ 890723 w 1266381"/>
                <a:gd name="connsiteY275" fmla="*/ 424354 h 1267531"/>
                <a:gd name="connsiteX276" fmla="*/ 890914 w 1266381"/>
                <a:gd name="connsiteY276" fmla="*/ 417305 h 1267531"/>
                <a:gd name="connsiteX277" fmla="*/ 883770 w 1266381"/>
                <a:gd name="connsiteY277" fmla="*/ 417115 h 1267531"/>
                <a:gd name="connsiteX278" fmla="*/ 871388 w 1266381"/>
                <a:gd name="connsiteY278" fmla="*/ 428830 h 1267531"/>
                <a:gd name="connsiteX279" fmla="*/ 871007 w 1266381"/>
                <a:gd name="connsiteY279" fmla="*/ 429402 h 1267531"/>
                <a:gd name="connsiteX280" fmla="*/ 859100 w 1266381"/>
                <a:gd name="connsiteY280" fmla="*/ 429116 h 1267531"/>
                <a:gd name="connsiteX281" fmla="*/ 892247 w 1266381"/>
                <a:gd name="connsiteY281" fmla="*/ 397684 h 1267531"/>
                <a:gd name="connsiteX282" fmla="*/ 919013 w 1266381"/>
                <a:gd name="connsiteY282" fmla="*/ 398350 h 1267531"/>
                <a:gd name="connsiteX283" fmla="*/ 924156 w 1266381"/>
                <a:gd name="connsiteY283" fmla="*/ 393493 h 1267531"/>
                <a:gd name="connsiteX284" fmla="*/ 919298 w 1266381"/>
                <a:gd name="connsiteY284" fmla="*/ 388349 h 1267531"/>
                <a:gd name="connsiteX285" fmla="*/ 902534 w 1266381"/>
                <a:gd name="connsiteY285" fmla="*/ 387873 h 1267531"/>
                <a:gd name="connsiteX286" fmla="*/ 918155 w 1266381"/>
                <a:gd name="connsiteY286" fmla="*/ 373014 h 1267531"/>
                <a:gd name="connsiteX287" fmla="*/ 918441 w 1266381"/>
                <a:gd name="connsiteY287" fmla="*/ 362060 h 1267531"/>
                <a:gd name="connsiteX288" fmla="*/ 907583 w 1266381"/>
                <a:gd name="connsiteY288" fmla="*/ 361774 h 1267531"/>
                <a:gd name="connsiteX289" fmla="*/ 892533 w 1266381"/>
                <a:gd name="connsiteY289" fmla="*/ 376062 h 1267531"/>
                <a:gd name="connsiteX290" fmla="*/ 892914 w 1266381"/>
                <a:gd name="connsiteY290" fmla="*/ 360441 h 1267531"/>
                <a:gd name="connsiteX291" fmla="*/ 888056 w 1266381"/>
                <a:gd name="connsiteY291" fmla="*/ 355297 h 1267531"/>
                <a:gd name="connsiteX292" fmla="*/ 882913 w 1266381"/>
                <a:gd name="connsiteY292" fmla="*/ 360155 h 1267531"/>
                <a:gd name="connsiteX293" fmla="*/ 882246 w 1266381"/>
                <a:gd name="connsiteY293" fmla="*/ 385873 h 1267531"/>
                <a:gd name="connsiteX294" fmla="*/ 848337 w 1266381"/>
                <a:gd name="connsiteY294" fmla="*/ 418067 h 1267531"/>
                <a:gd name="connsiteX295" fmla="*/ 848718 w 1266381"/>
                <a:gd name="connsiteY295" fmla="*/ 405685 h 1267531"/>
                <a:gd name="connsiteX296" fmla="*/ 849290 w 1266381"/>
                <a:gd name="connsiteY296" fmla="*/ 405304 h 1267531"/>
                <a:gd name="connsiteX297" fmla="*/ 861672 w 1266381"/>
                <a:gd name="connsiteY297" fmla="*/ 393588 h 1267531"/>
                <a:gd name="connsiteX298" fmla="*/ 861863 w 1266381"/>
                <a:gd name="connsiteY298" fmla="*/ 386539 h 1267531"/>
                <a:gd name="connsiteX299" fmla="*/ 854814 w 1266381"/>
                <a:gd name="connsiteY299" fmla="*/ 386349 h 1267531"/>
                <a:gd name="connsiteX300" fmla="*/ 849099 w 1266381"/>
                <a:gd name="connsiteY300" fmla="*/ 391778 h 1267531"/>
                <a:gd name="connsiteX301" fmla="*/ 849385 w 1266381"/>
                <a:gd name="connsiteY301" fmla="*/ 379967 h 1267531"/>
                <a:gd name="connsiteX302" fmla="*/ 843003 w 1266381"/>
                <a:gd name="connsiteY302" fmla="*/ 373300 h 1267531"/>
                <a:gd name="connsiteX303" fmla="*/ 836240 w 1266381"/>
                <a:gd name="connsiteY303" fmla="*/ 379681 h 1267531"/>
                <a:gd name="connsiteX304" fmla="*/ 835955 w 1266381"/>
                <a:gd name="connsiteY304" fmla="*/ 391492 h 1267531"/>
                <a:gd name="connsiteX305" fmla="*/ 830525 w 1266381"/>
                <a:gd name="connsiteY305" fmla="*/ 385777 h 1267531"/>
                <a:gd name="connsiteX306" fmla="*/ 823477 w 1266381"/>
                <a:gd name="connsiteY306" fmla="*/ 385587 h 1267531"/>
                <a:gd name="connsiteX307" fmla="*/ 823286 w 1266381"/>
                <a:gd name="connsiteY307" fmla="*/ 392635 h 1267531"/>
                <a:gd name="connsiteX308" fmla="*/ 835574 w 1266381"/>
                <a:gd name="connsiteY308" fmla="*/ 405589 h 1267531"/>
                <a:gd name="connsiteX309" fmla="*/ 834907 w 1266381"/>
                <a:gd name="connsiteY309" fmla="*/ 430545 h 1267531"/>
                <a:gd name="connsiteX310" fmla="*/ 806999 w 1266381"/>
                <a:gd name="connsiteY310" fmla="*/ 457405 h 1267531"/>
                <a:gd name="connsiteX311" fmla="*/ 807380 w 1266381"/>
                <a:gd name="connsiteY311" fmla="*/ 441784 h 1267531"/>
                <a:gd name="connsiteX312" fmla="*/ 802522 w 1266381"/>
                <a:gd name="connsiteY312" fmla="*/ 436641 h 1267531"/>
                <a:gd name="connsiteX313" fmla="*/ 797378 w 1266381"/>
                <a:gd name="connsiteY313" fmla="*/ 441499 h 1267531"/>
                <a:gd name="connsiteX314" fmla="*/ 796712 w 1266381"/>
                <a:gd name="connsiteY314" fmla="*/ 467216 h 1267531"/>
                <a:gd name="connsiteX315" fmla="*/ 769375 w 1266381"/>
                <a:gd name="connsiteY315" fmla="*/ 493124 h 1267531"/>
                <a:gd name="connsiteX316" fmla="*/ 741371 w 1266381"/>
                <a:gd name="connsiteY316" fmla="*/ 463597 h 1267531"/>
                <a:gd name="connsiteX317" fmla="*/ 778900 w 1266381"/>
                <a:gd name="connsiteY317" fmla="*/ 388444 h 1267531"/>
                <a:gd name="connsiteX318" fmla="*/ 838145 w 1266381"/>
                <a:gd name="connsiteY318" fmla="*/ 368632 h 1267531"/>
                <a:gd name="connsiteX319" fmla="*/ 845575 w 1266381"/>
                <a:gd name="connsiteY319" fmla="*/ 353869 h 1267531"/>
                <a:gd name="connsiteX320" fmla="*/ 830811 w 1266381"/>
                <a:gd name="connsiteY320" fmla="*/ 346439 h 1267531"/>
                <a:gd name="connsiteX321" fmla="*/ 793759 w 1266381"/>
                <a:gd name="connsiteY321" fmla="*/ 358822 h 1267531"/>
                <a:gd name="connsiteX322" fmla="*/ 834907 w 1266381"/>
                <a:gd name="connsiteY322" fmla="*/ 276240 h 1267531"/>
                <a:gd name="connsiteX323" fmla="*/ 889866 w 1266381"/>
                <a:gd name="connsiteY323" fmla="*/ 257857 h 1267531"/>
                <a:gd name="connsiteX324" fmla="*/ 927204 w 1266381"/>
                <a:gd name="connsiteY324" fmla="*/ 276526 h 1267531"/>
                <a:gd name="connsiteX325" fmla="*/ 942920 w 1266381"/>
                <a:gd name="connsiteY325" fmla="*/ 271287 h 1267531"/>
                <a:gd name="connsiteX326" fmla="*/ 937682 w 1266381"/>
                <a:gd name="connsiteY326" fmla="*/ 255571 h 1267531"/>
                <a:gd name="connsiteX327" fmla="*/ 921299 w 1266381"/>
                <a:gd name="connsiteY327" fmla="*/ 247379 h 1267531"/>
                <a:gd name="connsiteX328" fmla="*/ 947492 w 1266381"/>
                <a:gd name="connsiteY328" fmla="*/ 238616 h 1267531"/>
                <a:gd name="connsiteX329" fmla="*/ 957113 w 1266381"/>
                <a:gd name="connsiteY329" fmla="*/ 219280 h 1267531"/>
                <a:gd name="connsiteX330" fmla="*/ 937777 w 1266381"/>
                <a:gd name="connsiteY330" fmla="*/ 209660 h 1267531"/>
                <a:gd name="connsiteX331" fmla="*/ 911583 w 1266381"/>
                <a:gd name="connsiteY331" fmla="*/ 218423 h 1267531"/>
                <a:gd name="connsiteX332" fmla="*/ 919775 w 1266381"/>
                <a:gd name="connsiteY332" fmla="*/ 201945 h 1267531"/>
                <a:gd name="connsiteX333" fmla="*/ 914536 w 1266381"/>
                <a:gd name="connsiteY333" fmla="*/ 186229 h 1267531"/>
                <a:gd name="connsiteX334" fmla="*/ 898820 w 1266381"/>
                <a:gd name="connsiteY334" fmla="*/ 191467 h 1267531"/>
                <a:gd name="connsiteX335" fmla="*/ 881008 w 1266381"/>
                <a:gd name="connsiteY335" fmla="*/ 227091 h 1267531"/>
                <a:gd name="connsiteX336" fmla="*/ 880341 w 1266381"/>
                <a:gd name="connsiteY336" fmla="*/ 228710 h 1267531"/>
                <a:gd name="connsiteX337" fmla="*/ 854147 w 1266381"/>
                <a:gd name="connsiteY337" fmla="*/ 237473 h 1267531"/>
                <a:gd name="connsiteX338" fmla="*/ 901677 w 1266381"/>
                <a:gd name="connsiteY338" fmla="*/ 142128 h 1267531"/>
                <a:gd name="connsiteX339" fmla="*/ 960923 w 1266381"/>
                <a:gd name="connsiteY339" fmla="*/ 122316 h 1267531"/>
                <a:gd name="connsiteX340" fmla="*/ 968352 w 1266381"/>
                <a:gd name="connsiteY340" fmla="*/ 107457 h 1267531"/>
                <a:gd name="connsiteX341" fmla="*/ 953493 w 1266381"/>
                <a:gd name="connsiteY341" fmla="*/ 100123 h 1267531"/>
                <a:gd name="connsiteX342" fmla="*/ 916441 w 1266381"/>
                <a:gd name="connsiteY342" fmla="*/ 112505 h 1267531"/>
                <a:gd name="connsiteX343" fmla="*/ 938920 w 1266381"/>
                <a:gd name="connsiteY343" fmla="*/ 67452 h 1267531"/>
                <a:gd name="connsiteX344" fmla="*/ 930824 w 1266381"/>
                <a:gd name="connsiteY344" fmla="*/ 43354 h 1267531"/>
                <a:gd name="connsiteX345" fmla="*/ 906630 w 1266381"/>
                <a:gd name="connsiteY345" fmla="*/ 51450 h 1267531"/>
                <a:gd name="connsiteX346" fmla="*/ 885008 w 1266381"/>
                <a:gd name="connsiteY346" fmla="*/ 94884 h 1267531"/>
                <a:gd name="connsiteX347" fmla="*/ 873388 w 1266381"/>
                <a:gd name="connsiteY347" fmla="*/ 60213 h 1267531"/>
                <a:gd name="connsiteX348" fmla="*/ 858529 w 1266381"/>
                <a:gd name="connsiteY348" fmla="*/ 52783 h 1267531"/>
                <a:gd name="connsiteX349" fmla="*/ 851099 w 1266381"/>
                <a:gd name="connsiteY349" fmla="*/ 67642 h 1267531"/>
                <a:gd name="connsiteX350" fmla="*/ 870149 w 1266381"/>
                <a:gd name="connsiteY350" fmla="*/ 124507 h 1267531"/>
                <a:gd name="connsiteX351" fmla="*/ 821477 w 1266381"/>
                <a:gd name="connsiteY351" fmla="*/ 222043 h 1267531"/>
                <a:gd name="connsiteX352" fmla="*/ 812428 w 1266381"/>
                <a:gd name="connsiteY352" fmla="*/ 194896 h 1267531"/>
                <a:gd name="connsiteX353" fmla="*/ 813380 w 1266381"/>
                <a:gd name="connsiteY353" fmla="*/ 193372 h 1267531"/>
                <a:gd name="connsiteX354" fmla="*/ 831192 w 1266381"/>
                <a:gd name="connsiteY354" fmla="*/ 157749 h 1267531"/>
                <a:gd name="connsiteX355" fmla="*/ 825953 w 1266381"/>
                <a:gd name="connsiteY355" fmla="*/ 142033 h 1267531"/>
                <a:gd name="connsiteX356" fmla="*/ 810237 w 1266381"/>
                <a:gd name="connsiteY356" fmla="*/ 147271 h 1267531"/>
                <a:gd name="connsiteX357" fmla="*/ 802046 w 1266381"/>
                <a:gd name="connsiteY357" fmla="*/ 163654 h 1267531"/>
                <a:gd name="connsiteX358" fmla="*/ 793283 w 1266381"/>
                <a:gd name="connsiteY358" fmla="*/ 137461 h 1267531"/>
                <a:gd name="connsiteX359" fmla="*/ 773947 w 1266381"/>
                <a:gd name="connsiteY359" fmla="*/ 127840 h 1267531"/>
                <a:gd name="connsiteX360" fmla="*/ 764327 w 1266381"/>
                <a:gd name="connsiteY360" fmla="*/ 147176 h 1267531"/>
                <a:gd name="connsiteX361" fmla="*/ 773090 w 1266381"/>
                <a:gd name="connsiteY361" fmla="*/ 173370 h 1267531"/>
                <a:gd name="connsiteX362" fmla="*/ 756707 w 1266381"/>
                <a:gd name="connsiteY362" fmla="*/ 165178 h 1267531"/>
                <a:gd name="connsiteX363" fmla="*/ 740990 w 1266381"/>
                <a:gd name="connsiteY363" fmla="*/ 170417 h 1267531"/>
                <a:gd name="connsiteX364" fmla="*/ 746229 w 1266381"/>
                <a:gd name="connsiteY364" fmla="*/ 186133 h 1267531"/>
                <a:gd name="connsiteX365" fmla="*/ 783567 w 1266381"/>
                <a:gd name="connsiteY365" fmla="*/ 204707 h 1267531"/>
                <a:gd name="connsiteX366" fmla="*/ 802046 w 1266381"/>
                <a:gd name="connsiteY366" fmla="*/ 259857 h 1267531"/>
                <a:gd name="connsiteX367" fmla="*/ 802331 w 1266381"/>
                <a:gd name="connsiteY367" fmla="*/ 260524 h 1267531"/>
                <a:gd name="connsiteX368" fmla="*/ 762231 w 1266381"/>
                <a:gd name="connsiteY368" fmla="*/ 341010 h 1267531"/>
                <a:gd name="connsiteX369" fmla="*/ 750611 w 1266381"/>
                <a:gd name="connsiteY369" fmla="*/ 306339 h 1267531"/>
                <a:gd name="connsiteX370" fmla="*/ 735752 w 1266381"/>
                <a:gd name="connsiteY370" fmla="*/ 298909 h 1267531"/>
                <a:gd name="connsiteX371" fmla="*/ 728322 w 1266381"/>
                <a:gd name="connsiteY371" fmla="*/ 313768 h 1267531"/>
                <a:gd name="connsiteX372" fmla="*/ 747372 w 1266381"/>
                <a:gd name="connsiteY372" fmla="*/ 370633 h 1267531"/>
                <a:gd name="connsiteX373" fmla="*/ 708605 w 1266381"/>
                <a:gd name="connsiteY373" fmla="*/ 448452 h 1267531"/>
                <a:gd name="connsiteX374" fmla="*/ 660790 w 1266381"/>
                <a:gd name="connsiteY374" fmla="*/ 443023 h 1267531"/>
                <a:gd name="connsiteX375" fmla="*/ 668696 w 1266381"/>
                <a:gd name="connsiteY375" fmla="*/ 406066 h 1267531"/>
                <a:gd name="connsiteX376" fmla="*/ 691175 w 1266381"/>
                <a:gd name="connsiteY376" fmla="*/ 391588 h 1267531"/>
                <a:gd name="connsiteX377" fmla="*/ 692699 w 1266381"/>
                <a:gd name="connsiteY377" fmla="*/ 384634 h 1267531"/>
                <a:gd name="connsiteX378" fmla="*/ 685745 w 1266381"/>
                <a:gd name="connsiteY378" fmla="*/ 383206 h 1267531"/>
                <a:gd name="connsiteX379" fmla="*/ 671744 w 1266381"/>
                <a:gd name="connsiteY379" fmla="*/ 392254 h 1267531"/>
                <a:gd name="connsiteX380" fmla="*/ 680030 w 1266381"/>
                <a:gd name="connsiteY380" fmla="*/ 353583 h 1267531"/>
                <a:gd name="connsiteX381" fmla="*/ 700890 w 1266381"/>
                <a:gd name="connsiteY381" fmla="*/ 340153 h 1267531"/>
                <a:gd name="connsiteX382" fmla="*/ 718416 w 1266381"/>
                <a:gd name="connsiteY382" fmla="*/ 343867 h 1267531"/>
                <a:gd name="connsiteX383" fmla="*/ 724417 w 1266381"/>
                <a:gd name="connsiteY383" fmla="*/ 340057 h 1267531"/>
                <a:gd name="connsiteX384" fmla="*/ 720607 w 1266381"/>
                <a:gd name="connsiteY384" fmla="*/ 334057 h 1267531"/>
                <a:gd name="connsiteX385" fmla="*/ 712892 w 1266381"/>
                <a:gd name="connsiteY385" fmla="*/ 332437 h 1267531"/>
                <a:gd name="connsiteX386" fmla="*/ 722798 w 1266381"/>
                <a:gd name="connsiteY386" fmla="*/ 326056 h 1267531"/>
                <a:gd name="connsiteX387" fmla="*/ 724703 w 1266381"/>
                <a:gd name="connsiteY387" fmla="*/ 317007 h 1267531"/>
                <a:gd name="connsiteX388" fmla="*/ 715654 w 1266381"/>
                <a:gd name="connsiteY388" fmla="*/ 315102 h 1267531"/>
                <a:gd name="connsiteX389" fmla="*/ 705748 w 1266381"/>
                <a:gd name="connsiteY389" fmla="*/ 321484 h 1267531"/>
                <a:gd name="connsiteX390" fmla="*/ 707367 w 1266381"/>
                <a:gd name="connsiteY390" fmla="*/ 313768 h 1267531"/>
                <a:gd name="connsiteX391" fmla="*/ 703557 w 1266381"/>
                <a:gd name="connsiteY391" fmla="*/ 307768 h 1267531"/>
                <a:gd name="connsiteX392" fmla="*/ 697556 w 1266381"/>
                <a:gd name="connsiteY392" fmla="*/ 311578 h 1267531"/>
                <a:gd name="connsiteX393" fmla="*/ 693937 w 1266381"/>
                <a:gd name="connsiteY393" fmla="*/ 328246 h 1267531"/>
                <a:gd name="connsiteX394" fmla="*/ 693937 w 1266381"/>
                <a:gd name="connsiteY394" fmla="*/ 328913 h 1267531"/>
                <a:gd name="connsiteX395" fmla="*/ 683936 w 1266381"/>
                <a:gd name="connsiteY395" fmla="*/ 335390 h 1267531"/>
                <a:gd name="connsiteX396" fmla="*/ 693556 w 1266381"/>
                <a:gd name="connsiteY396" fmla="*/ 290813 h 1267531"/>
                <a:gd name="connsiteX397" fmla="*/ 716035 w 1266381"/>
                <a:gd name="connsiteY397" fmla="*/ 276335 h 1267531"/>
                <a:gd name="connsiteX398" fmla="*/ 717559 w 1266381"/>
                <a:gd name="connsiteY398" fmla="*/ 269382 h 1267531"/>
                <a:gd name="connsiteX399" fmla="*/ 710606 w 1266381"/>
                <a:gd name="connsiteY399" fmla="*/ 267858 h 1267531"/>
                <a:gd name="connsiteX400" fmla="*/ 696604 w 1266381"/>
                <a:gd name="connsiteY400" fmla="*/ 276907 h 1267531"/>
                <a:gd name="connsiteX401" fmla="*/ 701081 w 1266381"/>
                <a:gd name="connsiteY401" fmla="*/ 255761 h 1267531"/>
                <a:gd name="connsiteX402" fmla="*/ 695175 w 1266381"/>
                <a:gd name="connsiteY402" fmla="*/ 246617 h 1267531"/>
                <a:gd name="connsiteX403" fmla="*/ 686031 w 1266381"/>
                <a:gd name="connsiteY403" fmla="*/ 252523 h 1267531"/>
                <a:gd name="connsiteX404" fmla="*/ 681650 w 1266381"/>
                <a:gd name="connsiteY404" fmla="*/ 272906 h 1267531"/>
                <a:gd name="connsiteX405" fmla="*/ 673172 w 1266381"/>
                <a:gd name="connsiteY405" fmla="*/ 259762 h 1267531"/>
                <a:gd name="connsiteX406" fmla="*/ 666219 w 1266381"/>
                <a:gd name="connsiteY406" fmla="*/ 258238 h 1267531"/>
                <a:gd name="connsiteX407" fmla="*/ 664695 w 1266381"/>
                <a:gd name="connsiteY407" fmla="*/ 265191 h 1267531"/>
                <a:gd name="connsiteX408" fmla="*/ 678602 w 1266381"/>
                <a:gd name="connsiteY408" fmla="*/ 286813 h 1267531"/>
                <a:gd name="connsiteX409" fmla="*/ 668791 w 1266381"/>
                <a:gd name="connsiteY409" fmla="*/ 332437 h 1267531"/>
                <a:gd name="connsiteX410" fmla="*/ 662123 w 1266381"/>
                <a:gd name="connsiteY410" fmla="*/ 322055 h 1267531"/>
                <a:gd name="connsiteX411" fmla="*/ 662409 w 1266381"/>
                <a:gd name="connsiteY411" fmla="*/ 321388 h 1267531"/>
                <a:gd name="connsiteX412" fmla="*/ 665933 w 1266381"/>
                <a:gd name="connsiteY412" fmla="*/ 304720 h 1267531"/>
                <a:gd name="connsiteX413" fmla="*/ 662123 w 1266381"/>
                <a:gd name="connsiteY413" fmla="*/ 298719 h 1267531"/>
                <a:gd name="connsiteX414" fmla="*/ 656123 w 1266381"/>
                <a:gd name="connsiteY414" fmla="*/ 302529 h 1267531"/>
                <a:gd name="connsiteX415" fmla="*/ 654503 w 1266381"/>
                <a:gd name="connsiteY415" fmla="*/ 310244 h 1267531"/>
                <a:gd name="connsiteX416" fmla="*/ 648122 w 1266381"/>
                <a:gd name="connsiteY416" fmla="*/ 300338 h 1267531"/>
                <a:gd name="connsiteX417" fmla="*/ 639073 w 1266381"/>
                <a:gd name="connsiteY417" fmla="*/ 298433 h 1267531"/>
                <a:gd name="connsiteX418" fmla="*/ 637168 w 1266381"/>
                <a:gd name="connsiteY418" fmla="*/ 307482 h 1267531"/>
                <a:gd name="connsiteX419" fmla="*/ 643645 w 1266381"/>
                <a:gd name="connsiteY419" fmla="*/ 317388 h 1267531"/>
                <a:gd name="connsiteX420" fmla="*/ 635930 w 1266381"/>
                <a:gd name="connsiteY420" fmla="*/ 315769 h 1267531"/>
                <a:gd name="connsiteX421" fmla="*/ 629929 w 1266381"/>
                <a:gd name="connsiteY421" fmla="*/ 319579 h 1267531"/>
                <a:gd name="connsiteX422" fmla="*/ 633739 w 1266381"/>
                <a:gd name="connsiteY422" fmla="*/ 325579 h 1267531"/>
                <a:gd name="connsiteX423" fmla="*/ 651265 w 1266381"/>
                <a:gd name="connsiteY423" fmla="*/ 329389 h 1267531"/>
                <a:gd name="connsiteX424" fmla="*/ 664790 w 1266381"/>
                <a:gd name="connsiteY424" fmla="*/ 350249 h 1267531"/>
                <a:gd name="connsiteX425" fmla="*/ 656885 w 1266381"/>
                <a:gd name="connsiteY425" fmla="*/ 388159 h 1267531"/>
                <a:gd name="connsiteX426" fmla="*/ 648407 w 1266381"/>
                <a:gd name="connsiteY426" fmla="*/ 375014 h 1267531"/>
                <a:gd name="connsiteX427" fmla="*/ 641454 w 1266381"/>
                <a:gd name="connsiteY427" fmla="*/ 373585 h 1267531"/>
                <a:gd name="connsiteX428" fmla="*/ 639930 w 1266381"/>
                <a:gd name="connsiteY428" fmla="*/ 380539 h 1267531"/>
                <a:gd name="connsiteX429" fmla="*/ 653932 w 1266381"/>
                <a:gd name="connsiteY429" fmla="*/ 402160 h 1267531"/>
                <a:gd name="connsiteX430" fmla="*/ 645550 w 1266381"/>
                <a:gd name="connsiteY430" fmla="*/ 441308 h 1267531"/>
                <a:gd name="connsiteX431" fmla="*/ 611831 w 1266381"/>
                <a:gd name="connsiteY431" fmla="*/ 437498 h 1267531"/>
                <a:gd name="connsiteX432" fmla="*/ 593829 w 1266381"/>
                <a:gd name="connsiteY432" fmla="*/ 362441 h 1267531"/>
                <a:gd name="connsiteX433" fmla="*/ 626405 w 1266381"/>
                <a:gd name="connsiteY433" fmla="*/ 309196 h 1267531"/>
                <a:gd name="connsiteX434" fmla="*/ 622499 w 1266381"/>
                <a:gd name="connsiteY434" fmla="*/ 293099 h 1267531"/>
                <a:gd name="connsiteX435" fmla="*/ 606402 w 1266381"/>
                <a:gd name="connsiteY435" fmla="*/ 297004 h 1267531"/>
                <a:gd name="connsiteX436" fmla="*/ 586019 w 1266381"/>
                <a:gd name="connsiteY436" fmla="*/ 330247 h 1267531"/>
                <a:gd name="connsiteX437" fmla="*/ 564492 w 1266381"/>
                <a:gd name="connsiteY437" fmla="*/ 240521 h 1267531"/>
                <a:gd name="connsiteX438" fmla="*/ 594782 w 1266381"/>
                <a:gd name="connsiteY438" fmla="*/ 191182 h 1267531"/>
                <a:gd name="connsiteX439" fmla="*/ 635358 w 1266381"/>
                <a:gd name="connsiteY439" fmla="*/ 181466 h 1267531"/>
                <a:gd name="connsiteX440" fmla="*/ 644026 w 1266381"/>
                <a:gd name="connsiteY440" fmla="*/ 167369 h 1267531"/>
                <a:gd name="connsiteX441" fmla="*/ 629929 w 1266381"/>
                <a:gd name="connsiteY441" fmla="*/ 158701 h 1267531"/>
                <a:gd name="connsiteX442" fmla="*/ 612117 w 1266381"/>
                <a:gd name="connsiteY442" fmla="*/ 162988 h 1267531"/>
                <a:gd name="connsiteX443" fmla="*/ 626500 w 1266381"/>
                <a:gd name="connsiteY443" fmla="*/ 139461 h 1267531"/>
                <a:gd name="connsiteX444" fmla="*/ 621452 w 1266381"/>
                <a:gd name="connsiteY444" fmla="*/ 118506 h 1267531"/>
                <a:gd name="connsiteX445" fmla="*/ 600497 w 1266381"/>
                <a:gd name="connsiteY445" fmla="*/ 123554 h 1267531"/>
                <a:gd name="connsiteX446" fmla="*/ 586114 w 1266381"/>
                <a:gd name="connsiteY446" fmla="*/ 147081 h 1267531"/>
                <a:gd name="connsiteX447" fmla="*/ 581828 w 1266381"/>
                <a:gd name="connsiteY447" fmla="*/ 129269 h 1267531"/>
                <a:gd name="connsiteX448" fmla="*/ 567731 w 1266381"/>
                <a:gd name="connsiteY448" fmla="*/ 120601 h 1267531"/>
                <a:gd name="connsiteX449" fmla="*/ 559063 w 1266381"/>
                <a:gd name="connsiteY449" fmla="*/ 134698 h 1267531"/>
                <a:gd name="connsiteX450" fmla="*/ 568397 w 1266381"/>
                <a:gd name="connsiteY450" fmla="*/ 173465 h 1267531"/>
                <a:gd name="connsiteX451" fmla="*/ 568969 w 1266381"/>
                <a:gd name="connsiteY451" fmla="*/ 175084 h 1267531"/>
                <a:gd name="connsiteX452" fmla="*/ 554491 w 1266381"/>
                <a:gd name="connsiteY452" fmla="*/ 198611 h 1267531"/>
                <a:gd name="connsiteX453" fmla="*/ 529631 w 1266381"/>
                <a:gd name="connsiteY453" fmla="*/ 94979 h 1267531"/>
                <a:gd name="connsiteX454" fmla="*/ 562206 w 1266381"/>
                <a:gd name="connsiteY454" fmla="*/ 41734 h 1267531"/>
                <a:gd name="connsiteX455" fmla="*/ 558301 w 1266381"/>
                <a:gd name="connsiteY455" fmla="*/ 25637 h 1267531"/>
                <a:gd name="connsiteX456" fmla="*/ 542204 w 1266381"/>
                <a:gd name="connsiteY456" fmla="*/ 29542 h 1267531"/>
                <a:gd name="connsiteX457" fmla="*/ 521820 w 1266381"/>
                <a:gd name="connsiteY457" fmla="*/ 62785 h 1267531"/>
                <a:gd name="connsiteX458" fmla="*/ 510104 w 1266381"/>
                <a:gd name="connsiteY458" fmla="*/ 13826 h 1267531"/>
                <a:gd name="connsiteX459" fmla="*/ 488387 w 1266381"/>
                <a:gd name="connsiteY459" fmla="*/ 491 h 1267531"/>
                <a:gd name="connsiteX460" fmla="*/ 475052 w 1266381"/>
                <a:gd name="connsiteY460" fmla="*/ 22208 h 1267531"/>
                <a:gd name="connsiteX461" fmla="*/ 486387 w 1266381"/>
                <a:gd name="connsiteY461" fmla="*/ 69452 h 1267531"/>
                <a:gd name="connsiteX462" fmla="*/ 455240 w 1266381"/>
                <a:gd name="connsiteY462" fmla="*/ 50307 h 1267531"/>
                <a:gd name="connsiteX463" fmla="*/ 439143 w 1266381"/>
                <a:gd name="connsiteY463" fmla="*/ 54212 h 1267531"/>
                <a:gd name="connsiteX464" fmla="*/ 443048 w 1266381"/>
                <a:gd name="connsiteY464" fmla="*/ 70309 h 1267531"/>
                <a:gd name="connsiteX465" fmla="*/ 494198 w 1266381"/>
                <a:gd name="connsiteY465" fmla="*/ 101647 h 1267531"/>
                <a:gd name="connsiteX466" fmla="*/ 519629 w 1266381"/>
                <a:gd name="connsiteY466" fmla="*/ 207660 h 1267531"/>
                <a:gd name="connsiteX467" fmla="*/ 495245 w 1266381"/>
                <a:gd name="connsiteY467" fmla="*/ 192706 h 1267531"/>
                <a:gd name="connsiteX468" fmla="*/ 495055 w 1266381"/>
                <a:gd name="connsiteY468" fmla="*/ 190991 h 1267531"/>
                <a:gd name="connsiteX469" fmla="*/ 485720 w 1266381"/>
                <a:gd name="connsiteY469" fmla="*/ 152224 h 1267531"/>
                <a:gd name="connsiteX470" fmla="*/ 471623 w 1266381"/>
                <a:gd name="connsiteY470" fmla="*/ 143557 h 1267531"/>
                <a:gd name="connsiteX471" fmla="*/ 462956 w 1266381"/>
                <a:gd name="connsiteY471" fmla="*/ 157654 h 1267531"/>
                <a:gd name="connsiteX472" fmla="*/ 467242 w 1266381"/>
                <a:gd name="connsiteY472" fmla="*/ 175465 h 1267531"/>
                <a:gd name="connsiteX473" fmla="*/ 443715 w 1266381"/>
                <a:gd name="connsiteY473" fmla="*/ 160987 h 1267531"/>
                <a:gd name="connsiteX474" fmla="*/ 422665 w 1266381"/>
                <a:gd name="connsiteY474" fmla="*/ 166036 h 1267531"/>
                <a:gd name="connsiteX475" fmla="*/ 427713 w 1266381"/>
                <a:gd name="connsiteY475" fmla="*/ 186991 h 1267531"/>
                <a:gd name="connsiteX476" fmla="*/ 451240 w 1266381"/>
                <a:gd name="connsiteY476" fmla="*/ 201373 h 1267531"/>
                <a:gd name="connsiteX477" fmla="*/ 433428 w 1266381"/>
                <a:gd name="connsiteY477" fmla="*/ 205660 h 1267531"/>
                <a:gd name="connsiteX478" fmla="*/ 424760 w 1266381"/>
                <a:gd name="connsiteY478" fmla="*/ 219757 h 1267531"/>
                <a:gd name="connsiteX479" fmla="*/ 438857 w 1266381"/>
                <a:gd name="connsiteY479" fmla="*/ 228424 h 1267531"/>
                <a:gd name="connsiteX480" fmla="*/ 479434 w 1266381"/>
                <a:gd name="connsiteY480" fmla="*/ 218709 h 1267531"/>
                <a:gd name="connsiteX481" fmla="*/ 528964 w 1266381"/>
                <a:gd name="connsiteY481" fmla="*/ 249094 h 1267531"/>
                <a:gd name="connsiteX482" fmla="*/ 529631 w 1266381"/>
                <a:gd name="connsiteY482" fmla="*/ 249379 h 1267531"/>
                <a:gd name="connsiteX483" fmla="*/ 550586 w 1266381"/>
                <a:gd name="connsiteY483" fmla="*/ 336819 h 1267531"/>
                <a:gd name="connsiteX484" fmla="*/ 519439 w 1266381"/>
                <a:gd name="connsiteY484" fmla="*/ 317769 h 1267531"/>
                <a:gd name="connsiteX485" fmla="*/ 503342 w 1266381"/>
                <a:gd name="connsiteY485" fmla="*/ 321674 h 1267531"/>
                <a:gd name="connsiteX486" fmla="*/ 507247 w 1266381"/>
                <a:gd name="connsiteY486" fmla="*/ 337771 h 1267531"/>
                <a:gd name="connsiteX487" fmla="*/ 558396 w 1266381"/>
                <a:gd name="connsiteY487" fmla="*/ 369109 h 1267531"/>
                <a:gd name="connsiteX488" fmla="*/ 577827 w 1266381"/>
                <a:gd name="connsiteY488" fmla="*/ 450071 h 1267531"/>
                <a:gd name="connsiteX489" fmla="*/ 551157 w 1266381"/>
                <a:gd name="connsiteY489" fmla="*/ 467692 h 1267531"/>
                <a:gd name="connsiteX490" fmla="*/ 540680 w 1266381"/>
                <a:gd name="connsiteY490" fmla="*/ 452738 h 1267531"/>
                <a:gd name="connsiteX491" fmla="*/ 545347 w 1266381"/>
                <a:gd name="connsiteY491" fmla="*/ 426449 h 1267531"/>
                <a:gd name="connsiteX492" fmla="*/ 541251 w 1266381"/>
                <a:gd name="connsiteY492" fmla="*/ 420639 h 1267531"/>
                <a:gd name="connsiteX493" fmla="*/ 535441 w 1266381"/>
                <a:gd name="connsiteY493" fmla="*/ 424735 h 1267531"/>
                <a:gd name="connsiteX494" fmla="*/ 532583 w 1266381"/>
                <a:gd name="connsiteY494" fmla="*/ 441213 h 1267531"/>
                <a:gd name="connsiteX495" fmla="*/ 509914 w 1266381"/>
                <a:gd name="connsiteY495" fmla="*/ 408828 h 1267531"/>
                <a:gd name="connsiteX496" fmla="*/ 514200 w 1266381"/>
                <a:gd name="connsiteY496" fmla="*/ 384444 h 1267531"/>
                <a:gd name="connsiteX497" fmla="*/ 528869 w 1266381"/>
                <a:gd name="connsiteY497" fmla="*/ 374157 h 1267531"/>
                <a:gd name="connsiteX498" fmla="*/ 530107 w 1266381"/>
                <a:gd name="connsiteY498" fmla="*/ 367204 h 1267531"/>
                <a:gd name="connsiteX499" fmla="*/ 523154 w 1266381"/>
                <a:gd name="connsiteY499" fmla="*/ 365965 h 1267531"/>
                <a:gd name="connsiteX500" fmla="*/ 516677 w 1266381"/>
                <a:gd name="connsiteY500" fmla="*/ 370442 h 1267531"/>
                <a:gd name="connsiteX501" fmla="*/ 518772 w 1266381"/>
                <a:gd name="connsiteY501" fmla="*/ 358726 h 1267531"/>
                <a:gd name="connsiteX502" fmla="*/ 513438 w 1266381"/>
                <a:gd name="connsiteY502" fmla="*/ 351202 h 1267531"/>
                <a:gd name="connsiteX503" fmla="*/ 505913 w 1266381"/>
                <a:gd name="connsiteY503" fmla="*/ 356536 h 1267531"/>
                <a:gd name="connsiteX504" fmla="*/ 503818 w 1266381"/>
                <a:gd name="connsiteY504" fmla="*/ 368156 h 1267531"/>
                <a:gd name="connsiteX505" fmla="*/ 499341 w 1266381"/>
                <a:gd name="connsiteY505" fmla="*/ 361679 h 1267531"/>
                <a:gd name="connsiteX506" fmla="*/ 492293 w 1266381"/>
                <a:gd name="connsiteY506" fmla="*/ 360441 h 1267531"/>
                <a:gd name="connsiteX507" fmla="*/ 491054 w 1266381"/>
                <a:gd name="connsiteY507" fmla="*/ 367394 h 1267531"/>
                <a:gd name="connsiteX508" fmla="*/ 500770 w 1266381"/>
                <a:gd name="connsiteY508" fmla="*/ 381396 h 1267531"/>
                <a:gd name="connsiteX509" fmla="*/ 501341 w 1266381"/>
                <a:gd name="connsiteY509" fmla="*/ 381872 h 1267531"/>
                <a:gd name="connsiteX510" fmla="*/ 499246 w 1266381"/>
                <a:gd name="connsiteY510" fmla="*/ 393588 h 1267531"/>
                <a:gd name="connsiteX511" fmla="*/ 473052 w 1266381"/>
                <a:gd name="connsiteY511" fmla="*/ 356250 h 1267531"/>
                <a:gd name="connsiteX512" fmla="*/ 477719 w 1266381"/>
                <a:gd name="connsiteY512" fmla="*/ 329866 h 1267531"/>
                <a:gd name="connsiteX513" fmla="*/ 473624 w 1266381"/>
                <a:gd name="connsiteY513" fmla="*/ 324055 h 1267531"/>
                <a:gd name="connsiteX514" fmla="*/ 467813 w 1266381"/>
                <a:gd name="connsiteY514" fmla="*/ 328151 h 1267531"/>
                <a:gd name="connsiteX515" fmla="*/ 464956 w 1266381"/>
                <a:gd name="connsiteY515" fmla="*/ 344629 h 1267531"/>
                <a:gd name="connsiteX516" fmla="*/ 452573 w 1266381"/>
                <a:gd name="connsiteY516" fmla="*/ 327008 h 1267531"/>
                <a:gd name="connsiteX517" fmla="*/ 441810 w 1266381"/>
                <a:gd name="connsiteY517" fmla="*/ 325103 h 1267531"/>
                <a:gd name="connsiteX518" fmla="*/ 439905 w 1266381"/>
                <a:gd name="connsiteY518" fmla="*/ 335866 h 1267531"/>
                <a:gd name="connsiteX519" fmla="*/ 451811 w 1266381"/>
                <a:gd name="connsiteY519" fmla="*/ 352916 h 1267531"/>
                <a:gd name="connsiteX520" fmla="*/ 436381 w 1266381"/>
                <a:gd name="connsiteY520" fmla="*/ 350249 h 1267531"/>
                <a:gd name="connsiteX521" fmla="*/ 430571 w 1266381"/>
                <a:gd name="connsiteY521" fmla="*/ 354345 h 1267531"/>
                <a:gd name="connsiteX522" fmla="*/ 434666 w 1266381"/>
                <a:gd name="connsiteY522" fmla="*/ 360155 h 1267531"/>
                <a:gd name="connsiteX523" fmla="*/ 460003 w 1266381"/>
                <a:gd name="connsiteY523" fmla="*/ 364632 h 1267531"/>
                <a:gd name="connsiteX524" fmla="*/ 486768 w 1266381"/>
                <a:gd name="connsiteY524" fmla="*/ 402922 h 1267531"/>
                <a:gd name="connsiteX525" fmla="*/ 474576 w 1266381"/>
                <a:gd name="connsiteY525" fmla="*/ 400732 h 1267531"/>
                <a:gd name="connsiteX526" fmla="*/ 474290 w 1266381"/>
                <a:gd name="connsiteY526" fmla="*/ 400065 h 1267531"/>
                <a:gd name="connsiteX527" fmla="*/ 464480 w 1266381"/>
                <a:gd name="connsiteY527" fmla="*/ 386158 h 1267531"/>
                <a:gd name="connsiteX528" fmla="*/ 457526 w 1266381"/>
                <a:gd name="connsiteY528" fmla="*/ 384920 h 1267531"/>
                <a:gd name="connsiteX529" fmla="*/ 456288 w 1266381"/>
                <a:gd name="connsiteY529" fmla="*/ 391873 h 1267531"/>
                <a:gd name="connsiteX530" fmla="*/ 460860 w 1266381"/>
                <a:gd name="connsiteY530" fmla="*/ 398255 h 1267531"/>
                <a:gd name="connsiteX531" fmla="*/ 449144 w 1266381"/>
                <a:gd name="connsiteY531" fmla="*/ 396255 h 1267531"/>
                <a:gd name="connsiteX532" fmla="*/ 441620 w 1266381"/>
                <a:gd name="connsiteY532" fmla="*/ 401589 h 1267531"/>
                <a:gd name="connsiteX533" fmla="*/ 446954 w 1266381"/>
                <a:gd name="connsiteY533" fmla="*/ 409209 h 1267531"/>
                <a:gd name="connsiteX534" fmla="*/ 458574 w 1266381"/>
                <a:gd name="connsiteY534" fmla="*/ 411209 h 1267531"/>
                <a:gd name="connsiteX535" fmla="*/ 452192 w 1266381"/>
                <a:gd name="connsiteY535" fmla="*/ 415686 h 1267531"/>
                <a:gd name="connsiteX536" fmla="*/ 450954 w 1266381"/>
                <a:gd name="connsiteY536" fmla="*/ 422639 h 1267531"/>
                <a:gd name="connsiteX537" fmla="*/ 457907 w 1266381"/>
                <a:gd name="connsiteY537" fmla="*/ 423877 h 1267531"/>
                <a:gd name="connsiteX538" fmla="*/ 472576 w 1266381"/>
                <a:gd name="connsiteY538" fmla="*/ 413590 h 1267531"/>
                <a:gd name="connsiteX539" fmla="*/ 497055 w 1266381"/>
                <a:gd name="connsiteY539" fmla="*/ 417877 h 1267531"/>
                <a:gd name="connsiteX540" fmla="*/ 519439 w 1266381"/>
                <a:gd name="connsiteY540" fmla="*/ 449404 h 1267531"/>
                <a:gd name="connsiteX541" fmla="*/ 504008 w 1266381"/>
                <a:gd name="connsiteY541" fmla="*/ 446737 h 1267531"/>
                <a:gd name="connsiteX542" fmla="*/ 498198 w 1266381"/>
                <a:gd name="connsiteY542" fmla="*/ 450833 h 1267531"/>
                <a:gd name="connsiteX543" fmla="*/ 502294 w 1266381"/>
                <a:gd name="connsiteY543" fmla="*/ 456643 h 1267531"/>
                <a:gd name="connsiteX544" fmla="*/ 527535 w 1266381"/>
                <a:gd name="connsiteY544" fmla="*/ 461120 h 1267531"/>
                <a:gd name="connsiteX545" fmla="*/ 538298 w 1266381"/>
                <a:gd name="connsiteY545" fmla="*/ 476455 h 1267531"/>
                <a:gd name="connsiteX546" fmla="*/ 508104 w 1266381"/>
                <a:gd name="connsiteY546" fmla="*/ 496458 h 1267531"/>
                <a:gd name="connsiteX547" fmla="*/ 441620 w 1266381"/>
                <a:gd name="connsiteY547" fmla="*/ 447214 h 1267531"/>
                <a:gd name="connsiteX548" fmla="*/ 432380 w 1266381"/>
                <a:gd name="connsiteY548" fmla="*/ 385492 h 1267531"/>
                <a:gd name="connsiteX549" fmla="*/ 419141 w 1266381"/>
                <a:gd name="connsiteY549" fmla="*/ 375586 h 1267531"/>
                <a:gd name="connsiteX550" fmla="*/ 409235 w 1266381"/>
                <a:gd name="connsiteY550" fmla="*/ 388921 h 1267531"/>
                <a:gd name="connsiteX551" fmla="*/ 415045 w 1266381"/>
                <a:gd name="connsiteY551" fmla="*/ 427497 h 1267531"/>
                <a:gd name="connsiteX552" fmla="*/ 340845 w 1266381"/>
                <a:gd name="connsiteY552" fmla="*/ 372633 h 1267531"/>
                <a:gd name="connsiteX553" fmla="*/ 332273 w 1266381"/>
                <a:gd name="connsiteY553" fmla="*/ 315388 h 1267531"/>
                <a:gd name="connsiteX554" fmla="*/ 357133 w 1266381"/>
                <a:gd name="connsiteY554" fmla="*/ 281860 h 1267531"/>
                <a:gd name="connsiteX555" fmla="*/ 354656 w 1266381"/>
                <a:gd name="connsiteY555" fmla="*/ 265477 h 1267531"/>
                <a:gd name="connsiteX556" fmla="*/ 338273 w 1266381"/>
                <a:gd name="connsiteY556" fmla="*/ 267953 h 1267531"/>
                <a:gd name="connsiteX557" fmla="*/ 327415 w 1266381"/>
                <a:gd name="connsiteY557" fmla="*/ 282717 h 1267531"/>
                <a:gd name="connsiteX558" fmla="*/ 323319 w 1266381"/>
                <a:gd name="connsiteY558" fmla="*/ 255380 h 1267531"/>
                <a:gd name="connsiteX559" fmla="*/ 305984 w 1266381"/>
                <a:gd name="connsiteY559" fmla="*/ 242521 h 1267531"/>
                <a:gd name="connsiteX560" fmla="*/ 293125 w 1266381"/>
                <a:gd name="connsiteY560" fmla="*/ 259857 h 1267531"/>
                <a:gd name="connsiteX561" fmla="*/ 297125 w 1266381"/>
                <a:gd name="connsiteY561" fmla="*/ 287194 h 1267531"/>
                <a:gd name="connsiteX562" fmla="*/ 282457 w 1266381"/>
                <a:gd name="connsiteY562" fmla="*/ 276335 h 1267531"/>
                <a:gd name="connsiteX563" fmla="*/ 266074 w 1266381"/>
                <a:gd name="connsiteY563" fmla="*/ 278812 h 1267531"/>
                <a:gd name="connsiteX564" fmla="*/ 268550 w 1266381"/>
                <a:gd name="connsiteY564" fmla="*/ 295195 h 1267531"/>
                <a:gd name="connsiteX565" fmla="*/ 300554 w 1266381"/>
                <a:gd name="connsiteY565" fmla="*/ 318912 h 1267531"/>
                <a:gd name="connsiteX566" fmla="*/ 302078 w 1266381"/>
                <a:gd name="connsiteY566" fmla="*/ 319769 h 1267531"/>
                <a:gd name="connsiteX567" fmla="*/ 306174 w 1266381"/>
                <a:gd name="connsiteY567" fmla="*/ 347106 h 1267531"/>
                <a:gd name="connsiteX568" fmla="*/ 220544 w 1266381"/>
                <a:gd name="connsiteY568" fmla="*/ 283765 h 1267531"/>
                <a:gd name="connsiteX569" fmla="*/ 211305 w 1266381"/>
                <a:gd name="connsiteY569" fmla="*/ 222043 h 1267531"/>
                <a:gd name="connsiteX570" fmla="*/ 197970 w 1266381"/>
                <a:gd name="connsiteY570" fmla="*/ 212232 h 1267531"/>
                <a:gd name="connsiteX571" fmla="*/ 188064 w 1266381"/>
                <a:gd name="connsiteY571" fmla="*/ 225567 h 1267531"/>
                <a:gd name="connsiteX572" fmla="*/ 193874 w 1266381"/>
                <a:gd name="connsiteY572" fmla="*/ 264143 h 1267531"/>
                <a:gd name="connsiteX573" fmla="*/ 153393 w 1266381"/>
                <a:gd name="connsiteY573" fmla="*/ 234139 h 1267531"/>
                <a:gd name="connsiteX574" fmla="*/ 128247 w 1266381"/>
                <a:gd name="connsiteY574" fmla="*/ 237949 h 1267531"/>
                <a:gd name="connsiteX575" fmla="*/ 131962 w 1266381"/>
                <a:gd name="connsiteY575" fmla="*/ 263095 h 1267531"/>
                <a:gd name="connsiteX576" fmla="*/ 171014 w 1266381"/>
                <a:gd name="connsiteY576" fmla="*/ 292051 h 1267531"/>
                <a:gd name="connsiteX577" fmla="*/ 134819 w 1266381"/>
                <a:gd name="connsiteY577" fmla="*/ 297481 h 1267531"/>
                <a:gd name="connsiteX578" fmla="*/ 125009 w 1266381"/>
                <a:gd name="connsiteY578" fmla="*/ 310816 h 1267531"/>
                <a:gd name="connsiteX579" fmla="*/ 138344 w 1266381"/>
                <a:gd name="connsiteY579" fmla="*/ 320626 h 1267531"/>
                <a:gd name="connsiteX580" fmla="*/ 197684 w 1266381"/>
                <a:gd name="connsiteY580" fmla="*/ 311768 h 1267531"/>
                <a:gd name="connsiteX581" fmla="*/ 285314 w 1266381"/>
                <a:gd name="connsiteY581" fmla="*/ 376633 h 1267531"/>
                <a:gd name="connsiteX582" fmla="*/ 257025 w 1266381"/>
                <a:gd name="connsiteY582" fmla="*/ 380920 h 1267531"/>
                <a:gd name="connsiteX583" fmla="*/ 255692 w 1266381"/>
                <a:gd name="connsiteY583" fmla="*/ 379681 h 1267531"/>
                <a:gd name="connsiteX584" fmla="*/ 223688 w 1266381"/>
                <a:gd name="connsiteY584" fmla="*/ 355964 h 1267531"/>
                <a:gd name="connsiteX585" fmla="*/ 207305 w 1266381"/>
                <a:gd name="connsiteY585" fmla="*/ 358345 h 1267531"/>
                <a:gd name="connsiteX586" fmla="*/ 209781 w 1266381"/>
                <a:gd name="connsiteY586" fmla="*/ 374728 h 1267531"/>
                <a:gd name="connsiteX587" fmla="*/ 224545 w 1266381"/>
                <a:gd name="connsiteY587" fmla="*/ 385682 h 1267531"/>
                <a:gd name="connsiteX588" fmla="*/ 197208 w 1266381"/>
                <a:gd name="connsiteY588" fmla="*/ 389778 h 1267531"/>
                <a:gd name="connsiteX589" fmla="*/ 184349 w 1266381"/>
                <a:gd name="connsiteY589" fmla="*/ 407113 h 1267531"/>
                <a:gd name="connsiteX590" fmla="*/ 201685 w 1266381"/>
                <a:gd name="connsiteY590" fmla="*/ 419972 h 1267531"/>
                <a:gd name="connsiteX591" fmla="*/ 229022 w 1266381"/>
                <a:gd name="connsiteY591" fmla="*/ 415876 h 1267531"/>
                <a:gd name="connsiteX592" fmla="*/ 218163 w 1266381"/>
                <a:gd name="connsiteY592" fmla="*/ 430640 h 1267531"/>
                <a:gd name="connsiteX593" fmla="*/ 220640 w 1266381"/>
                <a:gd name="connsiteY593" fmla="*/ 447023 h 1267531"/>
                <a:gd name="connsiteX594" fmla="*/ 237023 w 1266381"/>
                <a:gd name="connsiteY594" fmla="*/ 444547 h 1267531"/>
                <a:gd name="connsiteX595" fmla="*/ 261883 w 1266381"/>
                <a:gd name="connsiteY595" fmla="*/ 411019 h 1267531"/>
                <a:gd name="connsiteX596" fmla="*/ 319414 w 1266381"/>
                <a:gd name="connsiteY596" fmla="*/ 402446 h 1267531"/>
                <a:gd name="connsiteX597" fmla="*/ 320081 w 1266381"/>
                <a:gd name="connsiteY597" fmla="*/ 402256 h 1267531"/>
                <a:gd name="connsiteX598" fmla="*/ 392375 w 1266381"/>
                <a:gd name="connsiteY598" fmla="*/ 455786 h 1267531"/>
                <a:gd name="connsiteX599" fmla="*/ 356180 w 1266381"/>
                <a:gd name="connsiteY599" fmla="*/ 461215 h 1267531"/>
                <a:gd name="connsiteX600" fmla="*/ 346370 w 1266381"/>
                <a:gd name="connsiteY600" fmla="*/ 474550 h 1267531"/>
                <a:gd name="connsiteX601" fmla="*/ 359705 w 1266381"/>
                <a:gd name="connsiteY601" fmla="*/ 484361 h 1267531"/>
                <a:gd name="connsiteX602" fmla="*/ 419045 w 1266381"/>
                <a:gd name="connsiteY602" fmla="*/ 475503 h 1267531"/>
                <a:gd name="connsiteX603" fmla="*/ 485244 w 1266381"/>
                <a:gd name="connsiteY603" fmla="*/ 524461 h 1267531"/>
                <a:gd name="connsiteX604" fmla="*/ 476195 w 1266381"/>
                <a:gd name="connsiteY604" fmla="*/ 554846 h 1267531"/>
                <a:gd name="connsiteX605" fmla="*/ 454764 w 1266381"/>
                <a:gd name="connsiteY605" fmla="*/ 549703 h 1267531"/>
                <a:gd name="connsiteX606" fmla="*/ 440858 w 1266381"/>
                <a:gd name="connsiteY606" fmla="*/ 526843 h 1267531"/>
                <a:gd name="connsiteX607" fmla="*/ 434000 w 1266381"/>
                <a:gd name="connsiteY607" fmla="*/ 525223 h 1267531"/>
                <a:gd name="connsiteX608" fmla="*/ 432380 w 1266381"/>
                <a:gd name="connsiteY608" fmla="*/ 532081 h 1267531"/>
                <a:gd name="connsiteX609" fmla="*/ 441048 w 1266381"/>
                <a:gd name="connsiteY609" fmla="*/ 546369 h 1267531"/>
                <a:gd name="connsiteX610" fmla="*/ 402567 w 1266381"/>
                <a:gd name="connsiteY610" fmla="*/ 537034 h 1267531"/>
                <a:gd name="connsiteX611" fmla="*/ 389708 w 1266381"/>
                <a:gd name="connsiteY611" fmla="*/ 515889 h 1267531"/>
                <a:gd name="connsiteX612" fmla="*/ 393899 w 1266381"/>
                <a:gd name="connsiteY612" fmla="*/ 498458 h 1267531"/>
                <a:gd name="connsiteX613" fmla="*/ 390185 w 1266381"/>
                <a:gd name="connsiteY613" fmla="*/ 492457 h 1267531"/>
                <a:gd name="connsiteX614" fmla="*/ 384089 w 1266381"/>
                <a:gd name="connsiteY614" fmla="*/ 496077 h 1267531"/>
                <a:gd name="connsiteX615" fmla="*/ 382184 w 1266381"/>
                <a:gd name="connsiteY615" fmla="*/ 503792 h 1267531"/>
                <a:gd name="connsiteX616" fmla="*/ 375992 w 1266381"/>
                <a:gd name="connsiteY616" fmla="*/ 493696 h 1267531"/>
                <a:gd name="connsiteX617" fmla="*/ 367039 w 1266381"/>
                <a:gd name="connsiteY617" fmla="*/ 491505 h 1267531"/>
                <a:gd name="connsiteX618" fmla="*/ 364848 w 1266381"/>
                <a:gd name="connsiteY618" fmla="*/ 500458 h 1267531"/>
                <a:gd name="connsiteX619" fmla="*/ 371039 w 1266381"/>
                <a:gd name="connsiteY619" fmla="*/ 510555 h 1267531"/>
                <a:gd name="connsiteX620" fmla="*/ 363419 w 1266381"/>
                <a:gd name="connsiteY620" fmla="*/ 508745 h 1267531"/>
                <a:gd name="connsiteX621" fmla="*/ 357323 w 1266381"/>
                <a:gd name="connsiteY621" fmla="*/ 512460 h 1267531"/>
                <a:gd name="connsiteX622" fmla="*/ 361038 w 1266381"/>
                <a:gd name="connsiteY622" fmla="*/ 518556 h 1267531"/>
                <a:gd name="connsiteX623" fmla="*/ 377612 w 1266381"/>
                <a:gd name="connsiteY623" fmla="*/ 522556 h 1267531"/>
                <a:gd name="connsiteX624" fmla="*/ 378278 w 1266381"/>
                <a:gd name="connsiteY624" fmla="*/ 522556 h 1267531"/>
                <a:gd name="connsiteX625" fmla="*/ 384470 w 1266381"/>
                <a:gd name="connsiteY625" fmla="*/ 532748 h 1267531"/>
                <a:gd name="connsiteX626" fmla="*/ 340083 w 1266381"/>
                <a:gd name="connsiteY626" fmla="*/ 521985 h 1267531"/>
                <a:gd name="connsiteX627" fmla="*/ 326177 w 1266381"/>
                <a:gd name="connsiteY627" fmla="*/ 499125 h 1267531"/>
                <a:gd name="connsiteX628" fmla="*/ 319319 w 1266381"/>
                <a:gd name="connsiteY628" fmla="*/ 497506 h 1267531"/>
                <a:gd name="connsiteX629" fmla="*/ 317699 w 1266381"/>
                <a:gd name="connsiteY629" fmla="*/ 504364 h 1267531"/>
                <a:gd name="connsiteX630" fmla="*/ 326367 w 1266381"/>
                <a:gd name="connsiteY630" fmla="*/ 518651 h 1267531"/>
                <a:gd name="connsiteX631" fmla="*/ 305412 w 1266381"/>
                <a:gd name="connsiteY631" fmla="*/ 513603 h 1267531"/>
                <a:gd name="connsiteX632" fmla="*/ 296078 w 1266381"/>
                <a:gd name="connsiteY632" fmla="*/ 519318 h 1267531"/>
                <a:gd name="connsiteX633" fmla="*/ 301793 w 1266381"/>
                <a:gd name="connsiteY633" fmla="*/ 528652 h 1267531"/>
                <a:gd name="connsiteX634" fmla="*/ 322081 w 1266381"/>
                <a:gd name="connsiteY634" fmla="*/ 533510 h 1267531"/>
                <a:gd name="connsiteX635" fmla="*/ 308746 w 1266381"/>
                <a:gd name="connsiteY635" fmla="*/ 541702 h 1267531"/>
                <a:gd name="connsiteX636" fmla="*/ 307031 w 1266381"/>
                <a:gd name="connsiteY636" fmla="*/ 548560 h 1267531"/>
                <a:gd name="connsiteX637" fmla="*/ 313889 w 1266381"/>
                <a:gd name="connsiteY637" fmla="*/ 550274 h 1267531"/>
                <a:gd name="connsiteX638" fmla="*/ 335797 w 1266381"/>
                <a:gd name="connsiteY638" fmla="*/ 536844 h 1267531"/>
                <a:gd name="connsiteX639" fmla="*/ 381231 w 1266381"/>
                <a:gd name="connsiteY639" fmla="*/ 547798 h 1267531"/>
                <a:gd name="connsiteX640" fmla="*/ 370658 w 1266381"/>
                <a:gd name="connsiteY640" fmla="*/ 554275 h 1267531"/>
                <a:gd name="connsiteX641" fmla="*/ 369992 w 1266381"/>
                <a:gd name="connsiteY641" fmla="*/ 553989 h 1267531"/>
                <a:gd name="connsiteX642" fmla="*/ 353418 w 1266381"/>
                <a:gd name="connsiteY642" fmla="*/ 549988 h 1267531"/>
                <a:gd name="connsiteX643" fmla="*/ 347417 w 1266381"/>
                <a:gd name="connsiteY643" fmla="*/ 553703 h 1267531"/>
                <a:gd name="connsiteX644" fmla="*/ 351132 w 1266381"/>
                <a:gd name="connsiteY644" fmla="*/ 559799 h 1267531"/>
                <a:gd name="connsiteX645" fmla="*/ 358752 w 1266381"/>
                <a:gd name="connsiteY645" fmla="*/ 561609 h 1267531"/>
                <a:gd name="connsiteX646" fmla="*/ 348656 w 1266381"/>
                <a:gd name="connsiteY646" fmla="*/ 567800 h 1267531"/>
                <a:gd name="connsiteX647" fmla="*/ 346465 w 1266381"/>
                <a:gd name="connsiteY647" fmla="*/ 576849 h 1267531"/>
                <a:gd name="connsiteX648" fmla="*/ 355418 w 1266381"/>
                <a:gd name="connsiteY648" fmla="*/ 579040 h 1267531"/>
                <a:gd name="connsiteX649" fmla="*/ 365515 w 1266381"/>
                <a:gd name="connsiteY649" fmla="*/ 572848 h 1267531"/>
                <a:gd name="connsiteX650" fmla="*/ 363705 w 1266381"/>
                <a:gd name="connsiteY650" fmla="*/ 580468 h 1267531"/>
                <a:gd name="connsiteX651" fmla="*/ 367420 w 1266381"/>
                <a:gd name="connsiteY651" fmla="*/ 586564 h 1267531"/>
                <a:gd name="connsiteX652" fmla="*/ 373516 w 1266381"/>
                <a:gd name="connsiteY652" fmla="*/ 582850 h 1267531"/>
                <a:gd name="connsiteX653" fmla="*/ 377707 w 1266381"/>
                <a:gd name="connsiteY653" fmla="*/ 565419 h 1267531"/>
                <a:gd name="connsiteX654" fmla="*/ 398948 w 1266381"/>
                <a:gd name="connsiteY654" fmla="*/ 552465 h 1267531"/>
                <a:gd name="connsiteX655" fmla="*/ 436667 w 1266381"/>
                <a:gd name="connsiteY655" fmla="*/ 561323 h 1267531"/>
                <a:gd name="connsiteX656" fmla="*/ 423236 w 1266381"/>
                <a:gd name="connsiteY656" fmla="*/ 569515 h 1267531"/>
                <a:gd name="connsiteX657" fmla="*/ 421617 w 1266381"/>
                <a:gd name="connsiteY657" fmla="*/ 576373 h 1267531"/>
                <a:gd name="connsiteX658" fmla="*/ 428475 w 1266381"/>
                <a:gd name="connsiteY658" fmla="*/ 578087 h 1267531"/>
                <a:gd name="connsiteX659" fmla="*/ 450383 w 1266381"/>
                <a:gd name="connsiteY659" fmla="*/ 564657 h 1267531"/>
                <a:gd name="connsiteX660" fmla="*/ 471814 w 1266381"/>
                <a:gd name="connsiteY660" fmla="*/ 569800 h 1267531"/>
                <a:gd name="connsiteX661" fmla="*/ 458669 w 1266381"/>
                <a:gd name="connsiteY661" fmla="*/ 614282 h 1267531"/>
                <a:gd name="connsiteX662" fmla="*/ 374468 w 1266381"/>
                <a:gd name="connsiteY662" fmla="*/ 619426 h 1267531"/>
                <a:gd name="connsiteX663" fmla="*/ 327701 w 1266381"/>
                <a:gd name="connsiteY663" fmla="*/ 578087 h 1267531"/>
                <a:gd name="connsiteX664" fmla="*/ 311222 w 1266381"/>
                <a:gd name="connsiteY664" fmla="*/ 579135 h 1267531"/>
                <a:gd name="connsiteX665" fmla="*/ 312270 w 1266381"/>
                <a:gd name="connsiteY665" fmla="*/ 595613 h 1267531"/>
                <a:gd name="connsiteX666" fmla="*/ 341512 w 1266381"/>
                <a:gd name="connsiteY666" fmla="*/ 621426 h 1267531"/>
                <a:gd name="connsiteX667" fmla="*/ 249405 w 1266381"/>
                <a:gd name="connsiteY667" fmla="*/ 627046 h 1267531"/>
                <a:gd name="connsiteX668" fmla="*/ 206066 w 1266381"/>
                <a:gd name="connsiteY668" fmla="*/ 588660 h 1267531"/>
                <a:gd name="connsiteX669" fmla="*/ 203590 w 1266381"/>
                <a:gd name="connsiteY669" fmla="*/ 547036 h 1267531"/>
                <a:gd name="connsiteX670" fmla="*/ 191207 w 1266381"/>
                <a:gd name="connsiteY670" fmla="*/ 536082 h 1267531"/>
                <a:gd name="connsiteX671" fmla="*/ 180254 w 1266381"/>
                <a:gd name="connsiteY671" fmla="*/ 548464 h 1267531"/>
                <a:gd name="connsiteX672" fmla="*/ 181397 w 1266381"/>
                <a:gd name="connsiteY672" fmla="*/ 566752 h 1267531"/>
                <a:gd name="connsiteX673" fmla="*/ 160727 w 1266381"/>
                <a:gd name="connsiteY673" fmla="*/ 548464 h 1267531"/>
                <a:gd name="connsiteX674" fmla="*/ 139201 w 1266381"/>
                <a:gd name="connsiteY674" fmla="*/ 549798 h 1267531"/>
                <a:gd name="connsiteX675" fmla="*/ 140534 w 1266381"/>
                <a:gd name="connsiteY675" fmla="*/ 571324 h 1267531"/>
                <a:gd name="connsiteX676" fmla="*/ 161204 w 1266381"/>
                <a:gd name="connsiteY676" fmla="*/ 589612 h 1267531"/>
                <a:gd name="connsiteX677" fmla="*/ 142916 w 1266381"/>
                <a:gd name="connsiteY677" fmla="*/ 590755 h 1267531"/>
                <a:gd name="connsiteX678" fmla="*/ 131962 w 1266381"/>
                <a:gd name="connsiteY678" fmla="*/ 603138 h 1267531"/>
                <a:gd name="connsiteX679" fmla="*/ 144440 w 1266381"/>
                <a:gd name="connsiteY679" fmla="*/ 614092 h 1267531"/>
                <a:gd name="connsiteX680" fmla="*/ 184159 w 1266381"/>
                <a:gd name="connsiteY680" fmla="*/ 611615 h 1267531"/>
                <a:gd name="connsiteX681" fmla="*/ 185873 w 1266381"/>
                <a:gd name="connsiteY681" fmla="*/ 611329 h 1267531"/>
                <a:gd name="connsiteX682" fmla="*/ 206543 w 1266381"/>
                <a:gd name="connsiteY682" fmla="*/ 629617 h 1267531"/>
                <a:gd name="connsiteX683" fmla="*/ 100244 w 1266381"/>
                <a:gd name="connsiteY683" fmla="*/ 636094 h 1267531"/>
                <a:gd name="connsiteX684" fmla="*/ 53476 w 1266381"/>
                <a:gd name="connsiteY684" fmla="*/ 594756 h 1267531"/>
                <a:gd name="connsiteX685" fmla="*/ 36902 w 1266381"/>
                <a:gd name="connsiteY685" fmla="*/ 595804 h 1267531"/>
                <a:gd name="connsiteX686" fmla="*/ 37950 w 1266381"/>
                <a:gd name="connsiteY686" fmla="*/ 612282 h 1267531"/>
                <a:gd name="connsiteX687" fmla="*/ 67192 w 1266381"/>
                <a:gd name="connsiteY687" fmla="*/ 638190 h 1267531"/>
                <a:gd name="connsiteX688" fmla="*/ 16900 w 1266381"/>
                <a:gd name="connsiteY688" fmla="*/ 641238 h 1267531"/>
                <a:gd name="connsiteX689" fmla="*/ 41 w 1266381"/>
                <a:gd name="connsiteY689" fmla="*/ 660288 h 1267531"/>
                <a:gd name="connsiteX690" fmla="*/ 19091 w 1266381"/>
                <a:gd name="connsiteY690" fmla="*/ 677147 h 1267531"/>
                <a:gd name="connsiteX691" fmla="*/ 67573 w 1266381"/>
                <a:gd name="connsiteY691" fmla="*/ 674194 h 1267531"/>
                <a:gd name="connsiteX692" fmla="*/ 43379 w 1266381"/>
                <a:gd name="connsiteY692" fmla="*/ 701626 h 1267531"/>
                <a:gd name="connsiteX693" fmla="*/ 44427 w 1266381"/>
                <a:gd name="connsiteY693" fmla="*/ 718105 h 1267531"/>
                <a:gd name="connsiteX694" fmla="*/ 61001 w 1266381"/>
                <a:gd name="connsiteY694" fmla="*/ 717057 h 1267531"/>
                <a:gd name="connsiteX695" fmla="*/ 100720 w 1266381"/>
                <a:gd name="connsiteY695" fmla="*/ 672194 h 1267531"/>
                <a:gd name="connsiteX696" fmla="*/ 209495 w 1266381"/>
                <a:gd name="connsiteY696" fmla="*/ 665527 h 1267531"/>
                <a:gd name="connsiteX697" fmla="*/ 190541 w 1266381"/>
                <a:gd name="connsiteY697" fmla="*/ 686958 h 1267531"/>
                <a:gd name="connsiteX698" fmla="*/ 188826 w 1266381"/>
                <a:gd name="connsiteY698" fmla="*/ 686958 h 1267531"/>
                <a:gd name="connsiteX699" fmla="*/ 149107 w 1266381"/>
                <a:gd name="connsiteY699" fmla="*/ 689434 h 1267531"/>
                <a:gd name="connsiteX700" fmla="*/ 138153 w 1266381"/>
                <a:gd name="connsiteY700" fmla="*/ 701817 h 1267531"/>
                <a:gd name="connsiteX701" fmla="*/ 150536 w 1266381"/>
                <a:gd name="connsiteY701" fmla="*/ 712771 h 1267531"/>
                <a:gd name="connsiteX702" fmla="*/ 168824 w 1266381"/>
                <a:gd name="connsiteY702" fmla="*/ 711628 h 1267531"/>
                <a:gd name="connsiteX703" fmla="*/ 150536 w 1266381"/>
                <a:gd name="connsiteY703" fmla="*/ 732297 h 1267531"/>
                <a:gd name="connsiteX704" fmla="*/ 151869 w 1266381"/>
                <a:gd name="connsiteY704" fmla="*/ 753823 h 1267531"/>
                <a:gd name="connsiteX705" fmla="*/ 173396 w 1266381"/>
                <a:gd name="connsiteY705" fmla="*/ 752490 h 1267531"/>
                <a:gd name="connsiteX706" fmla="*/ 191684 w 1266381"/>
                <a:gd name="connsiteY706" fmla="*/ 731821 h 1267531"/>
                <a:gd name="connsiteX707" fmla="*/ 192827 w 1266381"/>
                <a:gd name="connsiteY707" fmla="*/ 750109 h 1267531"/>
                <a:gd name="connsiteX708" fmla="*/ 205209 w 1266381"/>
                <a:gd name="connsiteY708" fmla="*/ 761062 h 1267531"/>
                <a:gd name="connsiteX709" fmla="*/ 216163 w 1266381"/>
                <a:gd name="connsiteY709" fmla="*/ 748680 h 1267531"/>
                <a:gd name="connsiteX710" fmla="*/ 213591 w 1266381"/>
                <a:gd name="connsiteY710" fmla="*/ 706960 h 1267531"/>
                <a:gd name="connsiteX711" fmla="*/ 252167 w 1266381"/>
                <a:gd name="connsiteY711" fmla="*/ 663431 h 1267531"/>
                <a:gd name="connsiteX712" fmla="*/ 252548 w 1266381"/>
                <a:gd name="connsiteY712" fmla="*/ 662860 h 1267531"/>
                <a:gd name="connsiteX713" fmla="*/ 342369 w 1266381"/>
                <a:gd name="connsiteY713" fmla="*/ 657335 h 1267531"/>
                <a:gd name="connsiteX714" fmla="*/ 318176 w 1266381"/>
                <a:gd name="connsiteY714" fmla="*/ 684767 h 1267531"/>
                <a:gd name="connsiteX715" fmla="*/ 319223 w 1266381"/>
                <a:gd name="connsiteY715" fmla="*/ 701245 h 1267531"/>
                <a:gd name="connsiteX716" fmla="*/ 335702 w 1266381"/>
                <a:gd name="connsiteY716" fmla="*/ 700198 h 1267531"/>
                <a:gd name="connsiteX717" fmla="*/ 375421 w 1266381"/>
                <a:gd name="connsiteY717" fmla="*/ 655335 h 1267531"/>
                <a:gd name="connsiteX718" fmla="*/ 459527 w 1266381"/>
                <a:gd name="connsiteY718" fmla="*/ 650191 h 1267531"/>
                <a:gd name="connsiteX719" fmla="*/ 474195 w 1266381"/>
                <a:gd name="connsiteY719" fmla="*/ 683815 h 1267531"/>
                <a:gd name="connsiteX720" fmla="*/ 463146 w 1266381"/>
                <a:gd name="connsiteY720" fmla="*/ 688672 h 1267531"/>
                <a:gd name="connsiteX721" fmla="*/ 438286 w 1266381"/>
                <a:gd name="connsiteY721" fmla="*/ 678957 h 1267531"/>
                <a:gd name="connsiteX722" fmla="*/ 431809 w 1266381"/>
                <a:gd name="connsiteY722" fmla="*/ 681814 h 1267531"/>
                <a:gd name="connsiteX723" fmla="*/ 434666 w 1266381"/>
                <a:gd name="connsiteY723" fmla="*/ 688291 h 1267531"/>
                <a:gd name="connsiteX724" fmla="*/ 450192 w 1266381"/>
                <a:gd name="connsiteY724" fmla="*/ 694387 h 1267531"/>
                <a:gd name="connsiteX725" fmla="*/ 413997 w 1266381"/>
                <a:gd name="connsiteY725" fmla="*/ 710294 h 1267531"/>
                <a:gd name="connsiteX726" fmla="*/ 390947 w 1266381"/>
                <a:gd name="connsiteY726" fmla="*/ 701341 h 1267531"/>
                <a:gd name="connsiteX727" fmla="*/ 383803 w 1266381"/>
                <a:gd name="connsiteY727" fmla="*/ 684958 h 1267531"/>
                <a:gd name="connsiteX728" fmla="*/ 377135 w 1266381"/>
                <a:gd name="connsiteY728" fmla="*/ 682386 h 1267531"/>
                <a:gd name="connsiteX729" fmla="*/ 374564 w 1266381"/>
                <a:gd name="connsiteY729" fmla="*/ 689053 h 1267531"/>
                <a:gd name="connsiteX730" fmla="*/ 377707 w 1266381"/>
                <a:gd name="connsiteY730" fmla="*/ 696292 h 1267531"/>
                <a:gd name="connsiteX731" fmla="*/ 366658 w 1266381"/>
                <a:gd name="connsiteY731" fmla="*/ 692006 h 1267531"/>
                <a:gd name="connsiteX732" fmla="*/ 358181 w 1266381"/>
                <a:gd name="connsiteY732" fmla="*/ 695721 h 1267531"/>
                <a:gd name="connsiteX733" fmla="*/ 361895 w 1266381"/>
                <a:gd name="connsiteY733" fmla="*/ 704198 h 1267531"/>
                <a:gd name="connsiteX734" fmla="*/ 372944 w 1266381"/>
                <a:gd name="connsiteY734" fmla="*/ 708484 h 1267531"/>
                <a:gd name="connsiteX735" fmla="*/ 365705 w 1266381"/>
                <a:gd name="connsiteY735" fmla="*/ 711628 h 1267531"/>
                <a:gd name="connsiteX736" fmla="*/ 363134 w 1266381"/>
                <a:gd name="connsiteY736" fmla="*/ 718200 h 1267531"/>
                <a:gd name="connsiteX737" fmla="*/ 369706 w 1266381"/>
                <a:gd name="connsiteY737" fmla="*/ 720772 h 1267531"/>
                <a:gd name="connsiteX738" fmla="*/ 385327 w 1266381"/>
                <a:gd name="connsiteY738" fmla="*/ 713914 h 1267531"/>
                <a:gd name="connsiteX739" fmla="*/ 385898 w 1266381"/>
                <a:gd name="connsiteY739" fmla="*/ 713533 h 1267531"/>
                <a:gd name="connsiteX740" fmla="*/ 397043 w 1266381"/>
                <a:gd name="connsiteY740" fmla="*/ 717819 h 1267531"/>
                <a:gd name="connsiteX741" fmla="*/ 355323 w 1266381"/>
                <a:gd name="connsiteY741" fmla="*/ 736202 h 1267531"/>
                <a:gd name="connsiteX742" fmla="*/ 330368 w 1266381"/>
                <a:gd name="connsiteY742" fmla="*/ 726487 h 1267531"/>
                <a:gd name="connsiteX743" fmla="*/ 323891 w 1266381"/>
                <a:gd name="connsiteY743" fmla="*/ 729344 h 1267531"/>
                <a:gd name="connsiteX744" fmla="*/ 326748 w 1266381"/>
                <a:gd name="connsiteY744" fmla="*/ 735821 h 1267531"/>
                <a:gd name="connsiteX745" fmla="*/ 342274 w 1266381"/>
                <a:gd name="connsiteY745" fmla="*/ 741917 h 1267531"/>
                <a:gd name="connsiteX746" fmla="*/ 322557 w 1266381"/>
                <a:gd name="connsiteY746" fmla="*/ 750585 h 1267531"/>
                <a:gd name="connsiteX747" fmla="*/ 318652 w 1266381"/>
                <a:gd name="connsiteY747" fmla="*/ 760777 h 1267531"/>
                <a:gd name="connsiteX748" fmla="*/ 328844 w 1266381"/>
                <a:gd name="connsiteY748" fmla="*/ 764682 h 1267531"/>
                <a:gd name="connsiteX749" fmla="*/ 347894 w 1266381"/>
                <a:gd name="connsiteY749" fmla="*/ 756300 h 1267531"/>
                <a:gd name="connsiteX750" fmla="*/ 342179 w 1266381"/>
                <a:gd name="connsiteY750" fmla="*/ 770873 h 1267531"/>
                <a:gd name="connsiteX751" fmla="*/ 345036 w 1266381"/>
                <a:gd name="connsiteY751" fmla="*/ 777350 h 1267531"/>
                <a:gd name="connsiteX752" fmla="*/ 351513 w 1266381"/>
                <a:gd name="connsiteY752" fmla="*/ 774493 h 1267531"/>
                <a:gd name="connsiteX753" fmla="*/ 360848 w 1266381"/>
                <a:gd name="connsiteY753" fmla="*/ 750585 h 1267531"/>
                <a:gd name="connsiteX754" fmla="*/ 403615 w 1266381"/>
                <a:gd name="connsiteY754" fmla="*/ 731821 h 1267531"/>
                <a:gd name="connsiteX755" fmla="*/ 399138 w 1266381"/>
                <a:gd name="connsiteY755" fmla="*/ 743346 h 1267531"/>
                <a:gd name="connsiteX756" fmla="*/ 398376 w 1266381"/>
                <a:gd name="connsiteY756" fmla="*/ 743536 h 1267531"/>
                <a:gd name="connsiteX757" fmla="*/ 382755 w 1266381"/>
                <a:gd name="connsiteY757" fmla="*/ 750394 h 1267531"/>
                <a:gd name="connsiteX758" fmla="*/ 380183 w 1266381"/>
                <a:gd name="connsiteY758" fmla="*/ 756967 h 1267531"/>
                <a:gd name="connsiteX759" fmla="*/ 386756 w 1266381"/>
                <a:gd name="connsiteY759" fmla="*/ 759538 h 1267531"/>
                <a:gd name="connsiteX760" fmla="*/ 393899 w 1266381"/>
                <a:gd name="connsiteY760" fmla="*/ 756395 h 1267531"/>
                <a:gd name="connsiteX761" fmla="*/ 389613 w 1266381"/>
                <a:gd name="connsiteY761" fmla="*/ 767444 h 1267531"/>
                <a:gd name="connsiteX762" fmla="*/ 393328 w 1266381"/>
                <a:gd name="connsiteY762" fmla="*/ 775921 h 1267531"/>
                <a:gd name="connsiteX763" fmla="*/ 401805 w 1266381"/>
                <a:gd name="connsiteY763" fmla="*/ 772207 h 1267531"/>
                <a:gd name="connsiteX764" fmla="*/ 406091 w 1266381"/>
                <a:gd name="connsiteY764" fmla="*/ 761158 h 1267531"/>
                <a:gd name="connsiteX765" fmla="*/ 409235 w 1266381"/>
                <a:gd name="connsiteY765" fmla="*/ 768301 h 1267531"/>
                <a:gd name="connsiteX766" fmla="*/ 415902 w 1266381"/>
                <a:gd name="connsiteY766" fmla="*/ 770873 h 1267531"/>
                <a:gd name="connsiteX767" fmla="*/ 418474 w 1266381"/>
                <a:gd name="connsiteY767" fmla="*/ 764301 h 1267531"/>
                <a:gd name="connsiteX768" fmla="*/ 411330 w 1266381"/>
                <a:gd name="connsiteY768" fmla="*/ 747918 h 1267531"/>
                <a:gd name="connsiteX769" fmla="*/ 420379 w 1266381"/>
                <a:gd name="connsiteY769" fmla="*/ 724677 h 1267531"/>
                <a:gd name="connsiteX770" fmla="*/ 455717 w 1266381"/>
                <a:gd name="connsiteY770" fmla="*/ 708865 h 1267531"/>
                <a:gd name="connsiteX771" fmla="*/ 450002 w 1266381"/>
                <a:gd name="connsiteY771" fmla="*/ 723439 h 1267531"/>
                <a:gd name="connsiteX772" fmla="*/ 452859 w 1266381"/>
                <a:gd name="connsiteY772" fmla="*/ 729916 h 1267531"/>
                <a:gd name="connsiteX773" fmla="*/ 459336 w 1266381"/>
                <a:gd name="connsiteY773" fmla="*/ 727058 h 1267531"/>
                <a:gd name="connsiteX774" fmla="*/ 468671 w 1266381"/>
                <a:gd name="connsiteY774" fmla="*/ 703150 h 1267531"/>
                <a:gd name="connsiteX775" fmla="*/ 480291 w 1266381"/>
                <a:gd name="connsiteY775" fmla="*/ 698007 h 1267531"/>
                <a:gd name="connsiteX776" fmla="*/ 500484 w 1266381"/>
                <a:gd name="connsiteY776" fmla="*/ 744489 h 1267531"/>
                <a:gd name="connsiteX777" fmla="*/ 439334 w 1266381"/>
                <a:gd name="connsiteY777" fmla="*/ 802496 h 1267531"/>
                <a:gd name="connsiteX778" fmla="*/ 379421 w 1266381"/>
                <a:gd name="connsiteY778" fmla="*/ 800972 h 1267531"/>
                <a:gd name="connsiteX779" fmla="*/ 367420 w 1266381"/>
                <a:gd name="connsiteY779" fmla="*/ 812307 h 1267531"/>
                <a:gd name="connsiteX780" fmla="*/ 378850 w 1266381"/>
                <a:gd name="connsiteY780" fmla="*/ 824308 h 1267531"/>
                <a:gd name="connsiteX781" fmla="*/ 415331 w 1266381"/>
                <a:gd name="connsiteY781" fmla="*/ 825261 h 1267531"/>
                <a:gd name="connsiteX782" fmla="*/ 350084 w 1266381"/>
                <a:gd name="connsiteY782" fmla="*/ 887173 h 1267531"/>
                <a:gd name="connsiteX783" fmla="*/ 349418 w 1266381"/>
                <a:gd name="connsiteY783" fmla="*/ 887173 h 1267531"/>
                <a:gd name="connsiteX784" fmla="*/ 291315 w 1266381"/>
                <a:gd name="connsiteY784" fmla="*/ 885649 h 1267531"/>
                <a:gd name="connsiteX785" fmla="*/ 262550 w 1266381"/>
                <a:gd name="connsiteY785" fmla="*/ 855360 h 1267531"/>
                <a:gd name="connsiteX786" fmla="*/ 245976 w 1266381"/>
                <a:gd name="connsiteY786" fmla="*/ 854884 h 1267531"/>
                <a:gd name="connsiteX787" fmla="*/ 245500 w 1266381"/>
                <a:gd name="connsiteY787" fmla="*/ 871457 h 1267531"/>
                <a:gd name="connsiteX788" fmla="*/ 258168 w 1266381"/>
                <a:gd name="connsiteY788" fmla="*/ 884792 h 1267531"/>
                <a:gd name="connsiteX789" fmla="*/ 230546 w 1266381"/>
                <a:gd name="connsiteY789" fmla="*/ 884125 h 1267531"/>
                <a:gd name="connsiteX790" fmla="*/ 214925 w 1266381"/>
                <a:gd name="connsiteY790" fmla="*/ 898984 h 1267531"/>
                <a:gd name="connsiteX791" fmla="*/ 229784 w 1266381"/>
                <a:gd name="connsiteY791" fmla="*/ 914605 h 1267531"/>
                <a:gd name="connsiteX792" fmla="*/ 257406 w 1266381"/>
                <a:gd name="connsiteY792" fmla="*/ 915367 h 1267531"/>
                <a:gd name="connsiteX793" fmla="*/ 244166 w 1266381"/>
                <a:gd name="connsiteY793" fmla="*/ 927940 h 1267531"/>
                <a:gd name="connsiteX794" fmla="*/ 243690 w 1266381"/>
                <a:gd name="connsiteY794" fmla="*/ 944514 h 1267531"/>
                <a:gd name="connsiteX795" fmla="*/ 260264 w 1266381"/>
                <a:gd name="connsiteY795" fmla="*/ 944895 h 1267531"/>
                <a:gd name="connsiteX796" fmla="*/ 289124 w 1266381"/>
                <a:gd name="connsiteY796" fmla="*/ 917463 h 1267531"/>
                <a:gd name="connsiteX797" fmla="*/ 290267 w 1266381"/>
                <a:gd name="connsiteY797" fmla="*/ 916129 h 1267531"/>
                <a:gd name="connsiteX798" fmla="*/ 318938 w 1266381"/>
                <a:gd name="connsiteY798" fmla="*/ 916891 h 1267531"/>
                <a:gd name="connsiteX799" fmla="*/ 239880 w 1266381"/>
                <a:gd name="connsiteY799" fmla="*/ 991948 h 1267531"/>
                <a:gd name="connsiteX800" fmla="*/ 179968 w 1266381"/>
                <a:gd name="connsiteY800" fmla="*/ 990329 h 1267531"/>
                <a:gd name="connsiteX801" fmla="*/ 167966 w 1266381"/>
                <a:gd name="connsiteY801" fmla="*/ 1001759 h 1267531"/>
                <a:gd name="connsiteX802" fmla="*/ 179396 w 1266381"/>
                <a:gd name="connsiteY802" fmla="*/ 1013761 h 1267531"/>
                <a:gd name="connsiteX803" fmla="*/ 215972 w 1266381"/>
                <a:gd name="connsiteY803" fmla="*/ 1014713 h 1267531"/>
                <a:gd name="connsiteX804" fmla="*/ 180730 w 1266381"/>
                <a:gd name="connsiteY804" fmla="*/ 1048146 h 1267531"/>
                <a:gd name="connsiteX805" fmla="*/ 180063 w 1266381"/>
                <a:gd name="connsiteY805" fmla="*/ 1073578 h 1267531"/>
                <a:gd name="connsiteX806" fmla="*/ 205495 w 1266381"/>
                <a:gd name="connsiteY806" fmla="*/ 1074244 h 1267531"/>
                <a:gd name="connsiteX807" fmla="*/ 242071 w 1266381"/>
                <a:gd name="connsiteY807" fmla="*/ 1039573 h 1267531"/>
                <a:gd name="connsiteX808" fmla="*/ 241118 w 1266381"/>
                <a:gd name="connsiteY808" fmla="*/ 1078626 h 1267531"/>
                <a:gd name="connsiteX809" fmla="*/ 252453 w 1266381"/>
                <a:gd name="connsiteY809" fmla="*/ 1090627 h 1267531"/>
                <a:gd name="connsiteX810" fmla="*/ 264455 w 1266381"/>
                <a:gd name="connsiteY810" fmla="*/ 1079197 h 1267531"/>
                <a:gd name="connsiteX811" fmla="*/ 266074 w 1266381"/>
                <a:gd name="connsiteY811" fmla="*/ 1016809 h 1267531"/>
                <a:gd name="connsiteX812" fmla="*/ 343322 w 1266381"/>
                <a:gd name="connsiteY812" fmla="*/ 943466 h 1267531"/>
                <a:gd name="connsiteX813" fmla="*/ 342560 w 1266381"/>
                <a:gd name="connsiteY813" fmla="*/ 971089 h 1267531"/>
                <a:gd name="connsiteX814" fmla="*/ 341226 w 1266381"/>
                <a:gd name="connsiteY814" fmla="*/ 972136 h 1267531"/>
                <a:gd name="connsiteX815" fmla="*/ 312365 w 1266381"/>
                <a:gd name="connsiteY815" fmla="*/ 999568 h 1267531"/>
                <a:gd name="connsiteX816" fmla="*/ 311889 w 1266381"/>
                <a:gd name="connsiteY816" fmla="*/ 1016142 h 1267531"/>
                <a:gd name="connsiteX817" fmla="*/ 328463 w 1266381"/>
                <a:gd name="connsiteY817" fmla="*/ 1016523 h 1267531"/>
                <a:gd name="connsiteX818" fmla="*/ 341798 w 1266381"/>
                <a:gd name="connsiteY818" fmla="*/ 1003855 h 1267531"/>
                <a:gd name="connsiteX819" fmla="*/ 341036 w 1266381"/>
                <a:gd name="connsiteY819" fmla="*/ 1031477 h 1267531"/>
                <a:gd name="connsiteX820" fmla="*/ 355895 w 1266381"/>
                <a:gd name="connsiteY820" fmla="*/ 1047098 h 1267531"/>
                <a:gd name="connsiteX821" fmla="*/ 371611 w 1266381"/>
                <a:gd name="connsiteY821" fmla="*/ 1032239 h 1267531"/>
                <a:gd name="connsiteX822" fmla="*/ 372373 w 1266381"/>
                <a:gd name="connsiteY822" fmla="*/ 1004617 h 1267531"/>
                <a:gd name="connsiteX823" fmla="*/ 384946 w 1266381"/>
                <a:gd name="connsiteY823" fmla="*/ 1017952 h 1267531"/>
                <a:gd name="connsiteX824" fmla="*/ 401519 w 1266381"/>
                <a:gd name="connsiteY824" fmla="*/ 1018333 h 1267531"/>
                <a:gd name="connsiteX825" fmla="*/ 401996 w 1266381"/>
                <a:gd name="connsiteY825" fmla="*/ 1001759 h 1267531"/>
                <a:gd name="connsiteX826" fmla="*/ 373230 w 1266381"/>
                <a:gd name="connsiteY826" fmla="*/ 971470 h 1267531"/>
                <a:gd name="connsiteX827" fmla="*/ 374754 w 1266381"/>
                <a:gd name="connsiteY827" fmla="*/ 913558 h 1267531"/>
                <a:gd name="connsiteX828" fmla="*/ 441715 w 1266381"/>
                <a:gd name="connsiteY828" fmla="*/ 850026 h 1267531"/>
                <a:gd name="connsiteX829" fmla="*/ 440667 w 1266381"/>
                <a:gd name="connsiteY829" fmla="*/ 888983 h 1267531"/>
                <a:gd name="connsiteX830" fmla="*/ 452097 w 1266381"/>
                <a:gd name="connsiteY830" fmla="*/ 900985 h 1267531"/>
                <a:gd name="connsiteX831" fmla="*/ 464099 w 1266381"/>
                <a:gd name="connsiteY831" fmla="*/ 889555 h 1267531"/>
                <a:gd name="connsiteX832" fmla="*/ 465718 w 1266381"/>
                <a:gd name="connsiteY832" fmla="*/ 827166 h 1267531"/>
                <a:gd name="connsiteX833" fmla="*/ 529154 w 1266381"/>
                <a:gd name="connsiteY833" fmla="*/ 766968 h 1267531"/>
                <a:gd name="connsiteX834" fmla="*/ 569540 w 1266381"/>
                <a:gd name="connsiteY834" fmla="*/ 787161 h 1267531"/>
                <a:gd name="connsiteX835" fmla="*/ 550395 w 1266381"/>
                <a:gd name="connsiteY835" fmla="*/ 821165 h 1267531"/>
                <a:gd name="connsiteX836" fmla="*/ 525630 w 1266381"/>
                <a:gd name="connsiteY836" fmla="*/ 828023 h 1267531"/>
                <a:gd name="connsiteX837" fmla="*/ 522201 w 1266381"/>
                <a:gd name="connsiteY837" fmla="*/ 834214 h 1267531"/>
                <a:gd name="connsiteX838" fmla="*/ 528392 w 1266381"/>
                <a:gd name="connsiteY838" fmla="*/ 837739 h 1267531"/>
                <a:gd name="connsiteX839" fmla="*/ 543442 w 1266381"/>
                <a:gd name="connsiteY839" fmla="*/ 833548 h 1267531"/>
                <a:gd name="connsiteX840" fmla="*/ 524487 w 1266381"/>
                <a:gd name="connsiteY840" fmla="*/ 867076 h 1267531"/>
                <a:gd name="connsiteX841" fmla="*/ 500198 w 1266381"/>
                <a:gd name="connsiteY841" fmla="*/ 873838 h 1267531"/>
                <a:gd name="connsiteX842" fmla="*/ 484577 w 1266381"/>
                <a:gd name="connsiteY842" fmla="*/ 865075 h 1267531"/>
                <a:gd name="connsiteX843" fmla="*/ 477719 w 1266381"/>
                <a:gd name="connsiteY843" fmla="*/ 866980 h 1267531"/>
                <a:gd name="connsiteX844" fmla="*/ 479624 w 1266381"/>
                <a:gd name="connsiteY844" fmla="*/ 873838 h 1267531"/>
                <a:gd name="connsiteX845" fmla="*/ 486482 w 1266381"/>
                <a:gd name="connsiteY845" fmla="*/ 877648 h 1267531"/>
                <a:gd name="connsiteX846" fmla="*/ 475148 w 1266381"/>
                <a:gd name="connsiteY846" fmla="*/ 880792 h 1267531"/>
                <a:gd name="connsiteX847" fmla="*/ 470576 w 1266381"/>
                <a:gd name="connsiteY847" fmla="*/ 888888 h 1267531"/>
                <a:gd name="connsiteX848" fmla="*/ 478672 w 1266381"/>
                <a:gd name="connsiteY848" fmla="*/ 893460 h 1267531"/>
                <a:gd name="connsiteX849" fmla="*/ 490102 w 1266381"/>
                <a:gd name="connsiteY849" fmla="*/ 890317 h 1267531"/>
                <a:gd name="connsiteX850" fmla="*/ 486197 w 1266381"/>
                <a:gd name="connsiteY850" fmla="*/ 897175 h 1267531"/>
                <a:gd name="connsiteX851" fmla="*/ 488102 w 1266381"/>
                <a:gd name="connsiteY851" fmla="*/ 904033 h 1267531"/>
                <a:gd name="connsiteX852" fmla="*/ 494960 w 1266381"/>
                <a:gd name="connsiteY852" fmla="*/ 902128 h 1267531"/>
                <a:gd name="connsiteX853" fmla="*/ 503342 w 1266381"/>
                <a:gd name="connsiteY853" fmla="*/ 887269 h 1267531"/>
                <a:gd name="connsiteX854" fmla="*/ 503532 w 1266381"/>
                <a:gd name="connsiteY854" fmla="*/ 886602 h 1267531"/>
                <a:gd name="connsiteX855" fmla="*/ 515438 w 1266381"/>
                <a:gd name="connsiteY855" fmla="*/ 883268 h 1267531"/>
                <a:gd name="connsiteX856" fmla="*/ 492483 w 1266381"/>
                <a:gd name="connsiteY856" fmla="*/ 923940 h 1267531"/>
                <a:gd name="connsiteX857" fmla="*/ 467718 w 1266381"/>
                <a:gd name="connsiteY857" fmla="*/ 930893 h 1267531"/>
                <a:gd name="connsiteX858" fmla="*/ 464194 w 1266381"/>
                <a:gd name="connsiteY858" fmla="*/ 937084 h 1267531"/>
                <a:gd name="connsiteX859" fmla="*/ 470385 w 1266381"/>
                <a:gd name="connsiteY859" fmla="*/ 940513 h 1267531"/>
                <a:gd name="connsiteX860" fmla="*/ 485435 w 1266381"/>
                <a:gd name="connsiteY860" fmla="*/ 936322 h 1267531"/>
                <a:gd name="connsiteX861" fmla="*/ 475243 w 1266381"/>
                <a:gd name="connsiteY861" fmla="*/ 954515 h 1267531"/>
                <a:gd name="connsiteX862" fmla="*/ 478196 w 1266381"/>
                <a:gd name="connsiteY862" fmla="*/ 964993 h 1267531"/>
                <a:gd name="connsiteX863" fmla="*/ 488673 w 1266381"/>
                <a:gd name="connsiteY863" fmla="*/ 962040 h 1267531"/>
                <a:gd name="connsiteX864" fmla="*/ 499246 w 1266381"/>
                <a:gd name="connsiteY864" fmla="*/ 943276 h 1267531"/>
                <a:gd name="connsiteX865" fmla="*/ 503723 w 1266381"/>
                <a:gd name="connsiteY865" fmla="*/ 959373 h 1267531"/>
                <a:gd name="connsiteX866" fmla="*/ 509914 w 1266381"/>
                <a:gd name="connsiteY866" fmla="*/ 962802 h 1267531"/>
                <a:gd name="connsiteX867" fmla="*/ 513343 w 1266381"/>
                <a:gd name="connsiteY867" fmla="*/ 956611 h 1267531"/>
                <a:gd name="connsiteX868" fmla="*/ 506104 w 1266381"/>
                <a:gd name="connsiteY868" fmla="*/ 930893 h 1267531"/>
                <a:gd name="connsiteX869" fmla="*/ 528488 w 1266381"/>
                <a:gd name="connsiteY869" fmla="*/ 891079 h 1267531"/>
                <a:gd name="connsiteX870" fmla="*/ 531726 w 1266381"/>
                <a:gd name="connsiteY870" fmla="*/ 902604 h 1267531"/>
                <a:gd name="connsiteX871" fmla="*/ 531250 w 1266381"/>
                <a:gd name="connsiteY871" fmla="*/ 903175 h 1267531"/>
                <a:gd name="connsiteX872" fmla="*/ 522868 w 1266381"/>
                <a:gd name="connsiteY872" fmla="*/ 918034 h 1267531"/>
                <a:gd name="connsiteX873" fmla="*/ 524773 w 1266381"/>
                <a:gd name="connsiteY873" fmla="*/ 924892 h 1267531"/>
                <a:gd name="connsiteX874" fmla="*/ 531631 w 1266381"/>
                <a:gd name="connsiteY874" fmla="*/ 922987 h 1267531"/>
                <a:gd name="connsiteX875" fmla="*/ 535441 w 1266381"/>
                <a:gd name="connsiteY875" fmla="*/ 916129 h 1267531"/>
                <a:gd name="connsiteX876" fmla="*/ 538584 w 1266381"/>
                <a:gd name="connsiteY876" fmla="*/ 927559 h 1267531"/>
                <a:gd name="connsiteX877" fmla="*/ 546680 w 1266381"/>
                <a:gd name="connsiteY877" fmla="*/ 932131 h 1267531"/>
                <a:gd name="connsiteX878" fmla="*/ 551252 w 1266381"/>
                <a:gd name="connsiteY878" fmla="*/ 924035 h 1267531"/>
                <a:gd name="connsiteX879" fmla="*/ 548109 w 1266381"/>
                <a:gd name="connsiteY879" fmla="*/ 912605 h 1267531"/>
                <a:gd name="connsiteX880" fmla="*/ 554967 w 1266381"/>
                <a:gd name="connsiteY880" fmla="*/ 916415 h 1267531"/>
                <a:gd name="connsiteX881" fmla="*/ 561825 w 1266381"/>
                <a:gd name="connsiteY881" fmla="*/ 914510 h 1267531"/>
                <a:gd name="connsiteX882" fmla="*/ 559920 w 1266381"/>
                <a:gd name="connsiteY882" fmla="*/ 907652 h 1267531"/>
                <a:gd name="connsiteX883" fmla="*/ 544299 w 1266381"/>
                <a:gd name="connsiteY883" fmla="*/ 898889 h 1267531"/>
                <a:gd name="connsiteX884" fmla="*/ 537632 w 1266381"/>
                <a:gd name="connsiteY884" fmla="*/ 874981 h 1267531"/>
                <a:gd name="connsiteX885" fmla="*/ 557063 w 1266381"/>
                <a:gd name="connsiteY885" fmla="*/ 840501 h 1267531"/>
                <a:gd name="connsiteX886" fmla="*/ 561539 w 1266381"/>
                <a:gd name="connsiteY886" fmla="*/ 856598 h 1267531"/>
                <a:gd name="connsiteX887" fmla="*/ 567731 w 1266381"/>
                <a:gd name="connsiteY887" fmla="*/ 860122 h 1267531"/>
                <a:gd name="connsiteX888" fmla="*/ 571255 w 1266381"/>
                <a:gd name="connsiteY888" fmla="*/ 853931 h 1267531"/>
                <a:gd name="connsiteX889" fmla="*/ 564111 w 1266381"/>
                <a:gd name="connsiteY889" fmla="*/ 828214 h 1267531"/>
                <a:gd name="connsiteX890" fmla="*/ 583256 w 1266381"/>
                <a:gd name="connsiteY890" fmla="*/ 794209 h 1267531"/>
                <a:gd name="connsiteX891" fmla="*/ 610879 w 1266381"/>
                <a:gd name="connsiteY891" fmla="*/ 808021 h 1267531"/>
                <a:gd name="connsiteX892" fmla="*/ 601259 w 1266381"/>
                <a:gd name="connsiteY892" fmla="*/ 892888 h 1267531"/>
                <a:gd name="connsiteX893" fmla="*/ 554300 w 1266381"/>
                <a:gd name="connsiteY893" fmla="*/ 930226 h 1267531"/>
                <a:gd name="connsiteX894" fmla="*/ 552395 w 1266381"/>
                <a:gd name="connsiteY894" fmla="*/ 946705 h 1267531"/>
                <a:gd name="connsiteX895" fmla="*/ 568874 w 1266381"/>
                <a:gd name="connsiteY895" fmla="*/ 948610 h 1267531"/>
                <a:gd name="connsiteX896" fmla="*/ 597544 w 1266381"/>
                <a:gd name="connsiteY896" fmla="*/ 925845 h 1267531"/>
                <a:gd name="connsiteX897" fmla="*/ 587352 w 1266381"/>
                <a:gd name="connsiteY897" fmla="*/ 1015189 h 1267531"/>
                <a:gd name="connsiteX898" fmla="*/ 586781 w 1266381"/>
                <a:gd name="connsiteY898" fmla="*/ 1015570 h 1267531"/>
                <a:gd name="connsiteX899" fmla="*/ 541251 w 1266381"/>
                <a:gd name="connsiteY899" fmla="*/ 1051765 h 1267531"/>
                <a:gd name="connsiteX900" fmla="*/ 499817 w 1266381"/>
                <a:gd name="connsiteY900" fmla="*/ 1047003 h 1267531"/>
                <a:gd name="connsiteX901" fmla="*/ 486863 w 1266381"/>
                <a:gd name="connsiteY901" fmla="*/ 1057290 h 1267531"/>
                <a:gd name="connsiteX902" fmla="*/ 497150 w 1266381"/>
                <a:gd name="connsiteY902" fmla="*/ 1070244 h 1267531"/>
                <a:gd name="connsiteX903" fmla="*/ 515343 w 1266381"/>
                <a:gd name="connsiteY903" fmla="*/ 1072339 h 1267531"/>
                <a:gd name="connsiteX904" fmla="*/ 493721 w 1266381"/>
                <a:gd name="connsiteY904" fmla="*/ 1089484 h 1267531"/>
                <a:gd name="connsiteX905" fmla="*/ 491245 w 1266381"/>
                <a:gd name="connsiteY905" fmla="*/ 1110916 h 1267531"/>
                <a:gd name="connsiteX906" fmla="*/ 512676 w 1266381"/>
                <a:gd name="connsiteY906" fmla="*/ 1113392 h 1267531"/>
                <a:gd name="connsiteX907" fmla="*/ 534298 w 1266381"/>
                <a:gd name="connsiteY907" fmla="*/ 1096152 h 1267531"/>
                <a:gd name="connsiteX908" fmla="*/ 532202 w 1266381"/>
                <a:gd name="connsiteY908" fmla="*/ 1114440 h 1267531"/>
                <a:gd name="connsiteX909" fmla="*/ 542489 w 1266381"/>
                <a:gd name="connsiteY909" fmla="*/ 1127394 h 1267531"/>
                <a:gd name="connsiteX910" fmla="*/ 555443 w 1266381"/>
                <a:gd name="connsiteY910" fmla="*/ 1117107 h 1267531"/>
                <a:gd name="connsiteX911" fmla="*/ 559920 w 1266381"/>
                <a:gd name="connsiteY911" fmla="*/ 1077483 h 1267531"/>
                <a:gd name="connsiteX912" fmla="*/ 559920 w 1266381"/>
                <a:gd name="connsiteY912" fmla="*/ 1075768 h 1267531"/>
                <a:gd name="connsiteX913" fmla="*/ 582304 w 1266381"/>
                <a:gd name="connsiteY913" fmla="*/ 1057957 h 1267531"/>
                <a:gd name="connsiteX914" fmla="*/ 570017 w 1266381"/>
                <a:gd name="connsiteY914" fmla="*/ 1166256 h 1267531"/>
                <a:gd name="connsiteX915" fmla="*/ 523058 w 1266381"/>
                <a:gd name="connsiteY915" fmla="*/ 1203594 h 1267531"/>
                <a:gd name="connsiteX916" fmla="*/ 521153 w 1266381"/>
                <a:gd name="connsiteY916" fmla="*/ 1220072 h 1267531"/>
                <a:gd name="connsiteX917" fmla="*/ 537632 w 1266381"/>
                <a:gd name="connsiteY917" fmla="*/ 1221977 h 1267531"/>
                <a:gd name="connsiteX918" fmla="*/ 566302 w 1266381"/>
                <a:gd name="connsiteY918" fmla="*/ 1199212 h 1267531"/>
                <a:gd name="connsiteX919" fmla="*/ 560777 w 1266381"/>
                <a:gd name="connsiteY919" fmla="*/ 1247504 h 1267531"/>
                <a:gd name="connsiteX920" fmla="*/ 576589 w 1266381"/>
                <a:gd name="connsiteY920" fmla="*/ 1267411 h 1267531"/>
                <a:gd name="connsiteX921" fmla="*/ 596496 w 1266381"/>
                <a:gd name="connsiteY921" fmla="*/ 1251600 h 1267531"/>
                <a:gd name="connsiteX922" fmla="*/ 602211 w 1266381"/>
                <a:gd name="connsiteY922" fmla="*/ 1201594 h 1267531"/>
                <a:gd name="connsiteX923" fmla="*/ 626500 w 1266381"/>
                <a:gd name="connsiteY923" fmla="*/ 1232169 h 1267531"/>
                <a:gd name="connsiteX924" fmla="*/ 642978 w 1266381"/>
                <a:gd name="connsiteY924" fmla="*/ 1234074 h 1267531"/>
                <a:gd name="connsiteX925" fmla="*/ 644788 w 1266381"/>
                <a:gd name="connsiteY925" fmla="*/ 1217596 h 1267531"/>
                <a:gd name="connsiteX926" fmla="*/ 605926 w 1266381"/>
                <a:gd name="connsiteY926" fmla="*/ 1168732 h 1267531"/>
                <a:gd name="connsiteX927" fmla="*/ 618023 w 1266381"/>
                <a:gd name="connsiteY927" fmla="*/ 1062910 h 1267531"/>
                <a:gd name="connsiteX928" fmla="*/ 635263 w 1266381"/>
                <a:gd name="connsiteY928" fmla="*/ 1084531 h 1267531"/>
                <a:gd name="connsiteX929" fmla="*/ 634882 w 1266381"/>
                <a:gd name="connsiteY929" fmla="*/ 1086246 h 1267531"/>
                <a:gd name="connsiteX930" fmla="*/ 630405 w 1266381"/>
                <a:gd name="connsiteY930" fmla="*/ 1125775 h 1267531"/>
                <a:gd name="connsiteX931" fmla="*/ 640692 w 1266381"/>
                <a:gd name="connsiteY931" fmla="*/ 1138729 h 1267531"/>
                <a:gd name="connsiteX932" fmla="*/ 653646 w 1266381"/>
                <a:gd name="connsiteY932" fmla="*/ 1128442 h 1267531"/>
                <a:gd name="connsiteX933" fmla="*/ 655646 w 1266381"/>
                <a:gd name="connsiteY933" fmla="*/ 1110249 h 1267531"/>
                <a:gd name="connsiteX934" fmla="*/ 672887 w 1266381"/>
                <a:gd name="connsiteY934" fmla="*/ 1131871 h 1267531"/>
                <a:gd name="connsiteX935" fmla="*/ 694318 w 1266381"/>
                <a:gd name="connsiteY935" fmla="*/ 1134347 h 1267531"/>
                <a:gd name="connsiteX936" fmla="*/ 696794 w 1266381"/>
                <a:gd name="connsiteY936" fmla="*/ 1112916 h 1267531"/>
                <a:gd name="connsiteX937" fmla="*/ 679554 w 1266381"/>
                <a:gd name="connsiteY937" fmla="*/ 1091294 h 1267531"/>
                <a:gd name="connsiteX938" fmla="*/ 697747 w 1266381"/>
                <a:gd name="connsiteY938" fmla="*/ 1093390 h 1267531"/>
                <a:gd name="connsiteX939" fmla="*/ 710701 w 1266381"/>
                <a:gd name="connsiteY939" fmla="*/ 1083103 h 1267531"/>
                <a:gd name="connsiteX940" fmla="*/ 700414 w 1266381"/>
                <a:gd name="connsiteY940" fmla="*/ 1070149 h 1267531"/>
                <a:gd name="connsiteX941" fmla="*/ 658980 w 1266381"/>
                <a:gd name="connsiteY941" fmla="*/ 1065481 h 1267531"/>
                <a:gd name="connsiteX942" fmla="*/ 622880 w 1266381"/>
                <a:gd name="connsiteY942" fmla="*/ 1020142 h 1267531"/>
                <a:gd name="connsiteX943" fmla="*/ 633358 w 1266381"/>
                <a:gd name="connsiteY943" fmla="*/ 928417 h 1267531"/>
                <a:gd name="connsiteX944" fmla="*/ 657647 w 1266381"/>
                <a:gd name="connsiteY944" fmla="*/ 958992 h 1267531"/>
                <a:gd name="connsiteX945" fmla="*/ 674125 w 1266381"/>
                <a:gd name="connsiteY945" fmla="*/ 960897 h 1267531"/>
                <a:gd name="connsiteX946" fmla="*/ 675935 w 1266381"/>
                <a:gd name="connsiteY946" fmla="*/ 944419 h 1267531"/>
                <a:gd name="connsiteX947" fmla="*/ 637073 w 1266381"/>
                <a:gd name="connsiteY947" fmla="*/ 895555 h 1267531"/>
                <a:gd name="connsiteX948" fmla="*/ 646979 w 1266381"/>
                <a:gd name="connsiteY948" fmla="*/ 808592 h 1267531"/>
                <a:gd name="connsiteX949" fmla="*/ 682316 w 1266381"/>
                <a:gd name="connsiteY949" fmla="*/ 800115 h 1267531"/>
                <a:gd name="connsiteX950" fmla="*/ 688793 w 1266381"/>
                <a:gd name="connsiteY950" fmla="*/ 830690 h 1267531"/>
                <a:gd name="connsiteX951" fmla="*/ 674792 w 1266381"/>
                <a:gd name="connsiteY951" fmla="*/ 852217 h 1267531"/>
                <a:gd name="connsiteX952" fmla="*/ 676316 w 1266381"/>
                <a:gd name="connsiteY952" fmla="*/ 859170 h 1267531"/>
                <a:gd name="connsiteX953" fmla="*/ 683269 w 1266381"/>
                <a:gd name="connsiteY953" fmla="*/ 857646 h 1267531"/>
                <a:gd name="connsiteX954" fmla="*/ 691746 w 1266381"/>
                <a:gd name="connsiteY954" fmla="*/ 844501 h 1267531"/>
                <a:gd name="connsiteX955" fmla="*/ 699747 w 1266381"/>
                <a:gd name="connsiteY955" fmla="*/ 882220 h 1267531"/>
                <a:gd name="connsiteX956" fmla="*/ 685936 w 1266381"/>
                <a:gd name="connsiteY956" fmla="*/ 903271 h 1267531"/>
                <a:gd name="connsiteX957" fmla="*/ 668410 w 1266381"/>
                <a:gd name="connsiteY957" fmla="*/ 906985 h 1267531"/>
                <a:gd name="connsiteX958" fmla="*/ 664505 w 1266381"/>
                <a:gd name="connsiteY958" fmla="*/ 912891 h 1267531"/>
                <a:gd name="connsiteX959" fmla="*/ 670410 w 1266381"/>
                <a:gd name="connsiteY959" fmla="*/ 916796 h 1267531"/>
                <a:gd name="connsiteX960" fmla="*/ 678125 w 1266381"/>
                <a:gd name="connsiteY960" fmla="*/ 915177 h 1267531"/>
                <a:gd name="connsiteX961" fmla="*/ 671648 w 1266381"/>
                <a:gd name="connsiteY961" fmla="*/ 925083 h 1267531"/>
                <a:gd name="connsiteX962" fmla="*/ 673553 w 1266381"/>
                <a:gd name="connsiteY962" fmla="*/ 934132 h 1267531"/>
                <a:gd name="connsiteX963" fmla="*/ 682602 w 1266381"/>
                <a:gd name="connsiteY963" fmla="*/ 932227 h 1267531"/>
                <a:gd name="connsiteX964" fmla="*/ 689079 w 1266381"/>
                <a:gd name="connsiteY964" fmla="*/ 922321 h 1267531"/>
                <a:gd name="connsiteX965" fmla="*/ 690698 w 1266381"/>
                <a:gd name="connsiteY965" fmla="*/ 930036 h 1267531"/>
                <a:gd name="connsiteX966" fmla="*/ 696699 w 1266381"/>
                <a:gd name="connsiteY966" fmla="*/ 933846 h 1267531"/>
                <a:gd name="connsiteX967" fmla="*/ 700509 w 1266381"/>
                <a:gd name="connsiteY967" fmla="*/ 927940 h 1267531"/>
                <a:gd name="connsiteX968" fmla="*/ 696985 w 1266381"/>
                <a:gd name="connsiteY968" fmla="*/ 911272 h 1267531"/>
                <a:gd name="connsiteX969" fmla="*/ 696699 w 1266381"/>
                <a:gd name="connsiteY969" fmla="*/ 910605 h 1267531"/>
                <a:gd name="connsiteX970" fmla="*/ 703367 w 1266381"/>
                <a:gd name="connsiteY970" fmla="*/ 900223 h 1267531"/>
                <a:gd name="connsiteX971" fmla="*/ 713082 w 1266381"/>
                <a:gd name="connsiteY971" fmla="*/ 945943 h 1267531"/>
                <a:gd name="connsiteX972" fmla="*/ 699080 w 1266381"/>
                <a:gd name="connsiteY972" fmla="*/ 967469 h 1267531"/>
                <a:gd name="connsiteX973" fmla="*/ 700604 w 1266381"/>
                <a:gd name="connsiteY973" fmla="*/ 974422 h 1267531"/>
                <a:gd name="connsiteX974" fmla="*/ 707558 w 1266381"/>
                <a:gd name="connsiteY974" fmla="*/ 972994 h 1267531"/>
                <a:gd name="connsiteX975" fmla="*/ 716035 w 1266381"/>
                <a:gd name="connsiteY975" fmla="*/ 959849 h 1267531"/>
                <a:gd name="connsiteX976" fmla="*/ 720321 w 1266381"/>
                <a:gd name="connsiteY976" fmla="*/ 980233 h 1267531"/>
                <a:gd name="connsiteX977" fmla="*/ 729465 w 1266381"/>
                <a:gd name="connsiteY977" fmla="*/ 986138 h 1267531"/>
                <a:gd name="connsiteX978" fmla="*/ 735371 w 1266381"/>
                <a:gd name="connsiteY978" fmla="*/ 976994 h 1267531"/>
                <a:gd name="connsiteX979" fmla="*/ 730894 w 1266381"/>
                <a:gd name="connsiteY979" fmla="*/ 955944 h 1267531"/>
                <a:gd name="connsiteX980" fmla="*/ 744896 w 1266381"/>
                <a:gd name="connsiteY980" fmla="*/ 965088 h 1267531"/>
                <a:gd name="connsiteX981" fmla="*/ 751849 w 1266381"/>
                <a:gd name="connsiteY981" fmla="*/ 963659 h 1267531"/>
                <a:gd name="connsiteX982" fmla="*/ 750420 w 1266381"/>
                <a:gd name="connsiteY982" fmla="*/ 956706 h 1267531"/>
                <a:gd name="connsiteX983" fmla="*/ 727941 w 1266381"/>
                <a:gd name="connsiteY983" fmla="*/ 942133 h 1267531"/>
                <a:gd name="connsiteX984" fmla="*/ 718511 w 1266381"/>
                <a:gd name="connsiteY984" fmla="*/ 897460 h 1267531"/>
                <a:gd name="connsiteX985" fmla="*/ 728513 w 1266381"/>
                <a:gd name="connsiteY985" fmla="*/ 903937 h 1267531"/>
                <a:gd name="connsiteX986" fmla="*/ 728513 w 1266381"/>
                <a:gd name="connsiteY986" fmla="*/ 904604 h 1267531"/>
                <a:gd name="connsiteX987" fmla="*/ 732132 w 1266381"/>
                <a:gd name="connsiteY987" fmla="*/ 921273 h 1267531"/>
                <a:gd name="connsiteX988" fmla="*/ 738038 w 1266381"/>
                <a:gd name="connsiteY988" fmla="*/ 925083 h 1267531"/>
                <a:gd name="connsiteX989" fmla="*/ 741943 w 1266381"/>
                <a:gd name="connsiteY989" fmla="*/ 919177 h 1267531"/>
                <a:gd name="connsiteX990" fmla="*/ 740324 w 1266381"/>
                <a:gd name="connsiteY990" fmla="*/ 911462 h 1267531"/>
                <a:gd name="connsiteX991" fmla="*/ 750230 w 1266381"/>
                <a:gd name="connsiteY991" fmla="*/ 917939 h 1267531"/>
                <a:gd name="connsiteX992" fmla="*/ 759278 w 1266381"/>
                <a:gd name="connsiteY992" fmla="*/ 916034 h 1267531"/>
                <a:gd name="connsiteX993" fmla="*/ 757373 w 1266381"/>
                <a:gd name="connsiteY993" fmla="*/ 906985 h 1267531"/>
                <a:gd name="connsiteX994" fmla="*/ 747467 w 1266381"/>
                <a:gd name="connsiteY994" fmla="*/ 900508 h 1267531"/>
                <a:gd name="connsiteX995" fmla="*/ 755183 w 1266381"/>
                <a:gd name="connsiteY995" fmla="*/ 898889 h 1267531"/>
                <a:gd name="connsiteX996" fmla="*/ 759088 w 1266381"/>
                <a:gd name="connsiteY996" fmla="*/ 892984 h 1267531"/>
                <a:gd name="connsiteX997" fmla="*/ 753087 w 1266381"/>
                <a:gd name="connsiteY997" fmla="*/ 889174 h 1267531"/>
                <a:gd name="connsiteX998" fmla="*/ 735561 w 1266381"/>
                <a:gd name="connsiteY998" fmla="*/ 892888 h 1267531"/>
                <a:gd name="connsiteX999" fmla="*/ 714797 w 1266381"/>
                <a:gd name="connsiteY999" fmla="*/ 879363 h 1267531"/>
                <a:gd name="connsiteX1000" fmla="*/ 706605 w 1266381"/>
                <a:gd name="connsiteY1000" fmla="*/ 840691 h 1267531"/>
                <a:gd name="connsiteX1001" fmla="*/ 720607 w 1266381"/>
                <a:gd name="connsiteY1001" fmla="*/ 849835 h 1267531"/>
                <a:gd name="connsiteX1002" fmla="*/ 727560 w 1266381"/>
                <a:gd name="connsiteY1002" fmla="*/ 848407 h 1267531"/>
                <a:gd name="connsiteX1003" fmla="*/ 726131 w 1266381"/>
                <a:gd name="connsiteY1003" fmla="*/ 841453 h 1267531"/>
                <a:gd name="connsiteX1004" fmla="*/ 703748 w 1266381"/>
                <a:gd name="connsiteY1004" fmla="*/ 826880 h 1267531"/>
                <a:gd name="connsiteX1005" fmla="*/ 697366 w 1266381"/>
                <a:gd name="connsiteY1005" fmla="*/ 796591 h 1267531"/>
                <a:gd name="connsiteX1006" fmla="*/ 725179 w 1266381"/>
                <a:gd name="connsiteY1006" fmla="*/ 789923 h 1267531"/>
                <a:gd name="connsiteX1007" fmla="*/ 773756 w 1266381"/>
                <a:gd name="connsiteY1007" fmla="*/ 863361 h 1267531"/>
                <a:gd name="connsiteX1008" fmla="*/ 761850 w 1266381"/>
                <a:gd name="connsiteY1008" fmla="*/ 922130 h 1267531"/>
                <a:gd name="connsiteX1009" fmla="*/ 770994 w 1266381"/>
                <a:gd name="connsiteY1009" fmla="*/ 935941 h 1267531"/>
                <a:gd name="connsiteX1010" fmla="*/ 784805 w 1266381"/>
                <a:gd name="connsiteY1010" fmla="*/ 926797 h 1267531"/>
                <a:gd name="connsiteX1011" fmla="*/ 792044 w 1266381"/>
                <a:gd name="connsiteY1011" fmla="*/ 890983 h 1267531"/>
                <a:gd name="connsiteX1012" fmla="*/ 841670 w 1266381"/>
                <a:gd name="connsiteY1012" fmla="*/ 965945 h 1267531"/>
                <a:gd name="connsiteX1013" fmla="*/ 841479 w 1266381"/>
                <a:gd name="connsiteY1013" fmla="*/ 966612 h 1267531"/>
                <a:gd name="connsiteX1014" fmla="*/ 829859 w 1266381"/>
                <a:gd name="connsiteY1014" fmla="*/ 1023571 h 1267531"/>
                <a:gd name="connsiteX1015" fmla="*/ 795092 w 1266381"/>
                <a:gd name="connsiteY1015" fmla="*/ 1046622 h 1267531"/>
                <a:gd name="connsiteX1016" fmla="*/ 791854 w 1266381"/>
                <a:gd name="connsiteY1016" fmla="*/ 1062814 h 1267531"/>
                <a:gd name="connsiteX1017" fmla="*/ 808046 w 1266381"/>
                <a:gd name="connsiteY1017" fmla="*/ 1066053 h 1267531"/>
                <a:gd name="connsiteX1018" fmla="*/ 823286 w 1266381"/>
                <a:gd name="connsiteY1018" fmla="*/ 1055956 h 1267531"/>
                <a:gd name="connsiteX1019" fmla="*/ 817762 w 1266381"/>
                <a:gd name="connsiteY1019" fmla="*/ 1083007 h 1267531"/>
                <a:gd name="connsiteX1020" fmla="*/ 829668 w 1266381"/>
                <a:gd name="connsiteY1020" fmla="*/ 1101010 h 1267531"/>
                <a:gd name="connsiteX1021" fmla="*/ 847670 w 1266381"/>
                <a:gd name="connsiteY1021" fmla="*/ 1089103 h 1267531"/>
                <a:gd name="connsiteX1022" fmla="*/ 853195 w 1266381"/>
                <a:gd name="connsiteY1022" fmla="*/ 1062052 h 1267531"/>
                <a:gd name="connsiteX1023" fmla="*/ 863291 w 1266381"/>
                <a:gd name="connsiteY1023" fmla="*/ 1077388 h 1267531"/>
                <a:gd name="connsiteX1024" fmla="*/ 879484 w 1266381"/>
                <a:gd name="connsiteY1024" fmla="*/ 1080721 h 1267531"/>
                <a:gd name="connsiteX1025" fmla="*/ 882818 w 1266381"/>
                <a:gd name="connsiteY1025" fmla="*/ 1064529 h 1267531"/>
                <a:gd name="connsiteX1026" fmla="*/ 860815 w 1266381"/>
                <a:gd name="connsiteY1026" fmla="*/ 1031287 h 1267531"/>
                <a:gd name="connsiteX1027" fmla="*/ 859672 w 1266381"/>
                <a:gd name="connsiteY1027" fmla="*/ 1029953 h 1267531"/>
                <a:gd name="connsiteX1028" fmla="*/ 865387 w 1266381"/>
                <a:gd name="connsiteY1028" fmla="*/ 1001950 h 1267531"/>
                <a:gd name="connsiteX1029" fmla="*/ 925490 w 1266381"/>
                <a:gd name="connsiteY1029" fmla="*/ 1092818 h 1267531"/>
                <a:gd name="connsiteX1030" fmla="*/ 913583 w 1266381"/>
                <a:gd name="connsiteY1030" fmla="*/ 1151587 h 1267531"/>
                <a:gd name="connsiteX1031" fmla="*/ 922727 w 1266381"/>
                <a:gd name="connsiteY1031" fmla="*/ 1165399 h 1267531"/>
                <a:gd name="connsiteX1032" fmla="*/ 936539 w 1266381"/>
                <a:gd name="connsiteY1032" fmla="*/ 1156255 h 1267531"/>
                <a:gd name="connsiteX1033" fmla="*/ 943778 w 1266381"/>
                <a:gd name="connsiteY1033" fmla="*/ 1120441 h 1267531"/>
                <a:gd name="connsiteX1034" fmla="*/ 970638 w 1266381"/>
                <a:gd name="connsiteY1034" fmla="*/ 1160922 h 1267531"/>
                <a:gd name="connsiteX1035" fmla="*/ 995594 w 1266381"/>
                <a:gd name="connsiteY1035" fmla="*/ 1165970 h 1267531"/>
                <a:gd name="connsiteX1036" fmla="*/ 628691 w 1266381"/>
                <a:gd name="connsiteY1036" fmla="*/ 762777 h 1267531"/>
                <a:gd name="connsiteX1037" fmla="*/ 542680 w 1266381"/>
                <a:gd name="connsiteY1037" fmla="*/ 719914 h 1267531"/>
                <a:gd name="connsiteX1038" fmla="*/ 504389 w 1266381"/>
                <a:gd name="connsiteY1038" fmla="*/ 631808 h 1267531"/>
                <a:gd name="connsiteX1039" fmla="*/ 531726 w 1266381"/>
                <a:gd name="connsiteY1039" fmla="*/ 539606 h 1267531"/>
                <a:gd name="connsiteX1040" fmla="*/ 611831 w 1266381"/>
                <a:gd name="connsiteY1040" fmla="*/ 486552 h 1267531"/>
                <a:gd name="connsiteX1041" fmla="*/ 707272 w 1266381"/>
                <a:gd name="connsiteY1041" fmla="*/ 497506 h 1267531"/>
                <a:gd name="connsiteX1042" fmla="*/ 773375 w 1266381"/>
                <a:gd name="connsiteY1042" fmla="*/ 567229 h 1267531"/>
                <a:gd name="connsiteX1043" fmla="*/ 779186 w 1266381"/>
                <a:gd name="connsiteY1043" fmla="*/ 663050 h 1267531"/>
                <a:gd name="connsiteX1044" fmla="*/ 722131 w 1266381"/>
                <a:gd name="connsiteY1044" fmla="*/ 740298 h 1267531"/>
                <a:gd name="connsiteX1045" fmla="*/ 628691 w 1266381"/>
                <a:gd name="connsiteY1045" fmla="*/ 762682 h 126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</a:cxnLst>
              <a:rect l="l" t="t" r="r" b="b"/>
              <a:pathLst>
                <a:path w="1266381" h="1267531">
                  <a:moveTo>
                    <a:pt x="994927" y="1165684"/>
                  </a:moveTo>
                  <a:cubicBezTo>
                    <a:pt x="1003214" y="1160160"/>
                    <a:pt x="1005500" y="1149016"/>
                    <a:pt x="999975" y="1140729"/>
                  </a:cubicBezTo>
                  <a:lnTo>
                    <a:pt x="972162" y="1098724"/>
                  </a:lnTo>
                  <a:lnTo>
                    <a:pt x="1010453" y="1106534"/>
                  </a:lnTo>
                  <a:cubicBezTo>
                    <a:pt x="1016739" y="1107772"/>
                    <a:pt x="1022930" y="1103772"/>
                    <a:pt x="1024264" y="1097390"/>
                  </a:cubicBezTo>
                  <a:cubicBezTo>
                    <a:pt x="1025597" y="1091008"/>
                    <a:pt x="1021406" y="1084817"/>
                    <a:pt x="1015120" y="1083579"/>
                  </a:cubicBezTo>
                  <a:lnTo>
                    <a:pt x="953969" y="1071101"/>
                  </a:lnTo>
                  <a:lnTo>
                    <a:pt x="895200" y="982233"/>
                  </a:lnTo>
                  <a:lnTo>
                    <a:pt x="922251" y="987757"/>
                  </a:lnTo>
                  <a:cubicBezTo>
                    <a:pt x="922537" y="988234"/>
                    <a:pt x="922727" y="988805"/>
                    <a:pt x="923108" y="989281"/>
                  </a:cubicBezTo>
                  <a:lnTo>
                    <a:pt x="945111" y="1022524"/>
                  </a:lnTo>
                  <a:cubicBezTo>
                    <a:pt x="948635" y="1027953"/>
                    <a:pt x="955970" y="1029382"/>
                    <a:pt x="961304" y="1025857"/>
                  </a:cubicBezTo>
                  <a:cubicBezTo>
                    <a:pt x="966638" y="1022333"/>
                    <a:pt x="968162" y="1014999"/>
                    <a:pt x="964637" y="1009665"/>
                  </a:cubicBezTo>
                  <a:lnTo>
                    <a:pt x="954541" y="994330"/>
                  </a:lnTo>
                  <a:lnTo>
                    <a:pt x="981592" y="999854"/>
                  </a:lnTo>
                  <a:cubicBezTo>
                    <a:pt x="989879" y="1001569"/>
                    <a:pt x="997880" y="996235"/>
                    <a:pt x="999594" y="987948"/>
                  </a:cubicBezTo>
                  <a:cubicBezTo>
                    <a:pt x="1001309" y="979661"/>
                    <a:pt x="995975" y="971660"/>
                    <a:pt x="987688" y="969946"/>
                  </a:cubicBezTo>
                  <a:lnTo>
                    <a:pt x="960637" y="964421"/>
                  </a:lnTo>
                  <a:lnTo>
                    <a:pt x="975877" y="954325"/>
                  </a:lnTo>
                  <a:cubicBezTo>
                    <a:pt x="981306" y="950705"/>
                    <a:pt x="982735" y="943466"/>
                    <a:pt x="979211" y="938037"/>
                  </a:cubicBezTo>
                  <a:cubicBezTo>
                    <a:pt x="975591" y="932703"/>
                    <a:pt x="968352" y="931179"/>
                    <a:pt x="962923" y="934703"/>
                  </a:cubicBezTo>
                  <a:lnTo>
                    <a:pt x="928157" y="957754"/>
                  </a:lnTo>
                  <a:lnTo>
                    <a:pt x="871388" y="946228"/>
                  </a:lnTo>
                  <a:lnTo>
                    <a:pt x="820429" y="869266"/>
                  </a:lnTo>
                  <a:lnTo>
                    <a:pt x="858719" y="877077"/>
                  </a:lnTo>
                  <a:cubicBezTo>
                    <a:pt x="865006" y="878315"/>
                    <a:pt x="871197" y="874219"/>
                    <a:pt x="872531" y="867933"/>
                  </a:cubicBezTo>
                  <a:cubicBezTo>
                    <a:pt x="873864" y="861551"/>
                    <a:pt x="869768" y="855455"/>
                    <a:pt x="863387" y="854122"/>
                  </a:cubicBezTo>
                  <a:lnTo>
                    <a:pt x="802236" y="841644"/>
                  </a:lnTo>
                  <a:lnTo>
                    <a:pt x="757278" y="773731"/>
                  </a:lnTo>
                  <a:lnTo>
                    <a:pt x="777947" y="745822"/>
                  </a:lnTo>
                  <a:lnTo>
                    <a:pt x="812237" y="766301"/>
                  </a:lnTo>
                  <a:lnTo>
                    <a:pt x="818524" y="791257"/>
                  </a:lnTo>
                  <a:cubicBezTo>
                    <a:pt x="819191" y="793924"/>
                    <a:pt x="821953" y="795543"/>
                    <a:pt x="824620" y="794876"/>
                  </a:cubicBezTo>
                  <a:cubicBezTo>
                    <a:pt x="827287" y="794209"/>
                    <a:pt x="828906" y="791447"/>
                    <a:pt x="828239" y="788780"/>
                  </a:cubicBezTo>
                  <a:lnTo>
                    <a:pt x="824429" y="773540"/>
                  </a:lnTo>
                  <a:lnTo>
                    <a:pt x="857576" y="793352"/>
                  </a:lnTo>
                  <a:cubicBezTo>
                    <a:pt x="857576" y="793352"/>
                    <a:pt x="863672" y="817831"/>
                    <a:pt x="863672" y="817831"/>
                  </a:cubicBezTo>
                  <a:lnTo>
                    <a:pt x="854433" y="833167"/>
                  </a:lnTo>
                  <a:cubicBezTo>
                    <a:pt x="853004" y="835548"/>
                    <a:pt x="853766" y="838596"/>
                    <a:pt x="856148" y="840025"/>
                  </a:cubicBezTo>
                  <a:cubicBezTo>
                    <a:pt x="858529" y="841453"/>
                    <a:pt x="861577" y="840691"/>
                    <a:pt x="863006" y="838310"/>
                  </a:cubicBezTo>
                  <a:lnTo>
                    <a:pt x="867101" y="831547"/>
                  </a:lnTo>
                  <a:lnTo>
                    <a:pt x="869959" y="843073"/>
                  </a:lnTo>
                  <a:cubicBezTo>
                    <a:pt x="870816" y="846597"/>
                    <a:pt x="874436" y="848692"/>
                    <a:pt x="877865" y="847835"/>
                  </a:cubicBezTo>
                  <a:cubicBezTo>
                    <a:pt x="881389" y="846978"/>
                    <a:pt x="883484" y="843358"/>
                    <a:pt x="882627" y="839929"/>
                  </a:cubicBezTo>
                  <a:lnTo>
                    <a:pt x="879770" y="828404"/>
                  </a:lnTo>
                  <a:lnTo>
                    <a:pt x="886532" y="832405"/>
                  </a:lnTo>
                  <a:cubicBezTo>
                    <a:pt x="888914" y="833833"/>
                    <a:pt x="891962" y="833071"/>
                    <a:pt x="893390" y="830690"/>
                  </a:cubicBezTo>
                  <a:cubicBezTo>
                    <a:pt x="894819" y="828309"/>
                    <a:pt x="894057" y="825261"/>
                    <a:pt x="891676" y="823832"/>
                  </a:cubicBezTo>
                  <a:lnTo>
                    <a:pt x="877103" y="815069"/>
                  </a:lnTo>
                  <a:cubicBezTo>
                    <a:pt x="877103" y="815069"/>
                    <a:pt x="876626" y="814974"/>
                    <a:pt x="876436" y="814879"/>
                  </a:cubicBezTo>
                  <a:lnTo>
                    <a:pt x="873388" y="802877"/>
                  </a:lnTo>
                  <a:lnTo>
                    <a:pt x="913488" y="826880"/>
                  </a:lnTo>
                  <a:lnTo>
                    <a:pt x="919775" y="851836"/>
                  </a:lnTo>
                  <a:cubicBezTo>
                    <a:pt x="920441" y="854503"/>
                    <a:pt x="923204" y="856122"/>
                    <a:pt x="925871" y="855455"/>
                  </a:cubicBezTo>
                  <a:cubicBezTo>
                    <a:pt x="928538" y="854788"/>
                    <a:pt x="930157" y="852026"/>
                    <a:pt x="929490" y="849359"/>
                  </a:cubicBezTo>
                  <a:lnTo>
                    <a:pt x="925680" y="834119"/>
                  </a:lnTo>
                  <a:lnTo>
                    <a:pt x="943587" y="844787"/>
                  </a:lnTo>
                  <a:cubicBezTo>
                    <a:pt x="947302" y="846978"/>
                    <a:pt x="951969" y="845740"/>
                    <a:pt x="954160" y="842120"/>
                  </a:cubicBezTo>
                  <a:cubicBezTo>
                    <a:pt x="956351" y="838501"/>
                    <a:pt x="955208" y="833738"/>
                    <a:pt x="951493" y="831547"/>
                  </a:cubicBezTo>
                  <a:lnTo>
                    <a:pt x="933014" y="820498"/>
                  </a:lnTo>
                  <a:lnTo>
                    <a:pt x="949207" y="816403"/>
                  </a:lnTo>
                  <a:cubicBezTo>
                    <a:pt x="951874" y="815736"/>
                    <a:pt x="953493" y="812974"/>
                    <a:pt x="952826" y="810307"/>
                  </a:cubicBezTo>
                  <a:cubicBezTo>
                    <a:pt x="952160" y="807640"/>
                    <a:pt x="949397" y="805925"/>
                    <a:pt x="946730" y="806687"/>
                  </a:cubicBezTo>
                  <a:lnTo>
                    <a:pt x="920822" y="813164"/>
                  </a:lnTo>
                  <a:lnTo>
                    <a:pt x="881675" y="789733"/>
                  </a:lnTo>
                  <a:lnTo>
                    <a:pt x="893200" y="786875"/>
                  </a:lnTo>
                  <a:cubicBezTo>
                    <a:pt x="893200" y="786875"/>
                    <a:pt x="893486" y="787161"/>
                    <a:pt x="893676" y="787351"/>
                  </a:cubicBezTo>
                  <a:lnTo>
                    <a:pt x="908345" y="796114"/>
                  </a:lnTo>
                  <a:cubicBezTo>
                    <a:pt x="910726" y="797543"/>
                    <a:pt x="913774" y="796781"/>
                    <a:pt x="915203" y="794400"/>
                  </a:cubicBezTo>
                  <a:cubicBezTo>
                    <a:pt x="916631" y="792019"/>
                    <a:pt x="915869" y="788971"/>
                    <a:pt x="913488" y="787542"/>
                  </a:cubicBezTo>
                  <a:lnTo>
                    <a:pt x="906725" y="783541"/>
                  </a:lnTo>
                  <a:lnTo>
                    <a:pt x="918251" y="780684"/>
                  </a:lnTo>
                  <a:cubicBezTo>
                    <a:pt x="921775" y="779827"/>
                    <a:pt x="923870" y="776207"/>
                    <a:pt x="923013" y="772778"/>
                  </a:cubicBezTo>
                  <a:cubicBezTo>
                    <a:pt x="922156" y="769254"/>
                    <a:pt x="918632" y="767158"/>
                    <a:pt x="915107" y="768016"/>
                  </a:cubicBezTo>
                  <a:lnTo>
                    <a:pt x="903582" y="770873"/>
                  </a:lnTo>
                  <a:lnTo>
                    <a:pt x="907583" y="764110"/>
                  </a:lnTo>
                  <a:cubicBezTo>
                    <a:pt x="909011" y="761729"/>
                    <a:pt x="908249" y="758586"/>
                    <a:pt x="905868" y="757252"/>
                  </a:cubicBezTo>
                  <a:cubicBezTo>
                    <a:pt x="903487" y="755824"/>
                    <a:pt x="900439" y="756586"/>
                    <a:pt x="899010" y="758967"/>
                  </a:cubicBezTo>
                  <a:lnTo>
                    <a:pt x="889866" y="774302"/>
                  </a:lnTo>
                  <a:lnTo>
                    <a:pt x="865863" y="780303"/>
                  </a:lnTo>
                  <a:lnTo>
                    <a:pt x="831954" y="760015"/>
                  </a:lnTo>
                  <a:lnTo>
                    <a:pt x="848147" y="755919"/>
                  </a:lnTo>
                  <a:cubicBezTo>
                    <a:pt x="850814" y="755252"/>
                    <a:pt x="852433" y="752490"/>
                    <a:pt x="851766" y="749823"/>
                  </a:cubicBezTo>
                  <a:cubicBezTo>
                    <a:pt x="851099" y="747156"/>
                    <a:pt x="848337" y="745537"/>
                    <a:pt x="845670" y="746203"/>
                  </a:cubicBezTo>
                  <a:lnTo>
                    <a:pt x="819762" y="752680"/>
                  </a:lnTo>
                  <a:lnTo>
                    <a:pt x="787377" y="733249"/>
                  </a:lnTo>
                  <a:lnTo>
                    <a:pt x="813761" y="697531"/>
                  </a:lnTo>
                  <a:lnTo>
                    <a:pt x="901201" y="723439"/>
                  </a:lnTo>
                  <a:lnTo>
                    <a:pt x="929776" y="776112"/>
                  </a:lnTo>
                  <a:cubicBezTo>
                    <a:pt x="932824" y="781732"/>
                    <a:pt x="939968" y="783827"/>
                    <a:pt x="945683" y="780779"/>
                  </a:cubicBezTo>
                  <a:cubicBezTo>
                    <a:pt x="951398" y="777731"/>
                    <a:pt x="953493" y="770587"/>
                    <a:pt x="950350" y="764872"/>
                  </a:cubicBezTo>
                  <a:lnTo>
                    <a:pt x="932919" y="732773"/>
                  </a:lnTo>
                  <a:lnTo>
                    <a:pt x="1019120" y="758300"/>
                  </a:lnTo>
                  <a:cubicBezTo>
                    <a:pt x="1019120" y="758300"/>
                    <a:pt x="1019216" y="758776"/>
                    <a:pt x="1019406" y="758967"/>
                  </a:cubicBezTo>
                  <a:lnTo>
                    <a:pt x="1047124" y="810021"/>
                  </a:lnTo>
                  <a:lnTo>
                    <a:pt x="1035218" y="850026"/>
                  </a:lnTo>
                  <a:cubicBezTo>
                    <a:pt x="1033408" y="856217"/>
                    <a:pt x="1036932" y="862789"/>
                    <a:pt x="1043123" y="864599"/>
                  </a:cubicBezTo>
                  <a:cubicBezTo>
                    <a:pt x="1049315" y="866409"/>
                    <a:pt x="1055887" y="862885"/>
                    <a:pt x="1057697" y="856693"/>
                  </a:cubicBezTo>
                  <a:lnTo>
                    <a:pt x="1062935" y="839167"/>
                  </a:lnTo>
                  <a:lnTo>
                    <a:pt x="1076080" y="863456"/>
                  </a:lnTo>
                  <a:cubicBezTo>
                    <a:pt x="1080080" y="870886"/>
                    <a:pt x="1089320" y="873648"/>
                    <a:pt x="1096749" y="869552"/>
                  </a:cubicBezTo>
                  <a:cubicBezTo>
                    <a:pt x="1104179" y="865552"/>
                    <a:pt x="1106941" y="856312"/>
                    <a:pt x="1102845" y="848883"/>
                  </a:cubicBezTo>
                  <a:lnTo>
                    <a:pt x="1089701" y="824594"/>
                  </a:lnTo>
                  <a:lnTo>
                    <a:pt x="1107322" y="829833"/>
                  </a:lnTo>
                  <a:cubicBezTo>
                    <a:pt x="1113513" y="831643"/>
                    <a:pt x="1120085" y="828118"/>
                    <a:pt x="1121895" y="821927"/>
                  </a:cubicBezTo>
                  <a:cubicBezTo>
                    <a:pt x="1123705" y="815736"/>
                    <a:pt x="1120181" y="809164"/>
                    <a:pt x="1113989" y="807354"/>
                  </a:cubicBezTo>
                  <a:lnTo>
                    <a:pt x="1075794" y="796019"/>
                  </a:lnTo>
                  <a:cubicBezTo>
                    <a:pt x="1075223" y="795829"/>
                    <a:pt x="1074651" y="795733"/>
                    <a:pt x="1074080" y="795733"/>
                  </a:cubicBezTo>
                  <a:lnTo>
                    <a:pt x="1060459" y="770587"/>
                  </a:lnTo>
                  <a:lnTo>
                    <a:pt x="1164948" y="801544"/>
                  </a:lnTo>
                  <a:lnTo>
                    <a:pt x="1193523" y="854217"/>
                  </a:lnTo>
                  <a:cubicBezTo>
                    <a:pt x="1196666" y="859932"/>
                    <a:pt x="1203715" y="862027"/>
                    <a:pt x="1209430" y="858884"/>
                  </a:cubicBezTo>
                  <a:cubicBezTo>
                    <a:pt x="1215145" y="855836"/>
                    <a:pt x="1217240" y="848692"/>
                    <a:pt x="1214097" y="842977"/>
                  </a:cubicBezTo>
                  <a:lnTo>
                    <a:pt x="1196666" y="810878"/>
                  </a:lnTo>
                  <a:lnTo>
                    <a:pt x="1243244" y="824689"/>
                  </a:lnTo>
                  <a:cubicBezTo>
                    <a:pt x="1252769" y="827547"/>
                    <a:pt x="1262770" y="822118"/>
                    <a:pt x="1265627" y="812593"/>
                  </a:cubicBezTo>
                  <a:cubicBezTo>
                    <a:pt x="1268485" y="803068"/>
                    <a:pt x="1262960" y="793066"/>
                    <a:pt x="1253435" y="790209"/>
                  </a:cubicBezTo>
                  <a:lnTo>
                    <a:pt x="1205239" y="775921"/>
                  </a:lnTo>
                  <a:lnTo>
                    <a:pt x="1239529" y="757348"/>
                  </a:lnTo>
                  <a:cubicBezTo>
                    <a:pt x="1245244" y="754300"/>
                    <a:pt x="1247339" y="747156"/>
                    <a:pt x="1244196" y="741441"/>
                  </a:cubicBezTo>
                  <a:cubicBezTo>
                    <a:pt x="1241148" y="735726"/>
                    <a:pt x="1234004" y="733630"/>
                    <a:pt x="1228289" y="736774"/>
                  </a:cubicBezTo>
                  <a:lnTo>
                    <a:pt x="1173425" y="766492"/>
                  </a:lnTo>
                  <a:lnTo>
                    <a:pt x="1071222" y="736202"/>
                  </a:lnTo>
                  <a:lnTo>
                    <a:pt x="1095511" y="723058"/>
                  </a:lnTo>
                  <a:cubicBezTo>
                    <a:pt x="1096082" y="723343"/>
                    <a:pt x="1096559" y="723534"/>
                    <a:pt x="1097130" y="723724"/>
                  </a:cubicBezTo>
                  <a:lnTo>
                    <a:pt x="1135325" y="735059"/>
                  </a:lnTo>
                  <a:cubicBezTo>
                    <a:pt x="1141517" y="736869"/>
                    <a:pt x="1148089" y="733345"/>
                    <a:pt x="1149899" y="727153"/>
                  </a:cubicBezTo>
                  <a:cubicBezTo>
                    <a:pt x="1151708" y="720962"/>
                    <a:pt x="1148184" y="714485"/>
                    <a:pt x="1141993" y="712580"/>
                  </a:cubicBezTo>
                  <a:lnTo>
                    <a:pt x="1124372" y="707341"/>
                  </a:lnTo>
                  <a:lnTo>
                    <a:pt x="1148660" y="694197"/>
                  </a:lnTo>
                  <a:cubicBezTo>
                    <a:pt x="1156090" y="690196"/>
                    <a:pt x="1158852" y="680862"/>
                    <a:pt x="1154852" y="673528"/>
                  </a:cubicBezTo>
                  <a:cubicBezTo>
                    <a:pt x="1150851" y="666098"/>
                    <a:pt x="1141517" y="663336"/>
                    <a:pt x="1134182" y="667432"/>
                  </a:cubicBezTo>
                  <a:lnTo>
                    <a:pt x="1109894" y="680671"/>
                  </a:lnTo>
                  <a:lnTo>
                    <a:pt x="1115037" y="663145"/>
                  </a:lnTo>
                  <a:cubicBezTo>
                    <a:pt x="1116847" y="656954"/>
                    <a:pt x="1113323" y="650382"/>
                    <a:pt x="1107131" y="648572"/>
                  </a:cubicBezTo>
                  <a:cubicBezTo>
                    <a:pt x="1100940" y="646762"/>
                    <a:pt x="1094463" y="650287"/>
                    <a:pt x="1092558" y="656478"/>
                  </a:cubicBezTo>
                  <a:lnTo>
                    <a:pt x="1080747" y="696483"/>
                  </a:lnTo>
                  <a:lnTo>
                    <a:pt x="1029788" y="724105"/>
                  </a:lnTo>
                  <a:lnTo>
                    <a:pt x="941301" y="697912"/>
                  </a:lnTo>
                  <a:lnTo>
                    <a:pt x="975591" y="679243"/>
                  </a:lnTo>
                  <a:cubicBezTo>
                    <a:pt x="981306" y="676195"/>
                    <a:pt x="983402" y="669051"/>
                    <a:pt x="980258" y="663336"/>
                  </a:cubicBezTo>
                  <a:cubicBezTo>
                    <a:pt x="977210" y="657621"/>
                    <a:pt x="970067" y="655525"/>
                    <a:pt x="964352" y="658669"/>
                  </a:cubicBezTo>
                  <a:lnTo>
                    <a:pt x="909488" y="688482"/>
                  </a:lnTo>
                  <a:lnTo>
                    <a:pt x="827382" y="664098"/>
                  </a:lnTo>
                  <a:lnTo>
                    <a:pt x="824906" y="623521"/>
                  </a:lnTo>
                  <a:lnTo>
                    <a:pt x="863768" y="621140"/>
                  </a:lnTo>
                  <a:lnTo>
                    <a:pt x="883008" y="638190"/>
                  </a:lnTo>
                  <a:cubicBezTo>
                    <a:pt x="885104" y="640000"/>
                    <a:pt x="888247" y="639809"/>
                    <a:pt x="890057" y="637714"/>
                  </a:cubicBezTo>
                  <a:cubicBezTo>
                    <a:pt x="891866" y="635618"/>
                    <a:pt x="891676" y="632475"/>
                    <a:pt x="889580" y="630665"/>
                  </a:cubicBezTo>
                  <a:lnTo>
                    <a:pt x="877865" y="620283"/>
                  </a:lnTo>
                  <a:lnTo>
                    <a:pt x="916346" y="617902"/>
                  </a:lnTo>
                  <a:cubicBezTo>
                    <a:pt x="916346" y="617902"/>
                    <a:pt x="935205" y="634666"/>
                    <a:pt x="935205" y="634666"/>
                  </a:cubicBezTo>
                  <a:lnTo>
                    <a:pt x="936253" y="652573"/>
                  </a:lnTo>
                  <a:cubicBezTo>
                    <a:pt x="936443" y="655335"/>
                    <a:pt x="938825" y="657430"/>
                    <a:pt x="941587" y="657240"/>
                  </a:cubicBezTo>
                  <a:cubicBezTo>
                    <a:pt x="944349" y="657049"/>
                    <a:pt x="946445" y="654668"/>
                    <a:pt x="946254" y="651906"/>
                  </a:cubicBezTo>
                  <a:lnTo>
                    <a:pt x="945778" y="644095"/>
                  </a:lnTo>
                  <a:lnTo>
                    <a:pt x="954636" y="651906"/>
                  </a:lnTo>
                  <a:cubicBezTo>
                    <a:pt x="957398" y="654287"/>
                    <a:pt x="961494" y="654001"/>
                    <a:pt x="963875" y="651334"/>
                  </a:cubicBezTo>
                  <a:cubicBezTo>
                    <a:pt x="966257" y="648667"/>
                    <a:pt x="965971" y="644476"/>
                    <a:pt x="963304" y="642095"/>
                  </a:cubicBezTo>
                  <a:lnTo>
                    <a:pt x="954446" y="634285"/>
                  </a:lnTo>
                  <a:lnTo>
                    <a:pt x="962351" y="633808"/>
                  </a:lnTo>
                  <a:cubicBezTo>
                    <a:pt x="965114" y="633618"/>
                    <a:pt x="967209" y="631237"/>
                    <a:pt x="967019" y="628474"/>
                  </a:cubicBezTo>
                  <a:cubicBezTo>
                    <a:pt x="966828" y="625712"/>
                    <a:pt x="964447" y="623617"/>
                    <a:pt x="961685" y="623807"/>
                  </a:cubicBezTo>
                  <a:lnTo>
                    <a:pt x="944635" y="624855"/>
                  </a:lnTo>
                  <a:cubicBezTo>
                    <a:pt x="944635" y="624855"/>
                    <a:pt x="944159" y="624950"/>
                    <a:pt x="943968" y="625045"/>
                  </a:cubicBezTo>
                  <a:lnTo>
                    <a:pt x="934729" y="616854"/>
                  </a:lnTo>
                  <a:lnTo>
                    <a:pt x="981306" y="613996"/>
                  </a:lnTo>
                  <a:lnTo>
                    <a:pt x="1000547" y="631046"/>
                  </a:lnTo>
                  <a:cubicBezTo>
                    <a:pt x="1002642" y="632856"/>
                    <a:pt x="1005785" y="632665"/>
                    <a:pt x="1007595" y="630665"/>
                  </a:cubicBezTo>
                  <a:cubicBezTo>
                    <a:pt x="1009405" y="628570"/>
                    <a:pt x="1009214" y="625426"/>
                    <a:pt x="1007119" y="623617"/>
                  </a:cubicBezTo>
                  <a:lnTo>
                    <a:pt x="995403" y="613234"/>
                  </a:lnTo>
                  <a:lnTo>
                    <a:pt x="1016168" y="611996"/>
                  </a:lnTo>
                  <a:cubicBezTo>
                    <a:pt x="1020454" y="611710"/>
                    <a:pt x="1023692" y="608091"/>
                    <a:pt x="1023407" y="603805"/>
                  </a:cubicBezTo>
                  <a:cubicBezTo>
                    <a:pt x="1023121" y="599518"/>
                    <a:pt x="1019501" y="596280"/>
                    <a:pt x="1015215" y="596566"/>
                  </a:cubicBezTo>
                  <a:lnTo>
                    <a:pt x="993689" y="597899"/>
                  </a:lnTo>
                  <a:lnTo>
                    <a:pt x="1004738" y="585326"/>
                  </a:lnTo>
                  <a:cubicBezTo>
                    <a:pt x="1006547" y="583231"/>
                    <a:pt x="1006357" y="580087"/>
                    <a:pt x="1004261" y="578278"/>
                  </a:cubicBezTo>
                  <a:cubicBezTo>
                    <a:pt x="1002166" y="576468"/>
                    <a:pt x="999023" y="576658"/>
                    <a:pt x="997213" y="578659"/>
                  </a:cubicBezTo>
                  <a:lnTo>
                    <a:pt x="979496" y="598661"/>
                  </a:lnTo>
                  <a:lnTo>
                    <a:pt x="933967" y="601423"/>
                  </a:lnTo>
                  <a:lnTo>
                    <a:pt x="941873" y="592470"/>
                  </a:lnTo>
                  <a:cubicBezTo>
                    <a:pt x="941873" y="592470"/>
                    <a:pt x="942349" y="592565"/>
                    <a:pt x="942539" y="592565"/>
                  </a:cubicBezTo>
                  <a:lnTo>
                    <a:pt x="959589" y="591517"/>
                  </a:lnTo>
                  <a:cubicBezTo>
                    <a:pt x="962351" y="591327"/>
                    <a:pt x="964447" y="588946"/>
                    <a:pt x="964256" y="586183"/>
                  </a:cubicBezTo>
                  <a:cubicBezTo>
                    <a:pt x="964066" y="583421"/>
                    <a:pt x="961685" y="581326"/>
                    <a:pt x="958922" y="581516"/>
                  </a:cubicBezTo>
                  <a:lnTo>
                    <a:pt x="951112" y="581992"/>
                  </a:lnTo>
                  <a:lnTo>
                    <a:pt x="958922" y="573134"/>
                  </a:lnTo>
                  <a:cubicBezTo>
                    <a:pt x="961304" y="570467"/>
                    <a:pt x="961018" y="566276"/>
                    <a:pt x="958351" y="563895"/>
                  </a:cubicBezTo>
                  <a:cubicBezTo>
                    <a:pt x="955684" y="561514"/>
                    <a:pt x="951493" y="561799"/>
                    <a:pt x="949112" y="564466"/>
                  </a:cubicBezTo>
                  <a:lnTo>
                    <a:pt x="941301" y="573325"/>
                  </a:lnTo>
                  <a:lnTo>
                    <a:pt x="940825" y="565419"/>
                  </a:lnTo>
                  <a:cubicBezTo>
                    <a:pt x="940634" y="562657"/>
                    <a:pt x="938253" y="560561"/>
                    <a:pt x="935491" y="560752"/>
                  </a:cubicBezTo>
                  <a:cubicBezTo>
                    <a:pt x="932729" y="560942"/>
                    <a:pt x="930633" y="563323"/>
                    <a:pt x="930824" y="566086"/>
                  </a:cubicBezTo>
                  <a:lnTo>
                    <a:pt x="931967" y="583897"/>
                  </a:lnTo>
                  <a:lnTo>
                    <a:pt x="915488" y="602471"/>
                  </a:lnTo>
                  <a:lnTo>
                    <a:pt x="876055" y="604852"/>
                  </a:lnTo>
                  <a:lnTo>
                    <a:pt x="887104" y="592375"/>
                  </a:lnTo>
                  <a:cubicBezTo>
                    <a:pt x="888914" y="590279"/>
                    <a:pt x="888723" y="587136"/>
                    <a:pt x="886628" y="585326"/>
                  </a:cubicBezTo>
                  <a:cubicBezTo>
                    <a:pt x="884532" y="583516"/>
                    <a:pt x="881389" y="583707"/>
                    <a:pt x="879579" y="585802"/>
                  </a:cubicBezTo>
                  <a:lnTo>
                    <a:pt x="861863" y="605805"/>
                  </a:lnTo>
                  <a:lnTo>
                    <a:pt x="823667" y="608186"/>
                  </a:lnTo>
                  <a:lnTo>
                    <a:pt x="821096" y="565800"/>
                  </a:lnTo>
                  <a:lnTo>
                    <a:pt x="893486" y="534272"/>
                  </a:lnTo>
                  <a:lnTo>
                    <a:pt x="951588" y="557132"/>
                  </a:lnTo>
                  <a:cubicBezTo>
                    <a:pt x="957589" y="559513"/>
                    <a:pt x="964447" y="556561"/>
                    <a:pt x="966828" y="550560"/>
                  </a:cubicBezTo>
                  <a:cubicBezTo>
                    <a:pt x="969209" y="544559"/>
                    <a:pt x="966257" y="537701"/>
                    <a:pt x="960256" y="535320"/>
                  </a:cubicBezTo>
                  <a:lnTo>
                    <a:pt x="923966" y="521032"/>
                  </a:lnTo>
                  <a:lnTo>
                    <a:pt x="1008548" y="484266"/>
                  </a:lnTo>
                  <a:lnTo>
                    <a:pt x="1062459" y="505507"/>
                  </a:lnTo>
                  <a:lnTo>
                    <a:pt x="1079033" y="543797"/>
                  </a:lnTo>
                  <a:cubicBezTo>
                    <a:pt x="1081604" y="549703"/>
                    <a:pt x="1088558" y="552465"/>
                    <a:pt x="1094463" y="549893"/>
                  </a:cubicBezTo>
                  <a:cubicBezTo>
                    <a:pt x="1100369" y="547321"/>
                    <a:pt x="1103131" y="540368"/>
                    <a:pt x="1100559" y="534463"/>
                  </a:cubicBezTo>
                  <a:lnTo>
                    <a:pt x="1093225" y="517699"/>
                  </a:lnTo>
                  <a:lnTo>
                    <a:pt x="1118847" y="527795"/>
                  </a:lnTo>
                  <a:cubicBezTo>
                    <a:pt x="1126658" y="530843"/>
                    <a:pt x="1135611" y="527033"/>
                    <a:pt x="1138659" y="519223"/>
                  </a:cubicBezTo>
                  <a:cubicBezTo>
                    <a:pt x="1141802" y="511412"/>
                    <a:pt x="1137897" y="502554"/>
                    <a:pt x="1130087" y="499411"/>
                  </a:cubicBezTo>
                  <a:lnTo>
                    <a:pt x="1104369" y="489314"/>
                  </a:lnTo>
                  <a:lnTo>
                    <a:pt x="1121133" y="481980"/>
                  </a:lnTo>
                  <a:cubicBezTo>
                    <a:pt x="1127039" y="479408"/>
                    <a:pt x="1129801" y="472550"/>
                    <a:pt x="1127229" y="466549"/>
                  </a:cubicBezTo>
                  <a:cubicBezTo>
                    <a:pt x="1124657" y="460644"/>
                    <a:pt x="1117704" y="457882"/>
                    <a:pt x="1111799" y="460453"/>
                  </a:cubicBezTo>
                  <a:lnTo>
                    <a:pt x="1075223" y="476265"/>
                  </a:lnTo>
                  <a:cubicBezTo>
                    <a:pt x="1074651" y="476551"/>
                    <a:pt x="1074175" y="476836"/>
                    <a:pt x="1073699" y="477122"/>
                  </a:cubicBezTo>
                  <a:lnTo>
                    <a:pt x="1047981" y="467026"/>
                  </a:lnTo>
                  <a:lnTo>
                    <a:pt x="1145708" y="424544"/>
                  </a:lnTo>
                  <a:lnTo>
                    <a:pt x="1203810" y="447404"/>
                  </a:lnTo>
                  <a:cubicBezTo>
                    <a:pt x="1209811" y="449785"/>
                    <a:pt x="1216574" y="446833"/>
                    <a:pt x="1218955" y="440832"/>
                  </a:cubicBezTo>
                  <a:cubicBezTo>
                    <a:pt x="1221336" y="434831"/>
                    <a:pt x="1218383" y="427973"/>
                    <a:pt x="1212383" y="425592"/>
                  </a:cubicBezTo>
                  <a:lnTo>
                    <a:pt x="1176092" y="411304"/>
                  </a:lnTo>
                  <a:lnTo>
                    <a:pt x="1222289" y="391207"/>
                  </a:lnTo>
                  <a:cubicBezTo>
                    <a:pt x="1231433" y="387206"/>
                    <a:pt x="1235528" y="376633"/>
                    <a:pt x="1231623" y="367489"/>
                  </a:cubicBezTo>
                  <a:cubicBezTo>
                    <a:pt x="1227623" y="358345"/>
                    <a:pt x="1217050" y="354154"/>
                    <a:pt x="1208001" y="358155"/>
                  </a:cubicBezTo>
                  <a:lnTo>
                    <a:pt x="1163424" y="377491"/>
                  </a:lnTo>
                  <a:lnTo>
                    <a:pt x="1176759" y="343486"/>
                  </a:lnTo>
                  <a:cubicBezTo>
                    <a:pt x="1179140" y="337486"/>
                    <a:pt x="1176188" y="330628"/>
                    <a:pt x="1170187" y="328342"/>
                  </a:cubicBezTo>
                  <a:cubicBezTo>
                    <a:pt x="1164186" y="325960"/>
                    <a:pt x="1157328" y="328913"/>
                    <a:pt x="1155042" y="334914"/>
                  </a:cubicBezTo>
                  <a:lnTo>
                    <a:pt x="1133039" y="390730"/>
                  </a:lnTo>
                  <a:lnTo>
                    <a:pt x="1033122" y="434164"/>
                  </a:lnTo>
                  <a:lnTo>
                    <a:pt x="1043600" y="407494"/>
                  </a:lnTo>
                  <a:cubicBezTo>
                    <a:pt x="1044171" y="407399"/>
                    <a:pt x="1044743" y="407209"/>
                    <a:pt x="1045314" y="406923"/>
                  </a:cubicBezTo>
                  <a:lnTo>
                    <a:pt x="1081795" y="391016"/>
                  </a:lnTo>
                  <a:cubicBezTo>
                    <a:pt x="1087700" y="388444"/>
                    <a:pt x="1090463" y="381586"/>
                    <a:pt x="1087891" y="375586"/>
                  </a:cubicBezTo>
                  <a:cubicBezTo>
                    <a:pt x="1085319" y="369680"/>
                    <a:pt x="1078366" y="366918"/>
                    <a:pt x="1072460" y="369490"/>
                  </a:cubicBezTo>
                  <a:lnTo>
                    <a:pt x="1055696" y="376824"/>
                  </a:lnTo>
                  <a:lnTo>
                    <a:pt x="1065793" y="351106"/>
                  </a:lnTo>
                  <a:cubicBezTo>
                    <a:pt x="1068936" y="343296"/>
                    <a:pt x="1065031" y="334342"/>
                    <a:pt x="1057220" y="331294"/>
                  </a:cubicBezTo>
                  <a:cubicBezTo>
                    <a:pt x="1049410" y="328246"/>
                    <a:pt x="1040552" y="332056"/>
                    <a:pt x="1037408" y="339867"/>
                  </a:cubicBezTo>
                  <a:lnTo>
                    <a:pt x="1027312" y="365489"/>
                  </a:lnTo>
                  <a:lnTo>
                    <a:pt x="1019978" y="348725"/>
                  </a:lnTo>
                  <a:cubicBezTo>
                    <a:pt x="1017406" y="342820"/>
                    <a:pt x="1010548" y="340057"/>
                    <a:pt x="1004547" y="342629"/>
                  </a:cubicBezTo>
                  <a:cubicBezTo>
                    <a:pt x="998642" y="345201"/>
                    <a:pt x="995879" y="352154"/>
                    <a:pt x="998451" y="358060"/>
                  </a:cubicBezTo>
                  <a:lnTo>
                    <a:pt x="1015120" y="396350"/>
                  </a:lnTo>
                  <a:lnTo>
                    <a:pt x="993784" y="450452"/>
                  </a:lnTo>
                  <a:cubicBezTo>
                    <a:pt x="993784" y="450452"/>
                    <a:pt x="993689" y="450928"/>
                    <a:pt x="993593" y="451119"/>
                  </a:cubicBezTo>
                  <a:lnTo>
                    <a:pt x="911107" y="487028"/>
                  </a:lnTo>
                  <a:lnTo>
                    <a:pt x="924442" y="453024"/>
                  </a:lnTo>
                  <a:cubicBezTo>
                    <a:pt x="926823" y="447023"/>
                    <a:pt x="923870" y="440165"/>
                    <a:pt x="917870" y="437879"/>
                  </a:cubicBezTo>
                  <a:cubicBezTo>
                    <a:pt x="911869" y="435498"/>
                    <a:pt x="905011" y="438451"/>
                    <a:pt x="902630" y="444451"/>
                  </a:cubicBezTo>
                  <a:lnTo>
                    <a:pt x="880627" y="500268"/>
                  </a:lnTo>
                  <a:lnTo>
                    <a:pt x="806522" y="532462"/>
                  </a:lnTo>
                  <a:lnTo>
                    <a:pt x="779948" y="504364"/>
                  </a:lnTo>
                  <a:lnTo>
                    <a:pt x="806713" y="479027"/>
                  </a:lnTo>
                  <a:lnTo>
                    <a:pt x="833478" y="479694"/>
                  </a:lnTo>
                  <a:cubicBezTo>
                    <a:pt x="836240" y="479694"/>
                    <a:pt x="838526" y="477598"/>
                    <a:pt x="838622" y="474836"/>
                  </a:cubicBezTo>
                  <a:cubicBezTo>
                    <a:pt x="838622" y="472074"/>
                    <a:pt x="836526" y="469788"/>
                    <a:pt x="833764" y="469693"/>
                  </a:cubicBezTo>
                  <a:lnTo>
                    <a:pt x="817095" y="469216"/>
                  </a:lnTo>
                  <a:lnTo>
                    <a:pt x="845765" y="441975"/>
                  </a:lnTo>
                  <a:lnTo>
                    <a:pt x="870530" y="442642"/>
                  </a:lnTo>
                  <a:lnTo>
                    <a:pt x="882818" y="455596"/>
                  </a:lnTo>
                  <a:cubicBezTo>
                    <a:pt x="884723" y="457596"/>
                    <a:pt x="887866" y="457691"/>
                    <a:pt x="889961" y="455786"/>
                  </a:cubicBezTo>
                  <a:cubicBezTo>
                    <a:pt x="891962" y="453881"/>
                    <a:pt x="892057" y="450738"/>
                    <a:pt x="890152" y="448642"/>
                  </a:cubicBezTo>
                  <a:lnTo>
                    <a:pt x="884723" y="442927"/>
                  </a:lnTo>
                  <a:lnTo>
                    <a:pt x="896534" y="443213"/>
                  </a:lnTo>
                  <a:cubicBezTo>
                    <a:pt x="900153" y="443213"/>
                    <a:pt x="903106" y="440451"/>
                    <a:pt x="903201" y="436831"/>
                  </a:cubicBezTo>
                  <a:cubicBezTo>
                    <a:pt x="903296" y="433212"/>
                    <a:pt x="900439" y="430164"/>
                    <a:pt x="896819" y="430069"/>
                  </a:cubicBezTo>
                  <a:lnTo>
                    <a:pt x="885008" y="429783"/>
                  </a:lnTo>
                  <a:lnTo>
                    <a:pt x="890723" y="424354"/>
                  </a:lnTo>
                  <a:cubicBezTo>
                    <a:pt x="892724" y="422449"/>
                    <a:pt x="892819" y="419305"/>
                    <a:pt x="890914" y="417305"/>
                  </a:cubicBezTo>
                  <a:cubicBezTo>
                    <a:pt x="889009" y="415305"/>
                    <a:pt x="885866" y="415210"/>
                    <a:pt x="883770" y="417115"/>
                  </a:cubicBezTo>
                  <a:lnTo>
                    <a:pt x="871388" y="428830"/>
                  </a:lnTo>
                  <a:cubicBezTo>
                    <a:pt x="871388" y="428830"/>
                    <a:pt x="871102" y="429211"/>
                    <a:pt x="871007" y="429402"/>
                  </a:cubicBezTo>
                  <a:lnTo>
                    <a:pt x="859100" y="429116"/>
                  </a:lnTo>
                  <a:lnTo>
                    <a:pt x="892247" y="397684"/>
                  </a:lnTo>
                  <a:lnTo>
                    <a:pt x="919013" y="398350"/>
                  </a:lnTo>
                  <a:cubicBezTo>
                    <a:pt x="921775" y="398350"/>
                    <a:pt x="924061" y="396255"/>
                    <a:pt x="924156" y="393493"/>
                  </a:cubicBezTo>
                  <a:cubicBezTo>
                    <a:pt x="924156" y="390730"/>
                    <a:pt x="922061" y="388444"/>
                    <a:pt x="919298" y="388349"/>
                  </a:cubicBezTo>
                  <a:lnTo>
                    <a:pt x="902534" y="387873"/>
                  </a:lnTo>
                  <a:lnTo>
                    <a:pt x="918155" y="373014"/>
                  </a:lnTo>
                  <a:cubicBezTo>
                    <a:pt x="921299" y="370061"/>
                    <a:pt x="921394" y="365203"/>
                    <a:pt x="918441" y="362060"/>
                  </a:cubicBezTo>
                  <a:cubicBezTo>
                    <a:pt x="915488" y="359012"/>
                    <a:pt x="910631" y="358822"/>
                    <a:pt x="907583" y="361774"/>
                  </a:cubicBezTo>
                  <a:lnTo>
                    <a:pt x="892533" y="376062"/>
                  </a:lnTo>
                  <a:lnTo>
                    <a:pt x="892914" y="360441"/>
                  </a:lnTo>
                  <a:cubicBezTo>
                    <a:pt x="892914" y="357679"/>
                    <a:pt x="890819" y="355393"/>
                    <a:pt x="888056" y="355297"/>
                  </a:cubicBezTo>
                  <a:cubicBezTo>
                    <a:pt x="885294" y="355297"/>
                    <a:pt x="883008" y="357393"/>
                    <a:pt x="882913" y="360155"/>
                  </a:cubicBezTo>
                  <a:lnTo>
                    <a:pt x="882246" y="385873"/>
                  </a:lnTo>
                  <a:lnTo>
                    <a:pt x="848337" y="418067"/>
                  </a:lnTo>
                  <a:lnTo>
                    <a:pt x="848718" y="405685"/>
                  </a:lnTo>
                  <a:cubicBezTo>
                    <a:pt x="848718" y="405685"/>
                    <a:pt x="849099" y="405494"/>
                    <a:pt x="849290" y="405304"/>
                  </a:cubicBezTo>
                  <a:lnTo>
                    <a:pt x="861672" y="393588"/>
                  </a:lnTo>
                  <a:cubicBezTo>
                    <a:pt x="863672" y="391683"/>
                    <a:pt x="863768" y="388540"/>
                    <a:pt x="861863" y="386539"/>
                  </a:cubicBezTo>
                  <a:cubicBezTo>
                    <a:pt x="859958" y="384539"/>
                    <a:pt x="856814" y="384444"/>
                    <a:pt x="854814" y="386349"/>
                  </a:cubicBezTo>
                  <a:lnTo>
                    <a:pt x="849099" y="391778"/>
                  </a:lnTo>
                  <a:lnTo>
                    <a:pt x="849385" y="379967"/>
                  </a:lnTo>
                  <a:cubicBezTo>
                    <a:pt x="849385" y="376348"/>
                    <a:pt x="846623" y="373395"/>
                    <a:pt x="843003" y="373300"/>
                  </a:cubicBezTo>
                  <a:cubicBezTo>
                    <a:pt x="839384" y="373204"/>
                    <a:pt x="836431" y="376062"/>
                    <a:pt x="836240" y="379681"/>
                  </a:cubicBezTo>
                  <a:lnTo>
                    <a:pt x="835955" y="391492"/>
                  </a:lnTo>
                  <a:lnTo>
                    <a:pt x="830525" y="385777"/>
                  </a:lnTo>
                  <a:cubicBezTo>
                    <a:pt x="828620" y="383777"/>
                    <a:pt x="825477" y="383682"/>
                    <a:pt x="823477" y="385587"/>
                  </a:cubicBezTo>
                  <a:cubicBezTo>
                    <a:pt x="821477" y="387492"/>
                    <a:pt x="821381" y="390635"/>
                    <a:pt x="823286" y="392635"/>
                  </a:cubicBezTo>
                  <a:lnTo>
                    <a:pt x="835574" y="405589"/>
                  </a:lnTo>
                  <a:lnTo>
                    <a:pt x="834907" y="430545"/>
                  </a:lnTo>
                  <a:cubicBezTo>
                    <a:pt x="834907" y="430545"/>
                    <a:pt x="806999" y="457405"/>
                    <a:pt x="806999" y="457405"/>
                  </a:cubicBezTo>
                  <a:lnTo>
                    <a:pt x="807380" y="441784"/>
                  </a:lnTo>
                  <a:cubicBezTo>
                    <a:pt x="807380" y="439022"/>
                    <a:pt x="805284" y="436736"/>
                    <a:pt x="802522" y="436641"/>
                  </a:cubicBezTo>
                  <a:cubicBezTo>
                    <a:pt x="799760" y="436641"/>
                    <a:pt x="797474" y="438736"/>
                    <a:pt x="797378" y="441499"/>
                  </a:cubicBezTo>
                  <a:lnTo>
                    <a:pt x="796712" y="467216"/>
                  </a:lnTo>
                  <a:lnTo>
                    <a:pt x="769375" y="493124"/>
                  </a:lnTo>
                  <a:lnTo>
                    <a:pt x="741371" y="463597"/>
                  </a:lnTo>
                  <a:lnTo>
                    <a:pt x="778900" y="388444"/>
                  </a:lnTo>
                  <a:lnTo>
                    <a:pt x="838145" y="368632"/>
                  </a:lnTo>
                  <a:cubicBezTo>
                    <a:pt x="844241" y="366632"/>
                    <a:pt x="847575" y="359965"/>
                    <a:pt x="845575" y="353869"/>
                  </a:cubicBezTo>
                  <a:cubicBezTo>
                    <a:pt x="843575" y="347773"/>
                    <a:pt x="836907" y="344439"/>
                    <a:pt x="830811" y="346439"/>
                  </a:cubicBezTo>
                  <a:lnTo>
                    <a:pt x="793759" y="358822"/>
                  </a:lnTo>
                  <a:lnTo>
                    <a:pt x="834907" y="276240"/>
                  </a:lnTo>
                  <a:lnTo>
                    <a:pt x="889866" y="257857"/>
                  </a:lnTo>
                  <a:lnTo>
                    <a:pt x="927204" y="276526"/>
                  </a:lnTo>
                  <a:cubicBezTo>
                    <a:pt x="933014" y="279383"/>
                    <a:pt x="939968" y="277097"/>
                    <a:pt x="942920" y="271287"/>
                  </a:cubicBezTo>
                  <a:cubicBezTo>
                    <a:pt x="945778" y="265477"/>
                    <a:pt x="943492" y="258428"/>
                    <a:pt x="937682" y="255571"/>
                  </a:cubicBezTo>
                  <a:lnTo>
                    <a:pt x="921299" y="247379"/>
                  </a:lnTo>
                  <a:lnTo>
                    <a:pt x="947492" y="238616"/>
                  </a:lnTo>
                  <a:cubicBezTo>
                    <a:pt x="955493" y="235949"/>
                    <a:pt x="959780" y="227281"/>
                    <a:pt x="957113" y="219280"/>
                  </a:cubicBezTo>
                  <a:cubicBezTo>
                    <a:pt x="954446" y="211279"/>
                    <a:pt x="945778" y="206993"/>
                    <a:pt x="937777" y="209660"/>
                  </a:cubicBezTo>
                  <a:lnTo>
                    <a:pt x="911583" y="218423"/>
                  </a:lnTo>
                  <a:lnTo>
                    <a:pt x="919775" y="201945"/>
                  </a:lnTo>
                  <a:cubicBezTo>
                    <a:pt x="922632" y="196135"/>
                    <a:pt x="920346" y="189181"/>
                    <a:pt x="914536" y="186229"/>
                  </a:cubicBezTo>
                  <a:cubicBezTo>
                    <a:pt x="908726" y="183371"/>
                    <a:pt x="901772" y="185657"/>
                    <a:pt x="898820" y="191467"/>
                  </a:cubicBezTo>
                  <a:lnTo>
                    <a:pt x="881008" y="227091"/>
                  </a:lnTo>
                  <a:cubicBezTo>
                    <a:pt x="880722" y="227662"/>
                    <a:pt x="880532" y="228234"/>
                    <a:pt x="880341" y="228710"/>
                  </a:cubicBezTo>
                  <a:lnTo>
                    <a:pt x="854147" y="237473"/>
                  </a:lnTo>
                  <a:lnTo>
                    <a:pt x="901677" y="142128"/>
                  </a:lnTo>
                  <a:lnTo>
                    <a:pt x="960923" y="122316"/>
                  </a:lnTo>
                  <a:cubicBezTo>
                    <a:pt x="967019" y="120220"/>
                    <a:pt x="970352" y="113648"/>
                    <a:pt x="968352" y="107457"/>
                  </a:cubicBezTo>
                  <a:cubicBezTo>
                    <a:pt x="966352" y="101361"/>
                    <a:pt x="959684" y="98027"/>
                    <a:pt x="953493" y="100123"/>
                  </a:cubicBezTo>
                  <a:lnTo>
                    <a:pt x="916441" y="112505"/>
                  </a:lnTo>
                  <a:lnTo>
                    <a:pt x="938920" y="67452"/>
                  </a:lnTo>
                  <a:cubicBezTo>
                    <a:pt x="943397" y="58594"/>
                    <a:pt x="939777" y="47735"/>
                    <a:pt x="930824" y="43354"/>
                  </a:cubicBezTo>
                  <a:cubicBezTo>
                    <a:pt x="921870" y="38877"/>
                    <a:pt x="911107" y="42496"/>
                    <a:pt x="906630" y="51450"/>
                  </a:cubicBezTo>
                  <a:lnTo>
                    <a:pt x="885008" y="94884"/>
                  </a:lnTo>
                  <a:lnTo>
                    <a:pt x="873388" y="60213"/>
                  </a:lnTo>
                  <a:cubicBezTo>
                    <a:pt x="871292" y="54117"/>
                    <a:pt x="864720" y="50783"/>
                    <a:pt x="858529" y="52783"/>
                  </a:cubicBezTo>
                  <a:cubicBezTo>
                    <a:pt x="852433" y="54879"/>
                    <a:pt x="849099" y="61451"/>
                    <a:pt x="851099" y="67642"/>
                  </a:cubicBezTo>
                  <a:lnTo>
                    <a:pt x="870149" y="124507"/>
                  </a:lnTo>
                  <a:lnTo>
                    <a:pt x="821477" y="222043"/>
                  </a:lnTo>
                  <a:lnTo>
                    <a:pt x="812428" y="194896"/>
                  </a:lnTo>
                  <a:cubicBezTo>
                    <a:pt x="812809" y="194420"/>
                    <a:pt x="813095" y="193944"/>
                    <a:pt x="813380" y="193372"/>
                  </a:cubicBezTo>
                  <a:lnTo>
                    <a:pt x="831192" y="157749"/>
                  </a:lnTo>
                  <a:cubicBezTo>
                    <a:pt x="834050" y="151939"/>
                    <a:pt x="831668" y="144985"/>
                    <a:pt x="825953" y="142033"/>
                  </a:cubicBezTo>
                  <a:cubicBezTo>
                    <a:pt x="820143" y="139175"/>
                    <a:pt x="813190" y="141461"/>
                    <a:pt x="810237" y="147271"/>
                  </a:cubicBezTo>
                  <a:lnTo>
                    <a:pt x="802046" y="163654"/>
                  </a:lnTo>
                  <a:lnTo>
                    <a:pt x="793283" y="137461"/>
                  </a:lnTo>
                  <a:cubicBezTo>
                    <a:pt x="790616" y="129460"/>
                    <a:pt x="781948" y="125173"/>
                    <a:pt x="773947" y="127840"/>
                  </a:cubicBezTo>
                  <a:cubicBezTo>
                    <a:pt x="765946" y="130507"/>
                    <a:pt x="761660" y="139175"/>
                    <a:pt x="764327" y="147176"/>
                  </a:cubicBezTo>
                  <a:lnTo>
                    <a:pt x="773090" y="173370"/>
                  </a:lnTo>
                  <a:lnTo>
                    <a:pt x="756707" y="165178"/>
                  </a:lnTo>
                  <a:cubicBezTo>
                    <a:pt x="750896" y="162321"/>
                    <a:pt x="743943" y="164607"/>
                    <a:pt x="740990" y="170417"/>
                  </a:cubicBezTo>
                  <a:cubicBezTo>
                    <a:pt x="738133" y="176227"/>
                    <a:pt x="740419" y="183276"/>
                    <a:pt x="746229" y="186133"/>
                  </a:cubicBezTo>
                  <a:lnTo>
                    <a:pt x="783567" y="204707"/>
                  </a:lnTo>
                  <a:lnTo>
                    <a:pt x="802046" y="259857"/>
                  </a:lnTo>
                  <a:cubicBezTo>
                    <a:pt x="802046" y="259857"/>
                    <a:pt x="802236" y="260333"/>
                    <a:pt x="802331" y="260524"/>
                  </a:cubicBezTo>
                  <a:lnTo>
                    <a:pt x="762231" y="341010"/>
                  </a:lnTo>
                  <a:lnTo>
                    <a:pt x="750611" y="306339"/>
                  </a:lnTo>
                  <a:cubicBezTo>
                    <a:pt x="748610" y="300243"/>
                    <a:pt x="741943" y="296909"/>
                    <a:pt x="735752" y="298909"/>
                  </a:cubicBezTo>
                  <a:cubicBezTo>
                    <a:pt x="729656" y="301005"/>
                    <a:pt x="726322" y="307577"/>
                    <a:pt x="728322" y="313768"/>
                  </a:cubicBezTo>
                  <a:lnTo>
                    <a:pt x="747372" y="370633"/>
                  </a:lnTo>
                  <a:lnTo>
                    <a:pt x="708605" y="448452"/>
                  </a:lnTo>
                  <a:lnTo>
                    <a:pt x="660790" y="443023"/>
                  </a:lnTo>
                  <a:lnTo>
                    <a:pt x="668696" y="406066"/>
                  </a:lnTo>
                  <a:lnTo>
                    <a:pt x="691175" y="391588"/>
                  </a:lnTo>
                  <a:cubicBezTo>
                    <a:pt x="693556" y="390064"/>
                    <a:pt x="694127" y="387016"/>
                    <a:pt x="692699" y="384634"/>
                  </a:cubicBezTo>
                  <a:cubicBezTo>
                    <a:pt x="691175" y="382348"/>
                    <a:pt x="688127" y="381682"/>
                    <a:pt x="685745" y="383206"/>
                  </a:cubicBezTo>
                  <a:lnTo>
                    <a:pt x="671744" y="392254"/>
                  </a:lnTo>
                  <a:lnTo>
                    <a:pt x="680030" y="353583"/>
                  </a:lnTo>
                  <a:lnTo>
                    <a:pt x="700890" y="340153"/>
                  </a:lnTo>
                  <a:lnTo>
                    <a:pt x="718416" y="343867"/>
                  </a:lnTo>
                  <a:cubicBezTo>
                    <a:pt x="721178" y="344439"/>
                    <a:pt x="723750" y="342724"/>
                    <a:pt x="724417" y="340057"/>
                  </a:cubicBezTo>
                  <a:cubicBezTo>
                    <a:pt x="724988" y="337390"/>
                    <a:pt x="723274" y="334723"/>
                    <a:pt x="720607" y="334057"/>
                  </a:cubicBezTo>
                  <a:lnTo>
                    <a:pt x="712892" y="332437"/>
                  </a:lnTo>
                  <a:lnTo>
                    <a:pt x="722798" y="326056"/>
                  </a:lnTo>
                  <a:cubicBezTo>
                    <a:pt x="725846" y="324055"/>
                    <a:pt x="726703" y="320055"/>
                    <a:pt x="724703" y="317007"/>
                  </a:cubicBezTo>
                  <a:cubicBezTo>
                    <a:pt x="722702" y="313959"/>
                    <a:pt x="718702" y="313102"/>
                    <a:pt x="715654" y="315102"/>
                  </a:cubicBezTo>
                  <a:lnTo>
                    <a:pt x="705748" y="321484"/>
                  </a:lnTo>
                  <a:lnTo>
                    <a:pt x="707367" y="313768"/>
                  </a:lnTo>
                  <a:cubicBezTo>
                    <a:pt x="707939" y="311101"/>
                    <a:pt x="706224" y="308434"/>
                    <a:pt x="703557" y="307768"/>
                  </a:cubicBezTo>
                  <a:cubicBezTo>
                    <a:pt x="700795" y="307196"/>
                    <a:pt x="698223" y="308911"/>
                    <a:pt x="697556" y="311578"/>
                  </a:cubicBezTo>
                  <a:lnTo>
                    <a:pt x="693937" y="328246"/>
                  </a:lnTo>
                  <a:cubicBezTo>
                    <a:pt x="693937" y="328246"/>
                    <a:pt x="693937" y="328723"/>
                    <a:pt x="693937" y="328913"/>
                  </a:cubicBezTo>
                  <a:lnTo>
                    <a:pt x="683936" y="335390"/>
                  </a:lnTo>
                  <a:lnTo>
                    <a:pt x="693556" y="290813"/>
                  </a:lnTo>
                  <a:lnTo>
                    <a:pt x="716035" y="276335"/>
                  </a:lnTo>
                  <a:cubicBezTo>
                    <a:pt x="718416" y="274811"/>
                    <a:pt x="718988" y="271763"/>
                    <a:pt x="717559" y="269382"/>
                  </a:cubicBezTo>
                  <a:cubicBezTo>
                    <a:pt x="716035" y="267096"/>
                    <a:pt x="712987" y="266429"/>
                    <a:pt x="710606" y="267858"/>
                  </a:cubicBezTo>
                  <a:lnTo>
                    <a:pt x="696604" y="276907"/>
                  </a:lnTo>
                  <a:lnTo>
                    <a:pt x="701081" y="255761"/>
                  </a:lnTo>
                  <a:cubicBezTo>
                    <a:pt x="701938" y="251570"/>
                    <a:pt x="699271" y="247474"/>
                    <a:pt x="695175" y="246617"/>
                  </a:cubicBezTo>
                  <a:cubicBezTo>
                    <a:pt x="690984" y="245760"/>
                    <a:pt x="686888" y="248332"/>
                    <a:pt x="686031" y="252523"/>
                  </a:cubicBezTo>
                  <a:lnTo>
                    <a:pt x="681650" y="272906"/>
                  </a:lnTo>
                  <a:lnTo>
                    <a:pt x="673172" y="259762"/>
                  </a:lnTo>
                  <a:cubicBezTo>
                    <a:pt x="671648" y="257476"/>
                    <a:pt x="668600" y="256714"/>
                    <a:pt x="666219" y="258238"/>
                  </a:cubicBezTo>
                  <a:cubicBezTo>
                    <a:pt x="663838" y="259762"/>
                    <a:pt x="663171" y="262905"/>
                    <a:pt x="664695" y="265191"/>
                  </a:cubicBezTo>
                  <a:lnTo>
                    <a:pt x="678602" y="286813"/>
                  </a:lnTo>
                  <a:lnTo>
                    <a:pt x="668791" y="332437"/>
                  </a:lnTo>
                  <a:lnTo>
                    <a:pt x="662123" y="322055"/>
                  </a:lnTo>
                  <a:cubicBezTo>
                    <a:pt x="662123" y="322055"/>
                    <a:pt x="662314" y="321674"/>
                    <a:pt x="662409" y="321388"/>
                  </a:cubicBezTo>
                  <a:lnTo>
                    <a:pt x="665933" y="304720"/>
                  </a:lnTo>
                  <a:cubicBezTo>
                    <a:pt x="666505" y="302053"/>
                    <a:pt x="664790" y="299290"/>
                    <a:pt x="662123" y="298719"/>
                  </a:cubicBezTo>
                  <a:cubicBezTo>
                    <a:pt x="659361" y="298147"/>
                    <a:pt x="656694" y="299862"/>
                    <a:pt x="656123" y="302529"/>
                  </a:cubicBezTo>
                  <a:lnTo>
                    <a:pt x="654503" y="310244"/>
                  </a:lnTo>
                  <a:lnTo>
                    <a:pt x="648122" y="300338"/>
                  </a:lnTo>
                  <a:cubicBezTo>
                    <a:pt x="646121" y="297290"/>
                    <a:pt x="642121" y="296433"/>
                    <a:pt x="639073" y="298433"/>
                  </a:cubicBezTo>
                  <a:cubicBezTo>
                    <a:pt x="636025" y="300433"/>
                    <a:pt x="635168" y="304434"/>
                    <a:pt x="637168" y="307482"/>
                  </a:cubicBezTo>
                  <a:lnTo>
                    <a:pt x="643645" y="317388"/>
                  </a:lnTo>
                  <a:lnTo>
                    <a:pt x="635930" y="315769"/>
                  </a:lnTo>
                  <a:cubicBezTo>
                    <a:pt x="633263" y="315197"/>
                    <a:pt x="630596" y="316912"/>
                    <a:pt x="629929" y="319579"/>
                  </a:cubicBezTo>
                  <a:cubicBezTo>
                    <a:pt x="629357" y="322246"/>
                    <a:pt x="631072" y="325008"/>
                    <a:pt x="633739" y="325579"/>
                  </a:cubicBezTo>
                  <a:lnTo>
                    <a:pt x="651265" y="329389"/>
                  </a:lnTo>
                  <a:lnTo>
                    <a:pt x="664790" y="350249"/>
                  </a:lnTo>
                  <a:cubicBezTo>
                    <a:pt x="664790" y="350249"/>
                    <a:pt x="656885" y="388159"/>
                    <a:pt x="656885" y="388159"/>
                  </a:cubicBezTo>
                  <a:lnTo>
                    <a:pt x="648407" y="375014"/>
                  </a:lnTo>
                  <a:cubicBezTo>
                    <a:pt x="646883" y="372728"/>
                    <a:pt x="643835" y="372061"/>
                    <a:pt x="641454" y="373585"/>
                  </a:cubicBezTo>
                  <a:cubicBezTo>
                    <a:pt x="639073" y="375109"/>
                    <a:pt x="638501" y="378157"/>
                    <a:pt x="639930" y="380539"/>
                  </a:cubicBezTo>
                  <a:lnTo>
                    <a:pt x="653932" y="402160"/>
                  </a:lnTo>
                  <a:lnTo>
                    <a:pt x="645550" y="441308"/>
                  </a:lnTo>
                  <a:lnTo>
                    <a:pt x="611831" y="437498"/>
                  </a:lnTo>
                  <a:lnTo>
                    <a:pt x="593829" y="362441"/>
                  </a:lnTo>
                  <a:lnTo>
                    <a:pt x="626405" y="309196"/>
                  </a:lnTo>
                  <a:cubicBezTo>
                    <a:pt x="629738" y="303672"/>
                    <a:pt x="628024" y="296433"/>
                    <a:pt x="622499" y="293099"/>
                  </a:cubicBezTo>
                  <a:cubicBezTo>
                    <a:pt x="616975" y="289670"/>
                    <a:pt x="609831" y="291480"/>
                    <a:pt x="606402" y="297004"/>
                  </a:cubicBezTo>
                  <a:lnTo>
                    <a:pt x="586019" y="330247"/>
                  </a:lnTo>
                  <a:lnTo>
                    <a:pt x="564492" y="240521"/>
                  </a:lnTo>
                  <a:lnTo>
                    <a:pt x="594782" y="191182"/>
                  </a:lnTo>
                  <a:lnTo>
                    <a:pt x="635358" y="181466"/>
                  </a:lnTo>
                  <a:cubicBezTo>
                    <a:pt x="641645" y="179942"/>
                    <a:pt x="645550" y="173656"/>
                    <a:pt x="644026" y="167369"/>
                  </a:cubicBezTo>
                  <a:cubicBezTo>
                    <a:pt x="642502" y="161083"/>
                    <a:pt x="636215" y="157177"/>
                    <a:pt x="629929" y="158701"/>
                  </a:cubicBezTo>
                  <a:lnTo>
                    <a:pt x="612117" y="162988"/>
                  </a:lnTo>
                  <a:lnTo>
                    <a:pt x="626500" y="139461"/>
                  </a:lnTo>
                  <a:cubicBezTo>
                    <a:pt x="630881" y="132222"/>
                    <a:pt x="628691" y="122887"/>
                    <a:pt x="621452" y="118506"/>
                  </a:cubicBezTo>
                  <a:cubicBezTo>
                    <a:pt x="614308" y="114124"/>
                    <a:pt x="604878" y="116315"/>
                    <a:pt x="600497" y="123554"/>
                  </a:cubicBezTo>
                  <a:lnTo>
                    <a:pt x="586114" y="147081"/>
                  </a:lnTo>
                  <a:lnTo>
                    <a:pt x="581828" y="129269"/>
                  </a:lnTo>
                  <a:cubicBezTo>
                    <a:pt x="580304" y="122983"/>
                    <a:pt x="574017" y="119173"/>
                    <a:pt x="567731" y="120601"/>
                  </a:cubicBezTo>
                  <a:cubicBezTo>
                    <a:pt x="561444" y="122125"/>
                    <a:pt x="557539" y="128412"/>
                    <a:pt x="559063" y="134698"/>
                  </a:cubicBezTo>
                  <a:lnTo>
                    <a:pt x="568397" y="173465"/>
                  </a:lnTo>
                  <a:cubicBezTo>
                    <a:pt x="568493" y="174037"/>
                    <a:pt x="568778" y="174608"/>
                    <a:pt x="568969" y="175084"/>
                  </a:cubicBezTo>
                  <a:lnTo>
                    <a:pt x="554491" y="198611"/>
                  </a:lnTo>
                  <a:lnTo>
                    <a:pt x="529631" y="94979"/>
                  </a:lnTo>
                  <a:lnTo>
                    <a:pt x="562206" y="41734"/>
                  </a:lnTo>
                  <a:cubicBezTo>
                    <a:pt x="565540" y="36210"/>
                    <a:pt x="563825" y="29066"/>
                    <a:pt x="558301" y="25637"/>
                  </a:cubicBezTo>
                  <a:cubicBezTo>
                    <a:pt x="552776" y="22303"/>
                    <a:pt x="545633" y="24018"/>
                    <a:pt x="542204" y="29542"/>
                  </a:cubicBezTo>
                  <a:lnTo>
                    <a:pt x="521820" y="62785"/>
                  </a:lnTo>
                  <a:lnTo>
                    <a:pt x="510104" y="13826"/>
                  </a:lnTo>
                  <a:cubicBezTo>
                    <a:pt x="507818" y="4111"/>
                    <a:pt x="498103" y="-1795"/>
                    <a:pt x="488387" y="491"/>
                  </a:cubicBezTo>
                  <a:cubicBezTo>
                    <a:pt x="478672" y="2777"/>
                    <a:pt x="472766" y="12493"/>
                    <a:pt x="475052" y="22208"/>
                  </a:cubicBezTo>
                  <a:lnTo>
                    <a:pt x="486387" y="69452"/>
                  </a:lnTo>
                  <a:lnTo>
                    <a:pt x="455240" y="50307"/>
                  </a:lnTo>
                  <a:cubicBezTo>
                    <a:pt x="449716" y="46973"/>
                    <a:pt x="442477" y="48688"/>
                    <a:pt x="439143" y="54212"/>
                  </a:cubicBezTo>
                  <a:cubicBezTo>
                    <a:pt x="435809" y="59737"/>
                    <a:pt x="437524" y="66976"/>
                    <a:pt x="443048" y="70309"/>
                  </a:cubicBezTo>
                  <a:lnTo>
                    <a:pt x="494198" y="101647"/>
                  </a:lnTo>
                  <a:lnTo>
                    <a:pt x="519629" y="207660"/>
                  </a:lnTo>
                  <a:lnTo>
                    <a:pt x="495245" y="192706"/>
                  </a:lnTo>
                  <a:cubicBezTo>
                    <a:pt x="495245" y="192134"/>
                    <a:pt x="495150" y="191563"/>
                    <a:pt x="495055" y="190991"/>
                  </a:cubicBezTo>
                  <a:lnTo>
                    <a:pt x="485720" y="152224"/>
                  </a:lnTo>
                  <a:cubicBezTo>
                    <a:pt x="484196" y="145938"/>
                    <a:pt x="477910" y="142128"/>
                    <a:pt x="471623" y="143557"/>
                  </a:cubicBezTo>
                  <a:cubicBezTo>
                    <a:pt x="465337" y="145081"/>
                    <a:pt x="461527" y="151367"/>
                    <a:pt x="462956" y="157654"/>
                  </a:cubicBezTo>
                  <a:lnTo>
                    <a:pt x="467242" y="175465"/>
                  </a:lnTo>
                  <a:lnTo>
                    <a:pt x="443715" y="160987"/>
                  </a:lnTo>
                  <a:cubicBezTo>
                    <a:pt x="436476" y="156606"/>
                    <a:pt x="427142" y="158892"/>
                    <a:pt x="422665" y="166036"/>
                  </a:cubicBezTo>
                  <a:cubicBezTo>
                    <a:pt x="418283" y="173179"/>
                    <a:pt x="420474" y="182609"/>
                    <a:pt x="427713" y="186991"/>
                  </a:cubicBezTo>
                  <a:lnTo>
                    <a:pt x="451240" y="201373"/>
                  </a:lnTo>
                  <a:lnTo>
                    <a:pt x="433428" y="205660"/>
                  </a:lnTo>
                  <a:cubicBezTo>
                    <a:pt x="427142" y="207184"/>
                    <a:pt x="423236" y="213470"/>
                    <a:pt x="424760" y="219757"/>
                  </a:cubicBezTo>
                  <a:cubicBezTo>
                    <a:pt x="426284" y="226043"/>
                    <a:pt x="432571" y="229853"/>
                    <a:pt x="438857" y="228424"/>
                  </a:cubicBezTo>
                  <a:lnTo>
                    <a:pt x="479434" y="218709"/>
                  </a:lnTo>
                  <a:lnTo>
                    <a:pt x="528964" y="249094"/>
                  </a:lnTo>
                  <a:cubicBezTo>
                    <a:pt x="528964" y="249094"/>
                    <a:pt x="529440" y="249284"/>
                    <a:pt x="529631" y="249379"/>
                  </a:cubicBezTo>
                  <a:lnTo>
                    <a:pt x="550586" y="336819"/>
                  </a:lnTo>
                  <a:lnTo>
                    <a:pt x="519439" y="317769"/>
                  </a:lnTo>
                  <a:cubicBezTo>
                    <a:pt x="513914" y="314435"/>
                    <a:pt x="506675" y="316150"/>
                    <a:pt x="503342" y="321674"/>
                  </a:cubicBezTo>
                  <a:cubicBezTo>
                    <a:pt x="499913" y="327199"/>
                    <a:pt x="501722" y="334438"/>
                    <a:pt x="507247" y="337771"/>
                  </a:cubicBezTo>
                  <a:lnTo>
                    <a:pt x="558396" y="369109"/>
                  </a:lnTo>
                  <a:lnTo>
                    <a:pt x="577827" y="450071"/>
                  </a:lnTo>
                  <a:lnTo>
                    <a:pt x="551157" y="467692"/>
                  </a:lnTo>
                  <a:lnTo>
                    <a:pt x="540680" y="452738"/>
                  </a:lnTo>
                  <a:lnTo>
                    <a:pt x="545347" y="426449"/>
                  </a:lnTo>
                  <a:cubicBezTo>
                    <a:pt x="545823" y="423687"/>
                    <a:pt x="544013" y="421115"/>
                    <a:pt x="541251" y="420639"/>
                  </a:cubicBezTo>
                  <a:cubicBezTo>
                    <a:pt x="538489" y="420163"/>
                    <a:pt x="535917" y="421972"/>
                    <a:pt x="535441" y="424735"/>
                  </a:cubicBezTo>
                  <a:lnTo>
                    <a:pt x="532583" y="441213"/>
                  </a:lnTo>
                  <a:lnTo>
                    <a:pt x="509914" y="408828"/>
                  </a:lnTo>
                  <a:lnTo>
                    <a:pt x="514200" y="384444"/>
                  </a:lnTo>
                  <a:lnTo>
                    <a:pt x="528869" y="374157"/>
                  </a:lnTo>
                  <a:cubicBezTo>
                    <a:pt x="531155" y="372538"/>
                    <a:pt x="531726" y="369490"/>
                    <a:pt x="530107" y="367204"/>
                  </a:cubicBezTo>
                  <a:cubicBezTo>
                    <a:pt x="528488" y="364918"/>
                    <a:pt x="525440" y="364346"/>
                    <a:pt x="523154" y="365965"/>
                  </a:cubicBezTo>
                  <a:lnTo>
                    <a:pt x="516677" y="370442"/>
                  </a:lnTo>
                  <a:lnTo>
                    <a:pt x="518772" y="358726"/>
                  </a:lnTo>
                  <a:cubicBezTo>
                    <a:pt x="519439" y="355202"/>
                    <a:pt x="517058" y="351773"/>
                    <a:pt x="513438" y="351202"/>
                  </a:cubicBezTo>
                  <a:cubicBezTo>
                    <a:pt x="509914" y="350535"/>
                    <a:pt x="506485" y="352916"/>
                    <a:pt x="505913" y="356536"/>
                  </a:cubicBezTo>
                  <a:lnTo>
                    <a:pt x="503818" y="368156"/>
                  </a:lnTo>
                  <a:lnTo>
                    <a:pt x="499341" y="361679"/>
                  </a:lnTo>
                  <a:cubicBezTo>
                    <a:pt x="497722" y="359393"/>
                    <a:pt x="494579" y="358917"/>
                    <a:pt x="492293" y="360441"/>
                  </a:cubicBezTo>
                  <a:cubicBezTo>
                    <a:pt x="490007" y="362060"/>
                    <a:pt x="489530" y="365108"/>
                    <a:pt x="491054" y="367394"/>
                  </a:cubicBezTo>
                  <a:lnTo>
                    <a:pt x="500770" y="381396"/>
                  </a:lnTo>
                  <a:cubicBezTo>
                    <a:pt x="500770" y="381396"/>
                    <a:pt x="501151" y="381682"/>
                    <a:pt x="501341" y="381872"/>
                  </a:cubicBezTo>
                  <a:lnTo>
                    <a:pt x="499246" y="393588"/>
                  </a:lnTo>
                  <a:lnTo>
                    <a:pt x="473052" y="356250"/>
                  </a:lnTo>
                  <a:lnTo>
                    <a:pt x="477719" y="329866"/>
                  </a:lnTo>
                  <a:cubicBezTo>
                    <a:pt x="478196" y="327103"/>
                    <a:pt x="476386" y="324532"/>
                    <a:pt x="473624" y="324055"/>
                  </a:cubicBezTo>
                  <a:cubicBezTo>
                    <a:pt x="470957" y="323579"/>
                    <a:pt x="468290" y="325389"/>
                    <a:pt x="467813" y="328151"/>
                  </a:cubicBezTo>
                  <a:lnTo>
                    <a:pt x="464956" y="344629"/>
                  </a:lnTo>
                  <a:lnTo>
                    <a:pt x="452573" y="327008"/>
                  </a:lnTo>
                  <a:cubicBezTo>
                    <a:pt x="450097" y="323484"/>
                    <a:pt x="445334" y="322722"/>
                    <a:pt x="441810" y="325103"/>
                  </a:cubicBezTo>
                  <a:cubicBezTo>
                    <a:pt x="438286" y="327580"/>
                    <a:pt x="437429" y="332342"/>
                    <a:pt x="439905" y="335866"/>
                  </a:cubicBezTo>
                  <a:lnTo>
                    <a:pt x="451811" y="352916"/>
                  </a:lnTo>
                  <a:lnTo>
                    <a:pt x="436381" y="350249"/>
                  </a:lnTo>
                  <a:cubicBezTo>
                    <a:pt x="433619" y="349773"/>
                    <a:pt x="431047" y="351583"/>
                    <a:pt x="430571" y="354345"/>
                  </a:cubicBezTo>
                  <a:cubicBezTo>
                    <a:pt x="430094" y="357107"/>
                    <a:pt x="431904" y="359679"/>
                    <a:pt x="434666" y="360155"/>
                  </a:cubicBezTo>
                  <a:lnTo>
                    <a:pt x="460003" y="364632"/>
                  </a:lnTo>
                  <a:lnTo>
                    <a:pt x="486768" y="402922"/>
                  </a:lnTo>
                  <a:lnTo>
                    <a:pt x="474576" y="400732"/>
                  </a:lnTo>
                  <a:cubicBezTo>
                    <a:pt x="474576" y="400732"/>
                    <a:pt x="474386" y="400255"/>
                    <a:pt x="474290" y="400065"/>
                  </a:cubicBezTo>
                  <a:lnTo>
                    <a:pt x="464480" y="386158"/>
                  </a:lnTo>
                  <a:cubicBezTo>
                    <a:pt x="462860" y="383872"/>
                    <a:pt x="459812" y="383301"/>
                    <a:pt x="457526" y="384920"/>
                  </a:cubicBezTo>
                  <a:cubicBezTo>
                    <a:pt x="455240" y="386539"/>
                    <a:pt x="454669" y="389587"/>
                    <a:pt x="456288" y="391873"/>
                  </a:cubicBezTo>
                  <a:lnTo>
                    <a:pt x="460860" y="398255"/>
                  </a:lnTo>
                  <a:lnTo>
                    <a:pt x="449144" y="396255"/>
                  </a:lnTo>
                  <a:cubicBezTo>
                    <a:pt x="445620" y="395588"/>
                    <a:pt x="442191" y="397969"/>
                    <a:pt x="441620" y="401589"/>
                  </a:cubicBezTo>
                  <a:cubicBezTo>
                    <a:pt x="441048" y="405113"/>
                    <a:pt x="443334" y="408542"/>
                    <a:pt x="446954" y="409209"/>
                  </a:cubicBezTo>
                  <a:lnTo>
                    <a:pt x="458574" y="411209"/>
                  </a:lnTo>
                  <a:lnTo>
                    <a:pt x="452192" y="415686"/>
                  </a:lnTo>
                  <a:cubicBezTo>
                    <a:pt x="449906" y="417305"/>
                    <a:pt x="449335" y="420448"/>
                    <a:pt x="450954" y="422639"/>
                  </a:cubicBezTo>
                  <a:cubicBezTo>
                    <a:pt x="452573" y="424925"/>
                    <a:pt x="455717" y="425401"/>
                    <a:pt x="457907" y="423877"/>
                  </a:cubicBezTo>
                  <a:lnTo>
                    <a:pt x="472576" y="413590"/>
                  </a:lnTo>
                  <a:lnTo>
                    <a:pt x="497055" y="417877"/>
                  </a:lnTo>
                  <a:cubicBezTo>
                    <a:pt x="497055" y="417877"/>
                    <a:pt x="519439" y="449404"/>
                    <a:pt x="519439" y="449404"/>
                  </a:cubicBezTo>
                  <a:lnTo>
                    <a:pt x="504008" y="446737"/>
                  </a:lnTo>
                  <a:cubicBezTo>
                    <a:pt x="501246" y="446261"/>
                    <a:pt x="498674" y="448071"/>
                    <a:pt x="498198" y="450833"/>
                  </a:cubicBezTo>
                  <a:cubicBezTo>
                    <a:pt x="497722" y="453595"/>
                    <a:pt x="499532" y="456167"/>
                    <a:pt x="502294" y="456643"/>
                  </a:cubicBezTo>
                  <a:lnTo>
                    <a:pt x="527535" y="461120"/>
                  </a:lnTo>
                  <a:lnTo>
                    <a:pt x="538298" y="476455"/>
                  </a:lnTo>
                  <a:lnTo>
                    <a:pt x="508104" y="496458"/>
                  </a:lnTo>
                  <a:lnTo>
                    <a:pt x="441620" y="447214"/>
                  </a:lnTo>
                  <a:lnTo>
                    <a:pt x="432380" y="385492"/>
                  </a:lnTo>
                  <a:cubicBezTo>
                    <a:pt x="431428" y="379110"/>
                    <a:pt x="425522" y="374633"/>
                    <a:pt x="419141" y="375586"/>
                  </a:cubicBezTo>
                  <a:cubicBezTo>
                    <a:pt x="412759" y="376538"/>
                    <a:pt x="408282" y="382539"/>
                    <a:pt x="409235" y="388921"/>
                  </a:cubicBezTo>
                  <a:lnTo>
                    <a:pt x="415045" y="427497"/>
                  </a:lnTo>
                  <a:lnTo>
                    <a:pt x="340845" y="372633"/>
                  </a:lnTo>
                  <a:lnTo>
                    <a:pt x="332273" y="315388"/>
                  </a:lnTo>
                  <a:lnTo>
                    <a:pt x="357133" y="281860"/>
                  </a:lnTo>
                  <a:cubicBezTo>
                    <a:pt x="360943" y="276716"/>
                    <a:pt x="359895" y="269287"/>
                    <a:pt x="354656" y="265477"/>
                  </a:cubicBezTo>
                  <a:cubicBezTo>
                    <a:pt x="349513" y="261667"/>
                    <a:pt x="342179" y="262714"/>
                    <a:pt x="338273" y="267953"/>
                  </a:cubicBezTo>
                  <a:lnTo>
                    <a:pt x="327415" y="282717"/>
                  </a:lnTo>
                  <a:lnTo>
                    <a:pt x="323319" y="255380"/>
                  </a:lnTo>
                  <a:cubicBezTo>
                    <a:pt x="322081" y="246998"/>
                    <a:pt x="314270" y="241283"/>
                    <a:pt x="305984" y="242521"/>
                  </a:cubicBezTo>
                  <a:cubicBezTo>
                    <a:pt x="297697" y="243760"/>
                    <a:pt x="291887" y="251570"/>
                    <a:pt x="293125" y="259857"/>
                  </a:cubicBezTo>
                  <a:lnTo>
                    <a:pt x="297125" y="287194"/>
                  </a:lnTo>
                  <a:lnTo>
                    <a:pt x="282457" y="276335"/>
                  </a:lnTo>
                  <a:cubicBezTo>
                    <a:pt x="277218" y="272525"/>
                    <a:pt x="269884" y="273573"/>
                    <a:pt x="266074" y="278812"/>
                  </a:cubicBezTo>
                  <a:cubicBezTo>
                    <a:pt x="262264" y="283955"/>
                    <a:pt x="263312" y="291289"/>
                    <a:pt x="268550" y="295195"/>
                  </a:cubicBezTo>
                  <a:lnTo>
                    <a:pt x="300554" y="318912"/>
                  </a:lnTo>
                  <a:cubicBezTo>
                    <a:pt x="301031" y="319293"/>
                    <a:pt x="301507" y="319483"/>
                    <a:pt x="302078" y="319769"/>
                  </a:cubicBezTo>
                  <a:lnTo>
                    <a:pt x="306174" y="347106"/>
                  </a:lnTo>
                  <a:lnTo>
                    <a:pt x="220544" y="283765"/>
                  </a:lnTo>
                  <a:lnTo>
                    <a:pt x="211305" y="222043"/>
                  </a:lnTo>
                  <a:cubicBezTo>
                    <a:pt x="210353" y="215661"/>
                    <a:pt x="204352" y="211184"/>
                    <a:pt x="197970" y="212232"/>
                  </a:cubicBezTo>
                  <a:cubicBezTo>
                    <a:pt x="191588" y="213184"/>
                    <a:pt x="187112" y="219185"/>
                    <a:pt x="188064" y="225567"/>
                  </a:cubicBezTo>
                  <a:lnTo>
                    <a:pt x="193874" y="264143"/>
                  </a:lnTo>
                  <a:lnTo>
                    <a:pt x="153393" y="234139"/>
                  </a:lnTo>
                  <a:cubicBezTo>
                    <a:pt x="145392" y="228234"/>
                    <a:pt x="134153" y="229948"/>
                    <a:pt x="128247" y="237949"/>
                  </a:cubicBezTo>
                  <a:cubicBezTo>
                    <a:pt x="122342" y="245950"/>
                    <a:pt x="124056" y="257190"/>
                    <a:pt x="131962" y="263095"/>
                  </a:cubicBezTo>
                  <a:lnTo>
                    <a:pt x="171014" y="292051"/>
                  </a:lnTo>
                  <a:lnTo>
                    <a:pt x="134819" y="297481"/>
                  </a:lnTo>
                  <a:cubicBezTo>
                    <a:pt x="128438" y="298433"/>
                    <a:pt x="124056" y="304434"/>
                    <a:pt x="125009" y="310816"/>
                  </a:cubicBezTo>
                  <a:cubicBezTo>
                    <a:pt x="125961" y="317197"/>
                    <a:pt x="131962" y="321579"/>
                    <a:pt x="138344" y="320626"/>
                  </a:cubicBezTo>
                  <a:lnTo>
                    <a:pt x="197684" y="311768"/>
                  </a:lnTo>
                  <a:lnTo>
                    <a:pt x="285314" y="376633"/>
                  </a:lnTo>
                  <a:lnTo>
                    <a:pt x="257025" y="380920"/>
                  </a:lnTo>
                  <a:cubicBezTo>
                    <a:pt x="257025" y="380920"/>
                    <a:pt x="256168" y="380062"/>
                    <a:pt x="255692" y="379681"/>
                  </a:cubicBezTo>
                  <a:lnTo>
                    <a:pt x="223688" y="355964"/>
                  </a:lnTo>
                  <a:cubicBezTo>
                    <a:pt x="218544" y="352059"/>
                    <a:pt x="211115" y="353202"/>
                    <a:pt x="207305" y="358345"/>
                  </a:cubicBezTo>
                  <a:cubicBezTo>
                    <a:pt x="203399" y="363584"/>
                    <a:pt x="204542" y="370918"/>
                    <a:pt x="209781" y="374728"/>
                  </a:cubicBezTo>
                  <a:lnTo>
                    <a:pt x="224545" y="385682"/>
                  </a:lnTo>
                  <a:lnTo>
                    <a:pt x="197208" y="389778"/>
                  </a:lnTo>
                  <a:cubicBezTo>
                    <a:pt x="188921" y="391016"/>
                    <a:pt x="183111" y="398827"/>
                    <a:pt x="184349" y="407113"/>
                  </a:cubicBezTo>
                  <a:cubicBezTo>
                    <a:pt x="185588" y="415495"/>
                    <a:pt x="193398" y="421210"/>
                    <a:pt x="201685" y="419972"/>
                  </a:cubicBezTo>
                  <a:lnTo>
                    <a:pt x="229022" y="415876"/>
                  </a:lnTo>
                  <a:lnTo>
                    <a:pt x="218163" y="430640"/>
                  </a:lnTo>
                  <a:cubicBezTo>
                    <a:pt x="214353" y="435879"/>
                    <a:pt x="215401" y="443118"/>
                    <a:pt x="220640" y="447023"/>
                  </a:cubicBezTo>
                  <a:cubicBezTo>
                    <a:pt x="225783" y="450833"/>
                    <a:pt x="233213" y="449785"/>
                    <a:pt x="237023" y="444547"/>
                  </a:cubicBezTo>
                  <a:lnTo>
                    <a:pt x="261883" y="411019"/>
                  </a:lnTo>
                  <a:lnTo>
                    <a:pt x="319414" y="402446"/>
                  </a:lnTo>
                  <a:cubicBezTo>
                    <a:pt x="319414" y="402446"/>
                    <a:pt x="319890" y="402351"/>
                    <a:pt x="320081" y="402256"/>
                  </a:cubicBezTo>
                  <a:lnTo>
                    <a:pt x="392375" y="455786"/>
                  </a:lnTo>
                  <a:lnTo>
                    <a:pt x="356180" y="461215"/>
                  </a:lnTo>
                  <a:cubicBezTo>
                    <a:pt x="349799" y="462168"/>
                    <a:pt x="345417" y="468169"/>
                    <a:pt x="346370" y="474550"/>
                  </a:cubicBezTo>
                  <a:cubicBezTo>
                    <a:pt x="347322" y="480932"/>
                    <a:pt x="353323" y="485314"/>
                    <a:pt x="359705" y="484361"/>
                  </a:cubicBezTo>
                  <a:lnTo>
                    <a:pt x="419045" y="475503"/>
                  </a:lnTo>
                  <a:lnTo>
                    <a:pt x="485244" y="524461"/>
                  </a:lnTo>
                  <a:lnTo>
                    <a:pt x="476195" y="554846"/>
                  </a:lnTo>
                  <a:lnTo>
                    <a:pt x="454764" y="549703"/>
                  </a:lnTo>
                  <a:lnTo>
                    <a:pt x="440858" y="526843"/>
                  </a:lnTo>
                  <a:cubicBezTo>
                    <a:pt x="439429" y="524461"/>
                    <a:pt x="436381" y="523699"/>
                    <a:pt x="434000" y="525223"/>
                  </a:cubicBezTo>
                  <a:cubicBezTo>
                    <a:pt x="431618" y="526652"/>
                    <a:pt x="430856" y="529795"/>
                    <a:pt x="432380" y="532081"/>
                  </a:cubicBezTo>
                  <a:lnTo>
                    <a:pt x="441048" y="546369"/>
                  </a:lnTo>
                  <a:lnTo>
                    <a:pt x="402567" y="537034"/>
                  </a:lnTo>
                  <a:lnTo>
                    <a:pt x="389708" y="515889"/>
                  </a:lnTo>
                  <a:lnTo>
                    <a:pt x="393899" y="498458"/>
                  </a:lnTo>
                  <a:cubicBezTo>
                    <a:pt x="394566" y="495791"/>
                    <a:pt x="392852" y="493029"/>
                    <a:pt x="390185" y="492457"/>
                  </a:cubicBezTo>
                  <a:cubicBezTo>
                    <a:pt x="387518" y="491791"/>
                    <a:pt x="384755" y="493410"/>
                    <a:pt x="384089" y="496077"/>
                  </a:cubicBezTo>
                  <a:lnTo>
                    <a:pt x="382184" y="503792"/>
                  </a:lnTo>
                  <a:lnTo>
                    <a:pt x="375992" y="493696"/>
                  </a:lnTo>
                  <a:cubicBezTo>
                    <a:pt x="374087" y="490648"/>
                    <a:pt x="370087" y="489600"/>
                    <a:pt x="367039" y="491505"/>
                  </a:cubicBezTo>
                  <a:cubicBezTo>
                    <a:pt x="363991" y="493410"/>
                    <a:pt x="362943" y="497410"/>
                    <a:pt x="364848" y="500458"/>
                  </a:cubicBezTo>
                  <a:lnTo>
                    <a:pt x="371039" y="510555"/>
                  </a:lnTo>
                  <a:lnTo>
                    <a:pt x="363419" y="508745"/>
                  </a:lnTo>
                  <a:cubicBezTo>
                    <a:pt x="360752" y="508078"/>
                    <a:pt x="357990" y="509793"/>
                    <a:pt x="357323" y="512460"/>
                  </a:cubicBezTo>
                  <a:cubicBezTo>
                    <a:pt x="356657" y="515127"/>
                    <a:pt x="358276" y="517889"/>
                    <a:pt x="361038" y="518556"/>
                  </a:cubicBezTo>
                  <a:lnTo>
                    <a:pt x="377612" y="522556"/>
                  </a:lnTo>
                  <a:cubicBezTo>
                    <a:pt x="377612" y="522556"/>
                    <a:pt x="378088" y="522556"/>
                    <a:pt x="378278" y="522556"/>
                  </a:cubicBezTo>
                  <a:lnTo>
                    <a:pt x="384470" y="532748"/>
                  </a:lnTo>
                  <a:lnTo>
                    <a:pt x="340083" y="521985"/>
                  </a:lnTo>
                  <a:lnTo>
                    <a:pt x="326177" y="499125"/>
                  </a:lnTo>
                  <a:cubicBezTo>
                    <a:pt x="324748" y="496744"/>
                    <a:pt x="321700" y="495982"/>
                    <a:pt x="319319" y="497506"/>
                  </a:cubicBezTo>
                  <a:cubicBezTo>
                    <a:pt x="316937" y="498934"/>
                    <a:pt x="316175" y="501982"/>
                    <a:pt x="317699" y="504364"/>
                  </a:cubicBezTo>
                  <a:lnTo>
                    <a:pt x="326367" y="518651"/>
                  </a:lnTo>
                  <a:lnTo>
                    <a:pt x="305412" y="513603"/>
                  </a:lnTo>
                  <a:cubicBezTo>
                    <a:pt x="301316" y="512650"/>
                    <a:pt x="297125" y="515127"/>
                    <a:pt x="296078" y="519318"/>
                  </a:cubicBezTo>
                  <a:cubicBezTo>
                    <a:pt x="295030" y="523414"/>
                    <a:pt x="297602" y="527605"/>
                    <a:pt x="301793" y="528652"/>
                  </a:cubicBezTo>
                  <a:lnTo>
                    <a:pt x="322081" y="533510"/>
                  </a:lnTo>
                  <a:lnTo>
                    <a:pt x="308746" y="541702"/>
                  </a:lnTo>
                  <a:cubicBezTo>
                    <a:pt x="306365" y="543130"/>
                    <a:pt x="305603" y="546178"/>
                    <a:pt x="307031" y="548560"/>
                  </a:cubicBezTo>
                  <a:cubicBezTo>
                    <a:pt x="308460" y="550941"/>
                    <a:pt x="311603" y="551703"/>
                    <a:pt x="313889" y="550274"/>
                  </a:cubicBezTo>
                  <a:lnTo>
                    <a:pt x="335797" y="536844"/>
                  </a:lnTo>
                  <a:lnTo>
                    <a:pt x="381231" y="547798"/>
                  </a:lnTo>
                  <a:lnTo>
                    <a:pt x="370658" y="554275"/>
                  </a:lnTo>
                  <a:cubicBezTo>
                    <a:pt x="370658" y="554275"/>
                    <a:pt x="370277" y="554084"/>
                    <a:pt x="369992" y="553989"/>
                  </a:cubicBezTo>
                  <a:lnTo>
                    <a:pt x="353418" y="549988"/>
                  </a:lnTo>
                  <a:cubicBezTo>
                    <a:pt x="350751" y="549322"/>
                    <a:pt x="347989" y="551036"/>
                    <a:pt x="347417" y="553703"/>
                  </a:cubicBezTo>
                  <a:cubicBezTo>
                    <a:pt x="346751" y="556370"/>
                    <a:pt x="348370" y="559132"/>
                    <a:pt x="351132" y="559799"/>
                  </a:cubicBezTo>
                  <a:lnTo>
                    <a:pt x="358752" y="561609"/>
                  </a:lnTo>
                  <a:lnTo>
                    <a:pt x="348656" y="567800"/>
                  </a:lnTo>
                  <a:cubicBezTo>
                    <a:pt x="345512" y="569705"/>
                    <a:pt x="344560" y="573706"/>
                    <a:pt x="346465" y="576849"/>
                  </a:cubicBezTo>
                  <a:cubicBezTo>
                    <a:pt x="348370" y="579897"/>
                    <a:pt x="352370" y="580849"/>
                    <a:pt x="355418" y="579040"/>
                  </a:cubicBezTo>
                  <a:lnTo>
                    <a:pt x="365515" y="572848"/>
                  </a:lnTo>
                  <a:lnTo>
                    <a:pt x="363705" y="580468"/>
                  </a:lnTo>
                  <a:cubicBezTo>
                    <a:pt x="363038" y="583135"/>
                    <a:pt x="364753" y="585898"/>
                    <a:pt x="367420" y="586564"/>
                  </a:cubicBezTo>
                  <a:cubicBezTo>
                    <a:pt x="370087" y="587231"/>
                    <a:pt x="372849" y="585517"/>
                    <a:pt x="373516" y="582850"/>
                  </a:cubicBezTo>
                  <a:lnTo>
                    <a:pt x="377707" y="565419"/>
                  </a:lnTo>
                  <a:lnTo>
                    <a:pt x="398948" y="552465"/>
                  </a:lnTo>
                  <a:cubicBezTo>
                    <a:pt x="398948" y="552465"/>
                    <a:pt x="436667" y="561323"/>
                    <a:pt x="436667" y="561323"/>
                  </a:cubicBezTo>
                  <a:lnTo>
                    <a:pt x="423236" y="569515"/>
                  </a:lnTo>
                  <a:cubicBezTo>
                    <a:pt x="420855" y="570943"/>
                    <a:pt x="420093" y="574087"/>
                    <a:pt x="421617" y="576373"/>
                  </a:cubicBezTo>
                  <a:cubicBezTo>
                    <a:pt x="423046" y="578754"/>
                    <a:pt x="426189" y="579516"/>
                    <a:pt x="428475" y="578087"/>
                  </a:cubicBezTo>
                  <a:lnTo>
                    <a:pt x="450383" y="564657"/>
                  </a:lnTo>
                  <a:lnTo>
                    <a:pt x="471814" y="569800"/>
                  </a:lnTo>
                  <a:lnTo>
                    <a:pt x="458669" y="614282"/>
                  </a:lnTo>
                  <a:lnTo>
                    <a:pt x="374468" y="619426"/>
                  </a:lnTo>
                  <a:lnTo>
                    <a:pt x="327701" y="578087"/>
                  </a:lnTo>
                  <a:cubicBezTo>
                    <a:pt x="322843" y="573801"/>
                    <a:pt x="315509" y="574277"/>
                    <a:pt x="311222" y="579135"/>
                  </a:cubicBezTo>
                  <a:cubicBezTo>
                    <a:pt x="306936" y="583993"/>
                    <a:pt x="307412" y="591422"/>
                    <a:pt x="312270" y="595613"/>
                  </a:cubicBezTo>
                  <a:lnTo>
                    <a:pt x="341512" y="621426"/>
                  </a:lnTo>
                  <a:lnTo>
                    <a:pt x="249405" y="627046"/>
                  </a:lnTo>
                  <a:lnTo>
                    <a:pt x="206066" y="588660"/>
                  </a:lnTo>
                  <a:lnTo>
                    <a:pt x="203590" y="547036"/>
                  </a:lnTo>
                  <a:cubicBezTo>
                    <a:pt x="203209" y="540559"/>
                    <a:pt x="197684" y="535701"/>
                    <a:pt x="191207" y="536082"/>
                  </a:cubicBezTo>
                  <a:cubicBezTo>
                    <a:pt x="184730" y="536463"/>
                    <a:pt x="179873" y="541987"/>
                    <a:pt x="180254" y="548464"/>
                  </a:cubicBezTo>
                  <a:lnTo>
                    <a:pt x="181397" y="566752"/>
                  </a:lnTo>
                  <a:lnTo>
                    <a:pt x="160727" y="548464"/>
                  </a:lnTo>
                  <a:cubicBezTo>
                    <a:pt x="154441" y="542845"/>
                    <a:pt x="144725" y="543511"/>
                    <a:pt x="139201" y="549798"/>
                  </a:cubicBezTo>
                  <a:cubicBezTo>
                    <a:pt x="133676" y="556084"/>
                    <a:pt x="134248" y="565705"/>
                    <a:pt x="140534" y="571324"/>
                  </a:cubicBezTo>
                  <a:lnTo>
                    <a:pt x="161204" y="589612"/>
                  </a:lnTo>
                  <a:lnTo>
                    <a:pt x="142916" y="590755"/>
                  </a:lnTo>
                  <a:cubicBezTo>
                    <a:pt x="136439" y="591136"/>
                    <a:pt x="131581" y="596661"/>
                    <a:pt x="131962" y="603138"/>
                  </a:cubicBezTo>
                  <a:cubicBezTo>
                    <a:pt x="132343" y="609615"/>
                    <a:pt x="137963" y="614473"/>
                    <a:pt x="144440" y="614092"/>
                  </a:cubicBezTo>
                  <a:lnTo>
                    <a:pt x="184159" y="611615"/>
                  </a:lnTo>
                  <a:cubicBezTo>
                    <a:pt x="184730" y="611615"/>
                    <a:pt x="185302" y="611425"/>
                    <a:pt x="185873" y="611329"/>
                  </a:cubicBezTo>
                  <a:lnTo>
                    <a:pt x="206543" y="629617"/>
                  </a:lnTo>
                  <a:lnTo>
                    <a:pt x="100244" y="636094"/>
                  </a:lnTo>
                  <a:lnTo>
                    <a:pt x="53476" y="594756"/>
                  </a:lnTo>
                  <a:cubicBezTo>
                    <a:pt x="48618" y="590470"/>
                    <a:pt x="41284" y="590946"/>
                    <a:pt x="36902" y="595804"/>
                  </a:cubicBezTo>
                  <a:cubicBezTo>
                    <a:pt x="32616" y="600661"/>
                    <a:pt x="33092" y="608091"/>
                    <a:pt x="37950" y="612282"/>
                  </a:cubicBezTo>
                  <a:lnTo>
                    <a:pt x="67192" y="638190"/>
                  </a:lnTo>
                  <a:lnTo>
                    <a:pt x="16900" y="641238"/>
                  </a:lnTo>
                  <a:cubicBezTo>
                    <a:pt x="6994" y="641809"/>
                    <a:pt x="-626" y="650382"/>
                    <a:pt x="41" y="660288"/>
                  </a:cubicBezTo>
                  <a:cubicBezTo>
                    <a:pt x="612" y="670194"/>
                    <a:pt x="9185" y="677719"/>
                    <a:pt x="19091" y="677147"/>
                  </a:cubicBezTo>
                  <a:lnTo>
                    <a:pt x="67573" y="674194"/>
                  </a:lnTo>
                  <a:lnTo>
                    <a:pt x="43379" y="701626"/>
                  </a:lnTo>
                  <a:cubicBezTo>
                    <a:pt x="39093" y="706484"/>
                    <a:pt x="39569" y="713818"/>
                    <a:pt x="44427" y="718105"/>
                  </a:cubicBezTo>
                  <a:cubicBezTo>
                    <a:pt x="49285" y="722391"/>
                    <a:pt x="56714" y="721915"/>
                    <a:pt x="61001" y="717057"/>
                  </a:cubicBezTo>
                  <a:lnTo>
                    <a:pt x="100720" y="672194"/>
                  </a:lnTo>
                  <a:lnTo>
                    <a:pt x="209495" y="665527"/>
                  </a:lnTo>
                  <a:lnTo>
                    <a:pt x="190541" y="686958"/>
                  </a:lnTo>
                  <a:cubicBezTo>
                    <a:pt x="189969" y="686958"/>
                    <a:pt x="189398" y="686863"/>
                    <a:pt x="188826" y="686958"/>
                  </a:cubicBezTo>
                  <a:lnTo>
                    <a:pt x="149107" y="689434"/>
                  </a:lnTo>
                  <a:cubicBezTo>
                    <a:pt x="142630" y="689815"/>
                    <a:pt x="137677" y="695435"/>
                    <a:pt x="138153" y="701817"/>
                  </a:cubicBezTo>
                  <a:cubicBezTo>
                    <a:pt x="138534" y="708294"/>
                    <a:pt x="144059" y="713152"/>
                    <a:pt x="150536" y="712771"/>
                  </a:cubicBezTo>
                  <a:lnTo>
                    <a:pt x="168824" y="711628"/>
                  </a:lnTo>
                  <a:lnTo>
                    <a:pt x="150536" y="732297"/>
                  </a:lnTo>
                  <a:cubicBezTo>
                    <a:pt x="144916" y="738583"/>
                    <a:pt x="145583" y="748204"/>
                    <a:pt x="151869" y="753823"/>
                  </a:cubicBezTo>
                  <a:cubicBezTo>
                    <a:pt x="158251" y="759443"/>
                    <a:pt x="167776" y="758872"/>
                    <a:pt x="173396" y="752490"/>
                  </a:cubicBezTo>
                  <a:lnTo>
                    <a:pt x="191684" y="731821"/>
                  </a:lnTo>
                  <a:lnTo>
                    <a:pt x="192827" y="750109"/>
                  </a:lnTo>
                  <a:cubicBezTo>
                    <a:pt x="193208" y="756586"/>
                    <a:pt x="198732" y="761443"/>
                    <a:pt x="205209" y="761062"/>
                  </a:cubicBezTo>
                  <a:cubicBezTo>
                    <a:pt x="211686" y="760681"/>
                    <a:pt x="216544" y="755157"/>
                    <a:pt x="216163" y="748680"/>
                  </a:cubicBezTo>
                  <a:lnTo>
                    <a:pt x="213591" y="706960"/>
                  </a:lnTo>
                  <a:lnTo>
                    <a:pt x="252167" y="663431"/>
                  </a:lnTo>
                  <a:cubicBezTo>
                    <a:pt x="252167" y="663431"/>
                    <a:pt x="252453" y="663050"/>
                    <a:pt x="252548" y="662860"/>
                  </a:cubicBezTo>
                  <a:lnTo>
                    <a:pt x="342369" y="657335"/>
                  </a:lnTo>
                  <a:lnTo>
                    <a:pt x="318176" y="684767"/>
                  </a:lnTo>
                  <a:cubicBezTo>
                    <a:pt x="313889" y="689625"/>
                    <a:pt x="314366" y="696959"/>
                    <a:pt x="319223" y="701245"/>
                  </a:cubicBezTo>
                  <a:cubicBezTo>
                    <a:pt x="324081" y="705532"/>
                    <a:pt x="331511" y="705055"/>
                    <a:pt x="335702" y="700198"/>
                  </a:cubicBezTo>
                  <a:lnTo>
                    <a:pt x="375421" y="655335"/>
                  </a:lnTo>
                  <a:lnTo>
                    <a:pt x="459527" y="650191"/>
                  </a:lnTo>
                  <a:lnTo>
                    <a:pt x="474195" y="683815"/>
                  </a:lnTo>
                  <a:lnTo>
                    <a:pt x="463146" y="688672"/>
                  </a:lnTo>
                  <a:lnTo>
                    <a:pt x="438286" y="678957"/>
                  </a:lnTo>
                  <a:cubicBezTo>
                    <a:pt x="435714" y="677909"/>
                    <a:pt x="432761" y="679243"/>
                    <a:pt x="431809" y="681814"/>
                  </a:cubicBezTo>
                  <a:cubicBezTo>
                    <a:pt x="430761" y="684386"/>
                    <a:pt x="432095" y="687339"/>
                    <a:pt x="434666" y="688291"/>
                  </a:cubicBezTo>
                  <a:lnTo>
                    <a:pt x="450192" y="694387"/>
                  </a:lnTo>
                  <a:lnTo>
                    <a:pt x="413997" y="710294"/>
                  </a:lnTo>
                  <a:lnTo>
                    <a:pt x="390947" y="701341"/>
                  </a:lnTo>
                  <a:lnTo>
                    <a:pt x="383803" y="684958"/>
                  </a:lnTo>
                  <a:cubicBezTo>
                    <a:pt x="382660" y="682386"/>
                    <a:pt x="379707" y="681243"/>
                    <a:pt x="377135" y="682386"/>
                  </a:cubicBezTo>
                  <a:cubicBezTo>
                    <a:pt x="374564" y="683529"/>
                    <a:pt x="373421" y="686482"/>
                    <a:pt x="374564" y="689053"/>
                  </a:cubicBezTo>
                  <a:lnTo>
                    <a:pt x="377707" y="696292"/>
                  </a:lnTo>
                  <a:lnTo>
                    <a:pt x="366658" y="692006"/>
                  </a:lnTo>
                  <a:cubicBezTo>
                    <a:pt x="363324" y="690673"/>
                    <a:pt x="359514" y="692387"/>
                    <a:pt x="358181" y="695721"/>
                  </a:cubicBezTo>
                  <a:cubicBezTo>
                    <a:pt x="356847" y="699055"/>
                    <a:pt x="358562" y="702865"/>
                    <a:pt x="361895" y="704198"/>
                  </a:cubicBezTo>
                  <a:lnTo>
                    <a:pt x="372944" y="708484"/>
                  </a:lnTo>
                  <a:lnTo>
                    <a:pt x="365705" y="711628"/>
                  </a:lnTo>
                  <a:cubicBezTo>
                    <a:pt x="363229" y="712771"/>
                    <a:pt x="362086" y="715723"/>
                    <a:pt x="363134" y="718200"/>
                  </a:cubicBezTo>
                  <a:cubicBezTo>
                    <a:pt x="364277" y="720772"/>
                    <a:pt x="367229" y="721915"/>
                    <a:pt x="369706" y="720772"/>
                  </a:cubicBezTo>
                  <a:lnTo>
                    <a:pt x="385327" y="713914"/>
                  </a:lnTo>
                  <a:cubicBezTo>
                    <a:pt x="385327" y="713914"/>
                    <a:pt x="385613" y="713628"/>
                    <a:pt x="385898" y="713533"/>
                  </a:cubicBezTo>
                  <a:lnTo>
                    <a:pt x="397043" y="717819"/>
                  </a:lnTo>
                  <a:lnTo>
                    <a:pt x="355323" y="736202"/>
                  </a:lnTo>
                  <a:lnTo>
                    <a:pt x="330368" y="726487"/>
                  </a:lnTo>
                  <a:cubicBezTo>
                    <a:pt x="327796" y="725439"/>
                    <a:pt x="324843" y="726772"/>
                    <a:pt x="323891" y="729344"/>
                  </a:cubicBezTo>
                  <a:cubicBezTo>
                    <a:pt x="322938" y="731916"/>
                    <a:pt x="324176" y="734869"/>
                    <a:pt x="326748" y="735821"/>
                  </a:cubicBezTo>
                  <a:lnTo>
                    <a:pt x="342274" y="741917"/>
                  </a:lnTo>
                  <a:lnTo>
                    <a:pt x="322557" y="750585"/>
                  </a:lnTo>
                  <a:cubicBezTo>
                    <a:pt x="318652" y="752299"/>
                    <a:pt x="316937" y="756871"/>
                    <a:pt x="318652" y="760777"/>
                  </a:cubicBezTo>
                  <a:cubicBezTo>
                    <a:pt x="320366" y="764682"/>
                    <a:pt x="324938" y="766492"/>
                    <a:pt x="328844" y="764682"/>
                  </a:cubicBezTo>
                  <a:lnTo>
                    <a:pt x="347894" y="756300"/>
                  </a:lnTo>
                  <a:lnTo>
                    <a:pt x="342179" y="770873"/>
                  </a:lnTo>
                  <a:cubicBezTo>
                    <a:pt x="341131" y="773445"/>
                    <a:pt x="342464" y="776398"/>
                    <a:pt x="345036" y="777350"/>
                  </a:cubicBezTo>
                  <a:cubicBezTo>
                    <a:pt x="347608" y="778303"/>
                    <a:pt x="350561" y="777064"/>
                    <a:pt x="351513" y="774493"/>
                  </a:cubicBezTo>
                  <a:lnTo>
                    <a:pt x="360848" y="750585"/>
                  </a:lnTo>
                  <a:lnTo>
                    <a:pt x="403615" y="731821"/>
                  </a:lnTo>
                  <a:lnTo>
                    <a:pt x="399138" y="743346"/>
                  </a:lnTo>
                  <a:cubicBezTo>
                    <a:pt x="399138" y="743346"/>
                    <a:pt x="398662" y="743346"/>
                    <a:pt x="398376" y="743536"/>
                  </a:cubicBezTo>
                  <a:lnTo>
                    <a:pt x="382755" y="750394"/>
                  </a:lnTo>
                  <a:cubicBezTo>
                    <a:pt x="380279" y="751537"/>
                    <a:pt x="379136" y="754490"/>
                    <a:pt x="380183" y="756967"/>
                  </a:cubicBezTo>
                  <a:cubicBezTo>
                    <a:pt x="381326" y="759538"/>
                    <a:pt x="384279" y="760681"/>
                    <a:pt x="386756" y="759538"/>
                  </a:cubicBezTo>
                  <a:lnTo>
                    <a:pt x="393899" y="756395"/>
                  </a:lnTo>
                  <a:lnTo>
                    <a:pt x="389613" y="767444"/>
                  </a:lnTo>
                  <a:cubicBezTo>
                    <a:pt x="388280" y="770778"/>
                    <a:pt x="389994" y="774588"/>
                    <a:pt x="393328" y="775921"/>
                  </a:cubicBezTo>
                  <a:cubicBezTo>
                    <a:pt x="396662" y="777255"/>
                    <a:pt x="400472" y="775540"/>
                    <a:pt x="401805" y="772207"/>
                  </a:cubicBezTo>
                  <a:lnTo>
                    <a:pt x="406091" y="761158"/>
                  </a:lnTo>
                  <a:lnTo>
                    <a:pt x="409235" y="768301"/>
                  </a:lnTo>
                  <a:cubicBezTo>
                    <a:pt x="410378" y="770873"/>
                    <a:pt x="413330" y="772016"/>
                    <a:pt x="415902" y="770873"/>
                  </a:cubicBezTo>
                  <a:cubicBezTo>
                    <a:pt x="418474" y="769730"/>
                    <a:pt x="419617" y="766777"/>
                    <a:pt x="418474" y="764301"/>
                  </a:cubicBezTo>
                  <a:lnTo>
                    <a:pt x="411330" y="747918"/>
                  </a:lnTo>
                  <a:lnTo>
                    <a:pt x="420379" y="724677"/>
                  </a:lnTo>
                  <a:cubicBezTo>
                    <a:pt x="420379" y="724677"/>
                    <a:pt x="455717" y="708865"/>
                    <a:pt x="455717" y="708865"/>
                  </a:cubicBezTo>
                  <a:lnTo>
                    <a:pt x="450002" y="723439"/>
                  </a:lnTo>
                  <a:cubicBezTo>
                    <a:pt x="448954" y="726010"/>
                    <a:pt x="450287" y="728963"/>
                    <a:pt x="452859" y="729916"/>
                  </a:cubicBezTo>
                  <a:cubicBezTo>
                    <a:pt x="455431" y="730868"/>
                    <a:pt x="458384" y="729630"/>
                    <a:pt x="459336" y="727058"/>
                  </a:cubicBezTo>
                  <a:lnTo>
                    <a:pt x="468671" y="703150"/>
                  </a:lnTo>
                  <a:lnTo>
                    <a:pt x="480291" y="698007"/>
                  </a:lnTo>
                  <a:lnTo>
                    <a:pt x="500484" y="744489"/>
                  </a:lnTo>
                  <a:lnTo>
                    <a:pt x="439334" y="802496"/>
                  </a:lnTo>
                  <a:lnTo>
                    <a:pt x="379421" y="800972"/>
                  </a:lnTo>
                  <a:cubicBezTo>
                    <a:pt x="372944" y="800782"/>
                    <a:pt x="367610" y="805925"/>
                    <a:pt x="367420" y="812307"/>
                  </a:cubicBezTo>
                  <a:cubicBezTo>
                    <a:pt x="367229" y="818784"/>
                    <a:pt x="372373" y="824118"/>
                    <a:pt x="378850" y="824308"/>
                  </a:cubicBezTo>
                  <a:lnTo>
                    <a:pt x="415331" y="825261"/>
                  </a:lnTo>
                  <a:lnTo>
                    <a:pt x="350084" y="887173"/>
                  </a:lnTo>
                  <a:cubicBezTo>
                    <a:pt x="350084" y="887173"/>
                    <a:pt x="349608" y="887173"/>
                    <a:pt x="349418" y="887173"/>
                  </a:cubicBezTo>
                  <a:lnTo>
                    <a:pt x="291315" y="885649"/>
                  </a:lnTo>
                  <a:lnTo>
                    <a:pt x="262550" y="855360"/>
                  </a:lnTo>
                  <a:cubicBezTo>
                    <a:pt x="258073" y="850693"/>
                    <a:pt x="250643" y="850502"/>
                    <a:pt x="245976" y="854884"/>
                  </a:cubicBezTo>
                  <a:cubicBezTo>
                    <a:pt x="241309" y="859360"/>
                    <a:pt x="241118" y="866790"/>
                    <a:pt x="245500" y="871457"/>
                  </a:cubicBezTo>
                  <a:lnTo>
                    <a:pt x="258168" y="884792"/>
                  </a:lnTo>
                  <a:lnTo>
                    <a:pt x="230546" y="884125"/>
                  </a:lnTo>
                  <a:cubicBezTo>
                    <a:pt x="222068" y="883935"/>
                    <a:pt x="215115" y="890507"/>
                    <a:pt x="214925" y="898984"/>
                  </a:cubicBezTo>
                  <a:cubicBezTo>
                    <a:pt x="214734" y="907366"/>
                    <a:pt x="221306" y="914415"/>
                    <a:pt x="229784" y="914605"/>
                  </a:cubicBezTo>
                  <a:lnTo>
                    <a:pt x="257406" y="915367"/>
                  </a:lnTo>
                  <a:lnTo>
                    <a:pt x="244166" y="927940"/>
                  </a:lnTo>
                  <a:cubicBezTo>
                    <a:pt x="239499" y="932417"/>
                    <a:pt x="239309" y="939847"/>
                    <a:pt x="243690" y="944514"/>
                  </a:cubicBezTo>
                  <a:cubicBezTo>
                    <a:pt x="248167" y="949181"/>
                    <a:pt x="255596" y="949372"/>
                    <a:pt x="260264" y="944895"/>
                  </a:cubicBezTo>
                  <a:lnTo>
                    <a:pt x="289124" y="917463"/>
                  </a:lnTo>
                  <a:cubicBezTo>
                    <a:pt x="289124" y="917463"/>
                    <a:pt x="289886" y="916606"/>
                    <a:pt x="290267" y="916129"/>
                  </a:cubicBezTo>
                  <a:lnTo>
                    <a:pt x="318938" y="916891"/>
                  </a:lnTo>
                  <a:lnTo>
                    <a:pt x="239880" y="991948"/>
                  </a:lnTo>
                  <a:lnTo>
                    <a:pt x="179968" y="990329"/>
                  </a:lnTo>
                  <a:cubicBezTo>
                    <a:pt x="173491" y="990139"/>
                    <a:pt x="168157" y="995282"/>
                    <a:pt x="167966" y="1001759"/>
                  </a:cubicBezTo>
                  <a:cubicBezTo>
                    <a:pt x="167776" y="1008236"/>
                    <a:pt x="172824" y="1013570"/>
                    <a:pt x="179396" y="1013761"/>
                  </a:cubicBezTo>
                  <a:lnTo>
                    <a:pt x="215972" y="1014713"/>
                  </a:lnTo>
                  <a:lnTo>
                    <a:pt x="180730" y="1048146"/>
                  </a:lnTo>
                  <a:cubicBezTo>
                    <a:pt x="173491" y="1055004"/>
                    <a:pt x="173205" y="1066339"/>
                    <a:pt x="180063" y="1073578"/>
                  </a:cubicBezTo>
                  <a:cubicBezTo>
                    <a:pt x="186921" y="1080817"/>
                    <a:pt x="198351" y="1081102"/>
                    <a:pt x="205495" y="1074244"/>
                  </a:cubicBezTo>
                  <a:lnTo>
                    <a:pt x="242071" y="1039573"/>
                  </a:lnTo>
                  <a:lnTo>
                    <a:pt x="241118" y="1078626"/>
                  </a:lnTo>
                  <a:cubicBezTo>
                    <a:pt x="240928" y="1085103"/>
                    <a:pt x="246071" y="1090437"/>
                    <a:pt x="252453" y="1090627"/>
                  </a:cubicBezTo>
                  <a:cubicBezTo>
                    <a:pt x="258930" y="1090818"/>
                    <a:pt x="264264" y="1085674"/>
                    <a:pt x="264455" y="1079197"/>
                  </a:cubicBezTo>
                  <a:lnTo>
                    <a:pt x="266074" y="1016809"/>
                  </a:lnTo>
                  <a:lnTo>
                    <a:pt x="343322" y="943466"/>
                  </a:lnTo>
                  <a:lnTo>
                    <a:pt x="342560" y="971089"/>
                  </a:lnTo>
                  <a:cubicBezTo>
                    <a:pt x="342560" y="971089"/>
                    <a:pt x="341607" y="971755"/>
                    <a:pt x="341226" y="972136"/>
                  </a:cubicBezTo>
                  <a:lnTo>
                    <a:pt x="312365" y="999568"/>
                  </a:lnTo>
                  <a:cubicBezTo>
                    <a:pt x="307698" y="1004045"/>
                    <a:pt x="307508" y="1011475"/>
                    <a:pt x="311889" y="1016142"/>
                  </a:cubicBezTo>
                  <a:cubicBezTo>
                    <a:pt x="316366" y="1020809"/>
                    <a:pt x="323795" y="1021000"/>
                    <a:pt x="328463" y="1016523"/>
                  </a:cubicBezTo>
                  <a:lnTo>
                    <a:pt x="341798" y="1003855"/>
                  </a:lnTo>
                  <a:lnTo>
                    <a:pt x="341036" y="1031477"/>
                  </a:lnTo>
                  <a:cubicBezTo>
                    <a:pt x="340845" y="1039859"/>
                    <a:pt x="347513" y="1046908"/>
                    <a:pt x="355895" y="1047098"/>
                  </a:cubicBezTo>
                  <a:cubicBezTo>
                    <a:pt x="364277" y="1047289"/>
                    <a:pt x="371325" y="1040621"/>
                    <a:pt x="371611" y="1032239"/>
                  </a:cubicBezTo>
                  <a:lnTo>
                    <a:pt x="372373" y="1004617"/>
                  </a:lnTo>
                  <a:lnTo>
                    <a:pt x="384946" y="1017952"/>
                  </a:lnTo>
                  <a:cubicBezTo>
                    <a:pt x="389423" y="1022619"/>
                    <a:pt x="396852" y="1022809"/>
                    <a:pt x="401519" y="1018333"/>
                  </a:cubicBezTo>
                  <a:cubicBezTo>
                    <a:pt x="406187" y="1013856"/>
                    <a:pt x="406377" y="1006522"/>
                    <a:pt x="401996" y="1001759"/>
                  </a:cubicBezTo>
                  <a:lnTo>
                    <a:pt x="373230" y="971470"/>
                  </a:lnTo>
                  <a:lnTo>
                    <a:pt x="374754" y="913558"/>
                  </a:lnTo>
                  <a:lnTo>
                    <a:pt x="441715" y="850026"/>
                  </a:lnTo>
                  <a:lnTo>
                    <a:pt x="440667" y="888983"/>
                  </a:lnTo>
                  <a:cubicBezTo>
                    <a:pt x="440477" y="895460"/>
                    <a:pt x="445620" y="900794"/>
                    <a:pt x="452097" y="900985"/>
                  </a:cubicBezTo>
                  <a:cubicBezTo>
                    <a:pt x="458574" y="901175"/>
                    <a:pt x="463908" y="896032"/>
                    <a:pt x="464099" y="889555"/>
                  </a:cubicBezTo>
                  <a:lnTo>
                    <a:pt x="465718" y="827166"/>
                  </a:lnTo>
                  <a:lnTo>
                    <a:pt x="529154" y="766968"/>
                  </a:lnTo>
                  <a:lnTo>
                    <a:pt x="569540" y="787161"/>
                  </a:lnTo>
                  <a:lnTo>
                    <a:pt x="550395" y="821165"/>
                  </a:lnTo>
                  <a:lnTo>
                    <a:pt x="525630" y="828023"/>
                  </a:lnTo>
                  <a:cubicBezTo>
                    <a:pt x="522963" y="828785"/>
                    <a:pt x="521439" y="831547"/>
                    <a:pt x="522201" y="834214"/>
                  </a:cubicBezTo>
                  <a:cubicBezTo>
                    <a:pt x="522963" y="836881"/>
                    <a:pt x="525725" y="838405"/>
                    <a:pt x="528392" y="837739"/>
                  </a:cubicBezTo>
                  <a:lnTo>
                    <a:pt x="543442" y="833548"/>
                  </a:lnTo>
                  <a:lnTo>
                    <a:pt x="524487" y="867076"/>
                  </a:lnTo>
                  <a:cubicBezTo>
                    <a:pt x="524487" y="867076"/>
                    <a:pt x="500198" y="873838"/>
                    <a:pt x="500198" y="873838"/>
                  </a:cubicBezTo>
                  <a:lnTo>
                    <a:pt x="484577" y="865075"/>
                  </a:lnTo>
                  <a:cubicBezTo>
                    <a:pt x="482196" y="863742"/>
                    <a:pt x="479148" y="864599"/>
                    <a:pt x="477719" y="866980"/>
                  </a:cubicBezTo>
                  <a:cubicBezTo>
                    <a:pt x="476386" y="869362"/>
                    <a:pt x="477243" y="872410"/>
                    <a:pt x="479624" y="873838"/>
                  </a:cubicBezTo>
                  <a:lnTo>
                    <a:pt x="486482" y="877648"/>
                  </a:lnTo>
                  <a:lnTo>
                    <a:pt x="475148" y="880792"/>
                  </a:lnTo>
                  <a:cubicBezTo>
                    <a:pt x="471623" y="881744"/>
                    <a:pt x="469623" y="885364"/>
                    <a:pt x="470576" y="888888"/>
                  </a:cubicBezTo>
                  <a:cubicBezTo>
                    <a:pt x="471528" y="892412"/>
                    <a:pt x="475148" y="894412"/>
                    <a:pt x="478672" y="893460"/>
                  </a:cubicBezTo>
                  <a:lnTo>
                    <a:pt x="490102" y="890317"/>
                  </a:lnTo>
                  <a:lnTo>
                    <a:pt x="486197" y="897175"/>
                  </a:lnTo>
                  <a:cubicBezTo>
                    <a:pt x="484863" y="899556"/>
                    <a:pt x="485720" y="902604"/>
                    <a:pt x="488102" y="904033"/>
                  </a:cubicBezTo>
                  <a:cubicBezTo>
                    <a:pt x="490483" y="905366"/>
                    <a:pt x="493531" y="904509"/>
                    <a:pt x="494960" y="902128"/>
                  </a:cubicBezTo>
                  <a:lnTo>
                    <a:pt x="503342" y="887269"/>
                  </a:lnTo>
                  <a:cubicBezTo>
                    <a:pt x="503342" y="887269"/>
                    <a:pt x="503437" y="886792"/>
                    <a:pt x="503532" y="886602"/>
                  </a:cubicBezTo>
                  <a:lnTo>
                    <a:pt x="515438" y="883268"/>
                  </a:lnTo>
                  <a:lnTo>
                    <a:pt x="492483" y="923940"/>
                  </a:lnTo>
                  <a:lnTo>
                    <a:pt x="467718" y="930893"/>
                  </a:lnTo>
                  <a:cubicBezTo>
                    <a:pt x="465051" y="931655"/>
                    <a:pt x="463527" y="934417"/>
                    <a:pt x="464194" y="937084"/>
                  </a:cubicBezTo>
                  <a:cubicBezTo>
                    <a:pt x="464956" y="939751"/>
                    <a:pt x="467718" y="941275"/>
                    <a:pt x="470385" y="940513"/>
                  </a:cubicBezTo>
                  <a:lnTo>
                    <a:pt x="485435" y="936322"/>
                  </a:lnTo>
                  <a:lnTo>
                    <a:pt x="475243" y="954515"/>
                  </a:lnTo>
                  <a:cubicBezTo>
                    <a:pt x="473147" y="958230"/>
                    <a:pt x="474481" y="962897"/>
                    <a:pt x="478196" y="964993"/>
                  </a:cubicBezTo>
                  <a:cubicBezTo>
                    <a:pt x="481910" y="967088"/>
                    <a:pt x="486578" y="965755"/>
                    <a:pt x="488673" y="962040"/>
                  </a:cubicBezTo>
                  <a:lnTo>
                    <a:pt x="499246" y="943276"/>
                  </a:lnTo>
                  <a:lnTo>
                    <a:pt x="503723" y="959373"/>
                  </a:lnTo>
                  <a:cubicBezTo>
                    <a:pt x="504485" y="962040"/>
                    <a:pt x="507247" y="963564"/>
                    <a:pt x="509914" y="962802"/>
                  </a:cubicBezTo>
                  <a:cubicBezTo>
                    <a:pt x="512581" y="962040"/>
                    <a:pt x="514105" y="959278"/>
                    <a:pt x="513343" y="956611"/>
                  </a:cubicBezTo>
                  <a:lnTo>
                    <a:pt x="506104" y="930893"/>
                  </a:lnTo>
                  <a:lnTo>
                    <a:pt x="528488" y="891079"/>
                  </a:lnTo>
                  <a:lnTo>
                    <a:pt x="531726" y="902604"/>
                  </a:lnTo>
                  <a:cubicBezTo>
                    <a:pt x="531726" y="902604"/>
                    <a:pt x="531440" y="902890"/>
                    <a:pt x="531250" y="903175"/>
                  </a:cubicBezTo>
                  <a:lnTo>
                    <a:pt x="522868" y="918034"/>
                  </a:lnTo>
                  <a:cubicBezTo>
                    <a:pt x="521534" y="920416"/>
                    <a:pt x="522392" y="923464"/>
                    <a:pt x="524773" y="924892"/>
                  </a:cubicBezTo>
                  <a:cubicBezTo>
                    <a:pt x="527154" y="926226"/>
                    <a:pt x="530297" y="925369"/>
                    <a:pt x="531631" y="922987"/>
                  </a:cubicBezTo>
                  <a:lnTo>
                    <a:pt x="535441" y="916129"/>
                  </a:lnTo>
                  <a:lnTo>
                    <a:pt x="538584" y="927559"/>
                  </a:lnTo>
                  <a:cubicBezTo>
                    <a:pt x="539537" y="931084"/>
                    <a:pt x="543156" y="933084"/>
                    <a:pt x="546680" y="932131"/>
                  </a:cubicBezTo>
                  <a:cubicBezTo>
                    <a:pt x="550205" y="931179"/>
                    <a:pt x="552205" y="927559"/>
                    <a:pt x="551252" y="924035"/>
                  </a:cubicBezTo>
                  <a:lnTo>
                    <a:pt x="548109" y="912605"/>
                  </a:lnTo>
                  <a:lnTo>
                    <a:pt x="554967" y="916415"/>
                  </a:lnTo>
                  <a:cubicBezTo>
                    <a:pt x="557348" y="917749"/>
                    <a:pt x="560396" y="916891"/>
                    <a:pt x="561825" y="914510"/>
                  </a:cubicBezTo>
                  <a:cubicBezTo>
                    <a:pt x="563159" y="912129"/>
                    <a:pt x="562301" y="909081"/>
                    <a:pt x="559920" y="907652"/>
                  </a:cubicBezTo>
                  <a:lnTo>
                    <a:pt x="544299" y="898889"/>
                  </a:lnTo>
                  <a:lnTo>
                    <a:pt x="537632" y="874981"/>
                  </a:lnTo>
                  <a:lnTo>
                    <a:pt x="557063" y="840501"/>
                  </a:lnTo>
                  <a:lnTo>
                    <a:pt x="561539" y="856598"/>
                  </a:lnTo>
                  <a:cubicBezTo>
                    <a:pt x="562301" y="859265"/>
                    <a:pt x="565064" y="860789"/>
                    <a:pt x="567731" y="860122"/>
                  </a:cubicBezTo>
                  <a:cubicBezTo>
                    <a:pt x="570398" y="859360"/>
                    <a:pt x="572017" y="856598"/>
                    <a:pt x="571255" y="853931"/>
                  </a:cubicBezTo>
                  <a:lnTo>
                    <a:pt x="564111" y="828214"/>
                  </a:lnTo>
                  <a:lnTo>
                    <a:pt x="583256" y="794209"/>
                  </a:lnTo>
                  <a:lnTo>
                    <a:pt x="610879" y="808021"/>
                  </a:lnTo>
                  <a:lnTo>
                    <a:pt x="601259" y="892888"/>
                  </a:lnTo>
                  <a:lnTo>
                    <a:pt x="554300" y="930226"/>
                  </a:lnTo>
                  <a:cubicBezTo>
                    <a:pt x="549252" y="934227"/>
                    <a:pt x="548395" y="941561"/>
                    <a:pt x="552395" y="946705"/>
                  </a:cubicBezTo>
                  <a:cubicBezTo>
                    <a:pt x="556491" y="951753"/>
                    <a:pt x="563825" y="952610"/>
                    <a:pt x="568874" y="948610"/>
                  </a:cubicBezTo>
                  <a:lnTo>
                    <a:pt x="597544" y="925845"/>
                  </a:lnTo>
                  <a:lnTo>
                    <a:pt x="587352" y="1015189"/>
                  </a:lnTo>
                  <a:cubicBezTo>
                    <a:pt x="587352" y="1015189"/>
                    <a:pt x="586971" y="1015475"/>
                    <a:pt x="586781" y="1015570"/>
                  </a:cubicBezTo>
                  <a:lnTo>
                    <a:pt x="541251" y="1051765"/>
                  </a:lnTo>
                  <a:lnTo>
                    <a:pt x="499817" y="1047003"/>
                  </a:lnTo>
                  <a:cubicBezTo>
                    <a:pt x="493436" y="1046241"/>
                    <a:pt x="487625" y="1050908"/>
                    <a:pt x="486863" y="1057290"/>
                  </a:cubicBezTo>
                  <a:cubicBezTo>
                    <a:pt x="486101" y="1063767"/>
                    <a:pt x="490769" y="1069482"/>
                    <a:pt x="497150" y="1070244"/>
                  </a:cubicBezTo>
                  <a:lnTo>
                    <a:pt x="515343" y="1072339"/>
                  </a:lnTo>
                  <a:lnTo>
                    <a:pt x="493721" y="1089484"/>
                  </a:lnTo>
                  <a:cubicBezTo>
                    <a:pt x="487149" y="1094723"/>
                    <a:pt x="486006" y="1104343"/>
                    <a:pt x="491245" y="1110916"/>
                  </a:cubicBezTo>
                  <a:cubicBezTo>
                    <a:pt x="496484" y="1117488"/>
                    <a:pt x="506104" y="1118631"/>
                    <a:pt x="512676" y="1113392"/>
                  </a:cubicBezTo>
                  <a:lnTo>
                    <a:pt x="534298" y="1096152"/>
                  </a:lnTo>
                  <a:lnTo>
                    <a:pt x="532202" y="1114440"/>
                  </a:lnTo>
                  <a:cubicBezTo>
                    <a:pt x="531440" y="1120822"/>
                    <a:pt x="536108" y="1126632"/>
                    <a:pt x="542489" y="1127394"/>
                  </a:cubicBezTo>
                  <a:cubicBezTo>
                    <a:pt x="548871" y="1128156"/>
                    <a:pt x="554681" y="1123489"/>
                    <a:pt x="555443" y="1117107"/>
                  </a:cubicBezTo>
                  <a:lnTo>
                    <a:pt x="559920" y="1077483"/>
                  </a:lnTo>
                  <a:cubicBezTo>
                    <a:pt x="559920" y="1076911"/>
                    <a:pt x="559920" y="1076340"/>
                    <a:pt x="559920" y="1075768"/>
                  </a:cubicBezTo>
                  <a:lnTo>
                    <a:pt x="582304" y="1057957"/>
                  </a:lnTo>
                  <a:lnTo>
                    <a:pt x="570017" y="1166256"/>
                  </a:lnTo>
                  <a:lnTo>
                    <a:pt x="523058" y="1203594"/>
                  </a:lnTo>
                  <a:cubicBezTo>
                    <a:pt x="518010" y="1207594"/>
                    <a:pt x="517153" y="1215024"/>
                    <a:pt x="521153" y="1220072"/>
                  </a:cubicBezTo>
                  <a:cubicBezTo>
                    <a:pt x="525154" y="1225120"/>
                    <a:pt x="532583" y="1225978"/>
                    <a:pt x="537632" y="1221977"/>
                  </a:cubicBezTo>
                  <a:lnTo>
                    <a:pt x="566302" y="1199212"/>
                  </a:lnTo>
                  <a:lnTo>
                    <a:pt x="560777" y="1247504"/>
                  </a:lnTo>
                  <a:cubicBezTo>
                    <a:pt x="559634" y="1257410"/>
                    <a:pt x="566778" y="1266268"/>
                    <a:pt x="576589" y="1267411"/>
                  </a:cubicBezTo>
                  <a:cubicBezTo>
                    <a:pt x="586495" y="1268554"/>
                    <a:pt x="595353" y="1261411"/>
                    <a:pt x="596496" y="1251600"/>
                  </a:cubicBezTo>
                  <a:lnTo>
                    <a:pt x="602211" y="1201594"/>
                  </a:lnTo>
                  <a:lnTo>
                    <a:pt x="626500" y="1232169"/>
                  </a:lnTo>
                  <a:cubicBezTo>
                    <a:pt x="630500" y="1237217"/>
                    <a:pt x="637930" y="1238074"/>
                    <a:pt x="642978" y="1234074"/>
                  </a:cubicBezTo>
                  <a:cubicBezTo>
                    <a:pt x="648026" y="1230073"/>
                    <a:pt x="648884" y="1222644"/>
                    <a:pt x="644788" y="1217596"/>
                  </a:cubicBezTo>
                  <a:lnTo>
                    <a:pt x="605926" y="1168732"/>
                  </a:lnTo>
                  <a:lnTo>
                    <a:pt x="618023" y="1062910"/>
                  </a:lnTo>
                  <a:lnTo>
                    <a:pt x="635263" y="1084531"/>
                  </a:lnTo>
                  <a:cubicBezTo>
                    <a:pt x="635072" y="1085103"/>
                    <a:pt x="634977" y="1085674"/>
                    <a:pt x="634882" y="1086246"/>
                  </a:cubicBezTo>
                  <a:lnTo>
                    <a:pt x="630405" y="1125775"/>
                  </a:lnTo>
                  <a:cubicBezTo>
                    <a:pt x="629643" y="1132252"/>
                    <a:pt x="634310" y="1137967"/>
                    <a:pt x="640692" y="1138729"/>
                  </a:cubicBezTo>
                  <a:cubicBezTo>
                    <a:pt x="647074" y="1139491"/>
                    <a:pt x="652884" y="1134823"/>
                    <a:pt x="653646" y="1128442"/>
                  </a:cubicBezTo>
                  <a:lnTo>
                    <a:pt x="655646" y="1110249"/>
                  </a:lnTo>
                  <a:lnTo>
                    <a:pt x="672887" y="1131871"/>
                  </a:lnTo>
                  <a:cubicBezTo>
                    <a:pt x="678125" y="1138443"/>
                    <a:pt x="687746" y="1139586"/>
                    <a:pt x="694318" y="1134347"/>
                  </a:cubicBezTo>
                  <a:cubicBezTo>
                    <a:pt x="700890" y="1129108"/>
                    <a:pt x="702033" y="1119488"/>
                    <a:pt x="696794" y="1112916"/>
                  </a:cubicBezTo>
                  <a:lnTo>
                    <a:pt x="679554" y="1091294"/>
                  </a:lnTo>
                  <a:lnTo>
                    <a:pt x="697747" y="1093390"/>
                  </a:lnTo>
                  <a:cubicBezTo>
                    <a:pt x="704224" y="1094152"/>
                    <a:pt x="710034" y="1089484"/>
                    <a:pt x="710701" y="1083103"/>
                  </a:cubicBezTo>
                  <a:cubicBezTo>
                    <a:pt x="711463" y="1076626"/>
                    <a:pt x="706796" y="1070911"/>
                    <a:pt x="700414" y="1070149"/>
                  </a:cubicBezTo>
                  <a:lnTo>
                    <a:pt x="658980" y="1065481"/>
                  </a:lnTo>
                  <a:lnTo>
                    <a:pt x="622880" y="1020142"/>
                  </a:lnTo>
                  <a:lnTo>
                    <a:pt x="633358" y="928417"/>
                  </a:lnTo>
                  <a:lnTo>
                    <a:pt x="657647" y="958992"/>
                  </a:lnTo>
                  <a:cubicBezTo>
                    <a:pt x="661647" y="964040"/>
                    <a:pt x="669077" y="964897"/>
                    <a:pt x="674125" y="960897"/>
                  </a:cubicBezTo>
                  <a:cubicBezTo>
                    <a:pt x="679173" y="956896"/>
                    <a:pt x="680030" y="949562"/>
                    <a:pt x="675935" y="944419"/>
                  </a:cubicBezTo>
                  <a:lnTo>
                    <a:pt x="637073" y="895555"/>
                  </a:lnTo>
                  <a:lnTo>
                    <a:pt x="646979" y="808592"/>
                  </a:lnTo>
                  <a:lnTo>
                    <a:pt x="682316" y="800115"/>
                  </a:lnTo>
                  <a:lnTo>
                    <a:pt x="688793" y="830690"/>
                  </a:lnTo>
                  <a:lnTo>
                    <a:pt x="674792" y="852217"/>
                  </a:lnTo>
                  <a:cubicBezTo>
                    <a:pt x="673268" y="854503"/>
                    <a:pt x="673934" y="857646"/>
                    <a:pt x="676316" y="859170"/>
                  </a:cubicBezTo>
                  <a:cubicBezTo>
                    <a:pt x="678602" y="860694"/>
                    <a:pt x="681745" y="860027"/>
                    <a:pt x="683269" y="857646"/>
                  </a:cubicBezTo>
                  <a:lnTo>
                    <a:pt x="691746" y="844501"/>
                  </a:lnTo>
                  <a:lnTo>
                    <a:pt x="699747" y="882220"/>
                  </a:lnTo>
                  <a:cubicBezTo>
                    <a:pt x="699747" y="882220"/>
                    <a:pt x="685936" y="903271"/>
                    <a:pt x="685936" y="903271"/>
                  </a:cubicBezTo>
                  <a:lnTo>
                    <a:pt x="668410" y="906985"/>
                  </a:lnTo>
                  <a:cubicBezTo>
                    <a:pt x="665743" y="907557"/>
                    <a:pt x="663933" y="910224"/>
                    <a:pt x="664505" y="912891"/>
                  </a:cubicBezTo>
                  <a:cubicBezTo>
                    <a:pt x="665076" y="915653"/>
                    <a:pt x="667743" y="917368"/>
                    <a:pt x="670410" y="916796"/>
                  </a:cubicBezTo>
                  <a:lnTo>
                    <a:pt x="678125" y="915177"/>
                  </a:lnTo>
                  <a:lnTo>
                    <a:pt x="671648" y="925083"/>
                  </a:lnTo>
                  <a:cubicBezTo>
                    <a:pt x="669648" y="928131"/>
                    <a:pt x="670505" y="932131"/>
                    <a:pt x="673553" y="934132"/>
                  </a:cubicBezTo>
                  <a:cubicBezTo>
                    <a:pt x="676601" y="936132"/>
                    <a:pt x="680602" y="935275"/>
                    <a:pt x="682602" y="932227"/>
                  </a:cubicBezTo>
                  <a:lnTo>
                    <a:pt x="689079" y="922321"/>
                  </a:lnTo>
                  <a:lnTo>
                    <a:pt x="690698" y="930036"/>
                  </a:lnTo>
                  <a:cubicBezTo>
                    <a:pt x="691270" y="932703"/>
                    <a:pt x="693937" y="934417"/>
                    <a:pt x="696699" y="933846"/>
                  </a:cubicBezTo>
                  <a:cubicBezTo>
                    <a:pt x="699366" y="933274"/>
                    <a:pt x="701081" y="930607"/>
                    <a:pt x="700509" y="927940"/>
                  </a:cubicBezTo>
                  <a:lnTo>
                    <a:pt x="696985" y="911272"/>
                  </a:lnTo>
                  <a:cubicBezTo>
                    <a:pt x="696985" y="911272"/>
                    <a:pt x="696794" y="910891"/>
                    <a:pt x="696699" y="910605"/>
                  </a:cubicBezTo>
                  <a:lnTo>
                    <a:pt x="703367" y="900223"/>
                  </a:lnTo>
                  <a:lnTo>
                    <a:pt x="713082" y="945943"/>
                  </a:lnTo>
                  <a:lnTo>
                    <a:pt x="699080" y="967469"/>
                  </a:lnTo>
                  <a:cubicBezTo>
                    <a:pt x="697556" y="969755"/>
                    <a:pt x="698223" y="972898"/>
                    <a:pt x="700604" y="974422"/>
                  </a:cubicBezTo>
                  <a:cubicBezTo>
                    <a:pt x="702890" y="975946"/>
                    <a:pt x="706034" y="975280"/>
                    <a:pt x="707558" y="972994"/>
                  </a:cubicBezTo>
                  <a:lnTo>
                    <a:pt x="716035" y="959849"/>
                  </a:lnTo>
                  <a:lnTo>
                    <a:pt x="720321" y="980233"/>
                  </a:lnTo>
                  <a:cubicBezTo>
                    <a:pt x="721178" y="984424"/>
                    <a:pt x="725274" y="987091"/>
                    <a:pt x="729465" y="986138"/>
                  </a:cubicBezTo>
                  <a:cubicBezTo>
                    <a:pt x="733656" y="985281"/>
                    <a:pt x="736323" y="981185"/>
                    <a:pt x="735371" y="976994"/>
                  </a:cubicBezTo>
                  <a:lnTo>
                    <a:pt x="730894" y="955944"/>
                  </a:lnTo>
                  <a:lnTo>
                    <a:pt x="744896" y="965088"/>
                  </a:lnTo>
                  <a:cubicBezTo>
                    <a:pt x="747277" y="966612"/>
                    <a:pt x="750325" y="965945"/>
                    <a:pt x="751849" y="963659"/>
                  </a:cubicBezTo>
                  <a:cubicBezTo>
                    <a:pt x="753373" y="961373"/>
                    <a:pt x="752706" y="958230"/>
                    <a:pt x="750420" y="956706"/>
                  </a:cubicBezTo>
                  <a:lnTo>
                    <a:pt x="727941" y="942133"/>
                  </a:lnTo>
                  <a:lnTo>
                    <a:pt x="718511" y="897460"/>
                  </a:lnTo>
                  <a:lnTo>
                    <a:pt x="728513" y="903937"/>
                  </a:lnTo>
                  <a:cubicBezTo>
                    <a:pt x="728513" y="903937"/>
                    <a:pt x="728513" y="904414"/>
                    <a:pt x="728513" y="904604"/>
                  </a:cubicBezTo>
                  <a:lnTo>
                    <a:pt x="732132" y="921273"/>
                  </a:lnTo>
                  <a:cubicBezTo>
                    <a:pt x="732704" y="923940"/>
                    <a:pt x="735371" y="925750"/>
                    <a:pt x="738038" y="925083"/>
                  </a:cubicBezTo>
                  <a:cubicBezTo>
                    <a:pt x="740800" y="924511"/>
                    <a:pt x="742514" y="921844"/>
                    <a:pt x="741943" y="919177"/>
                  </a:cubicBezTo>
                  <a:lnTo>
                    <a:pt x="740324" y="911462"/>
                  </a:lnTo>
                  <a:lnTo>
                    <a:pt x="750230" y="917939"/>
                  </a:lnTo>
                  <a:cubicBezTo>
                    <a:pt x="753278" y="919939"/>
                    <a:pt x="757278" y="919082"/>
                    <a:pt x="759278" y="916034"/>
                  </a:cubicBezTo>
                  <a:cubicBezTo>
                    <a:pt x="761279" y="912986"/>
                    <a:pt x="760421" y="908986"/>
                    <a:pt x="757373" y="906985"/>
                  </a:cubicBezTo>
                  <a:lnTo>
                    <a:pt x="747467" y="900508"/>
                  </a:lnTo>
                  <a:lnTo>
                    <a:pt x="755183" y="898889"/>
                  </a:lnTo>
                  <a:cubicBezTo>
                    <a:pt x="757945" y="898318"/>
                    <a:pt x="759659" y="895651"/>
                    <a:pt x="759088" y="892984"/>
                  </a:cubicBezTo>
                  <a:cubicBezTo>
                    <a:pt x="758516" y="890317"/>
                    <a:pt x="755849" y="888507"/>
                    <a:pt x="753087" y="889174"/>
                  </a:cubicBezTo>
                  <a:lnTo>
                    <a:pt x="735561" y="892888"/>
                  </a:lnTo>
                  <a:lnTo>
                    <a:pt x="714797" y="879363"/>
                  </a:lnTo>
                  <a:lnTo>
                    <a:pt x="706605" y="840691"/>
                  </a:lnTo>
                  <a:lnTo>
                    <a:pt x="720607" y="849835"/>
                  </a:lnTo>
                  <a:cubicBezTo>
                    <a:pt x="722893" y="851359"/>
                    <a:pt x="726036" y="850693"/>
                    <a:pt x="727560" y="848407"/>
                  </a:cubicBezTo>
                  <a:cubicBezTo>
                    <a:pt x="729084" y="846025"/>
                    <a:pt x="728417" y="842977"/>
                    <a:pt x="726131" y="841453"/>
                  </a:cubicBezTo>
                  <a:lnTo>
                    <a:pt x="703748" y="826880"/>
                  </a:lnTo>
                  <a:lnTo>
                    <a:pt x="697366" y="796591"/>
                  </a:lnTo>
                  <a:lnTo>
                    <a:pt x="725179" y="789923"/>
                  </a:lnTo>
                  <a:lnTo>
                    <a:pt x="773756" y="863361"/>
                  </a:lnTo>
                  <a:lnTo>
                    <a:pt x="761850" y="922130"/>
                  </a:lnTo>
                  <a:cubicBezTo>
                    <a:pt x="760517" y="928417"/>
                    <a:pt x="764612" y="934608"/>
                    <a:pt x="770994" y="935941"/>
                  </a:cubicBezTo>
                  <a:cubicBezTo>
                    <a:pt x="777281" y="937275"/>
                    <a:pt x="783472" y="933179"/>
                    <a:pt x="784805" y="926797"/>
                  </a:cubicBezTo>
                  <a:lnTo>
                    <a:pt x="792044" y="890983"/>
                  </a:lnTo>
                  <a:lnTo>
                    <a:pt x="841670" y="965945"/>
                  </a:lnTo>
                  <a:cubicBezTo>
                    <a:pt x="841670" y="965945"/>
                    <a:pt x="841479" y="966421"/>
                    <a:pt x="841479" y="966612"/>
                  </a:cubicBezTo>
                  <a:lnTo>
                    <a:pt x="829859" y="1023571"/>
                  </a:lnTo>
                  <a:lnTo>
                    <a:pt x="795092" y="1046622"/>
                  </a:lnTo>
                  <a:cubicBezTo>
                    <a:pt x="789663" y="1050146"/>
                    <a:pt x="788234" y="1057480"/>
                    <a:pt x="791854" y="1062814"/>
                  </a:cubicBezTo>
                  <a:cubicBezTo>
                    <a:pt x="795378" y="1068148"/>
                    <a:pt x="802712" y="1069672"/>
                    <a:pt x="808046" y="1066053"/>
                  </a:cubicBezTo>
                  <a:lnTo>
                    <a:pt x="823286" y="1055956"/>
                  </a:lnTo>
                  <a:lnTo>
                    <a:pt x="817762" y="1083007"/>
                  </a:lnTo>
                  <a:cubicBezTo>
                    <a:pt x="816047" y="1091294"/>
                    <a:pt x="821381" y="1099295"/>
                    <a:pt x="829668" y="1101010"/>
                  </a:cubicBezTo>
                  <a:cubicBezTo>
                    <a:pt x="837955" y="1102724"/>
                    <a:pt x="845956" y="1097390"/>
                    <a:pt x="847670" y="1089103"/>
                  </a:cubicBezTo>
                  <a:lnTo>
                    <a:pt x="853195" y="1062052"/>
                  </a:lnTo>
                  <a:lnTo>
                    <a:pt x="863291" y="1077388"/>
                  </a:lnTo>
                  <a:cubicBezTo>
                    <a:pt x="866911" y="1082817"/>
                    <a:pt x="874150" y="1084246"/>
                    <a:pt x="879484" y="1080721"/>
                  </a:cubicBezTo>
                  <a:cubicBezTo>
                    <a:pt x="884913" y="1077197"/>
                    <a:pt x="886342" y="1069863"/>
                    <a:pt x="882818" y="1064529"/>
                  </a:cubicBezTo>
                  <a:lnTo>
                    <a:pt x="860815" y="1031287"/>
                  </a:lnTo>
                  <a:cubicBezTo>
                    <a:pt x="860434" y="1030810"/>
                    <a:pt x="860053" y="1030334"/>
                    <a:pt x="859672" y="1029953"/>
                  </a:cubicBezTo>
                  <a:lnTo>
                    <a:pt x="865387" y="1001950"/>
                  </a:lnTo>
                  <a:lnTo>
                    <a:pt x="925490" y="1092818"/>
                  </a:lnTo>
                  <a:lnTo>
                    <a:pt x="913583" y="1151587"/>
                  </a:lnTo>
                  <a:cubicBezTo>
                    <a:pt x="912250" y="1157874"/>
                    <a:pt x="916346" y="1164065"/>
                    <a:pt x="922727" y="1165399"/>
                  </a:cubicBezTo>
                  <a:cubicBezTo>
                    <a:pt x="929109" y="1166732"/>
                    <a:pt x="935300" y="1162636"/>
                    <a:pt x="936539" y="1156255"/>
                  </a:cubicBezTo>
                  <a:lnTo>
                    <a:pt x="943778" y="1120441"/>
                  </a:lnTo>
                  <a:lnTo>
                    <a:pt x="970638" y="1160922"/>
                  </a:lnTo>
                  <a:cubicBezTo>
                    <a:pt x="976163" y="1169209"/>
                    <a:pt x="987307" y="1171495"/>
                    <a:pt x="995594" y="1165970"/>
                  </a:cubicBezTo>
                  <a:close/>
                  <a:moveTo>
                    <a:pt x="628691" y="762777"/>
                  </a:moveTo>
                  <a:lnTo>
                    <a:pt x="542680" y="719914"/>
                  </a:lnTo>
                  <a:lnTo>
                    <a:pt x="504389" y="631808"/>
                  </a:lnTo>
                  <a:lnTo>
                    <a:pt x="531726" y="539606"/>
                  </a:lnTo>
                  <a:lnTo>
                    <a:pt x="611831" y="486552"/>
                  </a:lnTo>
                  <a:lnTo>
                    <a:pt x="707272" y="497506"/>
                  </a:lnTo>
                  <a:lnTo>
                    <a:pt x="773375" y="567229"/>
                  </a:lnTo>
                  <a:lnTo>
                    <a:pt x="779186" y="663050"/>
                  </a:lnTo>
                  <a:lnTo>
                    <a:pt x="722131" y="740298"/>
                  </a:lnTo>
                  <a:lnTo>
                    <a:pt x="628691" y="7626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49" name="Graphic 4">
              <a:extLst>
                <a:ext uri="{FF2B5EF4-FFF2-40B4-BE49-F238E27FC236}">
                  <a16:creationId xmlns:a16="http://schemas.microsoft.com/office/drawing/2014/main" id="{831DB5E0-A0C9-693B-53D0-468A3FA01A37}"/>
                </a:ext>
              </a:extLst>
            </p:cNvPr>
            <p:cNvGrpSpPr/>
            <p:nvPr/>
          </p:nvGrpSpPr>
          <p:grpSpPr>
            <a:xfrm>
              <a:off x="5588359" y="5133633"/>
              <a:ext cx="1066737" cy="1082791"/>
              <a:chOff x="-1888820" y="1093915"/>
              <a:chExt cx="1544253" cy="1567494"/>
            </a:xfrm>
            <a:solidFill>
              <a:schemeClr val="bg1"/>
            </a:solidFill>
          </p:grpSpPr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FEABEB6E-244C-D66E-3D04-30C2A3499C75}"/>
                  </a:ext>
                </a:extLst>
              </p:cNvPr>
              <p:cNvSpPr/>
              <p:nvPr/>
            </p:nvSpPr>
            <p:spPr>
              <a:xfrm>
                <a:off x="-458355" y="1498727"/>
                <a:ext cx="113789" cy="113789"/>
              </a:xfrm>
              <a:custGeom>
                <a:avLst/>
                <a:gdLst>
                  <a:gd name="connsiteX0" fmla="*/ 4698 w 113789"/>
                  <a:gd name="connsiteY0" fmla="*/ 79564 h 113789"/>
                  <a:gd name="connsiteX1" fmla="*/ 79564 w 113789"/>
                  <a:gd name="connsiteY1" fmla="*/ 109092 h 113789"/>
                  <a:gd name="connsiteX2" fmla="*/ 109092 w 113789"/>
                  <a:gd name="connsiteY2" fmla="*/ 34225 h 113789"/>
                  <a:gd name="connsiteX3" fmla="*/ 34225 w 113789"/>
                  <a:gd name="connsiteY3" fmla="*/ 4698 h 113789"/>
                  <a:gd name="connsiteX4" fmla="*/ 4698 w 113789"/>
                  <a:gd name="connsiteY4" fmla="*/ 79564 h 113789"/>
                  <a:gd name="connsiteX5" fmla="*/ 51275 w 113789"/>
                  <a:gd name="connsiteY5" fmla="*/ 43845 h 113789"/>
                  <a:gd name="connsiteX6" fmla="*/ 69944 w 113789"/>
                  <a:gd name="connsiteY6" fmla="*/ 51180 h 113789"/>
                  <a:gd name="connsiteX7" fmla="*/ 62610 w 113789"/>
                  <a:gd name="connsiteY7" fmla="*/ 69849 h 113789"/>
                  <a:gd name="connsiteX8" fmla="*/ 43941 w 113789"/>
                  <a:gd name="connsiteY8" fmla="*/ 62514 h 113789"/>
                  <a:gd name="connsiteX9" fmla="*/ 51275 w 113789"/>
                  <a:gd name="connsiteY9" fmla="*/ 43845 h 1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789" h="113789">
                    <a:moveTo>
                      <a:pt x="4698" y="79564"/>
                    </a:moveTo>
                    <a:cubicBezTo>
                      <a:pt x="17175" y="108330"/>
                      <a:pt x="50799" y="121569"/>
                      <a:pt x="79564" y="109092"/>
                    </a:cubicBezTo>
                    <a:cubicBezTo>
                      <a:pt x="108330" y="96614"/>
                      <a:pt x="121570" y="62991"/>
                      <a:pt x="109092" y="34225"/>
                    </a:cubicBezTo>
                    <a:cubicBezTo>
                      <a:pt x="96614" y="5460"/>
                      <a:pt x="62991" y="-7780"/>
                      <a:pt x="34225" y="4698"/>
                    </a:cubicBezTo>
                    <a:cubicBezTo>
                      <a:pt x="5460" y="17175"/>
                      <a:pt x="-7780" y="50799"/>
                      <a:pt x="4698" y="79564"/>
                    </a:cubicBezTo>
                    <a:close/>
                    <a:moveTo>
                      <a:pt x="51275" y="43845"/>
                    </a:moveTo>
                    <a:cubicBezTo>
                      <a:pt x="58419" y="40702"/>
                      <a:pt x="66801" y="44036"/>
                      <a:pt x="69944" y="51180"/>
                    </a:cubicBezTo>
                    <a:cubicBezTo>
                      <a:pt x="73087" y="58323"/>
                      <a:pt x="69754" y="66705"/>
                      <a:pt x="62610" y="69849"/>
                    </a:cubicBezTo>
                    <a:cubicBezTo>
                      <a:pt x="55466" y="72992"/>
                      <a:pt x="47084" y="69658"/>
                      <a:pt x="43941" y="62514"/>
                    </a:cubicBezTo>
                    <a:cubicBezTo>
                      <a:pt x="40797" y="55371"/>
                      <a:pt x="44131" y="46989"/>
                      <a:pt x="51275" y="4384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28C06C5E-D569-6A28-8203-46F37099B8E9}"/>
                  </a:ext>
                </a:extLst>
              </p:cNvPr>
              <p:cNvSpPr/>
              <p:nvPr/>
            </p:nvSpPr>
            <p:spPr>
              <a:xfrm>
                <a:off x="-1888820" y="1205660"/>
                <a:ext cx="1427214" cy="1339091"/>
              </a:xfrm>
              <a:custGeom>
                <a:avLst/>
                <a:gdLst>
                  <a:gd name="connsiteX0" fmla="*/ 1060354 w 1427214"/>
                  <a:gd name="connsiteY0" fmla="*/ 1317036 h 1339091"/>
                  <a:gd name="connsiteX1" fmla="*/ 1056924 w 1427214"/>
                  <a:gd name="connsiteY1" fmla="*/ 1149015 h 1339091"/>
                  <a:gd name="connsiteX2" fmla="*/ 1049019 w 1427214"/>
                  <a:gd name="connsiteY2" fmla="*/ 1132822 h 1339091"/>
                  <a:gd name="connsiteX3" fmla="*/ 984249 w 1427214"/>
                  <a:gd name="connsiteY3" fmla="*/ 1073481 h 1339091"/>
                  <a:gd name="connsiteX4" fmla="*/ 918336 w 1427214"/>
                  <a:gd name="connsiteY4" fmla="*/ 1012998 h 1339091"/>
                  <a:gd name="connsiteX5" fmla="*/ 936624 w 1427214"/>
                  <a:gd name="connsiteY5" fmla="*/ 851358 h 1339091"/>
                  <a:gd name="connsiteX6" fmla="*/ 930909 w 1427214"/>
                  <a:gd name="connsiteY6" fmla="*/ 834308 h 1339091"/>
                  <a:gd name="connsiteX7" fmla="*/ 847184 w 1427214"/>
                  <a:gd name="connsiteY7" fmla="*/ 742392 h 1339091"/>
                  <a:gd name="connsiteX8" fmla="*/ 824800 w 1427214"/>
                  <a:gd name="connsiteY8" fmla="*/ 717437 h 1339091"/>
                  <a:gd name="connsiteX9" fmla="*/ 1043399 w 1427214"/>
                  <a:gd name="connsiteY9" fmla="*/ 795637 h 1339091"/>
                  <a:gd name="connsiteX10" fmla="*/ 1052257 w 1427214"/>
                  <a:gd name="connsiteY10" fmla="*/ 878981 h 1339091"/>
                  <a:gd name="connsiteX11" fmla="*/ 1081499 w 1427214"/>
                  <a:gd name="connsiteY11" fmla="*/ 921558 h 1339091"/>
                  <a:gd name="connsiteX12" fmla="*/ 1101121 w 1427214"/>
                  <a:gd name="connsiteY12" fmla="*/ 926987 h 1339091"/>
                  <a:gd name="connsiteX13" fmla="*/ 1116360 w 1427214"/>
                  <a:gd name="connsiteY13" fmla="*/ 913556 h 1339091"/>
                  <a:gd name="connsiteX14" fmla="*/ 1117504 w 1427214"/>
                  <a:gd name="connsiteY14" fmla="*/ 822116 h 1339091"/>
                  <a:gd name="connsiteX15" fmla="*/ 1269332 w 1427214"/>
                  <a:gd name="connsiteY15" fmla="*/ 876409 h 1339091"/>
                  <a:gd name="connsiteX16" fmla="*/ 1273999 w 1427214"/>
                  <a:gd name="connsiteY16" fmla="*/ 896602 h 1339091"/>
                  <a:gd name="connsiteX17" fmla="*/ 1350675 w 1427214"/>
                  <a:gd name="connsiteY17" fmla="*/ 926796 h 1339091"/>
                  <a:gd name="connsiteX18" fmla="*/ 1380870 w 1427214"/>
                  <a:gd name="connsiteY18" fmla="*/ 850120 h 1339091"/>
                  <a:gd name="connsiteX19" fmla="*/ 1304193 w 1427214"/>
                  <a:gd name="connsiteY19" fmla="*/ 819926 h 1339091"/>
                  <a:gd name="connsiteX20" fmla="*/ 1282857 w 1427214"/>
                  <a:gd name="connsiteY20" fmla="*/ 835928 h 1339091"/>
                  <a:gd name="connsiteX21" fmla="*/ 1123028 w 1427214"/>
                  <a:gd name="connsiteY21" fmla="*/ 778778 h 1339091"/>
                  <a:gd name="connsiteX22" fmla="*/ 1184655 w 1427214"/>
                  <a:gd name="connsiteY22" fmla="*/ 682861 h 1339091"/>
                  <a:gd name="connsiteX23" fmla="*/ 1177035 w 1427214"/>
                  <a:gd name="connsiteY23" fmla="*/ 664478 h 1339091"/>
                  <a:gd name="connsiteX24" fmla="*/ 1157508 w 1427214"/>
                  <a:gd name="connsiteY24" fmla="*/ 660382 h 1339091"/>
                  <a:gd name="connsiteX25" fmla="*/ 1061973 w 1427214"/>
                  <a:gd name="connsiteY25" fmla="*/ 756966 h 1339091"/>
                  <a:gd name="connsiteX26" fmla="*/ 856423 w 1427214"/>
                  <a:gd name="connsiteY26" fmla="*/ 683433 h 1339091"/>
                  <a:gd name="connsiteX27" fmla="*/ 868615 w 1427214"/>
                  <a:gd name="connsiteY27" fmla="*/ 683147 h 1339091"/>
                  <a:gd name="connsiteX28" fmla="*/ 869377 w 1427214"/>
                  <a:gd name="connsiteY28" fmla="*/ 683147 h 1339091"/>
                  <a:gd name="connsiteX29" fmla="*/ 978915 w 1427214"/>
                  <a:gd name="connsiteY29" fmla="*/ 679908 h 1339091"/>
                  <a:gd name="connsiteX30" fmla="*/ 993583 w 1427214"/>
                  <a:gd name="connsiteY30" fmla="*/ 673241 h 1339091"/>
                  <a:gd name="connsiteX31" fmla="*/ 1055972 w 1427214"/>
                  <a:gd name="connsiteY31" fmla="*/ 603613 h 1339091"/>
                  <a:gd name="connsiteX32" fmla="*/ 1116932 w 1427214"/>
                  <a:gd name="connsiteY32" fmla="*/ 535509 h 1339091"/>
                  <a:gd name="connsiteX33" fmla="*/ 1209420 w 1427214"/>
                  <a:gd name="connsiteY33" fmla="*/ 531128 h 1339091"/>
                  <a:gd name="connsiteX34" fmla="*/ 1213706 w 1427214"/>
                  <a:gd name="connsiteY34" fmla="*/ 530937 h 1339091"/>
                  <a:gd name="connsiteX35" fmla="*/ 1308004 w 1427214"/>
                  <a:gd name="connsiteY35" fmla="*/ 526460 h 1339091"/>
                  <a:gd name="connsiteX36" fmla="*/ 1324101 w 1427214"/>
                  <a:gd name="connsiteY36" fmla="*/ 517983 h 1339091"/>
                  <a:gd name="connsiteX37" fmla="*/ 1373345 w 1427214"/>
                  <a:gd name="connsiteY37" fmla="*/ 454737 h 1339091"/>
                  <a:gd name="connsiteX38" fmla="*/ 1422970 w 1427214"/>
                  <a:gd name="connsiteY38" fmla="*/ 391015 h 1339091"/>
                  <a:gd name="connsiteX39" fmla="*/ 1424875 w 1427214"/>
                  <a:gd name="connsiteY39" fmla="*/ 368441 h 1339091"/>
                  <a:gd name="connsiteX40" fmla="*/ 1405444 w 1427214"/>
                  <a:gd name="connsiteY40" fmla="*/ 356820 h 1339091"/>
                  <a:gd name="connsiteX41" fmla="*/ 1237423 w 1427214"/>
                  <a:gd name="connsiteY41" fmla="*/ 360249 h 1339091"/>
                  <a:gd name="connsiteX42" fmla="*/ 1221231 w 1427214"/>
                  <a:gd name="connsiteY42" fmla="*/ 368155 h 1339091"/>
                  <a:gd name="connsiteX43" fmla="*/ 1161890 w 1427214"/>
                  <a:gd name="connsiteY43" fmla="*/ 432925 h 1339091"/>
                  <a:gd name="connsiteX44" fmla="*/ 1101406 w 1427214"/>
                  <a:gd name="connsiteY44" fmla="*/ 498838 h 1339091"/>
                  <a:gd name="connsiteX45" fmla="*/ 939767 w 1427214"/>
                  <a:gd name="connsiteY45" fmla="*/ 480550 h 1339091"/>
                  <a:gd name="connsiteX46" fmla="*/ 922717 w 1427214"/>
                  <a:gd name="connsiteY46" fmla="*/ 486265 h 1339091"/>
                  <a:gd name="connsiteX47" fmla="*/ 831087 w 1427214"/>
                  <a:gd name="connsiteY47" fmla="*/ 569704 h 1339091"/>
                  <a:gd name="connsiteX48" fmla="*/ 830420 w 1427214"/>
                  <a:gd name="connsiteY48" fmla="*/ 570275 h 1339091"/>
                  <a:gd name="connsiteX49" fmla="*/ 810227 w 1427214"/>
                  <a:gd name="connsiteY49" fmla="*/ 588278 h 1339091"/>
                  <a:gd name="connsiteX50" fmla="*/ 899000 w 1427214"/>
                  <a:gd name="connsiteY50" fmla="*/ 382442 h 1339091"/>
                  <a:gd name="connsiteX51" fmla="*/ 1034731 w 1427214"/>
                  <a:gd name="connsiteY51" fmla="*/ 378442 h 1339091"/>
                  <a:gd name="connsiteX52" fmla="*/ 1045018 w 1427214"/>
                  <a:gd name="connsiteY52" fmla="*/ 361392 h 1339091"/>
                  <a:gd name="connsiteX53" fmla="*/ 1036827 w 1427214"/>
                  <a:gd name="connsiteY53" fmla="*/ 343295 h 1339091"/>
                  <a:gd name="connsiteX54" fmla="*/ 924622 w 1427214"/>
                  <a:gd name="connsiteY54" fmla="*/ 322911 h 1339091"/>
                  <a:gd name="connsiteX55" fmla="*/ 991869 w 1427214"/>
                  <a:gd name="connsiteY55" fmla="*/ 167082 h 1339091"/>
                  <a:gd name="connsiteX56" fmla="*/ 1018063 w 1427214"/>
                  <a:gd name="connsiteY56" fmla="*/ 162415 h 1339091"/>
                  <a:gd name="connsiteX57" fmla="*/ 1048257 w 1427214"/>
                  <a:gd name="connsiteY57" fmla="*/ 85739 h 1339091"/>
                  <a:gd name="connsiteX58" fmla="*/ 971581 w 1427214"/>
                  <a:gd name="connsiteY58" fmla="*/ 55544 h 1339091"/>
                  <a:gd name="connsiteX59" fmla="*/ 941386 w 1427214"/>
                  <a:gd name="connsiteY59" fmla="*/ 132221 h 1339091"/>
                  <a:gd name="connsiteX60" fmla="*/ 952911 w 1427214"/>
                  <a:gd name="connsiteY60" fmla="*/ 149366 h 1339091"/>
                  <a:gd name="connsiteX61" fmla="*/ 889094 w 1427214"/>
                  <a:gd name="connsiteY61" fmla="*/ 297480 h 1339091"/>
                  <a:gd name="connsiteX62" fmla="*/ 821466 w 1427214"/>
                  <a:gd name="connsiteY62" fmla="*/ 235948 h 1339091"/>
                  <a:gd name="connsiteX63" fmla="*/ 801273 w 1427214"/>
                  <a:gd name="connsiteY63" fmla="*/ 237948 h 1339091"/>
                  <a:gd name="connsiteX64" fmla="*/ 791939 w 1427214"/>
                  <a:gd name="connsiteY64" fmla="*/ 255950 h 1339091"/>
                  <a:gd name="connsiteX65" fmla="*/ 803083 w 1427214"/>
                  <a:gd name="connsiteY65" fmla="*/ 306338 h 1339091"/>
                  <a:gd name="connsiteX66" fmla="*/ 858042 w 1427214"/>
                  <a:gd name="connsiteY66" fmla="*/ 369679 h 1339091"/>
                  <a:gd name="connsiteX67" fmla="*/ 767364 w 1427214"/>
                  <a:gd name="connsiteY67" fmla="*/ 580086 h 1339091"/>
                  <a:gd name="connsiteX68" fmla="*/ 764983 w 1427214"/>
                  <a:gd name="connsiteY68" fmla="*/ 553988 h 1339091"/>
                  <a:gd name="connsiteX69" fmla="*/ 764983 w 1427214"/>
                  <a:gd name="connsiteY69" fmla="*/ 553416 h 1339091"/>
                  <a:gd name="connsiteX70" fmla="*/ 754887 w 1427214"/>
                  <a:gd name="connsiteY70" fmla="*/ 429972 h 1339091"/>
                  <a:gd name="connsiteX71" fmla="*/ 746314 w 1427214"/>
                  <a:gd name="connsiteY71" fmla="*/ 414161 h 1339091"/>
                  <a:gd name="connsiteX72" fmla="*/ 615631 w 1427214"/>
                  <a:gd name="connsiteY72" fmla="*/ 317291 h 1339091"/>
                  <a:gd name="connsiteX73" fmla="*/ 616393 w 1427214"/>
                  <a:gd name="connsiteY73" fmla="*/ 227852 h 1339091"/>
                  <a:gd name="connsiteX74" fmla="*/ 617155 w 1427214"/>
                  <a:gd name="connsiteY74" fmla="*/ 140031 h 1339091"/>
                  <a:gd name="connsiteX75" fmla="*/ 610773 w 1427214"/>
                  <a:gd name="connsiteY75" fmla="*/ 123172 h 1339091"/>
                  <a:gd name="connsiteX76" fmla="*/ 490282 w 1427214"/>
                  <a:gd name="connsiteY76" fmla="*/ 6014 h 1339091"/>
                  <a:gd name="connsiteX77" fmla="*/ 468184 w 1427214"/>
                  <a:gd name="connsiteY77" fmla="*/ 1252 h 1339091"/>
                  <a:gd name="connsiteX78" fmla="*/ 454182 w 1427214"/>
                  <a:gd name="connsiteY78" fmla="*/ 19064 h 1339091"/>
                  <a:gd name="connsiteX79" fmla="*/ 446943 w 1427214"/>
                  <a:gd name="connsiteY79" fmla="*/ 99740 h 1339091"/>
                  <a:gd name="connsiteX80" fmla="*/ 439800 w 1427214"/>
                  <a:gd name="connsiteY80" fmla="*/ 179274 h 1339091"/>
                  <a:gd name="connsiteX81" fmla="*/ 441419 w 1427214"/>
                  <a:gd name="connsiteY81" fmla="*/ 190037 h 1339091"/>
                  <a:gd name="connsiteX82" fmla="*/ 445800 w 1427214"/>
                  <a:gd name="connsiteY82" fmla="*/ 196514 h 1339091"/>
                  <a:gd name="connsiteX83" fmla="*/ 511999 w 1427214"/>
                  <a:gd name="connsiteY83" fmla="*/ 264428 h 1339091"/>
                  <a:gd name="connsiteX84" fmla="*/ 512666 w 1427214"/>
                  <a:gd name="connsiteY84" fmla="*/ 265190 h 1339091"/>
                  <a:gd name="connsiteX85" fmla="*/ 578865 w 1427214"/>
                  <a:gd name="connsiteY85" fmla="*/ 333103 h 1339091"/>
                  <a:gd name="connsiteX86" fmla="*/ 577341 w 1427214"/>
                  <a:gd name="connsiteY86" fmla="*/ 424829 h 1339091"/>
                  <a:gd name="connsiteX87" fmla="*/ 575436 w 1427214"/>
                  <a:gd name="connsiteY87" fmla="*/ 518364 h 1339091"/>
                  <a:gd name="connsiteX88" fmla="*/ 577245 w 1427214"/>
                  <a:gd name="connsiteY88" fmla="*/ 526746 h 1339091"/>
                  <a:gd name="connsiteX89" fmla="*/ 581627 w 1427214"/>
                  <a:gd name="connsiteY89" fmla="*/ 533223 h 1339091"/>
                  <a:gd name="connsiteX90" fmla="*/ 658875 w 1427214"/>
                  <a:gd name="connsiteY90" fmla="*/ 609709 h 1339091"/>
                  <a:gd name="connsiteX91" fmla="*/ 659541 w 1427214"/>
                  <a:gd name="connsiteY91" fmla="*/ 610376 h 1339091"/>
                  <a:gd name="connsiteX92" fmla="*/ 663066 w 1427214"/>
                  <a:gd name="connsiteY92" fmla="*/ 613805 h 1339091"/>
                  <a:gd name="connsiteX93" fmla="*/ 447039 w 1427214"/>
                  <a:gd name="connsiteY93" fmla="*/ 541891 h 1339091"/>
                  <a:gd name="connsiteX94" fmla="*/ 406272 w 1427214"/>
                  <a:gd name="connsiteY94" fmla="*/ 416828 h 1339091"/>
                  <a:gd name="connsiteX95" fmla="*/ 386555 w 1427214"/>
                  <a:gd name="connsiteY95" fmla="*/ 411875 h 1339091"/>
                  <a:gd name="connsiteX96" fmla="*/ 371601 w 1427214"/>
                  <a:gd name="connsiteY96" fmla="*/ 425591 h 1339091"/>
                  <a:gd name="connsiteX97" fmla="*/ 372458 w 1427214"/>
                  <a:gd name="connsiteY97" fmla="*/ 517031 h 1339091"/>
                  <a:gd name="connsiteX98" fmla="*/ 219582 w 1427214"/>
                  <a:gd name="connsiteY98" fmla="*/ 466167 h 1339091"/>
                  <a:gd name="connsiteX99" fmla="*/ 214343 w 1427214"/>
                  <a:gd name="connsiteY99" fmla="*/ 446069 h 1339091"/>
                  <a:gd name="connsiteX100" fmla="*/ 181577 w 1427214"/>
                  <a:gd name="connsiteY100" fmla="*/ 415780 h 1339091"/>
                  <a:gd name="connsiteX101" fmla="*/ 137000 w 1427214"/>
                  <a:gd name="connsiteY101" fmla="*/ 417494 h 1339091"/>
                  <a:gd name="connsiteX102" fmla="*/ 106710 w 1427214"/>
                  <a:gd name="connsiteY102" fmla="*/ 450260 h 1339091"/>
                  <a:gd name="connsiteX103" fmla="*/ 107949 w 1427214"/>
                  <a:gd name="connsiteY103" fmla="*/ 493599 h 1339091"/>
                  <a:gd name="connsiteX104" fmla="*/ 108520 w 1427214"/>
                  <a:gd name="connsiteY104" fmla="*/ 494837 h 1339091"/>
                  <a:gd name="connsiteX105" fmla="*/ 185768 w 1427214"/>
                  <a:gd name="connsiteY105" fmla="*/ 523317 h 1339091"/>
                  <a:gd name="connsiteX106" fmla="*/ 206723 w 1427214"/>
                  <a:gd name="connsiteY106" fmla="*/ 506839 h 1339091"/>
                  <a:gd name="connsiteX107" fmla="*/ 367695 w 1427214"/>
                  <a:gd name="connsiteY107" fmla="*/ 560465 h 1339091"/>
                  <a:gd name="connsiteX108" fmla="*/ 308164 w 1427214"/>
                  <a:gd name="connsiteY108" fmla="*/ 657715 h 1339091"/>
                  <a:gd name="connsiteX109" fmla="*/ 309879 w 1427214"/>
                  <a:gd name="connsiteY109" fmla="*/ 667716 h 1339091"/>
                  <a:gd name="connsiteX110" fmla="*/ 316165 w 1427214"/>
                  <a:gd name="connsiteY110" fmla="*/ 675908 h 1339091"/>
                  <a:gd name="connsiteX111" fmla="*/ 335787 w 1427214"/>
                  <a:gd name="connsiteY111" fmla="*/ 679527 h 1339091"/>
                  <a:gd name="connsiteX112" fmla="*/ 429132 w 1427214"/>
                  <a:gd name="connsiteY112" fmla="*/ 580848 h 1339091"/>
                  <a:gd name="connsiteX113" fmla="*/ 642682 w 1427214"/>
                  <a:gd name="connsiteY113" fmla="*/ 652000 h 1339091"/>
                  <a:gd name="connsiteX114" fmla="*/ 641349 w 1427214"/>
                  <a:gd name="connsiteY114" fmla="*/ 652095 h 1339091"/>
                  <a:gd name="connsiteX115" fmla="*/ 517905 w 1427214"/>
                  <a:gd name="connsiteY115" fmla="*/ 662192 h 1339091"/>
                  <a:gd name="connsiteX116" fmla="*/ 502093 w 1427214"/>
                  <a:gd name="connsiteY116" fmla="*/ 670764 h 1339091"/>
                  <a:gd name="connsiteX117" fmla="*/ 405224 w 1427214"/>
                  <a:gd name="connsiteY117" fmla="*/ 801447 h 1339091"/>
                  <a:gd name="connsiteX118" fmla="*/ 315689 w 1427214"/>
                  <a:gd name="connsiteY118" fmla="*/ 800685 h 1339091"/>
                  <a:gd name="connsiteX119" fmla="*/ 228059 w 1427214"/>
                  <a:gd name="connsiteY119" fmla="*/ 799923 h 1339091"/>
                  <a:gd name="connsiteX120" fmla="*/ 211200 w 1427214"/>
                  <a:gd name="connsiteY120" fmla="*/ 806305 h 1339091"/>
                  <a:gd name="connsiteX121" fmla="*/ 96423 w 1427214"/>
                  <a:gd name="connsiteY121" fmla="*/ 924415 h 1339091"/>
                  <a:gd name="connsiteX122" fmla="*/ 34225 w 1427214"/>
                  <a:gd name="connsiteY122" fmla="*/ 913175 h 1339091"/>
                  <a:gd name="connsiteX123" fmla="*/ 4698 w 1427214"/>
                  <a:gd name="connsiteY123" fmla="*/ 988042 h 1339091"/>
                  <a:gd name="connsiteX124" fmla="*/ 79564 w 1427214"/>
                  <a:gd name="connsiteY124" fmla="*/ 1017570 h 1339091"/>
                  <a:gd name="connsiteX125" fmla="*/ 113664 w 1427214"/>
                  <a:gd name="connsiteY125" fmla="*/ 963753 h 1339091"/>
                  <a:gd name="connsiteX126" fmla="*/ 187006 w 1427214"/>
                  <a:gd name="connsiteY126" fmla="*/ 970230 h 1339091"/>
                  <a:gd name="connsiteX127" fmla="*/ 187673 w 1427214"/>
                  <a:gd name="connsiteY127" fmla="*/ 970230 h 1339091"/>
                  <a:gd name="connsiteX128" fmla="*/ 267207 w 1427214"/>
                  <a:gd name="connsiteY128" fmla="*/ 977374 h 1339091"/>
                  <a:gd name="connsiteX129" fmla="*/ 284447 w 1427214"/>
                  <a:gd name="connsiteY129" fmla="*/ 971373 h 1339091"/>
                  <a:gd name="connsiteX130" fmla="*/ 352551 w 1427214"/>
                  <a:gd name="connsiteY130" fmla="*/ 904984 h 1339091"/>
                  <a:gd name="connsiteX131" fmla="*/ 421035 w 1427214"/>
                  <a:gd name="connsiteY131" fmla="*/ 838214 h 1339091"/>
                  <a:gd name="connsiteX132" fmla="*/ 513237 w 1427214"/>
                  <a:gd name="connsiteY132" fmla="*/ 839738 h 1339091"/>
                  <a:gd name="connsiteX133" fmla="*/ 606297 w 1427214"/>
                  <a:gd name="connsiteY133" fmla="*/ 841548 h 1339091"/>
                  <a:gd name="connsiteX134" fmla="*/ 621156 w 1427214"/>
                  <a:gd name="connsiteY134" fmla="*/ 835356 h 1339091"/>
                  <a:gd name="connsiteX135" fmla="*/ 685068 w 1427214"/>
                  <a:gd name="connsiteY135" fmla="*/ 770967 h 1339091"/>
                  <a:gd name="connsiteX136" fmla="*/ 596200 w 1427214"/>
                  <a:gd name="connsiteY136" fmla="*/ 965277 h 1339091"/>
                  <a:gd name="connsiteX137" fmla="*/ 460374 w 1427214"/>
                  <a:gd name="connsiteY137" fmla="*/ 966230 h 1339091"/>
                  <a:gd name="connsiteX138" fmla="*/ 449706 w 1427214"/>
                  <a:gd name="connsiteY138" fmla="*/ 982994 h 1339091"/>
                  <a:gd name="connsiteX139" fmla="*/ 451420 w 1427214"/>
                  <a:gd name="connsiteY139" fmla="*/ 993281 h 1339091"/>
                  <a:gd name="connsiteX140" fmla="*/ 457516 w 1427214"/>
                  <a:gd name="connsiteY140" fmla="*/ 1001377 h 1339091"/>
                  <a:gd name="connsiteX141" fmla="*/ 569244 w 1427214"/>
                  <a:gd name="connsiteY141" fmla="*/ 1024237 h 1339091"/>
                  <a:gd name="connsiteX142" fmla="*/ 498664 w 1427214"/>
                  <a:gd name="connsiteY142" fmla="*/ 1178542 h 1339091"/>
                  <a:gd name="connsiteX143" fmla="*/ 472375 w 1427214"/>
                  <a:gd name="connsiteY143" fmla="*/ 1182733 h 1339091"/>
                  <a:gd name="connsiteX144" fmla="*/ 440657 w 1427214"/>
                  <a:gd name="connsiteY144" fmla="*/ 1214070 h 1339091"/>
                  <a:gd name="connsiteX145" fmla="*/ 440466 w 1427214"/>
                  <a:gd name="connsiteY145" fmla="*/ 1258647 h 1339091"/>
                  <a:gd name="connsiteX146" fmla="*/ 440943 w 1427214"/>
                  <a:gd name="connsiteY146" fmla="*/ 1259886 h 1339091"/>
                  <a:gd name="connsiteX147" fmla="*/ 471804 w 1427214"/>
                  <a:gd name="connsiteY147" fmla="*/ 1290366 h 1339091"/>
                  <a:gd name="connsiteX148" fmla="*/ 516381 w 1427214"/>
                  <a:gd name="connsiteY148" fmla="*/ 1290556 h 1339091"/>
                  <a:gd name="connsiteX149" fmla="*/ 548099 w 1427214"/>
                  <a:gd name="connsiteY149" fmla="*/ 1259219 h 1339091"/>
                  <a:gd name="connsiteX150" fmla="*/ 548289 w 1427214"/>
                  <a:gd name="connsiteY150" fmla="*/ 1214642 h 1339091"/>
                  <a:gd name="connsiteX151" fmla="*/ 537145 w 1427214"/>
                  <a:gd name="connsiteY151" fmla="*/ 1197116 h 1339091"/>
                  <a:gd name="connsiteX152" fmla="*/ 604201 w 1427214"/>
                  <a:gd name="connsiteY152" fmla="*/ 1050621 h 1339091"/>
                  <a:gd name="connsiteX153" fmla="*/ 670495 w 1427214"/>
                  <a:gd name="connsiteY153" fmla="*/ 1113582 h 1339091"/>
                  <a:gd name="connsiteX154" fmla="*/ 690783 w 1427214"/>
                  <a:gd name="connsiteY154" fmla="*/ 1112058 h 1339091"/>
                  <a:gd name="connsiteX155" fmla="*/ 700594 w 1427214"/>
                  <a:gd name="connsiteY155" fmla="*/ 1094246 h 1339091"/>
                  <a:gd name="connsiteX156" fmla="*/ 636967 w 1427214"/>
                  <a:gd name="connsiteY156" fmla="*/ 979184 h 1339091"/>
                  <a:gd name="connsiteX157" fmla="*/ 733360 w 1427214"/>
                  <a:gd name="connsiteY157" fmla="*/ 768491 h 1339091"/>
                  <a:gd name="connsiteX158" fmla="*/ 733646 w 1427214"/>
                  <a:gd name="connsiteY158" fmla="*/ 781254 h 1339091"/>
                  <a:gd name="connsiteX159" fmla="*/ 733646 w 1427214"/>
                  <a:gd name="connsiteY159" fmla="*/ 781921 h 1339091"/>
                  <a:gd name="connsiteX160" fmla="*/ 736884 w 1427214"/>
                  <a:gd name="connsiteY160" fmla="*/ 890792 h 1339091"/>
                  <a:gd name="connsiteX161" fmla="*/ 738599 w 1427214"/>
                  <a:gd name="connsiteY161" fmla="*/ 898412 h 1339091"/>
                  <a:gd name="connsiteX162" fmla="*/ 743552 w 1427214"/>
                  <a:gd name="connsiteY162" fmla="*/ 905460 h 1339091"/>
                  <a:gd name="connsiteX163" fmla="*/ 813180 w 1427214"/>
                  <a:gd name="connsiteY163" fmla="*/ 967849 h 1339091"/>
                  <a:gd name="connsiteX164" fmla="*/ 881283 w 1427214"/>
                  <a:gd name="connsiteY164" fmla="*/ 1028904 h 1339091"/>
                  <a:gd name="connsiteX165" fmla="*/ 885760 w 1427214"/>
                  <a:gd name="connsiteY165" fmla="*/ 1124059 h 1339091"/>
                  <a:gd name="connsiteX166" fmla="*/ 885760 w 1427214"/>
                  <a:gd name="connsiteY166" fmla="*/ 1125107 h 1339091"/>
                  <a:gd name="connsiteX167" fmla="*/ 890332 w 1427214"/>
                  <a:gd name="connsiteY167" fmla="*/ 1219880 h 1339091"/>
                  <a:gd name="connsiteX168" fmla="*/ 892047 w 1427214"/>
                  <a:gd name="connsiteY168" fmla="*/ 1227501 h 1339091"/>
                  <a:gd name="connsiteX169" fmla="*/ 898809 w 1427214"/>
                  <a:gd name="connsiteY169" fmla="*/ 1236073 h 1339091"/>
                  <a:gd name="connsiteX170" fmla="*/ 962151 w 1427214"/>
                  <a:gd name="connsiteY170" fmla="*/ 1285413 h 1339091"/>
                  <a:gd name="connsiteX171" fmla="*/ 1025682 w 1427214"/>
                  <a:gd name="connsiteY171" fmla="*/ 1334847 h 1339091"/>
                  <a:gd name="connsiteX172" fmla="*/ 1048257 w 1427214"/>
                  <a:gd name="connsiteY172" fmla="*/ 1336752 h 1339091"/>
                  <a:gd name="connsiteX173" fmla="*/ 1059877 w 1427214"/>
                  <a:gd name="connsiteY173" fmla="*/ 1317321 h 1339091"/>
                  <a:gd name="connsiteX174" fmla="*/ 1016729 w 1427214"/>
                  <a:gd name="connsiteY174" fmla="*/ 1273411 h 1339091"/>
                  <a:gd name="connsiteX175" fmla="*/ 989964 w 1427214"/>
                  <a:gd name="connsiteY175" fmla="*/ 1252266 h 1339091"/>
                  <a:gd name="connsiteX176" fmla="*/ 988725 w 1427214"/>
                  <a:gd name="connsiteY176" fmla="*/ 1251313 h 1339091"/>
                  <a:gd name="connsiteX177" fmla="*/ 932909 w 1427214"/>
                  <a:gd name="connsiteY177" fmla="*/ 1207688 h 1339091"/>
                  <a:gd name="connsiteX178" fmla="*/ 929004 w 1427214"/>
                  <a:gd name="connsiteY178" fmla="*/ 1125964 h 1339091"/>
                  <a:gd name="connsiteX179" fmla="*/ 928813 w 1427214"/>
                  <a:gd name="connsiteY179" fmla="*/ 1122726 h 1339091"/>
                  <a:gd name="connsiteX180" fmla="*/ 926622 w 1427214"/>
                  <a:gd name="connsiteY180" fmla="*/ 1077387 h 1339091"/>
                  <a:gd name="connsiteX181" fmla="*/ 953769 w 1427214"/>
                  <a:gd name="connsiteY181" fmla="*/ 1103580 h 1339091"/>
                  <a:gd name="connsiteX182" fmla="*/ 954245 w 1427214"/>
                  <a:gd name="connsiteY182" fmla="*/ 1104057 h 1339091"/>
                  <a:gd name="connsiteX183" fmla="*/ 1014252 w 1427214"/>
                  <a:gd name="connsiteY183" fmla="*/ 1159683 h 1339091"/>
                  <a:gd name="connsiteX184" fmla="*/ 1016634 w 1427214"/>
                  <a:gd name="connsiteY184" fmla="*/ 1273411 h 1339091"/>
                  <a:gd name="connsiteX185" fmla="*/ 70420 w 1427214"/>
                  <a:gd name="connsiteY185" fmla="*/ 959658 h 1339091"/>
                  <a:gd name="connsiteX186" fmla="*/ 63086 w 1427214"/>
                  <a:gd name="connsiteY186" fmla="*/ 978327 h 1339091"/>
                  <a:gd name="connsiteX187" fmla="*/ 44417 w 1427214"/>
                  <a:gd name="connsiteY187" fmla="*/ 970992 h 1339091"/>
                  <a:gd name="connsiteX188" fmla="*/ 51751 w 1427214"/>
                  <a:gd name="connsiteY188" fmla="*/ 952323 h 1339091"/>
                  <a:gd name="connsiteX189" fmla="*/ 70420 w 1427214"/>
                  <a:gd name="connsiteY189" fmla="*/ 959658 h 1339091"/>
                  <a:gd name="connsiteX190" fmla="*/ 880236 w 1427214"/>
                  <a:gd name="connsiteY190" fmla="*/ 969468 h 1339091"/>
                  <a:gd name="connsiteX191" fmla="*/ 841659 w 1427214"/>
                  <a:gd name="connsiteY191" fmla="*/ 935559 h 1339091"/>
                  <a:gd name="connsiteX192" fmla="*/ 779461 w 1427214"/>
                  <a:gd name="connsiteY192" fmla="*/ 880124 h 1339091"/>
                  <a:gd name="connsiteX193" fmla="*/ 776604 w 1427214"/>
                  <a:gd name="connsiteY193" fmla="*/ 781445 h 1339091"/>
                  <a:gd name="connsiteX194" fmla="*/ 776604 w 1427214"/>
                  <a:gd name="connsiteY194" fmla="*/ 780111 h 1339091"/>
                  <a:gd name="connsiteX195" fmla="*/ 775270 w 1427214"/>
                  <a:gd name="connsiteY195" fmla="*/ 726485 h 1339091"/>
                  <a:gd name="connsiteX196" fmla="*/ 814227 w 1427214"/>
                  <a:gd name="connsiteY196" fmla="*/ 769920 h 1339091"/>
                  <a:gd name="connsiteX197" fmla="*/ 815466 w 1427214"/>
                  <a:gd name="connsiteY197" fmla="*/ 771348 h 1339091"/>
                  <a:gd name="connsiteX198" fmla="*/ 892904 w 1427214"/>
                  <a:gd name="connsiteY198" fmla="*/ 856597 h 1339091"/>
                  <a:gd name="connsiteX199" fmla="*/ 880140 w 1427214"/>
                  <a:gd name="connsiteY199" fmla="*/ 969564 h 1339091"/>
                  <a:gd name="connsiteX200" fmla="*/ 530954 w 1427214"/>
                  <a:gd name="connsiteY200" fmla="*/ 704102 h 1339091"/>
                  <a:gd name="connsiteX201" fmla="*/ 645063 w 1427214"/>
                  <a:gd name="connsiteY201" fmla="*/ 694672 h 1339091"/>
                  <a:gd name="connsiteX202" fmla="*/ 646778 w 1427214"/>
                  <a:gd name="connsiteY202" fmla="*/ 694481 h 1339091"/>
                  <a:gd name="connsiteX203" fmla="*/ 705833 w 1427214"/>
                  <a:gd name="connsiteY203" fmla="*/ 689243 h 1339091"/>
                  <a:gd name="connsiteX204" fmla="*/ 668305 w 1427214"/>
                  <a:gd name="connsiteY204" fmla="*/ 727533 h 1339091"/>
                  <a:gd name="connsiteX205" fmla="*/ 598010 w 1427214"/>
                  <a:gd name="connsiteY205" fmla="*/ 798780 h 1339091"/>
                  <a:gd name="connsiteX206" fmla="*/ 514761 w 1427214"/>
                  <a:gd name="connsiteY206" fmla="*/ 796971 h 1339091"/>
                  <a:gd name="connsiteX207" fmla="*/ 513714 w 1427214"/>
                  <a:gd name="connsiteY207" fmla="*/ 796971 h 1339091"/>
                  <a:gd name="connsiteX208" fmla="*/ 463422 w 1427214"/>
                  <a:gd name="connsiteY208" fmla="*/ 795542 h 1339091"/>
                  <a:gd name="connsiteX209" fmla="*/ 531144 w 1427214"/>
                  <a:gd name="connsiteY209" fmla="*/ 704197 h 1339091"/>
                  <a:gd name="connsiteX210" fmla="*/ 1209515 w 1427214"/>
                  <a:gd name="connsiteY210" fmla="*/ 488360 h 1339091"/>
                  <a:gd name="connsiteX211" fmla="*/ 1165890 w 1427214"/>
                  <a:gd name="connsiteY211" fmla="*/ 490456 h 1339091"/>
                  <a:gd name="connsiteX212" fmla="*/ 1192084 w 1427214"/>
                  <a:gd name="connsiteY212" fmla="*/ 463310 h 1339091"/>
                  <a:gd name="connsiteX213" fmla="*/ 1192656 w 1427214"/>
                  <a:gd name="connsiteY213" fmla="*/ 462738 h 1339091"/>
                  <a:gd name="connsiteX214" fmla="*/ 1248282 w 1427214"/>
                  <a:gd name="connsiteY214" fmla="*/ 402731 h 1339091"/>
                  <a:gd name="connsiteX215" fmla="*/ 1362010 w 1427214"/>
                  <a:gd name="connsiteY215" fmla="*/ 400349 h 1339091"/>
                  <a:gd name="connsiteX216" fmla="*/ 1340293 w 1427214"/>
                  <a:gd name="connsiteY216" fmla="*/ 427782 h 1339091"/>
                  <a:gd name="connsiteX217" fmla="*/ 1339722 w 1427214"/>
                  <a:gd name="connsiteY217" fmla="*/ 428448 h 1339091"/>
                  <a:gd name="connsiteX218" fmla="*/ 1296192 w 1427214"/>
                  <a:gd name="connsiteY218" fmla="*/ 484074 h 1339091"/>
                  <a:gd name="connsiteX219" fmla="*/ 1211420 w 1427214"/>
                  <a:gd name="connsiteY219" fmla="*/ 488170 h 1339091"/>
                  <a:gd name="connsiteX220" fmla="*/ 1209610 w 1427214"/>
                  <a:gd name="connsiteY220" fmla="*/ 488170 h 1339091"/>
                  <a:gd name="connsiteX221" fmla="*/ 1057877 w 1427214"/>
                  <a:gd name="connsiteY221" fmla="*/ 536938 h 1339091"/>
                  <a:gd name="connsiteX222" fmla="*/ 1023873 w 1427214"/>
                  <a:gd name="connsiteY222" fmla="*/ 575610 h 1339091"/>
                  <a:gd name="connsiteX223" fmla="*/ 968532 w 1427214"/>
                  <a:gd name="connsiteY223" fmla="*/ 637712 h 1339091"/>
                  <a:gd name="connsiteX224" fmla="*/ 868234 w 1427214"/>
                  <a:gd name="connsiteY224" fmla="*/ 640570 h 1339091"/>
                  <a:gd name="connsiteX225" fmla="*/ 814894 w 1427214"/>
                  <a:gd name="connsiteY225" fmla="*/ 641904 h 1339091"/>
                  <a:gd name="connsiteX226" fmla="*/ 858995 w 1427214"/>
                  <a:gd name="connsiteY226" fmla="*/ 602279 h 1339091"/>
                  <a:gd name="connsiteX227" fmla="*/ 860424 w 1427214"/>
                  <a:gd name="connsiteY227" fmla="*/ 601041 h 1339091"/>
                  <a:gd name="connsiteX228" fmla="*/ 945006 w 1427214"/>
                  <a:gd name="connsiteY228" fmla="*/ 524174 h 1339091"/>
                  <a:gd name="connsiteX229" fmla="*/ 1057972 w 1427214"/>
                  <a:gd name="connsiteY229" fmla="*/ 536938 h 1339091"/>
                  <a:gd name="connsiteX230" fmla="*/ 727931 w 1427214"/>
                  <a:gd name="connsiteY230" fmla="*/ 617329 h 1339091"/>
                  <a:gd name="connsiteX231" fmla="*/ 689640 w 1427214"/>
                  <a:gd name="connsiteY231" fmla="*/ 579800 h 1339091"/>
                  <a:gd name="connsiteX232" fmla="*/ 688688 w 1427214"/>
                  <a:gd name="connsiteY232" fmla="*/ 578848 h 1339091"/>
                  <a:gd name="connsiteX233" fmla="*/ 618489 w 1427214"/>
                  <a:gd name="connsiteY233" fmla="*/ 509506 h 1339091"/>
                  <a:gd name="connsiteX234" fmla="*/ 620298 w 1427214"/>
                  <a:gd name="connsiteY234" fmla="*/ 426258 h 1339091"/>
                  <a:gd name="connsiteX235" fmla="*/ 621727 w 1427214"/>
                  <a:gd name="connsiteY235" fmla="*/ 374918 h 1339091"/>
                  <a:gd name="connsiteX236" fmla="*/ 713072 w 1427214"/>
                  <a:gd name="connsiteY236" fmla="*/ 442640 h 1339091"/>
                  <a:gd name="connsiteX237" fmla="*/ 722597 w 1427214"/>
                  <a:gd name="connsiteY237" fmla="*/ 557417 h 1339091"/>
                  <a:gd name="connsiteX238" fmla="*/ 722883 w 1427214"/>
                  <a:gd name="connsiteY238" fmla="*/ 560560 h 1339091"/>
                  <a:gd name="connsiteX239" fmla="*/ 727931 w 1427214"/>
                  <a:gd name="connsiteY239" fmla="*/ 617520 h 1339091"/>
                  <a:gd name="connsiteX240" fmla="*/ 317880 w 1427214"/>
                  <a:gd name="connsiteY240" fmla="*/ 843357 h 1339091"/>
                  <a:gd name="connsiteX241" fmla="*/ 355694 w 1427214"/>
                  <a:gd name="connsiteY241" fmla="*/ 842691 h 1339091"/>
                  <a:gd name="connsiteX242" fmla="*/ 323309 w 1427214"/>
                  <a:gd name="connsiteY242" fmla="*/ 874218 h 1339091"/>
                  <a:gd name="connsiteX243" fmla="*/ 320642 w 1427214"/>
                  <a:gd name="connsiteY243" fmla="*/ 876790 h 1339091"/>
                  <a:gd name="connsiteX244" fmla="*/ 262254 w 1427214"/>
                  <a:gd name="connsiteY244" fmla="*/ 933750 h 1339091"/>
                  <a:gd name="connsiteX245" fmla="*/ 192435 w 1427214"/>
                  <a:gd name="connsiteY245" fmla="*/ 927654 h 1339091"/>
                  <a:gd name="connsiteX246" fmla="*/ 191007 w 1427214"/>
                  <a:gd name="connsiteY246" fmla="*/ 927654 h 1339091"/>
                  <a:gd name="connsiteX247" fmla="*/ 156145 w 1427214"/>
                  <a:gd name="connsiteY247" fmla="*/ 924701 h 1339091"/>
                  <a:gd name="connsiteX248" fmla="*/ 235393 w 1427214"/>
                  <a:gd name="connsiteY248" fmla="*/ 843167 h 1339091"/>
                  <a:gd name="connsiteX249" fmla="*/ 317213 w 1427214"/>
                  <a:gd name="connsiteY249" fmla="*/ 843452 h 1339091"/>
                  <a:gd name="connsiteX250" fmla="*/ 317880 w 1427214"/>
                  <a:gd name="connsiteY250" fmla="*/ 843452 h 1339091"/>
                  <a:gd name="connsiteX251" fmla="*/ 1321243 w 1427214"/>
                  <a:gd name="connsiteY251" fmla="*/ 859169 h 1339091"/>
                  <a:gd name="connsiteX252" fmla="*/ 1341722 w 1427214"/>
                  <a:gd name="connsiteY252" fmla="*/ 867265 h 1339091"/>
                  <a:gd name="connsiteX253" fmla="*/ 1333626 w 1427214"/>
                  <a:gd name="connsiteY253" fmla="*/ 887744 h 1339091"/>
                  <a:gd name="connsiteX254" fmla="*/ 1313147 w 1427214"/>
                  <a:gd name="connsiteY254" fmla="*/ 879648 h 1339091"/>
                  <a:gd name="connsiteX255" fmla="*/ 1321243 w 1427214"/>
                  <a:gd name="connsiteY255" fmla="*/ 859169 h 1339091"/>
                  <a:gd name="connsiteX256" fmla="*/ 1009299 w 1427214"/>
                  <a:gd name="connsiteY256" fmla="*/ 102788 h 1339091"/>
                  <a:gd name="connsiteX257" fmla="*/ 1001203 w 1427214"/>
                  <a:gd name="connsiteY257" fmla="*/ 123267 h 1339091"/>
                  <a:gd name="connsiteX258" fmla="*/ 980724 w 1427214"/>
                  <a:gd name="connsiteY258" fmla="*/ 115171 h 1339091"/>
                  <a:gd name="connsiteX259" fmla="*/ 988821 w 1427214"/>
                  <a:gd name="connsiteY259" fmla="*/ 94692 h 1339091"/>
                  <a:gd name="connsiteX260" fmla="*/ 1009299 w 1427214"/>
                  <a:gd name="connsiteY260" fmla="*/ 102788 h 1339091"/>
                  <a:gd name="connsiteX261" fmla="*/ 574483 w 1427214"/>
                  <a:gd name="connsiteY261" fmla="*/ 267190 h 1339091"/>
                  <a:gd name="connsiteX262" fmla="*/ 544670 w 1427214"/>
                  <a:gd name="connsiteY262" fmla="*/ 236519 h 1339091"/>
                  <a:gd name="connsiteX263" fmla="*/ 541336 w 1427214"/>
                  <a:gd name="connsiteY263" fmla="*/ 233090 h 1339091"/>
                  <a:gd name="connsiteX264" fmla="*/ 483424 w 1427214"/>
                  <a:gd name="connsiteY264" fmla="*/ 173654 h 1339091"/>
                  <a:gd name="connsiteX265" fmla="*/ 489520 w 1427214"/>
                  <a:gd name="connsiteY265" fmla="*/ 103741 h 1339091"/>
                  <a:gd name="connsiteX266" fmla="*/ 489520 w 1427214"/>
                  <a:gd name="connsiteY266" fmla="*/ 102693 h 1339091"/>
                  <a:gd name="connsiteX267" fmla="*/ 492473 w 1427214"/>
                  <a:gd name="connsiteY267" fmla="*/ 67641 h 1339091"/>
                  <a:gd name="connsiteX268" fmla="*/ 574007 w 1427214"/>
                  <a:gd name="connsiteY268" fmla="*/ 146889 h 1339091"/>
                  <a:gd name="connsiteX269" fmla="*/ 573721 w 1427214"/>
                  <a:gd name="connsiteY269" fmla="*/ 228899 h 1339091"/>
                  <a:gd name="connsiteX270" fmla="*/ 574388 w 1427214"/>
                  <a:gd name="connsiteY270" fmla="*/ 267190 h 1339091"/>
                  <a:gd name="connsiteX271" fmla="*/ 176338 w 1427214"/>
                  <a:gd name="connsiteY271" fmla="*/ 475692 h 1339091"/>
                  <a:gd name="connsiteX272" fmla="*/ 168242 w 1427214"/>
                  <a:gd name="connsiteY272" fmla="*/ 484455 h 1339091"/>
                  <a:gd name="connsiteX273" fmla="*/ 147573 w 1427214"/>
                  <a:gd name="connsiteY273" fmla="*/ 476835 h 1339091"/>
                  <a:gd name="connsiteX274" fmla="*/ 147096 w 1427214"/>
                  <a:gd name="connsiteY274" fmla="*/ 464929 h 1339091"/>
                  <a:gd name="connsiteX275" fmla="*/ 155193 w 1427214"/>
                  <a:gd name="connsiteY275" fmla="*/ 456166 h 1339091"/>
                  <a:gd name="connsiteX276" fmla="*/ 167099 w 1427214"/>
                  <a:gd name="connsiteY276" fmla="*/ 455690 h 1339091"/>
                  <a:gd name="connsiteX277" fmla="*/ 175957 w 1427214"/>
                  <a:gd name="connsiteY277" fmla="*/ 463976 h 1339091"/>
                  <a:gd name="connsiteX278" fmla="*/ 180529 w 1427214"/>
                  <a:gd name="connsiteY278" fmla="*/ 462167 h 1339091"/>
                  <a:gd name="connsiteX279" fmla="*/ 175957 w 1427214"/>
                  <a:gd name="connsiteY279" fmla="*/ 464167 h 1339091"/>
                  <a:gd name="connsiteX280" fmla="*/ 176243 w 1427214"/>
                  <a:gd name="connsiteY280" fmla="*/ 475787 h 1339091"/>
                  <a:gd name="connsiteX281" fmla="*/ 509142 w 1427214"/>
                  <a:gd name="connsiteY281" fmla="*/ 1230263 h 1339091"/>
                  <a:gd name="connsiteX282" fmla="*/ 513714 w 1427214"/>
                  <a:gd name="connsiteY282" fmla="*/ 1228263 h 1339091"/>
                  <a:gd name="connsiteX283" fmla="*/ 509332 w 1427214"/>
                  <a:gd name="connsiteY283" fmla="*/ 1230549 h 1339091"/>
                  <a:gd name="connsiteX284" fmla="*/ 509332 w 1427214"/>
                  <a:gd name="connsiteY284" fmla="*/ 1242455 h 1339091"/>
                  <a:gd name="connsiteX285" fmla="*/ 500855 w 1427214"/>
                  <a:gd name="connsiteY285" fmla="*/ 1250837 h 1339091"/>
                  <a:gd name="connsiteX286" fmla="*/ 488949 w 1427214"/>
                  <a:gd name="connsiteY286" fmla="*/ 1250837 h 1339091"/>
                  <a:gd name="connsiteX287" fmla="*/ 480567 w 1427214"/>
                  <a:gd name="connsiteY287" fmla="*/ 1242359 h 1339091"/>
                  <a:gd name="connsiteX288" fmla="*/ 480567 w 1427214"/>
                  <a:gd name="connsiteY288" fmla="*/ 1230453 h 1339091"/>
                  <a:gd name="connsiteX289" fmla="*/ 489044 w 1427214"/>
                  <a:gd name="connsiteY289" fmla="*/ 1222071 h 1339091"/>
                  <a:gd name="connsiteX290" fmla="*/ 500950 w 1427214"/>
                  <a:gd name="connsiteY290" fmla="*/ 1222071 h 1339091"/>
                  <a:gd name="connsiteX291" fmla="*/ 509237 w 1427214"/>
                  <a:gd name="connsiteY291" fmla="*/ 1230167 h 133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</a:cxnLst>
                <a:rect l="l" t="t" r="r" b="b"/>
                <a:pathLst>
                  <a:path w="1427214" h="1339091">
                    <a:moveTo>
                      <a:pt x="1060354" y="1317036"/>
                    </a:moveTo>
                    <a:lnTo>
                      <a:pt x="1056924" y="1149015"/>
                    </a:lnTo>
                    <a:cubicBezTo>
                      <a:pt x="1056829" y="1142728"/>
                      <a:pt x="1053876" y="1136822"/>
                      <a:pt x="1049019" y="1132822"/>
                    </a:cubicBezTo>
                    <a:cubicBezTo>
                      <a:pt x="1025968" y="1114248"/>
                      <a:pt x="1004823" y="1093579"/>
                      <a:pt x="984249" y="1073481"/>
                    </a:cubicBezTo>
                    <a:cubicBezTo>
                      <a:pt x="963580" y="1053288"/>
                      <a:pt x="942148" y="1032429"/>
                      <a:pt x="918336" y="1012998"/>
                    </a:cubicBezTo>
                    <a:lnTo>
                      <a:pt x="936624" y="851358"/>
                    </a:lnTo>
                    <a:cubicBezTo>
                      <a:pt x="937290" y="845072"/>
                      <a:pt x="935195" y="838881"/>
                      <a:pt x="930909" y="834308"/>
                    </a:cubicBezTo>
                    <a:cubicBezTo>
                      <a:pt x="903286" y="805162"/>
                      <a:pt x="874902" y="773444"/>
                      <a:pt x="847184" y="742392"/>
                    </a:cubicBezTo>
                    <a:cubicBezTo>
                      <a:pt x="839755" y="734106"/>
                      <a:pt x="832325" y="725723"/>
                      <a:pt x="824800" y="717437"/>
                    </a:cubicBezTo>
                    <a:lnTo>
                      <a:pt x="1043399" y="795637"/>
                    </a:lnTo>
                    <a:cubicBezTo>
                      <a:pt x="1037493" y="822116"/>
                      <a:pt x="1040446" y="851930"/>
                      <a:pt x="1052257" y="878981"/>
                    </a:cubicBezTo>
                    <a:cubicBezTo>
                      <a:pt x="1059306" y="895173"/>
                      <a:pt x="1069402" y="909937"/>
                      <a:pt x="1081499" y="921558"/>
                    </a:cubicBezTo>
                    <a:cubicBezTo>
                      <a:pt x="1086738" y="926606"/>
                      <a:pt x="1093977" y="928606"/>
                      <a:pt x="1101121" y="926987"/>
                    </a:cubicBezTo>
                    <a:cubicBezTo>
                      <a:pt x="1108169" y="925368"/>
                      <a:pt x="1113884" y="920319"/>
                      <a:pt x="1116360" y="913556"/>
                    </a:cubicBezTo>
                    <a:cubicBezTo>
                      <a:pt x="1127219" y="884124"/>
                      <a:pt x="1127029" y="851549"/>
                      <a:pt x="1117504" y="822116"/>
                    </a:cubicBezTo>
                    <a:lnTo>
                      <a:pt x="1269332" y="876409"/>
                    </a:lnTo>
                    <a:cubicBezTo>
                      <a:pt x="1269713" y="883172"/>
                      <a:pt x="1271142" y="890030"/>
                      <a:pt x="1273999" y="896602"/>
                    </a:cubicBezTo>
                    <a:cubicBezTo>
                      <a:pt x="1286763" y="926034"/>
                      <a:pt x="1321148" y="939560"/>
                      <a:pt x="1350675" y="926796"/>
                    </a:cubicBezTo>
                    <a:cubicBezTo>
                      <a:pt x="1380108" y="914033"/>
                      <a:pt x="1393633" y="879648"/>
                      <a:pt x="1380870" y="850120"/>
                    </a:cubicBezTo>
                    <a:cubicBezTo>
                      <a:pt x="1368106" y="820688"/>
                      <a:pt x="1333721" y="807162"/>
                      <a:pt x="1304193" y="819926"/>
                    </a:cubicBezTo>
                    <a:cubicBezTo>
                      <a:pt x="1295621" y="823641"/>
                      <a:pt x="1288477" y="829165"/>
                      <a:pt x="1282857" y="835928"/>
                    </a:cubicBezTo>
                    <a:lnTo>
                      <a:pt x="1123028" y="778778"/>
                    </a:lnTo>
                    <a:cubicBezTo>
                      <a:pt x="1156747" y="757061"/>
                      <a:pt x="1181226" y="720675"/>
                      <a:pt x="1184655" y="682861"/>
                    </a:cubicBezTo>
                    <a:cubicBezTo>
                      <a:pt x="1185322" y="675812"/>
                      <a:pt x="1182464" y="668954"/>
                      <a:pt x="1177035" y="664478"/>
                    </a:cubicBezTo>
                    <a:cubicBezTo>
                      <a:pt x="1171606" y="660001"/>
                      <a:pt x="1164366" y="658477"/>
                      <a:pt x="1157508" y="660382"/>
                    </a:cubicBezTo>
                    <a:cubicBezTo>
                      <a:pt x="1111693" y="673527"/>
                      <a:pt x="1074927" y="711341"/>
                      <a:pt x="1061973" y="756966"/>
                    </a:cubicBezTo>
                    <a:lnTo>
                      <a:pt x="856423" y="683433"/>
                    </a:lnTo>
                    <a:cubicBezTo>
                      <a:pt x="860519" y="683337"/>
                      <a:pt x="864615" y="683242"/>
                      <a:pt x="868615" y="683147"/>
                    </a:cubicBezTo>
                    <a:lnTo>
                      <a:pt x="869377" y="683147"/>
                    </a:lnTo>
                    <a:cubicBezTo>
                      <a:pt x="904810" y="682289"/>
                      <a:pt x="941481" y="681432"/>
                      <a:pt x="978915" y="679908"/>
                    </a:cubicBezTo>
                    <a:cubicBezTo>
                      <a:pt x="984534" y="679718"/>
                      <a:pt x="989773" y="677337"/>
                      <a:pt x="993583" y="673241"/>
                    </a:cubicBezTo>
                    <a:cubicBezTo>
                      <a:pt x="1015586" y="649809"/>
                      <a:pt x="1036160" y="626283"/>
                      <a:pt x="1055972" y="603613"/>
                    </a:cubicBezTo>
                    <a:cubicBezTo>
                      <a:pt x="1075498" y="581229"/>
                      <a:pt x="1095691" y="558179"/>
                      <a:pt x="1116932" y="535509"/>
                    </a:cubicBezTo>
                    <a:cubicBezTo>
                      <a:pt x="1147412" y="534176"/>
                      <a:pt x="1178368" y="532652"/>
                      <a:pt x="1209420" y="531128"/>
                    </a:cubicBezTo>
                    <a:lnTo>
                      <a:pt x="1213706" y="530937"/>
                    </a:lnTo>
                    <a:cubicBezTo>
                      <a:pt x="1245424" y="529413"/>
                      <a:pt x="1277142" y="527794"/>
                      <a:pt x="1308004" y="526460"/>
                    </a:cubicBezTo>
                    <a:cubicBezTo>
                      <a:pt x="1314385" y="526175"/>
                      <a:pt x="1320291" y="523127"/>
                      <a:pt x="1324101" y="517983"/>
                    </a:cubicBezTo>
                    <a:cubicBezTo>
                      <a:pt x="1341436" y="494837"/>
                      <a:pt x="1357533" y="474549"/>
                      <a:pt x="1373345" y="454737"/>
                    </a:cubicBezTo>
                    <a:cubicBezTo>
                      <a:pt x="1389061" y="434925"/>
                      <a:pt x="1405444" y="414351"/>
                      <a:pt x="1422970" y="391015"/>
                    </a:cubicBezTo>
                    <a:cubicBezTo>
                      <a:pt x="1427828" y="384538"/>
                      <a:pt x="1428590" y="375680"/>
                      <a:pt x="1424875" y="368441"/>
                    </a:cubicBezTo>
                    <a:cubicBezTo>
                      <a:pt x="1421160" y="361202"/>
                      <a:pt x="1413540" y="356630"/>
                      <a:pt x="1405444" y="356820"/>
                    </a:cubicBezTo>
                    <a:lnTo>
                      <a:pt x="1237423" y="360249"/>
                    </a:lnTo>
                    <a:cubicBezTo>
                      <a:pt x="1231137" y="360344"/>
                      <a:pt x="1225231" y="363297"/>
                      <a:pt x="1221231" y="368155"/>
                    </a:cubicBezTo>
                    <a:cubicBezTo>
                      <a:pt x="1202657" y="391110"/>
                      <a:pt x="1181988" y="412351"/>
                      <a:pt x="1161890" y="432925"/>
                    </a:cubicBezTo>
                    <a:cubicBezTo>
                      <a:pt x="1141697" y="453594"/>
                      <a:pt x="1120837" y="474930"/>
                      <a:pt x="1101406" y="498838"/>
                    </a:cubicBezTo>
                    <a:lnTo>
                      <a:pt x="939767" y="480550"/>
                    </a:lnTo>
                    <a:cubicBezTo>
                      <a:pt x="933481" y="479883"/>
                      <a:pt x="927289" y="481883"/>
                      <a:pt x="922717" y="486265"/>
                    </a:cubicBezTo>
                    <a:cubicBezTo>
                      <a:pt x="893571" y="513887"/>
                      <a:pt x="861852" y="542272"/>
                      <a:pt x="831087" y="569704"/>
                    </a:cubicBezTo>
                    <a:lnTo>
                      <a:pt x="830420" y="570275"/>
                    </a:lnTo>
                    <a:cubicBezTo>
                      <a:pt x="823752" y="576276"/>
                      <a:pt x="816990" y="582277"/>
                      <a:pt x="810227" y="588278"/>
                    </a:cubicBezTo>
                    <a:lnTo>
                      <a:pt x="899000" y="382442"/>
                    </a:lnTo>
                    <a:cubicBezTo>
                      <a:pt x="941100" y="404064"/>
                      <a:pt x="993964" y="403016"/>
                      <a:pt x="1034731" y="378442"/>
                    </a:cubicBezTo>
                    <a:cubicBezTo>
                      <a:pt x="1040732" y="374822"/>
                      <a:pt x="1044637" y="368441"/>
                      <a:pt x="1045018" y="361392"/>
                    </a:cubicBezTo>
                    <a:cubicBezTo>
                      <a:pt x="1045399" y="354344"/>
                      <a:pt x="1042351" y="347581"/>
                      <a:pt x="1036827" y="343295"/>
                    </a:cubicBezTo>
                    <a:cubicBezTo>
                      <a:pt x="1006823" y="320054"/>
                      <a:pt x="963484" y="313100"/>
                      <a:pt x="924622" y="322911"/>
                    </a:cubicBezTo>
                    <a:lnTo>
                      <a:pt x="991869" y="167082"/>
                    </a:lnTo>
                    <a:cubicBezTo>
                      <a:pt x="1000632" y="167558"/>
                      <a:pt x="1009585" y="166130"/>
                      <a:pt x="1018063" y="162415"/>
                    </a:cubicBezTo>
                    <a:cubicBezTo>
                      <a:pt x="1047495" y="149651"/>
                      <a:pt x="1061020" y="115266"/>
                      <a:pt x="1048257" y="85739"/>
                    </a:cubicBezTo>
                    <a:cubicBezTo>
                      <a:pt x="1035493" y="56211"/>
                      <a:pt x="1001108" y="42781"/>
                      <a:pt x="971581" y="55544"/>
                    </a:cubicBezTo>
                    <a:cubicBezTo>
                      <a:pt x="942148" y="68308"/>
                      <a:pt x="928623" y="102693"/>
                      <a:pt x="941386" y="132221"/>
                    </a:cubicBezTo>
                    <a:cubicBezTo>
                      <a:pt x="944244" y="138793"/>
                      <a:pt x="948244" y="144508"/>
                      <a:pt x="952911" y="149366"/>
                    </a:cubicBezTo>
                    <a:lnTo>
                      <a:pt x="889094" y="297480"/>
                    </a:lnTo>
                    <a:cubicBezTo>
                      <a:pt x="874044" y="270333"/>
                      <a:pt x="850327" y="248045"/>
                      <a:pt x="821466" y="235948"/>
                    </a:cubicBezTo>
                    <a:cubicBezTo>
                      <a:pt x="814799" y="233186"/>
                      <a:pt x="807274" y="233948"/>
                      <a:pt x="801273" y="237948"/>
                    </a:cubicBezTo>
                    <a:cubicBezTo>
                      <a:pt x="795273" y="242044"/>
                      <a:pt x="791748" y="248711"/>
                      <a:pt x="791939" y="255950"/>
                    </a:cubicBezTo>
                    <a:cubicBezTo>
                      <a:pt x="792225" y="272905"/>
                      <a:pt x="795939" y="289859"/>
                      <a:pt x="803083" y="306338"/>
                    </a:cubicBezTo>
                    <a:cubicBezTo>
                      <a:pt x="814894" y="333484"/>
                      <a:pt x="834706" y="355963"/>
                      <a:pt x="858042" y="369679"/>
                    </a:cubicBezTo>
                    <a:lnTo>
                      <a:pt x="767364" y="580086"/>
                    </a:lnTo>
                    <a:cubicBezTo>
                      <a:pt x="766602" y="571323"/>
                      <a:pt x="765745" y="562560"/>
                      <a:pt x="764983" y="553988"/>
                    </a:cubicBezTo>
                    <a:lnTo>
                      <a:pt x="764983" y="553416"/>
                    </a:lnTo>
                    <a:cubicBezTo>
                      <a:pt x="761173" y="512459"/>
                      <a:pt x="757363" y="470168"/>
                      <a:pt x="754887" y="429972"/>
                    </a:cubicBezTo>
                    <a:cubicBezTo>
                      <a:pt x="754506" y="423686"/>
                      <a:pt x="751363" y="417875"/>
                      <a:pt x="746314" y="414161"/>
                    </a:cubicBezTo>
                    <a:lnTo>
                      <a:pt x="615631" y="317291"/>
                    </a:lnTo>
                    <a:cubicBezTo>
                      <a:pt x="617727" y="286526"/>
                      <a:pt x="617060" y="256712"/>
                      <a:pt x="616393" y="227852"/>
                    </a:cubicBezTo>
                    <a:cubicBezTo>
                      <a:pt x="615727" y="199181"/>
                      <a:pt x="615060" y="169559"/>
                      <a:pt x="617155" y="140031"/>
                    </a:cubicBezTo>
                    <a:cubicBezTo>
                      <a:pt x="617631" y="133745"/>
                      <a:pt x="615250" y="127553"/>
                      <a:pt x="610773" y="123172"/>
                    </a:cubicBezTo>
                    <a:lnTo>
                      <a:pt x="490282" y="6014"/>
                    </a:lnTo>
                    <a:cubicBezTo>
                      <a:pt x="484472" y="395"/>
                      <a:pt x="475804" y="-1510"/>
                      <a:pt x="468184" y="1252"/>
                    </a:cubicBezTo>
                    <a:cubicBezTo>
                      <a:pt x="460564" y="4014"/>
                      <a:pt x="455040" y="10967"/>
                      <a:pt x="454182" y="19064"/>
                    </a:cubicBezTo>
                    <a:cubicBezTo>
                      <a:pt x="451134" y="48115"/>
                      <a:pt x="449039" y="74213"/>
                      <a:pt x="446943" y="99740"/>
                    </a:cubicBezTo>
                    <a:cubicBezTo>
                      <a:pt x="444943" y="124791"/>
                      <a:pt x="442848" y="150699"/>
                      <a:pt x="439800" y="179274"/>
                    </a:cubicBezTo>
                    <a:cubicBezTo>
                      <a:pt x="439419" y="182894"/>
                      <a:pt x="439990" y="186704"/>
                      <a:pt x="441419" y="190037"/>
                    </a:cubicBezTo>
                    <a:cubicBezTo>
                      <a:pt x="442467" y="192419"/>
                      <a:pt x="443895" y="194609"/>
                      <a:pt x="445800" y="196514"/>
                    </a:cubicBezTo>
                    <a:cubicBezTo>
                      <a:pt x="467517" y="218612"/>
                      <a:pt x="489806" y="241568"/>
                      <a:pt x="511999" y="264428"/>
                    </a:cubicBezTo>
                    <a:lnTo>
                      <a:pt x="512666" y="265190"/>
                    </a:lnTo>
                    <a:cubicBezTo>
                      <a:pt x="534954" y="288050"/>
                      <a:pt x="557148" y="311005"/>
                      <a:pt x="578865" y="333103"/>
                    </a:cubicBezTo>
                    <a:cubicBezTo>
                      <a:pt x="579341" y="364440"/>
                      <a:pt x="578293" y="395206"/>
                      <a:pt x="577341" y="424829"/>
                    </a:cubicBezTo>
                    <a:cubicBezTo>
                      <a:pt x="576388" y="455023"/>
                      <a:pt x="575340" y="486265"/>
                      <a:pt x="575436" y="518364"/>
                    </a:cubicBezTo>
                    <a:cubicBezTo>
                      <a:pt x="575436" y="521317"/>
                      <a:pt x="576007" y="524079"/>
                      <a:pt x="577245" y="526746"/>
                    </a:cubicBezTo>
                    <a:cubicBezTo>
                      <a:pt x="578293" y="529127"/>
                      <a:pt x="579817" y="531318"/>
                      <a:pt x="581627" y="533223"/>
                    </a:cubicBezTo>
                    <a:cubicBezTo>
                      <a:pt x="607630" y="559608"/>
                      <a:pt x="633729" y="585039"/>
                      <a:pt x="658875" y="609709"/>
                    </a:cubicBezTo>
                    <a:lnTo>
                      <a:pt x="659541" y="610376"/>
                    </a:lnTo>
                    <a:cubicBezTo>
                      <a:pt x="660684" y="611519"/>
                      <a:pt x="661827" y="612662"/>
                      <a:pt x="663066" y="613805"/>
                    </a:cubicBezTo>
                    <a:lnTo>
                      <a:pt x="447039" y="541891"/>
                    </a:lnTo>
                    <a:cubicBezTo>
                      <a:pt x="455706" y="498457"/>
                      <a:pt x="440085" y="447974"/>
                      <a:pt x="406272" y="416828"/>
                    </a:cubicBezTo>
                    <a:cubicBezTo>
                      <a:pt x="400938" y="411970"/>
                      <a:pt x="393603" y="410065"/>
                      <a:pt x="386555" y="411875"/>
                    </a:cubicBezTo>
                    <a:cubicBezTo>
                      <a:pt x="379506" y="413684"/>
                      <a:pt x="373982" y="418828"/>
                      <a:pt x="371601" y="425591"/>
                    </a:cubicBezTo>
                    <a:cubicBezTo>
                      <a:pt x="361695" y="454547"/>
                      <a:pt x="362076" y="487313"/>
                      <a:pt x="372458" y="517031"/>
                    </a:cubicBezTo>
                    <a:lnTo>
                      <a:pt x="219582" y="466167"/>
                    </a:lnTo>
                    <a:cubicBezTo>
                      <a:pt x="219105" y="459309"/>
                      <a:pt x="217391" y="452451"/>
                      <a:pt x="214343" y="446069"/>
                    </a:cubicBezTo>
                    <a:cubicBezTo>
                      <a:pt x="207866" y="431972"/>
                      <a:pt x="196245" y="421209"/>
                      <a:pt x="181577" y="415780"/>
                    </a:cubicBezTo>
                    <a:cubicBezTo>
                      <a:pt x="167004" y="410446"/>
                      <a:pt x="151192" y="411017"/>
                      <a:pt x="137000" y="417494"/>
                    </a:cubicBezTo>
                    <a:cubicBezTo>
                      <a:pt x="122903" y="423971"/>
                      <a:pt x="112140" y="435687"/>
                      <a:pt x="106710" y="450260"/>
                    </a:cubicBezTo>
                    <a:cubicBezTo>
                      <a:pt x="101472" y="464453"/>
                      <a:pt x="101948" y="479788"/>
                      <a:pt x="107949" y="493599"/>
                    </a:cubicBezTo>
                    <a:lnTo>
                      <a:pt x="108520" y="494837"/>
                    </a:lnTo>
                    <a:cubicBezTo>
                      <a:pt x="121950" y="523984"/>
                      <a:pt x="156621" y="536748"/>
                      <a:pt x="185768" y="523317"/>
                    </a:cubicBezTo>
                    <a:cubicBezTo>
                      <a:pt x="194055" y="519507"/>
                      <a:pt x="201198" y="513792"/>
                      <a:pt x="206723" y="506839"/>
                    </a:cubicBezTo>
                    <a:lnTo>
                      <a:pt x="367695" y="560465"/>
                    </a:lnTo>
                    <a:cubicBezTo>
                      <a:pt x="334453" y="582944"/>
                      <a:pt x="310831" y="619901"/>
                      <a:pt x="308164" y="657715"/>
                    </a:cubicBezTo>
                    <a:cubicBezTo>
                      <a:pt x="307974" y="661144"/>
                      <a:pt x="308545" y="664573"/>
                      <a:pt x="309879" y="667716"/>
                    </a:cubicBezTo>
                    <a:cubicBezTo>
                      <a:pt x="311307" y="670955"/>
                      <a:pt x="313498" y="673812"/>
                      <a:pt x="316165" y="675908"/>
                    </a:cubicBezTo>
                    <a:cubicBezTo>
                      <a:pt x="321690" y="680289"/>
                      <a:pt x="329024" y="681623"/>
                      <a:pt x="335787" y="679527"/>
                    </a:cubicBezTo>
                    <a:cubicBezTo>
                      <a:pt x="381316" y="665430"/>
                      <a:pt x="417225" y="626759"/>
                      <a:pt x="429132" y="580848"/>
                    </a:cubicBezTo>
                    <a:lnTo>
                      <a:pt x="642682" y="652000"/>
                    </a:lnTo>
                    <a:cubicBezTo>
                      <a:pt x="642682" y="652000"/>
                      <a:pt x="641349" y="652095"/>
                      <a:pt x="641349" y="652095"/>
                    </a:cubicBezTo>
                    <a:cubicBezTo>
                      <a:pt x="600391" y="655810"/>
                      <a:pt x="557910" y="659715"/>
                      <a:pt x="517905" y="662192"/>
                    </a:cubicBezTo>
                    <a:cubicBezTo>
                      <a:pt x="511618" y="662573"/>
                      <a:pt x="505808" y="665716"/>
                      <a:pt x="502093" y="670764"/>
                    </a:cubicBezTo>
                    <a:lnTo>
                      <a:pt x="405224" y="801447"/>
                    </a:lnTo>
                    <a:cubicBezTo>
                      <a:pt x="374553" y="799352"/>
                      <a:pt x="344645" y="800019"/>
                      <a:pt x="315689" y="800685"/>
                    </a:cubicBezTo>
                    <a:cubicBezTo>
                      <a:pt x="287019" y="801352"/>
                      <a:pt x="257491" y="802019"/>
                      <a:pt x="228059" y="799923"/>
                    </a:cubicBezTo>
                    <a:cubicBezTo>
                      <a:pt x="221772" y="799447"/>
                      <a:pt x="215581" y="801828"/>
                      <a:pt x="211200" y="806305"/>
                    </a:cubicBezTo>
                    <a:lnTo>
                      <a:pt x="96423" y="924415"/>
                    </a:lnTo>
                    <a:cubicBezTo>
                      <a:pt x="80326" y="908889"/>
                      <a:pt x="55942" y="903746"/>
                      <a:pt x="34225" y="913175"/>
                    </a:cubicBezTo>
                    <a:cubicBezTo>
                      <a:pt x="5460" y="925653"/>
                      <a:pt x="-7780" y="959277"/>
                      <a:pt x="4698" y="988042"/>
                    </a:cubicBezTo>
                    <a:cubicBezTo>
                      <a:pt x="17175" y="1016808"/>
                      <a:pt x="50799" y="1030047"/>
                      <a:pt x="79564" y="1017570"/>
                    </a:cubicBezTo>
                    <a:cubicBezTo>
                      <a:pt x="101472" y="1008045"/>
                      <a:pt x="114330" y="986232"/>
                      <a:pt x="113664" y="963753"/>
                    </a:cubicBezTo>
                    <a:cubicBezTo>
                      <a:pt x="139857" y="966420"/>
                      <a:pt x="163860" y="968421"/>
                      <a:pt x="187006" y="970230"/>
                    </a:cubicBezTo>
                    <a:lnTo>
                      <a:pt x="187673" y="970230"/>
                    </a:lnTo>
                    <a:cubicBezTo>
                      <a:pt x="212628" y="972231"/>
                      <a:pt x="238441" y="974326"/>
                      <a:pt x="267207" y="977374"/>
                    </a:cubicBezTo>
                    <a:cubicBezTo>
                      <a:pt x="273588" y="978041"/>
                      <a:pt x="279875" y="975850"/>
                      <a:pt x="284447" y="971373"/>
                    </a:cubicBezTo>
                    <a:cubicBezTo>
                      <a:pt x="306640" y="949656"/>
                      <a:pt x="329595" y="927273"/>
                      <a:pt x="352551" y="904984"/>
                    </a:cubicBezTo>
                    <a:cubicBezTo>
                      <a:pt x="375601" y="882505"/>
                      <a:pt x="398747" y="860121"/>
                      <a:pt x="421035" y="838214"/>
                    </a:cubicBezTo>
                    <a:cubicBezTo>
                      <a:pt x="452373" y="837737"/>
                      <a:pt x="483043" y="838785"/>
                      <a:pt x="513237" y="839738"/>
                    </a:cubicBezTo>
                    <a:cubicBezTo>
                      <a:pt x="543336" y="840690"/>
                      <a:pt x="574483" y="841738"/>
                      <a:pt x="606297" y="841548"/>
                    </a:cubicBezTo>
                    <a:cubicBezTo>
                      <a:pt x="611916" y="841548"/>
                      <a:pt x="617250" y="839357"/>
                      <a:pt x="621156" y="835356"/>
                    </a:cubicBezTo>
                    <a:cubicBezTo>
                      <a:pt x="643158" y="813639"/>
                      <a:pt x="664399" y="792018"/>
                      <a:pt x="685068" y="770967"/>
                    </a:cubicBezTo>
                    <a:lnTo>
                      <a:pt x="596200" y="965277"/>
                    </a:lnTo>
                    <a:cubicBezTo>
                      <a:pt x="554576" y="942703"/>
                      <a:pt x="501712" y="942608"/>
                      <a:pt x="460374" y="966230"/>
                    </a:cubicBezTo>
                    <a:cubicBezTo>
                      <a:pt x="454278" y="969754"/>
                      <a:pt x="450277" y="976041"/>
                      <a:pt x="449706" y="982994"/>
                    </a:cubicBezTo>
                    <a:cubicBezTo>
                      <a:pt x="449420" y="986518"/>
                      <a:pt x="449991" y="990042"/>
                      <a:pt x="451420" y="993281"/>
                    </a:cubicBezTo>
                    <a:cubicBezTo>
                      <a:pt x="452754" y="996424"/>
                      <a:pt x="454944" y="999186"/>
                      <a:pt x="457516" y="1001377"/>
                    </a:cubicBezTo>
                    <a:cubicBezTo>
                      <a:pt x="486948" y="1025285"/>
                      <a:pt x="530192" y="1033191"/>
                      <a:pt x="569244" y="1024237"/>
                    </a:cubicBezTo>
                    <a:lnTo>
                      <a:pt x="498664" y="1178542"/>
                    </a:lnTo>
                    <a:cubicBezTo>
                      <a:pt x="489806" y="1177875"/>
                      <a:pt x="480852" y="1179209"/>
                      <a:pt x="472375" y="1182733"/>
                    </a:cubicBezTo>
                    <a:cubicBezTo>
                      <a:pt x="457992" y="1188638"/>
                      <a:pt x="446753" y="1199783"/>
                      <a:pt x="440657" y="1214070"/>
                    </a:cubicBezTo>
                    <a:cubicBezTo>
                      <a:pt x="434656" y="1228453"/>
                      <a:pt x="434561" y="1244265"/>
                      <a:pt x="440466" y="1258647"/>
                    </a:cubicBezTo>
                    <a:lnTo>
                      <a:pt x="440943" y="1259886"/>
                    </a:lnTo>
                    <a:cubicBezTo>
                      <a:pt x="446943" y="1273697"/>
                      <a:pt x="457897" y="1284555"/>
                      <a:pt x="471804" y="1290366"/>
                    </a:cubicBezTo>
                    <a:cubicBezTo>
                      <a:pt x="486186" y="1296366"/>
                      <a:pt x="501998" y="1296462"/>
                      <a:pt x="516381" y="1290556"/>
                    </a:cubicBezTo>
                    <a:cubicBezTo>
                      <a:pt x="530763" y="1284651"/>
                      <a:pt x="542003" y="1273506"/>
                      <a:pt x="548099" y="1259219"/>
                    </a:cubicBezTo>
                    <a:cubicBezTo>
                      <a:pt x="554100" y="1244836"/>
                      <a:pt x="554195" y="1229025"/>
                      <a:pt x="548289" y="1214642"/>
                    </a:cubicBezTo>
                    <a:cubicBezTo>
                      <a:pt x="545622" y="1208070"/>
                      <a:pt x="541812" y="1202164"/>
                      <a:pt x="537145" y="1197116"/>
                    </a:cubicBezTo>
                    <a:lnTo>
                      <a:pt x="604201" y="1050621"/>
                    </a:lnTo>
                    <a:cubicBezTo>
                      <a:pt x="618870" y="1078530"/>
                      <a:pt x="642587" y="1101104"/>
                      <a:pt x="670495" y="1113582"/>
                    </a:cubicBezTo>
                    <a:cubicBezTo>
                      <a:pt x="677067" y="1116534"/>
                      <a:pt x="684688" y="1115963"/>
                      <a:pt x="690783" y="1112058"/>
                    </a:cubicBezTo>
                    <a:cubicBezTo>
                      <a:pt x="696880" y="1108152"/>
                      <a:pt x="700499" y="1101485"/>
                      <a:pt x="700594" y="1094246"/>
                    </a:cubicBezTo>
                    <a:cubicBezTo>
                      <a:pt x="700880" y="1048240"/>
                      <a:pt x="674591" y="1002425"/>
                      <a:pt x="636967" y="979184"/>
                    </a:cubicBezTo>
                    <a:lnTo>
                      <a:pt x="733360" y="768491"/>
                    </a:lnTo>
                    <a:cubicBezTo>
                      <a:pt x="733456" y="772777"/>
                      <a:pt x="733551" y="777063"/>
                      <a:pt x="733646" y="781254"/>
                    </a:cubicBezTo>
                    <a:lnTo>
                      <a:pt x="733646" y="781921"/>
                    </a:lnTo>
                    <a:cubicBezTo>
                      <a:pt x="734503" y="817164"/>
                      <a:pt x="735360" y="853644"/>
                      <a:pt x="736884" y="890792"/>
                    </a:cubicBezTo>
                    <a:cubicBezTo>
                      <a:pt x="736980" y="893459"/>
                      <a:pt x="737551" y="896031"/>
                      <a:pt x="738599" y="898412"/>
                    </a:cubicBezTo>
                    <a:cubicBezTo>
                      <a:pt x="739742" y="901079"/>
                      <a:pt x="741456" y="903460"/>
                      <a:pt x="743552" y="905460"/>
                    </a:cubicBezTo>
                    <a:cubicBezTo>
                      <a:pt x="766983" y="927558"/>
                      <a:pt x="790510" y="948037"/>
                      <a:pt x="813180" y="967849"/>
                    </a:cubicBezTo>
                    <a:cubicBezTo>
                      <a:pt x="835564" y="987375"/>
                      <a:pt x="858614" y="1007568"/>
                      <a:pt x="881283" y="1028904"/>
                    </a:cubicBezTo>
                    <a:cubicBezTo>
                      <a:pt x="882617" y="1060337"/>
                      <a:pt x="884236" y="1092150"/>
                      <a:pt x="885760" y="1124059"/>
                    </a:cubicBezTo>
                    <a:lnTo>
                      <a:pt x="885760" y="1125107"/>
                    </a:lnTo>
                    <a:cubicBezTo>
                      <a:pt x="887380" y="1157016"/>
                      <a:pt x="888904" y="1188924"/>
                      <a:pt x="890332" y="1219880"/>
                    </a:cubicBezTo>
                    <a:cubicBezTo>
                      <a:pt x="890427" y="1222547"/>
                      <a:pt x="890999" y="1225024"/>
                      <a:pt x="892047" y="1227501"/>
                    </a:cubicBezTo>
                    <a:cubicBezTo>
                      <a:pt x="893475" y="1230834"/>
                      <a:pt x="895857" y="1233787"/>
                      <a:pt x="898809" y="1236073"/>
                    </a:cubicBezTo>
                    <a:cubicBezTo>
                      <a:pt x="921955" y="1253409"/>
                      <a:pt x="942148" y="1269506"/>
                      <a:pt x="962151" y="1285413"/>
                    </a:cubicBezTo>
                    <a:cubicBezTo>
                      <a:pt x="981963" y="1301129"/>
                      <a:pt x="1002441" y="1317417"/>
                      <a:pt x="1025682" y="1334847"/>
                    </a:cubicBezTo>
                    <a:cubicBezTo>
                      <a:pt x="1032159" y="1339705"/>
                      <a:pt x="1041018" y="1340467"/>
                      <a:pt x="1048257" y="1336752"/>
                    </a:cubicBezTo>
                    <a:cubicBezTo>
                      <a:pt x="1055496" y="1333038"/>
                      <a:pt x="1060068" y="1325417"/>
                      <a:pt x="1059877" y="1317321"/>
                    </a:cubicBezTo>
                    <a:close/>
                    <a:moveTo>
                      <a:pt x="1016729" y="1273411"/>
                    </a:moveTo>
                    <a:cubicBezTo>
                      <a:pt x="1007585" y="1266267"/>
                      <a:pt x="998727" y="1259219"/>
                      <a:pt x="989964" y="1252266"/>
                    </a:cubicBezTo>
                    <a:lnTo>
                      <a:pt x="988725" y="1251313"/>
                    </a:lnTo>
                    <a:cubicBezTo>
                      <a:pt x="971199" y="1237407"/>
                      <a:pt x="953102" y="1223024"/>
                      <a:pt x="932909" y="1207688"/>
                    </a:cubicBezTo>
                    <a:cubicBezTo>
                      <a:pt x="931671" y="1180923"/>
                      <a:pt x="930337" y="1153491"/>
                      <a:pt x="929004" y="1125964"/>
                    </a:cubicBezTo>
                    <a:lnTo>
                      <a:pt x="928813" y="1122726"/>
                    </a:lnTo>
                    <a:cubicBezTo>
                      <a:pt x="928051" y="1107581"/>
                      <a:pt x="927289" y="1092436"/>
                      <a:pt x="926622" y="1077387"/>
                    </a:cubicBezTo>
                    <a:cubicBezTo>
                      <a:pt x="935862" y="1086150"/>
                      <a:pt x="945006" y="1095008"/>
                      <a:pt x="953769" y="1103580"/>
                    </a:cubicBezTo>
                    <a:lnTo>
                      <a:pt x="954245" y="1104057"/>
                    </a:lnTo>
                    <a:cubicBezTo>
                      <a:pt x="973200" y="1122535"/>
                      <a:pt x="992726" y="1141680"/>
                      <a:pt x="1014252" y="1159683"/>
                    </a:cubicBezTo>
                    <a:lnTo>
                      <a:pt x="1016634" y="1273411"/>
                    </a:lnTo>
                    <a:close/>
                    <a:moveTo>
                      <a:pt x="70420" y="959658"/>
                    </a:moveTo>
                    <a:cubicBezTo>
                      <a:pt x="73563" y="966801"/>
                      <a:pt x="70230" y="975183"/>
                      <a:pt x="63086" y="978327"/>
                    </a:cubicBezTo>
                    <a:cubicBezTo>
                      <a:pt x="55942" y="981470"/>
                      <a:pt x="47560" y="978136"/>
                      <a:pt x="44417" y="970992"/>
                    </a:cubicBezTo>
                    <a:cubicBezTo>
                      <a:pt x="41274" y="963848"/>
                      <a:pt x="44607" y="955466"/>
                      <a:pt x="51751" y="952323"/>
                    </a:cubicBezTo>
                    <a:cubicBezTo>
                      <a:pt x="58895" y="949180"/>
                      <a:pt x="67277" y="952514"/>
                      <a:pt x="70420" y="959658"/>
                    </a:cubicBezTo>
                    <a:close/>
                    <a:moveTo>
                      <a:pt x="880236" y="969468"/>
                    </a:moveTo>
                    <a:cubicBezTo>
                      <a:pt x="866901" y="957562"/>
                      <a:pt x="853661" y="945941"/>
                      <a:pt x="841659" y="935559"/>
                    </a:cubicBezTo>
                    <a:cubicBezTo>
                      <a:pt x="821276" y="917748"/>
                      <a:pt x="800321" y="899460"/>
                      <a:pt x="779461" y="880124"/>
                    </a:cubicBezTo>
                    <a:cubicBezTo>
                      <a:pt x="778128" y="846596"/>
                      <a:pt x="777366" y="813449"/>
                      <a:pt x="776604" y="781445"/>
                    </a:cubicBezTo>
                    <a:lnTo>
                      <a:pt x="776604" y="780111"/>
                    </a:lnTo>
                    <a:cubicBezTo>
                      <a:pt x="776127" y="762490"/>
                      <a:pt x="775747" y="744583"/>
                      <a:pt x="775270" y="726485"/>
                    </a:cubicBezTo>
                    <a:cubicBezTo>
                      <a:pt x="788415" y="740964"/>
                      <a:pt x="801464" y="755632"/>
                      <a:pt x="814227" y="769920"/>
                    </a:cubicBezTo>
                    <a:lnTo>
                      <a:pt x="815466" y="771348"/>
                    </a:lnTo>
                    <a:cubicBezTo>
                      <a:pt x="840802" y="799733"/>
                      <a:pt x="866996" y="828975"/>
                      <a:pt x="892904" y="856597"/>
                    </a:cubicBezTo>
                    <a:lnTo>
                      <a:pt x="880140" y="969564"/>
                    </a:lnTo>
                    <a:close/>
                    <a:moveTo>
                      <a:pt x="530954" y="704102"/>
                    </a:moveTo>
                    <a:cubicBezTo>
                      <a:pt x="568387" y="701625"/>
                      <a:pt x="607344" y="698101"/>
                      <a:pt x="645063" y="694672"/>
                    </a:cubicBezTo>
                    <a:lnTo>
                      <a:pt x="646778" y="694481"/>
                    </a:lnTo>
                    <a:cubicBezTo>
                      <a:pt x="666114" y="692672"/>
                      <a:pt x="686021" y="690862"/>
                      <a:pt x="705833" y="689243"/>
                    </a:cubicBezTo>
                    <a:cubicBezTo>
                      <a:pt x="693069" y="702197"/>
                      <a:pt x="680592" y="714960"/>
                      <a:pt x="668305" y="727533"/>
                    </a:cubicBezTo>
                    <a:cubicBezTo>
                      <a:pt x="646778" y="749536"/>
                      <a:pt x="622489" y="774396"/>
                      <a:pt x="598010" y="798780"/>
                    </a:cubicBezTo>
                    <a:cubicBezTo>
                      <a:pt x="569816" y="798780"/>
                      <a:pt x="541908" y="797828"/>
                      <a:pt x="514761" y="796971"/>
                    </a:cubicBezTo>
                    <a:lnTo>
                      <a:pt x="513714" y="796971"/>
                    </a:lnTo>
                    <a:cubicBezTo>
                      <a:pt x="497331" y="796399"/>
                      <a:pt x="480471" y="795827"/>
                      <a:pt x="463422" y="795542"/>
                    </a:cubicBezTo>
                    <a:lnTo>
                      <a:pt x="531144" y="704197"/>
                    </a:lnTo>
                    <a:close/>
                    <a:moveTo>
                      <a:pt x="1209515" y="488360"/>
                    </a:moveTo>
                    <a:cubicBezTo>
                      <a:pt x="1194942" y="489027"/>
                      <a:pt x="1180368" y="489789"/>
                      <a:pt x="1165890" y="490456"/>
                    </a:cubicBezTo>
                    <a:cubicBezTo>
                      <a:pt x="1174654" y="481217"/>
                      <a:pt x="1183416" y="472168"/>
                      <a:pt x="1192084" y="463310"/>
                    </a:cubicBezTo>
                    <a:lnTo>
                      <a:pt x="1192656" y="462738"/>
                    </a:lnTo>
                    <a:cubicBezTo>
                      <a:pt x="1211134" y="443783"/>
                      <a:pt x="1230280" y="424257"/>
                      <a:pt x="1248282" y="402731"/>
                    </a:cubicBezTo>
                    <a:lnTo>
                      <a:pt x="1362010" y="400349"/>
                    </a:lnTo>
                    <a:cubicBezTo>
                      <a:pt x="1354676" y="409779"/>
                      <a:pt x="1347437" y="418828"/>
                      <a:pt x="1340293" y="427782"/>
                    </a:cubicBezTo>
                    <a:lnTo>
                      <a:pt x="1339722" y="428448"/>
                    </a:lnTo>
                    <a:cubicBezTo>
                      <a:pt x="1325815" y="445974"/>
                      <a:pt x="1311432" y="464072"/>
                      <a:pt x="1296192" y="484074"/>
                    </a:cubicBezTo>
                    <a:cubicBezTo>
                      <a:pt x="1268380" y="485312"/>
                      <a:pt x="1239900" y="486741"/>
                      <a:pt x="1211420" y="488170"/>
                    </a:cubicBezTo>
                    <a:lnTo>
                      <a:pt x="1209610" y="488170"/>
                    </a:lnTo>
                    <a:close/>
                    <a:moveTo>
                      <a:pt x="1057877" y="536938"/>
                    </a:moveTo>
                    <a:cubicBezTo>
                      <a:pt x="1046256" y="549987"/>
                      <a:pt x="1034922" y="562941"/>
                      <a:pt x="1023873" y="575610"/>
                    </a:cubicBezTo>
                    <a:cubicBezTo>
                      <a:pt x="1006061" y="595993"/>
                      <a:pt x="987678" y="617043"/>
                      <a:pt x="968532" y="637712"/>
                    </a:cubicBezTo>
                    <a:cubicBezTo>
                      <a:pt x="933957" y="639046"/>
                      <a:pt x="899190" y="639903"/>
                      <a:pt x="868234" y="640570"/>
                    </a:cubicBezTo>
                    <a:cubicBezTo>
                      <a:pt x="850708" y="640951"/>
                      <a:pt x="832897" y="641427"/>
                      <a:pt x="814894" y="641904"/>
                    </a:cubicBezTo>
                    <a:cubicBezTo>
                      <a:pt x="829563" y="628569"/>
                      <a:pt x="844517" y="615329"/>
                      <a:pt x="858995" y="602279"/>
                    </a:cubicBezTo>
                    <a:lnTo>
                      <a:pt x="860424" y="601041"/>
                    </a:lnTo>
                    <a:cubicBezTo>
                      <a:pt x="888618" y="575895"/>
                      <a:pt x="917669" y="549797"/>
                      <a:pt x="945006" y="524174"/>
                    </a:cubicBezTo>
                    <a:lnTo>
                      <a:pt x="1057972" y="536938"/>
                    </a:lnTo>
                    <a:close/>
                    <a:moveTo>
                      <a:pt x="727931" y="617329"/>
                    </a:moveTo>
                    <a:cubicBezTo>
                      <a:pt x="714977" y="604566"/>
                      <a:pt x="702214" y="592088"/>
                      <a:pt x="689640" y="579800"/>
                    </a:cubicBezTo>
                    <a:lnTo>
                      <a:pt x="688688" y="578848"/>
                    </a:lnTo>
                    <a:cubicBezTo>
                      <a:pt x="665733" y="556464"/>
                      <a:pt x="642111" y="533319"/>
                      <a:pt x="618489" y="509506"/>
                    </a:cubicBezTo>
                    <a:cubicBezTo>
                      <a:pt x="618489" y="481217"/>
                      <a:pt x="619441" y="453308"/>
                      <a:pt x="620298" y="426258"/>
                    </a:cubicBezTo>
                    <a:cubicBezTo>
                      <a:pt x="620775" y="410446"/>
                      <a:pt x="621441" y="392730"/>
                      <a:pt x="621727" y="374918"/>
                    </a:cubicBezTo>
                    <a:lnTo>
                      <a:pt x="713072" y="442640"/>
                    </a:lnTo>
                    <a:cubicBezTo>
                      <a:pt x="715548" y="480455"/>
                      <a:pt x="719168" y="519507"/>
                      <a:pt x="722597" y="557417"/>
                    </a:cubicBezTo>
                    <a:lnTo>
                      <a:pt x="722883" y="560560"/>
                    </a:lnTo>
                    <a:cubicBezTo>
                      <a:pt x="724597" y="579229"/>
                      <a:pt x="726312" y="598470"/>
                      <a:pt x="727931" y="617520"/>
                    </a:cubicBezTo>
                    <a:close/>
                    <a:moveTo>
                      <a:pt x="317880" y="843357"/>
                    </a:moveTo>
                    <a:cubicBezTo>
                      <a:pt x="330262" y="843071"/>
                      <a:pt x="342930" y="842786"/>
                      <a:pt x="355694" y="842691"/>
                    </a:cubicBezTo>
                    <a:cubicBezTo>
                      <a:pt x="344931" y="853168"/>
                      <a:pt x="334167" y="863646"/>
                      <a:pt x="323309" y="874218"/>
                    </a:cubicBezTo>
                    <a:lnTo>
                      <a:pt x="320642" y="876790"/>
                    </a:lnTo>
                    <a:cubicBezTo>
                      <a:pt x="301020" y="895935"/>
                      <a:pt x="281304" y="914985"/>
                      <a:pt x="262254" y="933750"/>
                    </a:cubicBezTo>
                    <a:cubicBezTo>
                      <a:pt x="237393" y="931273"/>
                      <a:pt x="214533" y="929463"/>
                      <a:pt x="192435" y="927654"/>
                    </a:cubicBezTo>
                    <a:lnTo>
                      <a:pt x="191007" y="927654"/>
                    </a:lnTo>
                    <a:cubicBezTo>
                      <a:pt x="179672" y="926606"/>
                      <a:pt x="168051" y="925748"/>
                      <a:pt x="156145" y="924701"/>
                    </a:cubicBezTo>
                    <a:lnTo>
                      <a:pt x="235393" y="843167"/>
                    </a:lnTo>
                    <a:cubicBezTo>
                      <a:pt x="263397" y="844691"/>
                      <a:pt x="290733" y="844024"/>
                      <a:pt x="317213" y="843452"/>
                    </a:cubicBezTo>
                    <a:lnTo>
                      <a:pt x="317880" y="843452"/>
                    </a:lnTo>
                    <a:close/>
                    <a:moveTo>
                      <a:pt x="1321243" y="859169"/>
                    </a:moveTo>
                    <a:cubicBezTo>
                      <a:pt x="1329149" y="855740"/>
                      <a:pt x="1338293" y="859359"/>
                      <a:pt x="1341722" y="867265"/>
                    </a:cubicBezTo>
                    <a:cubicBezTo>
                      <a:pt x="1345151" y="875171"/>
                      <a:pt x="1341532" y="884315"/>
                      <a:pt x="1333626" y="887744"/>
                    </a:cubicBezTo>
                    <a:cubicBezTo>
                      <a:pt x="1325720" y="891173"/>
                      <a:pt x="1316576" y="887553"/>
                      <a:pt x="1313147" y="879648"/>
                    </a:cubicBezTo>
                    <a:cubicBezTo>
                      <a:pt x="1309718" y="871742"/>
                      <a:pt x="1313338" y="862598"/>
                      <a:pt x="1321243" y="859169"/>
                    </a:cubicBezTo>
                    <a:close/>
                    <a:moveTo>
                      <a:pt x="1009299" y="102788"/>
                    </a:moveTo>
                    <a:cubicBezTo>
                      <a:pt x="1012729" y="110694"/>
                      <a:pt x="1009109" y="119838"/>
                      <a:pt x="1001203" y="123267"/>
                    </a:cubicBezTo>
                    <a:cubicBezTo>
                      <a:pt x="993297" y="126696"/>
                      <a:pt x="984154" y="123077"/>
                      <a:pt x="980724" y="115171"/>
                    </a:cubicBezTo>
                    <a:cubicBezTo>
                      <a:pt x="977296" y="107265"/>
                      <a:pt x="980915" y="98121"/>
                      <a:pt x="988821" y="94692"/>
                    </a:cubicBezTo>
                    <a:cubicBezTo>
                      <a:pt x="996726" y="91263"/>
                      <a:pt x="1005871" y="94883"/>
                      <a:pt x="1009299" y="102788"/>
                    </a:cubicBezTo>
                    <a:close/>
                    <a:moveTo>
                      <a:pt x="574483" y="267190"/>
                    </a:moveTo>
                    <a:cubicBezTo>
                      <a:pt x="564577" y="256998"/>
                      <a:pt x="554671" y="246806"/>
                      <a:pt x="544670" y="236519"/>
                    </a:cubicBezTo>
                    <a:lnTo>
                      <a:pt x="541336" y="233090"/>
                    </a:lnTo>
                    <a:cubicBezTo>
                      <a:pt x="521905" y="213088"/>
                      <a:pt x="502474" y="193085"/>
                      <a:pt x="483424" y="173654"/>
                    </a:cubicBezTo>
                    <a:cubicBezTo>
                      <a:pt x="485901" y="148794"/>
                      <a:pt x="487806" y="125839"/>
                      <a:pt x="489520" y="103741"/>
                    </a:cubicBezTo>
                    <a:lnTo>
                      <a:pt x="489520" y="102693"/>
                    </a:lnTo>
                    <a:cubicBezTo>
                      <a:pt x="490473" y="91263"/>
                      <a:pt x="491425" y="79643"/>
                      <a:pt x="492473" y="67641"/>
                    </a:cubicBezTo>
                    <a:lnTo>
                      <a:pt x="574007" y="146889"/>
                    </a:lnTo>
                    <a:cubicBezTo>
                      <a:pt x="572483" y="174893"/>
                      <a:pt x="573150" y="202134"/>
                      <a:pt x="573721" y="228899"/>
                    </a:cubicBezTo>
                    <a:cubicBezTo>
                      <a:pt x="574007" y="241472"/>
                      <a:pt x="574293" y="254331"/>
                      <a:pt x="574388" y="267190"/>
                    </a:cubicBezTo>
                    <a:close/>
                    <a:moveTo>
                      <a:pt x="176338" y="475692"/>
                    </a:moveTo>
                    <a:cubicBezTo>
                      <a:pt x="174909" y="479597"/>
                      <a:pt x="172052" y="482741"/>
                      <a:pt x="168242" y="484455"/>
                    </a:cubicBezTo>
                    <a:cubicBezTo>
                      <a:pt x="160431" y="488075"/>
                      <a:pt x="151192" y="484646"/>
                      <a:pt x="147573" y="476835"/>
                    </a:cubicBezTo>
                    <a:cubicBezTo>
                      <a:pt x="145763" y="473025"/>
                      <a:pt x="145668" y="468739"/>
                      <a:pt x="147096" y="464929"/>
                    </a:cubicBezTo>
                    <a:cubicBezTo>
                      <a:pt x="148525" y="461024"/>
                      <a:pt x="151383" y="457881"/>
                      <a:pt x="155193" y="456166"/>
                    </a:cubicBezTo>
                    <a:cubicBezTo>
                      <a:pt x="159003" y="454451"/>
                      <a:pt x="163194" y="454261"/>
                      <a:pt x="167099" y="455690"/>
                    </a:cubicBezTo>
                    <a:cubicBezTo>
                      <a:pt x="171004" y="457118"/>
                      <a:pt x="174147" y="459976"/>
                      <a:pt x="175957" y="463976"/>
                    </a:cubicBezTo>
                    <a:lnTo>
                      <a:pt x="180529" y="462167"/>
                    </a:lnTo>
                    <a:lnTo>
                      <a:pt x="175957" y="464167"/>
                    </a:lnTo>
                    <a:cubicBezTo>
                      <a:pt x="177576" y="467882"/>
                      <a:pt x="177672" y="471977"/>
                      <a:pt x="176243" y="475787"/>
                    </a:cubicBezTo>
                    <a:close/>
                    <a:moveTo>
                      <a:pt x="509142" y="1230263"/>
                    </a:moveTo>
                    <a:lnTo>
                      <a:pt x="513714" y="1228263"/>
                    </a:lnTo>
                    <a:lnTo>
                      <a:pt x="509332" y="1230549"/>
                    </a:lnTo>
                    <a:cubicBezTo>
                      <a:pt x="510951" y="1234359"/>
                      <a:pt x="510856" y="1238645"/>
                      <a:pt x="509332" y="1242455"/>
                    </a:cubicBezTo>
                    <a:cubicBezTo>
                      <a:pt x="507713" y="1246265"/>
                      <a:pt x="504760" y="1249217"/>
                      <a:pt x="500855" y="1250837"/>
                    </a:cubicBezTo>
                    <a:cubicBezTo>
                      <a:pt x="497045" y="1252456"/>
                      <a:pt x="492759" y="1252361"/>
                      <a:pt x="488949" y="1250837"/>
                    </a:cubicBezTo>
                    <a:cubicBezTo>
                      <a:pt x="485329" y="1249313"/>
                      <a:pt x="482281" y="1246170"/>
                      <a:pt x="480567" y="1242359"/>
                    </a:cubicBezTo>
                    <a:cubicBezTo>
                      <a:pt x="478947" y="1238550"/>
                      <a:pt x="479043" y="1234263"/>
                      <a:pt x="480567" y="1230453"/>
                    </a:cubicBezTo>
                    <a:cubicBezTo>
                      <a:pt x="482186" y="1226643"/>
                      <a:pt x="485139" y="1223691"/>
                      <a:pt x="489044" y="1222071"/>
                    </a:cubicBezTo>
                    <a:cubicBezTo>
                      <a:pt x="492854" y="1220452"/>
                      <a:pt x="497140" y="1220547"/>
                      <a:pt x="500950" y="1222071"/>
                    </a:cubicBezTo>
                    <a:cubicBezTo>
                      <a:pt x="504665" y="1223595"/>
                      <a:pt x="507618" y="1226548"/>
                      <a:pt x="509237" y="123016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A315F051-F80B-3804-4322-10E96AD4C33A}"/>
                  </a:ext>
                </a:extLst>
              </p:cNvPr>
              <p:cNvSpPr/>
              <p:nvPr/>
            </p:nvSpPr>
            <p:spPr>
              <a:xfrm>
                <a:off x="-878503" y="2547620"/>
                <a:ext cx="113789" cy="113789"/>
              </a:xfrm>
              <a:custGeom>
                <a:avLst/>
                <a:gdLst>
                  <a:gd name="connsiteX0" fmla="*/ 109092 w 113789"/>
                  <a:gd name="connsiteY0" fmla="*/ 34225 h 113789"/>
                  <a:gd name="connsiteX1" fmla="*/ 34225 w 113789"/>
                  <a:gd name="connsiteY1" fmla="*/ 4698 h 113789"/>
                  <a:gd name="connsiteX2" fmla="*/ 4698 w 113789"/>
                  <a:gd name="connsiteY2" fmla="*/ 79564 h 113789"/>
                  <a:gd name="connsiteX3" fmla="*/ 79564 w 113789"/>
                  <a:gd name="connsiteY3" fmla="*/ 109092 h 113789"/>
                  <a:gd name="connsiteX4" fmla="*/ 109092 w 113789"/>
                  <a:gd name="connsiteY4" fmla="*/ 34225 h 113789"/>
                  <a:gd name="connsiteX5" fmla="*/ 43941 w 113789"/>
                  <a:gd name="connsiteY5" fmla="*/ 62610 h 113789"/>
                  <a:gd name="connsiteX6" fmla="*/ 51275 w 113789"/>
                  <a:gd name="connsiteY6" fmla="*/ 43941 h 113789"/>
                  <a:gd name="connsiteX7" fmla="*/ 69944 w 113789"/>
                  <a:gd name="connsiteY7" fmla="*/ 51275 h 113789"/>
                  <a:gd name="connsiteX8" fmla="*/ 62610 w 113789"/>
                  <a:gd name="connsiteY8" fmla="*/ 69944 h 113789"/>
                  <a:gd name="connsiteX9" fmla="*/ 43941 w 113789"/>
                  <a:gd name="connsiteY9" fmla="*/ 62610 h 1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789" h="113789">
                    <a:moveTo>
                      <a:pt x="109092" y="34225"/>
                    </a:moveTo>
                    <a:cubicBezTo>
                      <a:pt x="96614" y="5460"/>
                      <a:pt x="62991" y="-7780"/>
                      <a:pt x="34225" y="4698"/>
                    </a:cubicBezTo>
                    <a:cubicBezTo>
                      <a:pt x="5460" y="17175"/>
                      <a:pt x="-7780" y="50799"/>
                      <a:pt x="4698" y="79564"/>
                    </a:cubicBezTo>
                    <a:cubicBezTo>
                      <a:pt x="17175" y="108330"/>
                      <a:pt x="50799" y="121569"/>
                      <a:pt x="79564" y="109092"/>
                    </a:cubicBezTo>
                    <a:cubicBezTo>
                      <a:pt x="108330" y="96614"/>
                      <a:pt x="121569" y="62991"/>
                      <a:pt x="109092" y="34225"/>
                    </a:cubicBezTo>
                    <a:close/>
                    <a:moveTo>
                      <a:pt x="43941" y="62610"/>
                    </a:moveTo>
                    <a:cubicBezTo>
                      <a:pt x="40797" y="55466"/>
                      <a:pt x="44131" y="47084"/>
                      <a:pt x="51275" y="43941"/>
                    </a:cubicBezTo>
                    <a:cubicBezTo>
                      <a:pt x="58419" y="40797"/>
                      <a:pt x="66801" y="44131"/>
                      <a:pt x="69944" y="51275"/>
                    </a:cubicBezTo>
                    <a:cubicBezTo>
                      <a:pt x="73087" y="58419"/>
                      <a:pt x="69753" y="66801"/>
                      <a:pt x="62610" y="69944"/>
                    </a:cubicBezTo>
                    <a:cubicBezTo>
                      <a:pt x="55466" y="73087"/>
                      <a:pt x="47084" y="69753"/>
                      <a:pt x="43941" y="6261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5DDDC856-D5D6-47B0-A7E6-DEEC142381E1}"/>
                  </a:ext>
                </a:extLst>
              </p:cNvPr>
              <p:cNvSpPr/>
              <p:nvPr/>
            </p:nvSpPr>
            <p:spPr>
              <a:xfrm>
                <a:off x="-1510582" y="1093915"/>
                <a:ext cx="113789" cy="113789"/>
              </a:xfrm>
              <a:custGeom>
                <a:avLst/>
                <a:gdLst>
                  <a:gd name="connsiteX0" fmla="*/ 109092 w 113789"/>
                  <a:gd name="connsiteY0" fmla="*/ 34225 h 113789"/>
                  <a:gd name="connsiteX1" fmla="*/ 34225 w 113789"/>
                  <a:gd name="connsiteY1" fmla="*/ 4698 h 113789"/>
                  <a:gd name="connsiteX2" fmla="*/ 4698 w 113789"/>
                  <a:gd name="connsiteY2" fmla="*/ 79564 h 113789"/>
                  <a:gd name="connsiteX3" fmla="*/ 79564 w 113789"/>
                  <a:gd name="connsiteY3" fmla="*/ 109092 h 113789"/>
                  <a:gd name="connsiteX4" fmla="*/ 109092 w 113789"/>
                  <a:gd name="connsiteY4" fmla="*/ 34225 h 113789"/>
                  <a:gd name="connsiteX5" fmla="*/ 62610 w 113789"/>
                  <a:gd name="connsiteY5" fmla="*/ 69944 h 113789"/>
                  <a:gd name="connsiteX6" fmla="*/ 43941 w 113789"/>
                  <a:gd name="connsiteY6" fmla="*/ 62610 h 113789"/>
                  <a:gd name="connsiteX7" fmla="*/ 51275 w 113789"/>
                  <a:gd name="connsiteY7" fmla="*/ 43941 h 113789"/>
                  <a:gd name="connsiteX8" fmla="*/ 69944 w 113789"/>
                  <a:gd name="connsiteY8" fmla="*/ 51275 h 113789"/>
                  <a:gd name="connsiteX9" fmla="*/ 62610 w 113789"/>
                  <a:gd name="connsiteY9" fmla="*/ 69944 h 1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789" h="113789">
                    <a:moveTo>
                      <a:pt x="109092" y="34225"/>
                    </a:moveTo>
                    <a:cubicBezTo>
                      <a:pt x="96614" y="5460"/>
                      <a:pt x="62991" y="-7780"/>
                      <a:pt x="34225" y="4698"/>
                    </a:cubicBezTo>
                    <a:cubicBezTo>
                      <a:pt x="5460" y="17175"/>
                      <a:pt x="-7780" y="50799"/>
                      <a:pt x="4698" y="79564"/>
                    </a:cubicBezTo>
                    <a:cubicBezTo>
                      <a:pt x="17175" y="108330"/>
                      <a:pt x="50799" y="121569"/>
                      <a:pt x="79564" y="109092"/>
                    </a:cubicBezTo>
                    <a:cubicBezTo>
                      <a:pt x="108330" y="96614"/>
                      <a:pt x="121569" y="62991"/>
                      <a:pt x="109092" y="34225"/>
                    </a:cubicBezTo>
                    <a:close/>
                    <a:moveTo>
                      <a:pt x="62610" y="69944"/>
                    </a:moveTo>
                    <a:cubicBezTo>
                      <a:pt x="55466" y="73087"/>
                      <a:pt x="47084" y="69753"/>
                      <a:pt x="43941" y="62610"/>
                    </a:cubicBezTo>
                    <a:cubicBezTo>
                      <a:pt x="40797" y="55466"/>
                      <a:pt x="44131" y="47084"/>
                      <a:pt x="51275" y="43941"/>
                    </a:cubicBezTo>
                    <a:cubicBezTo>
                      <a:pt x="58419" y="40797"/>
                      <a:pt x="66801" y="44131"/>
                      <a:pt x="69944" y="51275"/>
                    </a:cubicBezTo>
                    <a:cubicBezTo>
                      <a:pt x="73087" y="58419"/>
                      <a:pt x="69753" y="66801"/>
                      <a:pt x="62610" y="6994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41A906B-017D-630A-5074-36338602B13E}"/>
              </a:ext>
            </a:extLst>
          </p:cNvPr>
          <p:cNvSpPr/>
          <p:nvPr/>
        </p:nvSpPr>
        <p:spPr>
          <a:xfrm>
            <a:off x="0" y="366661"/>
            <a:ext cx="12192000" cy="2084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err="1">
                <a:solidFill>
                  <a:schemeClr val="accent1"/>
                </a:solidFill>
              </a:rPr>
              <a:t>FROGvent</a:t>
            </a:r>
            <a:r>
              <a:rPr lang="en-GB" sz="6000" b="1" dirty="0">
                <a:solidFill>
                  <a:schemeClr val="accent1"/>
                </a:solidFill>
              </a:rPr>
              <a:t> Calendar</a:t>
            </a:r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DF4E8602-5A8D-49EF-0369-F45E195B524F}"/>
              </a:ext>
            </a:extLst>
          </p:cNvPr>
          <p:cNvGrpSpPr/>
          <p:nvPr/>
        </p:nvGrpSpPr>
        <p:grpSpPr>
          <a:xfrm rot="18636273">
            <a:off x="357331" y="3430471"/>
            <a:ext cx="1397551" cy="1335815"/>
            <a:chOff x="10663785" y="1409860"/>
            <a:chExt cx="1397551" cy="1335815"/>
          </a:xfrm>
        </p:grpSpPr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E0BE0BB9-055E-9501-0422-98185726170C}"/>
                </a:ext>
              </a:extLst>
            </p:cNvPr>
            <p:cNvSpPr/>
            <p:nvPr/>
          </p:nvSpPr>
          <p:spPr>
            <a:xfrm rot="2700000">
              <a:off x="11359960" y="1753197"/>
              <a:ext cx="460069" cy="942683"/>
            </a:xfrm>
            <a:custGeom>
              <a:avLst/>
              <a:gdLst>
                <a:gd name="connsiteX0" fmla="*/ 281363 w 402160"/>
                <a:gd name="connsiteY0" fmla="*/ 131398 h 824027"/>
                <a:gd name="connsiteX1" fmla="*/ 312594 w 402160"/>
                <a:gd name="connsiteY1" fmla="*/ 353215 h 824027"/>
                <a:gd name="connsiteX2" fmla="*/ 367515 w 402160"/>
                <a:gd name="connsiteY2" fmla="*/ 318997 h 824027"/>
                <a:gd name="connsiteX3" fmla="*/ 339912 w 402160"/>
                <a:gd name="connsiteY3" fmla="*/ 520184 h 824027"/>
                <a:gd name="connsiteX4" fmla="*/ 402160 w 402160"/>
                <a:gd name="connsiteY4" fmla="*/ 499908 h 824027"/>
                <a:gd name="connsiteX5" fmla="*/ 306760 w 402160"/>
                <a:gd name="connsiteY5" fmla="*/ 656703 h 824027"/>
                <a:gd name="connsiteX6" fmla="*/ 368938 w 402160"/>
                <a:gd name="connsiteY6" fmla="*/ 666734 h 824027"/>
                <a:gd name="connsiteX7" fmla="*/ 147547 w 402160"/>
                <a:gd name="connsiteY7" fmla="*/ 824027 h 824027"/>
                <a:gd name="connsiteX8" fmla="*/ 0 w 402160"/>
                <a:gd name="connsiteY8" fmla="*/ 631306 h 824027"/>
                <a:gd name="connsiteX9" fmla="*/ 81812 w 402160"/>
                <a:gd name="connsiteY9" fmla="*/ 638064 h 824027"/>
                <a:gd name="connsiteX10" fmla="*/ 8679 w 402160"/>
                <a:gd name="connsiteY10" fmla="*/ 468464 h 824027"/>
                <a:gd name="connsiteX11" fmla="*/ 78184 w 402160"/>
                <a:gd name="connsiteY11" fmla="*/ 492367 h 824027"/>
                <a:gd name="connsiteX12" fmla="*/ 33650 w 402160"/>
                <a:gd name="connsiteY12" fmla="*/ 343327 h 824027"/>
                <a:gd name="connsiteX13" fmla="*/ 75338 w 402160"/>
                <a:gd name="connsiteY13" fmla="*/ 351650 h 824027"/>
                <a:gd name="connsiteX14" fmla="*/ 22765 w 402160"/>
                <a:gd name="connsiteY14" fmla="*/ 153522 h 824027"/>
                <a:gd name="connsiteX15" fmla="*/ 91345 w 402160"/>
                <a:gd name="connsiteY15" fmla="*/ 202823 h 824027"/>
                <a:gd name="connsiteX16" fmla="*/ 128765 w 402160"/>
                <a:gd name="connsiteY16" fmla="*/ 0 h 824027"/>
                <a:gd name="connsiteX17" fmla="*/ 218118 w 402160"/>
                <a:gd name="connsiteY17" fmla="*/ 207305 h 824027"/>
                <a:gd name="connsiteX18" fmla="*/ 281363 w 402160"/>
                <a:gd name="connsiteY18" fmla="*/ 131398 h 8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160" h="824027">
                  <a:moveTo>
                    <a:pt x="281363" y="131398"/>
                  </a:moveTo>
                  <a:cubicBezTo>
                    <a:pt x="303986" y="208941"/>
                    <a:pt x="275672" y="294026"/>
                    <a:pt x="312594" y="353215"/>
                  </a:cubicBezTo>
                  <a:cubicBezTo>
                    <a:pt x="346670" y="353144"/>
                    <a:pt x="347311" y="329028"/>
                    <a:pt x="367515" y="318997"/>
                  </a:cubicBezTo>
                  <a:cubicBezTo>
                    <a:pt x="375198" y="398177"/>
                    <a:pt x="339058" y="445912"/>
                    <a:pt x="339912" y="520184"/>
                  </a:cubicBezTo>
                  <a:cubicBezTo>
                    <a:pt x="361610" y="516911"/>
                    <a:pt x="381956" y="489949"/>
                    <a:pt x="402160" y="499908"/>
                  </a:cubicBezTo>
                  <a:cubicBezTo>
                    <a:pt x="390565" y="566710"/>
                    <a:pt x="325257" y="594882"/>
                    <a:pt x="306760" y="656703"/>
                  </a:cubicBezTo>
                  <a:cubicBezTo>
                    <a:pt x="326182" y="661825"/>
                    <a:pt x="348876" y="662395"/>
                    <a:pt x="368938" y="666734"/>
                  </a:cubicBezTo>
                  <a:cubicBezTo>
                    <a:pt x="319921" y="736950"/>
                    <a:pt x="219826" y="770458"/>
                    <a:pt x="147547" y="824027"/>
                  </a:cubicBezTo>
                  <a:cubicBezTo>
                    <a:pt x="96396" y="762561"/>
                    <a:pt x="43681" y="703301"/>
                    <a:pt x="0" y="631306"/>
                  </a:cubicBezTo>
                  <a:cubicBezTo>
                    <a:pt x="28029" y="629883"/>
                    <a:pt x="53356" y="659691"/>
                    <a:pt x="81812" y="638064"/>
                  </a:cubicBezTo>
                  <a:cubicBezTo>
                    <a:pt x="57909" y="584068"/>
                    <a:pt x="5762" y="540103"/>
                    <a:pt x="8679" y="468464"/>
                  </a:cubicBezTo>
                  <a:cubicBezTo>
                    <a:pt x="26180" y="460354"/>
                    <a:pt x="42613" y="505529"/>
                    <a:pt x="78184" y="492367"/>
                  </a:cubicBezTo>
                  <a:cubicBezTo>
                    <a:pt x="79536" y="447620"/>
                    <a:pt x="21129" y="403441"/>
                    <a:pt x="33650" y="343327"/>
                  </a:cubicBezTo>
                  <a:cubicBezTo>
                    <a:pt x="44321" y="350512"/>
                    <a:pt x="56130" y="356274"/>
                    <a:pt x="75338" y="351650"/>
                  </a:cubicBezTo>
                  <a:cubicBezTo>
                    <a:pt x="81030" y="276952"/>
                    <a:pt x="24899" y="237256"/>
                    <a:pt x="22765" y="153522"/>
                  </a:cubicBezTo>
                  <a:cubicBezTo>
                    <a:pt x="51933" y="161206"/>
                    <a:pt x="52146" y="209155"/>
                    <a:pt x="91345" y="202823"/>
                  </a:cubicBezTo>
                  <a:cubicBezTo>
                    <a:pt x="85867" y="122292"/>
                    <a:pt x="95187" y="52431"/>
                    <a:pt x="128765" y="0"/>
                  </a:cubicBezTo>
                  <a:cubicBezTo>
                    <a:pt x="158573" y="69078"/>
                    <a:pt x="178849" y="151388"/>
                    <a:pt x="218118" y="207305"/>
                  </a:cubicBezTo>
                  <a:cubicBezTo>
                    <a:pt x="249207" y="189235"/>
                    <a:pt x="258669" y="155514"/>
                    <a:pt x="281363" y="131398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04A659D3-307F-5650-E487-61507259BBB0}"/>
                </a:ext>
              </a:extLst>
            </p:cNvPr>
            <p:cNvSpPr/>
            <p:nvPr/>
          </p:nvSpPr>
          <p:spPr>
            <a:xfrm rot="20371634" flipH="1">
              <a:off x="10663785" y="1409860"/>
              <a:ext cx="555529" cy="1138281"/>
            </a:xfrm>
            <a:custGeom>
              <a:avLst/>
              <a:gdLst>
                <a:gd name="connsiteX0" fmla="*/ 281363 w 402160"/>
                <a:gd name="connsiteY0" fmla="*/ 131398 h 824027"/>
                <a:gd name="connsiteX1" fmla="*/ 312594 w 402160"/>
                <a:gd name="connsiteY1" fmla="*/ 353215 h 824027"/>
                <a:gd name="connsiteX2" fmla="*/ 367515 w 402160"/>
                <a:gd name="connsiteY2" fmla="*/ 318997 h 824027"/>
                <a:gd name="connsiteX3" fmla="*/ 339912 w 402160"/>
                <a:gd name="connsiteY3" fmla="*/ 520184 h 824027"/>
                <a:gd name="connsiteX4" fmla="*/ 402160 w 402160"/>
                <a:gd name="connsiteY4" fmla="*/ 499908 h 824027"/>
                <a:gd name="connsiteX5" fmla="*/ 306760 w 402160"/>
                <a:gd name="connsiteY5" fmla="*/ 656703 h 824027"/>
                <a:gd name="connsiteX6" fmla="*/ 368938 w 402160"/>
                <a:gd name="connsiteY6" fmla="*/ 666734 h 824027"/>
                <a:gd name="connsiteX7" fmla="*/ 147547 w 402160"/>
                <a:gd name="connsiteY7" fmla="*/ 824027 h 824027"/>
                <a:gd name="connsiteX8" fmla="*/ 0 w 402160"/>
                <a:gd name="connsiteY8" fmla="*/ 631306 h 824027"/>
                <a:gd name="connsiteX9" fmla="*/ 81812 w 402160"/>
                <a:gd name="connsiteY9" fmla="*/ 638064 h 824027"/>
                <a:gd name="connsiteX10" fmla="*/ 8679 w 402160"/>
                <a:gd name="connsiteY10" fmla="*/ 468464 h 824027"/>
                <a:gd name="connsiteX11" fmla="*/ 78184 w 402160"/>
                <a:gd name="connsiteY11" fmla="*/ 492367 h 824027"/>
                <a:gd name="connsiteX12" fmla="*/ 33650 w 402160"/>
                <a:gd name="connsiteY12" fmla="*/ 343327 h 824027"/>
                <a:gd name="connsiteX13" fmla="*/ 75338 w 402160"/>
                <a:gd name="connsiteY13" fmla="*/ 351650 h 824027"/>
                <a:gd name="connsiteX14" fmla="*/ 22765 w 402160"/>
                <a:gd name="connsiteY14" fmla="*/ 153522 h 824027"/>
                <a:gd name="connsiteX15" fmla="*/ 91345 w 402160"/>
                <a:gd name="connsiteY15" fmla="*/ 202823 h 824027"/>
                <a:gd name="connsiteX16" fmla="*/ 128765 w 402160"/>
                <a:gd name="connsiteY16" fmla="*/ 0 h 824027"/>
                <a:gd name="connsiteX17" fmla="*/ 218118 w 402160"/>
                <a:gd name="connsiteY17" fmla="*/ 207305 h 824027"/>
                <a:gd name="connsiteX18" fmla="*/ 281363 w 402160"/>
                <a:gd name="connsiteY18" fmla="*/ 131398 h 8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160" h="824027">
                  <a:moveTo>
                    <a:pt x="281363" y="131398"/>
                  </a:moveTo>
                  <a:cubicBezTo>
                    <a:pt x="303986" y="208941"/>
                    <a:pt x="275672" y="294026"/>
                    <a:pt x="312594" y="353215"/>
                  </a:cubicBezTo>
                  <a:cubicBezTo>
                    <a:pt x="346670" y="353144"/>
                    <a:pt x="347311" y="329028"/>
                    <a:pt x="367515" y="318997"/>
                  </a:cubicBezTo>
                  <a:cubicBezTo>
                    <a:pt x="375198" y="398177"/>
                    <a:pt x="339058" y="445912"/>
                    <a:pt x="339912" y="520184"/>
                  </a:cubicBezTo>
                  <a:cubicBezTo>
                    <a:pt x="361610" y="516911"/>
                    <a:pt x="381956" y="489949"/>
                    <a:pt x="402160" y="499908"/>
                  </a:cubicBezTo>
                  <a:cubicBezTo>
                    <a:pt x="390565" y="566710"/>
                    <a:pt x="325257" y="594882"/>
                    <a:pt x="306760" y="656703"/>
                  </a:cubicBezTo>
                  <a:cubicBezTo>
                    <a:pt x="326182" y="661825"/>
                    <a:pt x="348876" y="662395"/>
                    <a:pt x="368938" y="666734"/>
                  </a:cubicBezTo>
                  <a:cubicBezTo>
                    <a:pt x="319921" y="736950"/>
                    <a:pt x="219826" y="770458"/>
                    <a:pt x="147547" y="824027"/>
                  </a:cubicBezTo>
                  <a:cubicBezTo>
                    <a:pt x="96396" y="762561"/>
                    <a:pt x="43681" y="703301"/>
                    <a:pt x="0" y="631306"/>
                  </a:cubicBezTo>
                  <a:cubicBezTo>
                    <a:pt x="28029" y="629883"/>
                    <a:pt x="53356" y="659691"/>
                    <a:pt x="81812" y="638064"/>
                  </a:cubicBezTo>
                  <a:cubicBezTo>
                    <a:pt x="57909" y="584068"/>
                    <a:pt x="5762" y="540103"/>
                    <a:pt x="8679" y="468464"/>
                  </a:cubicBezTo>
                  <a:cubicBezTo>
                    <a:pt x="26180" y="460354"/>
                    <a:pt x="42613" y="505529"/>
                    <a:pt x="78184" y="492367"/>
                  </a:cubicBezTo>
                  <a:cubicBezTo>
                    <a:pt x="79536" y="447620"/>
                    <a:pt x="21129" y="403441"/>
                    <a:pt x="33650" y="343327"/>
                  </a:cubicBezTo>
                  <a:cubicBezTo>
                    <a:pt x="44321" y="350512"/>
                    <a:pt x="56130" y="356274"/>
                    <a:pt x="75338" y="351650"/>
                  </a:cubicBezTo>
                  <a:cubicBezTo>
                    <a:pt x="81030" y="276952"/>
                    <a:pt x="24899" y="237256"/>
                    <a:pt x="22765" y="153522"/>
                  </a:cubicBezTo>
                  <a:cubicBezTo>
                    <a:pt x="51933" y="161206"/>
                    <a:pt x="52146" y="209155"/>
                    <a:pt x="91345" y="202823"/>
                  </a:cubicBezTo>
                  <a:cubicBezTo>
                    <a:pt x="85867" y="122292"/>
                    <a:pt x="95187" y="52431"/>
                    <a:pt x="128765" y="0"/>
                  </a:cubicBezTo>
                  <a:cubicBezTo>
                    <a:pt x="158573" y="69078"/>
                    <a:pt x="178849" y="151388"/>
                    <a:pt x="218118" y="207305"/>
                  </a:cubicBezTo>
                  <a:cubicBezTo>
                    <a:pt x="249207" y="189235"/>
                    <a:pt x="258669" y="155514"/>
                    <a:pt x="281363" y="131398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F7945502-E42E-2F0D-FD63-5028A161BA2F}"/>
                </a:ext>
              </a:extLst>
            </p:cNvPr>
            <p:cNvSpPr/>
            <p:nvPr/>
          </p:nvSpPr>
          <p:spPr>
            <a:xfrm>
              <a:off x="10975755" y="2375730"/>
              <a:ext cx="272659" cy="272659"/>
            </a:xfrm>
            <a:custGeom>
              <a:avLst/>
              <a:gdLst>
                <a:gd name="connsiteX0" fmla="*/ 544798 w 544798"/>
                <a:gd name="connsiteY0" fmla="*/ 272399 h 544798"/>
                <a:gd name="connsiteX1" fmla="*/ 272399 w 544798"/>
                <a:gd name="connsiteY1" fmla="*/ 544799 h 544798"/>
                <a:gd name="connsiteX2" fmla="*/ 0 w 544798"/>
                <a:gd name="connsiteY2" fmla="*/ 272399 h 544798"/>
                <a:gd name="connsiteX3" fmla="*/ 272399 w 544798"/>
                <a:gd name="connsiteY3" fmla="*/ 0 h 544798"/>
                <a:gd name="connsiteX4" fmla="*/ 544798 w 544798"/>
                <a:gd name="connsiteY4" fmla="*/ 272399 h 54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798" h="544798">
                  <a:moveTo>
                    <a:pt x="544798" y="272399"/>
                  </a:moveTo>
                  <a:cubicBezTo>
                    <a:pt x="544798" y="422863"/>
                    <a:pt x="422863" y="544799"/>
                    <a:pt x="272399" y="544799"/>
                  </a:cubicBezTo>
                  <a:cubicBezTo>
                    <a:pt x="121936" y="544799"/>
                    <a:pt x="0" y="422863"/>
                    <a:pt x="0" y="272399"/>
                  </a:cubicBezTo>
                  <a:cubicBezTo>
                    <a:pt x="0" y="121936"/>
                    <a:pt x="121936" y="0"/>
                    <a:pt x="272399" y="0"/>
                  </a:cubicBezTo>
                  <a:cubicBezTo>
                    <a:pt x="422863" y="0"/>
                    <a:pt x="544798" y="121936"/>
                    <a:pt x="544798" y="27239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CF3DD6D-83D9-83D9-3AB3-08FCD8ABF38B}"/>
                </a:ext>
              </a:extLst>
            </p:cNvPr>
            <p:cNvSpPr/>
            <p:nvPr/>
          </p:nvSpPr>
          <p:spPr>
            <a:xfrm>
              <a:off x="11164550" y="2473016"/>
              <a:ext cx="272659" cy="272659"/>
            </a:xfrm>
            <a:custGeom>
              <a:avLst/>
              <a:gdLst>
                <a:gd name="connsiteX0" fmla="*/ 544798 w 544798"/>
                <a:gd name="connsiteY0" fmla="*/ 272399 h 544798"/>
                <a:gd name="connsiteX1" fmla="*/ 272399 w 544798"/>
                <a:gd name="connsiteY1" fmla="*/ 544799 h 544798"/>
                <a:gd name="connsiteX2" fmla="*/ 0 w 544798"/>
                <a:gd name="connsiteY2" fmla="*/ 272399 h 544798"/>
                <a:gd name="connsiteX3" fmla="*/ 272399 w 544798"/>
                <a:gd name="connsiteY3" fmla="*/ 0 h 544798"/>
                <a:gd name="connsiteX4" fmla="*/ 544798 w 544798"/>
                <a:gd name="connsiteY4" fmla="*/ 272399 h 54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798" h="544798">
                  <a:moveTo>
                    <a:pt x="544798" y="272399"/>
                  </a:moveTo>
                  <a:cubicBezTo>
                    <a:pt x="544798" y="422863"/>
                    <a:pt x="422863" y="544799"/>
                    <a:pt x="272399" y="544799"/>
                  </a:cubicBezTo>
                  <a:cubicBezTo>
                    <a:pt x="121936" y="544799"/>
                    <a:pt x="0" y="422863"/>
                    <a:pt x="0" y="272399"/>
                  </a:cubicBezTo>
                  <a:cubicBezTo>
                    <a:pt x="0" y="121936"/>
                    <a:pt x="121936" y="0"/>
                    <a:pt x="272399" y="0"/>
                  </a:cubicBezTo>
                  <a:cubicBezTo>
                    <a:pt x="422863" y="0"/>
                    <a:pt x="544798" y="121936"/>
                    <a:pt x="544798" y="27239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0231D8F5-9ADF-A079-E951-53A0683C5956}"/>
                </a:ext>
              </a:extLst>
            </p:cNvPr>
            <p:cNvSpPr/>
            <p:nvPr/>
          </p:nvSpPr>
          <p:spPr>
            <a:xfrm>
              <a:off x="11346782" y="2551776"/>
              <a:ext cx="57569" cy="57569"/>
            </a:xfrm>
            <a:custGeom>
              <a:avLst/>
              <a:gdLst>
                <a:gd name="connsiteX0" fmla="*/ 544798 w 544798"/>
                <a:gd name="connsiteY0" fmla="*/ 272399 h 544798"/>
                <a:gd name="connsiteX1" fmla="*/ 272399 w 544798"/>
                <a:gd name="connsiteY1" fmla="*/ 544799 h 544798"/>
                <a:gd name="connsiteX2" fmla="*/ 0 w 544798"/>
                <a:gd name="connsiteY2" fmla="*/ 272399 h 544798"/>
                <a:gd name="connsiteX3" fmla="*/ 272399 w 544798"/>
                <a:gd name="connsiteY3" fmla="*/ 0 h 544798"/>
                <a:gd name="connsiteX4" fmla="*/ 544798 w 544798"/>
                <a:gd name="connsiteY4" fmla="*/ 272399 h 54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798" h="544798">
                  <a:moveTo>
                    <a:pt x="544798" y="272399"/>
                  </a:moveTo>
                  <a:cubicBezTo>
                    <a:pt x="544798" y="422863"/>
                    <a:pt x="422863" y="544799"/>
                    <a:pt x="272399" y="544799"/>
                  </a:cubicBezTo>
                  <a:cubicBezTo>
                    <a:pt x="121936" y="544799"/>
                    <a:pt x="0" y="422863"/>
                    <a:pt x="0" y="272399"/>
                  </a:cubicBezTo>
                  <a:cubicBezTo>
                    <a:pt x="0" y="121936"/>
                    <a:pt x="121936" y="0"/>
                    <a:pt x="272399" y="0"/>
                  </a:cubicBezTo>
                  <a:cubicBezTo>
                    <a:pt x="422863" y="0"/>
                    <a:pt x="544798" y="121936"/>
                    <a:pt x="544798" y="272399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08F7A0C-EF43-213F-61C8-7B57D10D1C69}"/>
                </a:ext>
              </a:extLst>
            </p:cNvPr>
            <p:cNvSpPr/>
            <p:nvPr/>
          </p:nvSpPr>
          <p:spPr>
            <a:xfrm>
              <a:off x="11135765" y="2424776"/>
              <a:ext cx="57569" cy="57569"/>
            </a:xfrm>
            <a:custGeom>
              <a:avLst/>
              <a:gdLst>
                <a:gd name="connsiteX0" fmla="*/ 544798 w 544798"/>
                <a:gd name="connsiteY0" fmla="*/ 272399 h 544798"/>
                <a:gd name="connsiteX1" fmla="*/ 272399 w 544798"/>
                <a:gd name="connsiteY1" fmla="*/ 544799 h 544798"/>
                <a:gd name="connsiteX2" fmla="*/ 0 w 544798"/>
                <a:gd name="connsiteY2" fmla="*/ 272399 h 544798"/>
                <a:gd name="connsiteX3" fmla="*/ 272399 w 544798"/>
                <a:gd name="connsiteY3" fmla="*/ 0 h 544798"/>
                <a:gd name="connsiteX4" fmla="*/ 544798 w 544798"/>
                <a:gd name="connsiteY4" fmla="*/ 272399 h 54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798" h="544798">
                  <a:moveTo>
                    <a:pt x="544798" y="272399"/>
                  </a:moveTo>
                  <a:cubicBezTo>
                    <a:pt x="544798" y="422863"/>
                    <a:pt x="422863" y="544799"/>
                    <a:pt x="272399" y="544799"/>
                  </a:cubicBezTo>
                  <a:cubicBezTo>
                    <a:pt x="121936" y="544799"/>
                    <a:pt x="0" y="422863"/>
                    <a:pt x="0" y="272399"/>
                  </a:cubicBezTo>
                  <a:cubicBezTo>
                    <a:pt x="0" y="121936"/>
                    <a:pt x="121936" y="0"/>
                    <a:pt x="272399" y="0"/>
                  </a:cubicBezTo>
                  <a:cubicBezTo>
                    <a:pt x="422863" y="0"/>
                    <a:pt x="544798" y="121936"/>
                    <a:pt x="544798" y="272399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282EF3F2-B40E-D2E9-3BCD-7882E370F937}"/>
              </a:ext>
            </a:extLst>
          </p:cNvPr>
          <p:cNvGrpSpPr/>
          <p:nvPr/>
        </p:nvGrpSpPr>
        <p:grpSpPr>
          <a:xfrm>
            <a:off x="9097963" y="4415499"/>
            <a:ext cx="2080545" cy="2123105"/>
            <a:chOff x="8293768" y="4410794"/>
            <a:chExt cx="2080545" cy="2123105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36FD156C-940A-6721-8686-D43C38BC1ECF}"/>
                </a:ext>
              </a:extLst>
            </p:cNvPr>
            <p:cNvSpPr/>
            <p:nvPr/>
          </p:nvSpPr>
          <p:spPr>
            <a:xfrm>
              <a:off x="8293768" y="4410794"/>
              <a:ext cx="2080545" cy="2080545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36000" rIns="0" bIns="0" rtlCol="0" anchor="t"/>
            <a:lstStyle/>
            <a:p>
              <a:pPr algn="ctr"/>
              <a:r>
                <a:rPr lang="en-GB" sz="2000" b="1" dirty="0"/>
                <a:t>Click here </a:t>
              </a:r>
              <a:br>
                <a:rPr lang="en-GB" b="1" dirty="0"/>
              </a:br>
              <a:r>
                <a:rPr lang="en-GB" sz="1600" dirty="0"/>
                <a:t>to enter the </a:t>
              </a:r>
              <a:br>
                <a:rPr lang="en-GB" sz="1600" dirty="0"/>
              </a:br>
              <a:r>
                <a:rPr lang="en-GB" sz="1600" dirty="0"/>
                <a:t>froggy garden</a:t>
              </a:r>
              <a:endParaRPr lang="en-GB" dirty="0"/>
            </a:p>
          </p:txBody>
        </p:sp>
        <p:pic>
          <p:nvPicPr>
            <p:cNvPr id="275" name="!!froggyhat" descr="A cartoon frog with a crown&#10;&#10;Description automatically generated">
              <a:extLst>
                <a:ext uri="{FF2B5EF4-FFF2-40B4-BE49-F238E27FC236}">
                  <a16:creationId xmlns:a16="http://schemas.microsoft.com/office/drawing/2014/main" id="{B73DA147-7809-E771-F392-8074C51F3CF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98004" y="5461826"/>
              <a:ext cx="1072073" cy="1072073"/>
            </a:xfrm>
            <a:prstGeom prst="ellipse">
              <a:avLst/>
            </a:prstGeom>
            <a:ln w="12700">
              <a:noFill/>
            </a:ln>
          </p:spPr>
        </p:pic>
      </p:grpSp>
      <p:sp>
        <p:nvSpPr>
          <p:cNvPr id="278" name="Oval 277">
            <a:hlinkClick r:id="rId5" action="ppaction://hlinksldjump"/>
            <a:extLst>
              <a:ext uri="{FF2B5EF4-FFF2-40B4-BE49-F238E27FC236}">
                <a16:creationId xmlns:a16="http://schemas.microsoft.com/office/drawing/2014/main" id="{F1EFB90A-4B2F-7DB8-D2F4-1BDB65E4BA54}"/>
              </a:ext>
            </a:extLst>
          </p:cNvPr>
          <p:cNvSpPr/>
          <p:nvPr/>
        </p:nvSpPr>
        <p:spPr>
          <a:xfrm>
            <a:off x="9097963" y="4415499"/>
            <a:ext cx="2080545" cy="2123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1230F91F-0F44-547F-DAC4-F294085CFD4D}"/>
              </a:ext>
            </a:extLst>
          </p:cNvPr>
          <p:cNvSpPr/>
          <p:nvPr/>
        </p:nvSpPr>
        <p:spPr>
          <a:xfrm>
            <a:off x="3951667" y="1841679"/>
            <a:ext cx="4288665" cy="309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by Emma Haines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780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2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7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3.75E-6 -0.03472 L -3.75E-6 1.85185E-6 " pathEditMode="relative" rAng="0" ptsTypes="AA">
                                          <p:cBhvr>
                                            <p:cTn id="5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6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-0.03472 L 0 -1.11111E-6 " pathEditMode="relative" rAng="0" ptsTypes="AA">
                                          <p:cBhvr>
                                            <p:cTn id="109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11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0" dur="1000" fill="hold"/>
                                            <p:tgtEl>
                                              <p:spTgt spid="2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250" fill="hold"/>
                                            <p:tgtEl>
                                              <p:spTgt spid="27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12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9" dur="1000" fill="hold"/>
                                            <p:tgtEl>
                                              <p:spTgt spid="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250" fill="hold"/>
                                            <p:tgtEl>
                                              <p:spTgt spid="27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32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3" grpId="0" animBg="1"/>
          <p:bldP spid="242" grpId="0" animBg="1"/>
          <p:bldP spid="243" grpId="0" animBg="1"/>
          <p:bldP spid="243" grpId="1" animBg="1"/>
          <p:bldP spid="244" grpId="0" animBg="1"/>
          <p:bldP spid="2" grpId="0"/>
          <p:bldP spid="2" grpId="1"/>
          <p:bldP spid="2" grpId="2"/>
          <p:bldP spid="28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2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7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3.75E-6 -0.03472 L -3.75E-6 1.85185E-6 " pathEditMode="relative" rAng="0" ptsTypes="AA">
                                          <p:cBhvr>
                                            <p:cTn id="5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6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-0.03472 L 0 -1.11111E-6 " pathEditMode="relative" rAng="0" ptsTypes="AA">
                                          <p:cBhvr>
                                            <p:cTn id="109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11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000" fill="hold"/>
                                            <p:tgtEl>
                                              <p:spTgt spid="2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250" fill="hold"/>
                                            <p:tgtEl>
                                              <p:spTgt spid="27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12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000" fill="hold"/>
                                            <p:tgtEl>
                                              <p:spTgt spid="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250" fill="hold"/>
                                            <p:tgtEl>
                                              <p:spTgt spid="27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32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3" grpId="0" animBg="1"/>
          <p:bldP spid="242" grpId="0" animBg="1"/>
          <p:bldP spid="243" grpId="0" animBg="1"/>
          <p:bldP spid="243" grpId="1" animBg="1"/>
          <p:bldP spid="244" grpId="0" animBg="1"/>
          <p:bldP spid="2" grpId="0"/>
          <p:bldP spid="2" grpId="1"/>
          <p:bldP spid="2" grpId="2"/>
          <p:bldP spid="28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!!floor">
            <a:extLst>
              <a:ext uri="{FF2B5EF4-FFF2-40B4-BE49-F238E27FC236}">
                <a16:creationId xmlns:a16="http://schemas.microsoft.com/office/drawing/2014/main" id="{234DA9BF-6DDB-3485-3C34-552EF896E302}"/>
              </a:ext>
            </a:extLst>
          </p:cNvPr>
          <p:cNvSpPr/>
          <p:nvPr/>
        </p:nvSpPr>
        <p:spPr>
          <a:xfrm>
            <a:off x="0" y="6871065"/>
            <a:ext cx="12192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" name="mountains">
            <a:extLst>
              <a:ext uri="{FF2B5EF4-FFF2-40B4-BE49-F238E27FC236}">
                <a16:creationId xmlns:a16="http://schemas.microsoft.com/office/drawing/2014/main" id="{E68B19D6-B519-05A6-7A00-BDFCC66119BD}"/>
              </a:ext>
            </a:extLst>
          </p:cNvPr>
          <p:cNvGrpSpPr/>
          <p:nvPr/>
        </p:nvGrpSpPr>
        <p:grpSpPr>
          <a:xfrm>
            <a:off x="6783920" y="89811"/>
            <a:ext cx="4108840" cy="1561770"/>
            <a:chOff x="6783920" y="89811"/>
            <a:chExt cx="4108840" cy="1561770"/>
          </a:xfrm>
        </p:grpSpPr>
        <p:grpSp>
          <p:nvGrpSpPr>
            <p:cNvPr id="157" name="Graphic 3991">
              <a:extLst>
                <a:ext uri="{FF2B5EF4-FFF2-40B4-BE49-F238E27FC236}">
                  <a16:creationId xmlns:a16="http://schemas.microsoft.com/office/drawing/2014/main" id="{6C8E3EB2-DA2B-E1C0-1F47-892B91734A86}"/>
                </a:ext>
              </a:extLst>
            </p:cNvPr>
            <p:cNvGrpSpPr/>
            <p:nvPr/>
          </p:nvGrpSpPr>
          <p:grpSpPr>
            <a:xfrm>
              <a:off x="8512220" y="125151"/>
              <a:ext cx="2380540" cy="1268495"/>
              <a:chOff x="6459100" y="2582162"/>
              <a:chExt cx="1182755" cy="1177456"/>
            </a:xfrm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153EBD11-DA63-238B-4AE1-473712800AC2}"/>
                  </a:ext>
                </a:extLst>
              </p:cNvPr>
              <p:cNvSpPr/>
              <p:nvPr/>
            </p:nvSpPr>
            <p:spPr>
              <a:xfrm>
                <a:off x="6459100" y="2822631"/>
                <a:ext cx="1182755" cy="936987"/>
              </a:xfrm>
              <a:custGeom>
                <a:avLst/>
                <a:gdLst>
                  <a:gd name="connsiteX0" fmla="*/ 937803 w 937871"/>
                  <a:gd name="connsiteY0" fmla="*/ 576541 h 936987"/>
                  <a:gd name="connsiteX1" fmla="*/ 917191 w 937871"/>
                  <a:gd name="connsiteY1" fmla="*/ 297007 h 936987"/>
                  <a:gd name="connsiteX2" fmla="*/ 852488 w 937871"/>
                  <a:gd name="connsiteY2" fmla="*/ 45702 h 936987"/>
                  <a:gd name="connsiteX3" fmla="*/ 851997 w 937871"/>
                  <a:gd name="connsiteY3" fmla="*/ 48104 h 936987"/>
                  <a:gd name="connsiteX4" fmla="*/ 851532 w 937871"/>
                  <a:gd name="connsiteY4" fmla="*/ 50206 h 936987"/>
                  <a:gd name="connsiteX5" fmla="*/ 810581 w 937871"/>
                  <a:gd name="connsiteY5" fmla="*/ 100741 h 936987"/>
                  <a:gd name="connsiteX6" fmla="*/ 728104 w 937871"/>
                  <a:gd name="connsiteY6" fmla="*/ 95280 h 936987"/>
                  <a:gd name="connsiteX7" fmla="*/ 611857 w 937871"/>
                  <a:gd name="connsiteY7" fmla="*/ 203010 h 936987"/>
                  <a:gd name="connsiteX8" fmla="*/ 508304 w 937871"/>
                  <a:gd name="connsiteY8" fmla="*/ 170467 h 936987"/>
                  <a:gd name="connsiteX9" fmla="*/ 422798 w 937871"/>
                  <a:gd name="connsiteY9" fmla="*/ 189114 h 936987"/>
                  <a:gd name="connsiteX10" fmla="*/ 390910 w 937871"/>
                  <a:gd name="connsiteY10" fmla="*/ 92168 h 936987"/>
                  <a:gd name="connsiteX11" fmla="*/ 330712 w 937871"/>
                  <a:gd name="connsiteY11" fmla="*/ 65058 h 936987"/>
                  <a:gd name="connsiteX12" fmla="*/ 235595 w 937871"/>
                  <a:gd name="connsiteY12" fmla="*/ 43354 h 936987"/>
                  <a:gd name="connsiteX13" fmla="*/ 225739 w 937871"/>
                  <a:gd name="connsiteY13" fmla="*/ 6006 h 936987"/>
                  <a:gd name="connsiteX14" fmla="*/ 225767 w 937871"/>
                  <a:gd name="connsiteY14" fmla="*/ 4068 h 936987"/>
                  <a:gd name="connsiteX15" fmla="*/ 225958 w 937871"/>
                  <a:gd name="connsiteY15" fmla="*/ 0 h 936987"/>
                  <a:gd name="connsiteX16" fmla="*/ 188119 w 937871"/>
                  <a:gd name="connsiteY16" fmla="*/ 106282 h 936987"/>
                  <a:gd name="connsiteX17" fmla="*/ 136165 w 937871"/>
                  <a:gd name="connsiteY17" fmla="*/ 260424 h 936987"/>
                  <a:gd name="connsiteX18" fmla="*/ 14539 w 937871"/>
                  <a:gd name="connsiteY18" fmla="*/ 662758 h 936987"/>
                  <a:gd name="connsiteX19" fmla="*/ 18525 w 937871"/>
                  <a:gd name="connsiteY19" fmla="*/ 936232 h 936987"/>
                  <a:gd name="connsiteX20" fmla="*/ 21228 w 937871"/>
                  <a:gd name="connsiteY20" fmla="*/ 935850 h 936987"/>
                  <a:gd name="connsiteX21" fmla="*/ 21228 w 937871"/>
                  <a:gd name="connsiteY21" fmla="*/ 935850 h 936987"/>
                  <a:gd name="connsiteX22" fmla="*/ 923443 w 937871"/>
                  <a:gd name="connsiteY22" fmla="*/ 796178 h 936987"/>
                  <a:gd name="connsiteX23" fmla="*/ 926091 w 937871"/>
                  <a:gd name="connsiteY23" fmla="*/ 796041 h 936987"/>
                  <a:gd name="connsiteX24" fmla="*/ 937858 w 937871"/>
                  <a:gd name="connsiteY24" fmla="*/ 576541 h 936987"/>
                  <a:gd name="connsiteX0" fmla="*/ 937803 w 1182755"/>
                  <a:gd name="connsiteY0" fmla="*/ 576541 h 936987"/>
                  <a:gd name="connsiteX1" fmla="*/ 1182207 w 1182755"/>
                  <a:gd name="connsiteY1" fmla="*/ 677868 h 936987"/>
                  <a:gd name="connsiteX2" fmla="*/ 852488 w 1182755"/>
                  <a:gd name="connsiteY2" fmla="*/ 45702 h 936987"/>
                  <a:gd name="connsiteX3" fmla="*/ 851997 w 1182755"/>
                  <a:gd name="connsiteY3" fmla="*/ 48104 h 936987"/>
                  <a:gd name="connsiteX4" fmla="*/ 851532 w 1182755"/>
                  <a:gd name="connsiteY4" fmla="*/ 50206 h 936987"/>
                  <a:gd name="connsiteX5" fmla="*/ 810581 w 1182755"/>
                  <a:gd name="connsiteY5" fmla="*/ 100741 h 936987"/>
                  <a:gd name="connsiteX6" fmla="*/ 728104 w 1182755"/>
                  <a:gd name="connsiteY6" fmla="*/ 95280 h 936987"/>
                  <a:gd name="connsiteX7" fmla="*/ 611857 w 1182755"/>
                  <a:gd name="connsiteY7" fmla="*/ 203010 h 936987"/>
                  <a:gd name="connsiteX8" fmla="*/ 508304 w 1182755"/>
                  <a:gd name="connsiteY8" fmla="*/ 170467 h 936987"/>
                  <a:gd name="connsiteX9" fmla="*/ 422798 w 1182755"/>
                  <a:gd name="connsiteY9" fmla="*/ 189114 h 936987"/>
                  <a:gd name="connsiteX10" fmla="*/ 390910 w 1182755"/>
                  <a:gd name="connsiteY10" fmla="*/ 92168 h 936987"/>
                  <a:gd name="connsiteX11" fmla="*/ 330712 w 1182755"/>
                  <a:gd name="connsiteY11" fmla="*/ 65058 h 936987"/>
                  <a:gd name="connsiteX12" fmla="*/ 235595 w 1182755"/>
                  <a:gd name="connsiteY12" fmla="*/ 43354 h 936987"/>
                  <a:gd name="connsiteX13" fmla="*/ 225739 w 1182755"/>
                  <a:gd name="connsiteY13" fmla="*/ 6006 h 936987"/>
                  <a:gd name="connsiteX14" fmla="*/ 225767 w 1182755"/>
                  <a:gd name="connsiteY14" fmla="*/ 4068 h 936987"/>
                  <a:gd name="connsiteX15" fmla="*/ 225958 w 1182755"/>
                  <a:gd name="connsiteY15" fmla="*/ 0 h 936987"/>
                  <a:gd name="connsiteX16" fmla="*/ 188119 w 1182755"/>
                  <a:gd name="connsiteY16" fmla="*/ 106282 h 936987"/>
                  <a:gd name="connsiteX17" fmla="*/ 136165 w 1182755"/>
                  <a:gd name="connsiteY17" fmla="*/ 260424 h 936987"/>
                  <a:gd name="connsiteX18" fmla="*/ 14539 w 1182755"/>
                  <a:gd name="connsiteY18" fmla="*/ 662758 h 936987"/>
                  <a:gd name="connsiteX19" fmla="*/ 18525 w 1182755"/>
                  <a:gd name="connsiteY19" fmla="*/ 936232 h 936987"/>
                  <a:gd name="connsiteX20" fmla="*/ 21228 w 1182755"/>
                  <a:gd name="connsiteY20" fmla="*/ 935850 h 936987"/>
                  <a:gd name="connsiteX21" fmla="*/ 21228 w 1182755"/>
                  <a:gd name="connsiteY21" fmla="*/ 935850 h 936987"/>
                  <a:gd name="connsiteX22" fmla="*/ 923443 w 1182755"/>
                  <a:gd name="connsiteY22" fmla="*/ 796178 h 936987"/>
                  <a:gd name="connsiteX23" fmla="*/ 926091 w 1182755"/>
                  <a:gd name="connsiteY23" fmla="*/ 796041 h 936987"/>
                  <a:gd name="connsiteX24" fmla="*/ 937858 w 1182755"/>
                  <a:gd name="connsiteY24" fmla="*/ 576541 h 936987"/>
                  <a:gd name="connsiteX25" fmla="*/ 937803 w 1182755"/>
                  <a:gd name="connsiteY25" fmla="*/ 576541 h 93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182755" h="936987">
                    <a:moveTo>
                      <a:pt x="937803" y="576541"/>
                    </a:moveTo>
                    <a:cubicBezTo>
                      <a:pt x="937475" y="483063"/>
                      <a:pt x="1196213" y="770309"/>
                      <a:pt x="1182207" y="677868"/>
                    </a:cubicBezTo>
                    <a:cubicBezTo>
                      <a:pt x="1169239" y="592389"/>
                      <a:pt x="884512" y="126212"/>
                      <a:pt x="852488" y="45702"/>
                    </a:cubicBezTo>
                    <a:cubicBezTo>
                      <a:pt x="852324" y="46521"/>
                      <a:pt x="852160" y="47312"/>
                      <a:pt x="851997" y="48104"/>
                    </a:cubicBezTo>
                    <a:cubicBezTo>
                      <a:pt x="851860" y="48814"/>
                      <a:pt x="851696" y="49524"/>
                      <a:pt x="851532" y="50206"/>
                    </a:cubicBezTo>
                    <a:cubicBezTo>
                      <a:pt x="846645" y="71283"/>
                      <a:pt x="835534" y="89711"/>
                      <a:pt x="810581" y="100741"/>
                    </a:cubicBezTo>
                    <a:cubicBezTo>
                      <a:pt x="789504" y="112780"/>
                      <a:pt x="753385" y="88673"/>
                      <a:pt x="728104" y="95280"/>
                    </a:cubicBezTo>
                    <a:cubicBezTo>
                      <a:pt x="666677" y="116930"/>
                      <a:pt x="684724" y="207269"/>
                      <a:pt x="611857" y="203010"/>
                    </a:cubicBezTo>
                    <a:cubicBezTo>
                      <a:pt x="578140" y="198778"/>
                      <a:pt x="548055" y="165662"/>
                      <a:pt x="508304" y="170467"/>
                    </a:cubicBezTo>
                    <a:cubicBezTo>
                      <a:pt x="478792" y="171668"/>
                      <a:pt x="450481" y="202355"/>
                      <a:pt x="422798" y="189114"/>
                    </a:cubicBezTo>
                    <a:cubicBezTo>
                      <a:pt x="366804" y="167409"/>
                      <a:pt x="411386" y="124083"/>
                      <a:pt x="390910" y="92168"/>
                    </a:cubicBezTo>
                    <a:cubicBezTo>
                      <a:pt x="369834" y="65058"/>
                      <a:pt x="363828" y="74095"/>
                      <a:pt x="330712" y="65058"/>
                    </a:cubicBezTo>
                    <a:cubicBezTo>
                      <a:pt x="283153" y="54192"/>
                      <a:pt x="264480" y="86107"/>
                      <a:pt x="235595" y="43354"/>
                    </a:cubicBezTo>
                    <a:cubicBezTo>
                      <a:pt x="227596" y="30877"/>
                      <a:pt x="225576" y="18373"/>
                      <a:pt x="225739" y="6006"/>
                    </a:cubicBezTo>
                    <a:cubicBezTo>
                      <a:pt x="225739" y="5351"/>
                      <a:pt x="225739" y="4723"/>
                      <a:pt x="225767" y="4068"/>
                    </a:cubicBezTo>
                    <a:cubicBezTo>
                      <a:pt x="225821" y="2703"/>
                      <a:pt x="225876" y="1365"/>
                      <a:pt x="225958" y="0"/>
                    </a:cubicBezTo>
                    <a:cubicBezTo>
                      <a:pt x="211953" y="34891"/>
                      <a:pt x="199858" y="70600"/>
                      <a:pt x="188119" y="106282"/>
                    </a:cubicBezTo>
                    <a:cubicBezTo>
                      <a:pt x="171138" y="157799"/>
                      <a:pt x="153993" y="209207"/>
                      <a:pt x="136165" y="260424"/>
                    </a:cubicBezTo>
                    <a:cubicBezTo>
                      <a:pt x="90136" y="392697"/>
                      <a:pt x="40066" y="524561"/>
                      <a:pt x="14539" y="662758"/>
                    </a:cubicBezTo>
                    <a:cubicBezTo>
                      <a:pt x="-2005" y="752305"/>
                      <a:pt x="-8967" y="848104"/>
                      <a:pt x="18525" y="936232"/>
                    </a:cubicBezTo>
                    <a:cubicBezTo>
                      <a:pt x="18907" y="937488"/>
                      <a:pt x="21610" y="937051"/>
                      <a:pt x="21228" y="935850"/>
                    </a:cubicBezTo>
                    <a:lnTo>
                      <a:pt x="21228" y="935850"/>
                    </a:lnTo>
                    <a:lnTo>
                      <a:pt x="923443" y="796178"/>
                    </a:lnTo>
                    <a:cubicBezTo>
                      <a:pt x="923662" y="797270"/>
                      <a:pt x="925954" y="797161"/>
                      <a:pt x="926091" y="796041"/>
                    </a:cubicBezTo>
                    <a:cubicBezTo>
                      <a:pt x="935182" y="723339"/>
                      <a:pt x="938103" y="649763"/>
                      <a:pt x="937858" y="576541"/>
                    </a:cubicBezTo>
                    <a:lnTo>
                      <a:pt x="937803" y="57654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8085271C-75A2-88D0-F23B-7166992A372A}"/>
                  </a:ext>
                </a:extLst>
              </p:cNvPr>
              <p:cNvSpPr/>
              <p:nvPr/>
            </p:nvSpPr>
            <p:spPr>
              <a:xfrm>
                <a:off x="6684803" y="2582162"/>
                <a:ext cx="626757" cy="443595"/>
              </a:xfrm>
              <a:custGeom>
                <a:avLst/>
                <a:gdLst>
                  <a:gd name="connsiteX0" fmla="*/ 9 w 626757"/>
                  <a:gd name="connsiteY0" fmla="*/ 246447 h 443595"/>
                  <a:gd name="connsiteX1" fmla="*/ 9865 w 626757"/>
                  <a:gd name="connsiteY1" fmla="*/ 283795 h 443595"/>
                  <a:gd name="connsiteX2" fmla="*/ 104981 w 626757"/>
                  <a:gd name="connsiteY2" fmla="*/ 305499 h 443595"/>
                  <a:gd name="connsiteX3" fmla="*/ 165180 w 626757"/>
                  <a:gd name="connsiteY3" fmla="*/ 332609 h 443595"/>
                  <a:gd name="connsiteX4" fmla="*/ 197067 w 626757"/>
                  <a:gd name="connsiteY4" fmla="*/ 429555 h 443595"/>
                  <a:gd name="connsiteX5" fmla="*/ 282574 w 626757"/>
                  <a:gd name="connsiteY5" fmla="*/ 410908 h 443595"/>
                  <a:gd name="connsiteX6" fmla="*/ 386127 w 626757"/>
                  <a:gd name="connsiteY6" fmla="*/ 443451 h 443595"/>
                  <a:gd name="connsiteX7" fmla="*/ 502374 w 626757"/>
                  <a:gd name="connsiteY7" fmla="*/ 335722 h 443595"/>
                  <a:gd name="connsiteX8" fmla="*/ 584850 w 626757"/>
                  <a:gd name="connsiteY8" fmla="*/ 341182 h 443595"/>
                  <a:gd name="connsiteX9" fmla="*/ 625801 w 626757"/>
                  <a:gd name="connsiteY9" fmla="*/ 290648 h 443595"/>
                  <a:gd name="connsiteX10" fmla="*/ 626266 w 626757"/>
                  <a:gd name="connsiteY10" fmla="*/ 288546 h 443595"/>
                  <a:gd name="connsiteX11" fmla="*/ 626757 w 626757"/>
                  <a:gd name="connsiteY11" fmla="*/ 286143 h 443595"/>
                  <a:gd name="connsiteX12" fmla="*/ 618266 w 626757"/>
                  <a:gd name="connsiteY12" fmla="*/ 265585 h 443595"/>
                  <a:gd name="connsiteX13" fmla="*/ 472261 w 626757"/>
                  <a:gd name="connsiteY13" fmla="*/ 65524 h 443595"/>
                  <a:gd name="connsiteX14" fmla="*/ 232804 w 626757"/>
                  <a:gd name="connsiteY14" fmla="*/ 3059 h 443595"/>
                  <a:gd name="connsiteX15" fmla="*/ 105336 w 626757"/>
                  <a:gd name="connsiteY15" fmla="*/ 67189 h 443595"/>
                  <a:gd name="connsiteX16" fmla="*/ 20430 w 626757"/>
                  <a:gd name="connsiteY16" fmla="*/ 193811 h 443595"/>
                  <a:gd name="connsiteX17" fmla="*/ 228 w 626757"/>
                  <a:gd name="connsiteY17" fmla="*/ 240441 h 443595"/>
                  <a:gd name="connsiteX18" fmla="*/ 36 w 626757"/>
                  <a:gd name="connsiteY18" fmla="*/ 244509 h 443595"/>
                  <a:gd name="connsiteX19" fmla="*/ 9 w 626757"/>
                  <a:gd name="connsiteY19" fmla="*/ 246447 h 44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757" h="443595">
                    <a:moveTo>
                      <a:pt x="9" y="246447"/>
                    </a:moveTo>
                    <a:cubicBezTo>
                      <a:pt x="-155" y="258815"/>
                      <a:pt x="1866" y="271318"/>
                      <a:pt x="9865" y="283795"/>
                    </a:cubicBezTo>
                    <a:cubicBezTo>
                      <a:pt x="38749" y="326549"/>
                      <a:pt x="57423" y="294661"/>
                      <a:pt x="104981" y="305499"/>
                    </a:cubicBezTo>
                    <a:cubicBezTo>
                      <a:pt x="138097" y="314536"/>
                      <a:pt x="144131" y="305499"/>
                      <a:pt x="165180" y="332609"/>
                    </a:cubicBezTo>
                    <a:cubicBezTo>
                      <a:pt x="185628" y="364524"/>
                      <a:pt x="141073" y="407878"/>
                      <a:pt x="197067" y="429555"/>
                    </a:cubicBezTo>
                    <a:cubicBezTo>
                      <a:pt x="224751" y="442823"/>
                      <a:pt x="253062" y="412110"/>
                      <a:pt x="282574" y="410908"/>
                    </a:cubicBezTo>
                    <a:cubicBezTo>
                      <a:pt x="322324" y="406103"/>
                      <a:pt x="352410" y="439219"/>
                      <a:pt x="386127" y="443451"/>
                    </a:cubicBezTo>
                    <a:cubicBezTo>
                      <a:pt x="458993" y="447683"/>
                      <a:pt x="440947" y="357371"/>
                      <a:pt x="502374" y="335722"/>
                    </a:cubicBezTo>
                    <a:cubicBezTo>
                      <a:pt x="527655" y="329115"/>
                      <a:pt x="563774" y="353194"/>
                      <a:pt x="584850" y="341182"/>
                    </a:cubicBezTo>
                    <a:cubicBezTo>
                      <a:pt x="609804" y="330152"/>
                      <a:pt x="620915" y="311724"/>
                      <a:pt x="625801" y="290648"/>
                    </a:cubicBezTo>
                    <a:cubicBezTo>
                      <a:pt x="625965" y="289938"/>
                      <a:pt x="626129" y="289228"/>
                      <a:pt x="626266" y="288546"/>
                    </a:cubicBezTo>
                    <a:cubicBezTo>
                      <a:pt x="626429" y="287754"/>
                      <a:pt x="626593" y="286935"/>
                      <a:pt x="626757" y="286143"/>
                    </a:cubicBezTo>
                    <a:cubicBezTo>
                      <a:pt x="624027" y="279263"/>
                      <a:pt x="621188" y="272411"/>
                      <a:pt x="618266" y="265585"/>
                    </a:cubicBezTo>
                    <a:cubicBezTo>
                      <a:pt x="585533" y="189334"/>
                      <a:pt x="539230" y="116113"/>
                      <a:pt x="472261" y="65524"/>
                    </a:cubicBezTo>
                    <a:cubicBezTo>
                      <a:pt x="405128" y="14799"/>
                      <a:pt x="316345" y="-8926"/>
                      <a:pt x="232804" y="3059"/>
                    </a:cubicBezTo>
                    <a:cubicBezTo>
                      <a:pt x="184236" y="10021"/>
                      <a:pt x="140418" y="33254"/>
                      <a:pt x="105336" y="67189"/>
                    </a:cubicBezTo>
                    <a:cubicBezTo>
                      <a:pt x="68562" y="102762"/>
                      <a:pt x="42053" y="147864"/>
                      <a:pt x="20430" y="193811"/>
                    </a:cubicBezTo>
                    <a:cubicBezTo>
                      <a:pt x="13223" y="209154"/>
                      <a:pt x="6534" y="224716"/>
                      <a:pt x="228" y="240441"/>
                    </a:cubicBezTo>
                    <a:cubicBezTo>
                      <a:pt x="146" y="241806"/>
                      <a:pt x="91" y="243144"/>
                      <a:pt x="36" y="244509"/>
                    </a:cubicBezTo>
                    <a:cubicBezTo>
                      <a:pt x="36" y="245164"/>
                      <a:pt x="36" y="245792"/>
                      <a:pt x="9" y="24644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0" name="Graphic 3991">
              <a:extLst>
                <a:ext uri="{FF2B5EF4-FFF2-40B4-BE49-F238E27FC236}">
                  <a16:creationId xmlns:a16="http://schemas.microsoft.com/office/drawing/2014/main" id="{8A4EAA88-61BC-84EF-819E-9EF322B96B2B}"/>
                </a:ext>
              </a:extLst>
            </p:cNvPr>
            <p:cNvGrpSpPr/>
            <p:nvPr/>
          </p:nvGrpSpPr>
          <p:grpSpPr>
            <a:xfrm>
              <a:off x="6783920" y="89811"/>
              <a:ext cx="2235652" cy="1561770"/>
              <a:chOff x="3527306" y="1844032"/>
              <a:chExt cx="1241106" cy="1470062"/>
            </a:xfrm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E25D0420-379D-BBB0-6028-52A8288F5319}"/>
                  </a:ext>
                </a:extLst>
              </p:cNvPr>
              <p:cNvSpPr/>
              <p:nvPr/>
            </p:nvSpPr>
            <p:spPr>
              <a:xfrm>
                <a:off x="3527306" y="2140598"/>
                <a:ext cx="1241106" cy="1173496"/>
              </a:xfrm>
              <a:custGeom>
                <a:avLst/>
                <a:gdLst>
                  <a:gd name="connsiteX0" fmla="*/ 980408 w 1017919"/>
                  <a:gd name="connsiteY0" fmla="*/ 754052 h 1173496"/>
                  <a:gd name="connsiteX1" fmla="*/ 929737 w 1017919"/>
                  <a:gd name="connsiteY1" fmla="*/ 545664 h 1173496"/>
                  <a:gd name="connsiteX2" fmla="*/ 894028 w 1017919"/>
                  <a:gd name="connsiteY2" fmla="*/ 454506 h 1173496"/>
                  <a:gd name="connsiteX3" fmla="*/ 829843 w 1017919"/>
                  <a:gd name="connsiteY3" fmla="*/ 370774 h 1173496"/>
                  <a:gd name="connsiteX4" fmla="*/ 798993 w 1017919"/>
                  <a:gd name="connsiteY4" fmla="*/ 330369 h 1173496"/>
                  <a:gd name="connsiteX5" fmla="*/ 774886 w 1017919"/>
                  <a:gd name="connsiteY5" fmla="*/ 282619 h 1173496"/>
                  <a:gd name="connsiteX6" fmla="*/ 740050 w 1017919"/>
                  <a:gd name="connsiteY6" fmla="*/ 173661 h 1173496"/>
                  <a:gd name="connsiteX7" fmla="*/ 694348 w 1017919"/>
                  <a:gd name="connsiteY7" fmla="*/ 0 h 1173496"/>
                  <a:gd name="connsiteX8" fmla="*/ 693611 w 1017919"/>
                  <a:gd name="connsiteY8" fmla="*/ 2621 h 1173496"/>
                  <a:gd name="connsiteX9" fmla="*/ 692874 w 1017919"/>
                  <a:gd name="connsiteY9" fmla="*/ 5078 h 1173496"/>
                  <a:gd name="connsiteX10" fmla="*/ 680780 w 1017919"/>
                  <a:gd name="connsiteY10" fmla="*/ 34618 h 1173496"/>
                  <a:gd name="connsiteX11" fmla="*/ 515718 w 1017919"/>
                  <a:gd name="connsiteY11" fmla="*/ 146279 h 1173496"/>
                  <a:gd name="connsiteX12" fmla="*/ 350657 w 1017919"/>
                  <a:gd name="connsiteY12" fmla="*/ 102597 h 1173496"/>
                  <a:gd name="connsiteX13" fmla="*/ 268126 w 1017919"/>
                  <a:gd name="connsiteY13" fmla="*/ 44337 h 1173496"/>
                  <a:gd name="connsiteX14" fmla="*/ 137054 w 1017919"/>
                  <a:gd name="connsiteY14" fmla="*/ 44337 h 1173496"/>
                  <a:gd name="connsiteX15" fmla="*/ 122093 w 1017919"/>
                  <a:gd name="connsiteY15" fmla="*/ 16326 h 1173496"/>
                  <a:gd name="connsiteX16" fmla="*/ 121629 w 1017919"/>
                  <a:gd name="connsiteY16" fmla="*/ 14688 h 1173496"/>
                  <a:gd name="connsiteX17" fmla="*/ 121056 w 1017919"/>
                  <a:gd name="connsiteY17" fmla="*/ 12504 h 1173496"/>
                  <a:gd name="connsiteX18" fmla="*/ 91243 w 1017919"/>
                  <a:gd name="connsiteY18" fmla="*/ 99567 h 1173496"/>
                  <a:gd name="connsiteX19" fmla="*/ 29106 w 1017919"/>
                  <a:gd name="connsiteY19" fmla="*/ 365669 h 1173496"/>
                  <a:gd name="connsiteX20" fmla="*/ 1969 w 1017919"/>
                  <a:gd name="connsiteY20" fmla="*/ 612196 h 1173496"/>
                  <a:gd name="connsiteX21" fmla="*/ 8521 w 1017919"/>
                  <a:gd name="connsiteY21" fmla="*/ 784493 h 1173496"/>
                  <a:gd name="connsiteX22" fmla="*/ 3 w 1017919"/>
                  <a:gd name="connsiteY22" fmla="*/ 1013821 h 1173496"/>
                  <a:gd name="connsiteX23" fmla="*/ 11306 w 1017919"/>
                  <a:gd name="connsiteY23" fmla="*/ 1153793 h 1173496"/>
                  <a:gd name="connsiteX24" fmla="*/ 1015271 w 1017919"/>
                  <a:gd name="connsiteY24" fmla="*/ 1172248 h 1173496"/>
                  <a:gd name="connsiteX25" fmla="*/ 1015271 w 1017919"/>
                  <a:gd name="connsiteY25" fmla="*/ 1173122 h 1173496"/>
                  <a:gd name="connsiteX26" fmla="*/ 1017919 w 1017919"/>
                  <a:gd name="connsiteY26" fmla="*/ 1172412 h 1173496"/>
                  <a:gd name="connsiteX27" fmla="*/ 980381 w 1017919"/>
                  <a:gd name="connsiteY27" fmla="*/ 754107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90957 w 1233990"/>
                  <a:gd name="connsiteY5" fmla="*/ 282619 h 1173496"/>
                  <a:gd name="connsiteX6" fmla="*/ 956121 w 1233990"/>
                  <a:gd name="connsiteY6" fmla="*/ 173661 h 1173496"/>
                  <a:gd name="connsiteX7" fmla="*/ 910419 w 1233990"/>
                  <a:gd name="connsiteY7" fmla="*/ 0 h 1173496"/>
                  <a:gd name="connsiteX8" fmla="*/ 909682 w 1233990"/>
                  <a:gd name="connsiteY8" fmla="*/ 2621 h 1173496"/>
                  <a:gd name="connsiteX9" fmla="*/ 908945 w 1233990"/>
                  <a:gd name="connsiteY9" fmla="*/ 5078 h 1173496"/>
                  <a:gd name="connsiteX10" fmla="*/ 896851 w 1233990"/>
                  <a:gd name="connsiteY10" fmla="*/ 34618 h 1173496"/>
                  <a:gd name="connsiteX11" fmla="*/ 731789 w 1233990"/>
                  <a:gd name="connsiteY11" fmla="*/ 146279 h 1173496"/>
                  <a:gd name="connsiteX12" fmla="*/ 566728 w 1233990"/>
                  <a:gd name="connsiteY12" fmla="*/ 102597 h 1173496"/>
                  <a:gd name="connsiteX13" fmla="*/ 484197 w 1233990"/>
                  <a:gd name="connsiteY13" fmla="*/ 44337 h 1173496"/>
                  <a:gd name="connsiteX14" fmla="*/ 353125 w 1233990"/>
                  <a:gd name="connsiteY14" fmla="*/ 44337 h 1173496"/>
                  <a:gd name="connsiteX15" fmla="*/ 338164 w 1233990"/>
                  <a:gd name="connsiteY15" fmla="*/ 16326 h 1173496"/>
                  <a:gd name="connsiteX16" fmla="*/ 337700 w 1233990"/>
                  <a:gd name="connsiteY16" fmla="*/ 14688 h 1173496"/>
                  <a:gd name="connsiteX17" fmla="*/ 337127 w 1233990"/>
                  <a:gd name="connsiteY17" fmla="*/ 12504 h 1173496"/>
                  <a:gd name="connsiteX18" fmla="*/ 307314 w 1233990"/>
                  <a:gd name="connsiteY18" fmla="*/ 99567 h 1173496"/>
                  <a:gd name="connsiteX19" fmla="*/ 245177 w 1233990"/>
                  <a:gd name="connsiteY19" fmla="*/ 365669 h 1173496"/>
                  <a:gd name="connsiteX20" fmla="*/ 23 w 1233990"/>
                  <a:gd name="connsiteY20" fmla="*/ 1119792 h 1173496"/>
                  <a:gd name="connsiteX21" fmla="*/ 224592 w 1233990"/>
                  <a:gd name="connsiteY21" fmla="*/ 784493 h 1173496"/>
                  <a:gd name="connsiteX22" fmla="*/ 216074 w 1233990"/>
                  <a:gd name="connsiteY22" fmla="*/ 1013821 h 1173496"/>
                  <a:gd name="connsiteX23" fmla="*/ 227377 w 1233990"/>
                  <a:gd name="connsiteY23" fmla="*/ 1153793 h 1173496"/>
                  <a:gd name="connsiteX24" fmla="*/ 1231342 w 1233990"/>
                  <a:gd name="connsiteY24" fmla="*/ 1172248 h 1173496"/>
                  <a:gd name="connsiteX25" fmla="*/ 1231342 w 1233990"/>
                  <a:gd name="connsiteY25" fmla="*/ 1173122 h 1173496"/>
                  <a:gd name="connsiteX26" fmla="*/ 1233990 w 1233990"/>
                  <a:gd name="connsiteY26" fmla="*/ 1172412 h 1173496"/>
                  <a:gd name="connsiteX27" fmla="*/ 1196452 w 1233990"/>
                  <a:gd name="connsiteY27" fmla="*/ 754107 h 1173496"/>
                  <a:gd name="connsiteX28" fmla="*/ 1196479 w 1233990"/>
                  <a:gd name="connsiteY28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90957 w 1233990"/>
                  <a:gd name="connsiteY5" fmla="*/ 282619 h 1173496"/>
                  <a:gd name="connsiteX6" fmla="*/ 956121 w 1233990"/>
                  <a:gd name="connsiteY6" fmla="*/ 173661 h 1173496"/>
                  <a:gd name="connsiteX7" fmla="*/ 910419 w 1233990"/>
                  <a:gd name="connsiteY7" fmla="*/ 0 h 1173496"/>
                  <a:gd name="connsiteX8" fmla="*/ 909682 w 1233990"/>
                  <a:gd name="connsiteY8" fmla="*/ 2621 h 1173496"/>
                  <a:gd name="connsiteX9" fmla="*/ 908945 w 1233990"/>
                  <a:gd name="connsiteY9" fmla="*/ 5078 h 1173496"/>
                  <a:gd name="connsiteX10" fmla="*/ 896851 w 1233990"/>
                  <a:gd name="connsiteY10" fmla="*/ 34618 h 1173496"/>
                  <a:gd name="connsiteX11" fmla="*/ 731789 w 1233990"/>
                  <a:gd name="connsiteY11" fmla="*/ 146279 h 1173496"/>
                  <a:gd name="connsiteX12" fmla="*/ 566728 w 1233990"/>
                  <a:gd name="connsiteY12" fmla="*/ 102597 h 1173496"/>
                  <a:gd name="connsiteX13" fmla="*/ 484197 w 1233990"/>
                  <a:gd name="connsiteY13" fmla="*/ 44337 h 1173496"/>
                  <a:gd name="connsiteX14" fmla="*/ 353125 w 1233990"/>
                  <a:gd name="connsiteY14" fmla="*/ 44337 h 1173496"/>
                  <a:gd name="connsiteX15" fmla="*/ 338164 w 1233990"/>
                  <a:gd name="connsiteY15" fmla="*/ 16326 h 1173496"/>
                  <a:gd name="connsiteX16" fmla="*/ 337700 w 1233990"/>
                  <a:gd name="connsiteY16" fmla="*/ 14688 h 1173496"/>
                  <a:gd name="connsiteX17" fmla="*/ 337127 w 1233990"/>
                  <a:gd name="connsiteY17" fmla="*/ 12504 h 1173496"/>
                  <a:gd name="connsiteX18" fmla="*/ 307314 w 1233990"/>
                  <a:gd name="connsiteY18" fmla="*/ 99567 h 1173496"/>
                  <a:gd name="connsiteX19" fmla="*/ 189859 w 1233990"/>
                  <a:gd name="connsiteY19" fmla="*/ 360152 h 1173496"/>
                  <a:gd name="connsiteX20" fmla="*/ 23 w 1233990"/>
                  <a:gd name="connsiteY20" fmla="*/ 1119792 h 1173496"/>
                  <a:gd name="connsiteX21" fmla="*/ 224592 w 1233990"/>
                  <a:gd name="connsiteY21" fmla="*/ 784493 h 1173496"/>
                  <a:gd name="connsiteX22" fmla="*/ 216074 w 1233990"/>
                  <a:gd name="connsiteY22" fmla="*/ 1013821 h 1173496"/>
                  <a:gd name="connsiteX23" fmla="*/ 227377 w 1233990"/>
                  <a:gd name="connsiteY23" fmla="*/ 1153793 h 1173496"/>
                  <a:gd name="connsiteX24" fmla="*/ 1231342 w 1233990"/>
                  <a:gd name="connsiteY24" fmla="*/ 1172248 h 1173496"/>
                  <a:gd name="connsiteX25" fmla="*/ 1231342 w 1233990"/>
                  <a:gd name="connsiteY25" fmla="*/ 1173122 h 1173496"/>
                  <a:gd name="connsiteX26" fmla="*/ 1233990 w 1233990"/>
                  <a:gd name="connsiteY26" fmla="*/ 1172412 h 1173496"/>
                  <a:gd name="connsiteX27" fmla="*/ 1196452 w 1233990"/>
                  <a:gd name="connsiteY27" fmla="*/ 754107 h 1173496"/>
                  <a:gd name="connsiteX28" fmla="*/ 1196479 w 1233990"/>
                  <a:gd name="connsiteY28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90957 w 1233990"/>
                  <a:gd name="connsiteY5" fmla="*/ 282619 h 1173496"/>
                  <a:gd name="connsiteX6" fmla="*/ 910419 w 1233990"/>
                  <a:gd name="connsiteY6" fmla="*/ 0 h 1173496"/>
                  <a:gd name="connsiteX7" fmla="*/ 909682 w 1233990"/>
                  <a:gd name="connsiteY7" fmla="*/ 2621 h 1173496"/>
                  <a:gd name="connsiteX8" fmla="*/ 908945 w 1233990"/>
                  <a:gd name="connsiteY8" fmla="*/ 5078 h 1173496"/>
                  <a:gd name="connsiteX9" fmla="*/ 896851 w 1233990"/>
                  <a:gd name="connsiteY9" fmla="*/ 34618 h 1173496"/>
                  <a:gd name="connsiteX10" fmla="*/ 731789 w 1233990"/>
                  <a:gd name="connsiteY10" fmla="*/ 146279 h 1173496"/>
                  <a:gd name="connsiteX11" fmla="*/ 566728 w 1233990"/>
                  <a:gd name="connsiteY11" fmla="*/ 102597 h 1173496"/>
                  <a:gd name="connsiteX12" fmla="*/ 484197 w 1233990"/>
                  <a:gd name="connsiteY12" fmla="*/ 44337 h 1173496"/>
                  <a:gd name="connsiteX13" fmla="*/ 353125 w 1233990"/>
                  <a:gd name="connsiteY13" fmla="*/ 44337 h 1173496"/>
                  <a:gd name="connsiteX14" fmla="*/ 338164 w 1233990"/>
                  <a:gd name="connsiteY14" fmla="*/ 16326 h 1173496"/>
                  <a:gd name="connsiteX15" fmla="*/ 337700 w 1233990"/>
                  <a:gd name="connsiteY15" fmla="*/ 14688 h 1173496"/>
                  <a:gd name="connsiteX16" fmla="*/ 337127 w 1233990"/>
                  <a:gd name="connsiteY16" fmla="*/ 12504 h 1173496"/>
                  <a:gd name="connsiteX17" fmla="*/ 307314 w 1233990"/>
                  <a:gd name="connsiteY17" fmla="*/ 99567 h 1173496"/>
                  <a:gd name="connsiteX18" fmla="*/ 189859 w 1233990"/>
                  <a:gd name="connsiteY18" fmla="*/ 360152 h 1173496"/>
                  <a:gd name="connsiteX19" fmla="*/ 23 w 1233990"/>
                  <a:gd name="connsiteY19" fmla="*/ 1119792 h 1173496"/>
                  <a:gd name="connsiteX20" fmla="*/ 224592 w 1233990"/>
                  <a:gd name="connsiteY20" fmla="*/ 784493 h 1173496"/>
                  <a:gd name="connsiteX21" fmla="*/ 216074 w 1233990"/>
                  <a:gd name="connsiteY21" fmla="*/ 1013821 h 1173496"/>
                  <a:gd name="connsiteX22" fmla="*/ 227377 w 1233990"/>
                  <a:gd name="connsiteY22" fmla="*/ 1153793 h 1173496"/>
                  <a:gd name="connsiteX23" fmla="*/ 1231342 w 1233990"/>
                  <a:gd name="connsiteY23" fmla="*/ 1172248 h 1173496"/>
                  <a:gd name="connsiteX24" fmla="*/ 1231342 w 1233990"/>
                  <a:gd name="connsiteY24" fmla="*/ 1173122 h 1173496"/>
                  <a:gd name="connsiteX25" fmla="*/ 1233990 w 1233990"/>
                  <a:gd name="connsiteY25" fmla="*/ 1172412 h 1173496"/>
                  <a:gd name="connsiteX26" fmla="*/ 1196452 w 1233990"/>
                  <a:gd name="connsiteY26" fmla="*/ 754107 h 1173496"/>
                  <a:gd name="connsiteX27" fmla="*/ 1196479 w 1233990"/>
                  <a:gd name="connsiteY27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1015064 w 1233990"/>
                  <a:gd name="connsiteY4" fmla="*/ 330369 h 1173496"/>
                  <a:gd name="connsiteX5" fmla="*/ 910419 w 1233990"/>
                  <a:gd name="connsiteY5" fmla="*/ 0 h 1173496"/>
                  <a:gd name="connsiteX6" fmla="*/ 909682 w 1233990"/>
                  <a:gd name="connsiteY6" fmla="*/ 2621 h 1173496"/>
                  <a:gd name="connsiteX7" fmla="*/ 908945 w 1233990"/>
                  <a:gd name="connsiteY7" fmla="*/ 5078 h 1173496"/>
                  <a:gd name="connsiteX8" fmla="*/ 896851 w 1233990"/>
                  <a:gd name="connsiteY8" fmla="*/ 34618 h 1173496"/>
                  <a:gd name="connsiteX9" fmla="*/ 731789 w 1233990"/>
                  <a:gd name="connsiteY9" fmla="*/ 146279 h 1173496"/>
                  <a:gd name="connsiteX10" fmla="*/ 566728 w 1233990"/>
                  <a:gd name="connsiteY10" fmla="*/ 102597 h 1173496"/>
                  <a:gd name="connsiteX11" fmla="*/ 484197 w 1233990"/>
                  <a:gd name="connsiteY11" fmla="*/ 44337 h 1173496"/>
                  <a:gd name="connsiteX12" fmla="*/ 353125 w 1233990"/>
                  <a:gd name="connsiteY12" fmla="*/ 44337 h 1173496"/>
                  <a:gd name="connsiteX13" fmla="*/ 338164 w 1233990"/>
                  <a:gd name="connsiteY13" fmla="*/ 16326 h 1173496"/>
                  <a:gd name="connsiteX14" fmla="*/ 337700 w 1233990"/>
                  <a:gd name="connsiteY14" fmla="*/ 14688 h 1173496"/>
                  <a:gd name="connsiteX15" fmla="*/ 337127 w 1233990"/>
                  <a:gd name="connsiteY15" fmla="*/ 12504 h 1173496"/>
                  <a:gd name="connsiteX16" fmla="*/ 307314 w 1233990"/>
                  <a:gd name="connsiteY16" fmla="*/ 99567 h 1173496"/>
                  <a:gd name="connsiteX17" fmla="*/ 189859 w 1233990"/>
                  <a:gd name="connsiteY17" fmla="*/ 360152 h 1173496"/>
                  <a:gd name="connsiteX18" fmla="*/ 23 w 1233990"/>
                  <a:gd name="connsiteY18" fmla="*/ 1119792 h 1173496"/>
                  <a:gd name="connsiteX19" fmla="*/ 224592 w 1233990"/>
                  <a:gd name="connsiteY19" fmla="*/ 784493 h 1173496"/>
                  <a:gd name="connsiteX20" fmla="*/ 216074 w 1233990"/>
                  <a:gd name="connsiteY20" fmla="*/ 1013821 h 1173496"/>
                  <a:gd name="connsiteX21" fmla="*/ 227377 w 1233990"/>
                  <a:gd name="connsiteY21" fmla="*/ 1153793 h 1173496"/>
                  <a:gd name="connsiteX22" fmla="*/ 1231342 w 1233990"/>
                  <a:gd name="connsiteY22" fmla="*/ 1172248 h 1173496"/>
                  <a:gd name="connsiteX23" fmla="*/ 1231342 w 1233990"/>
                  <a:gd name="connsiteY23" fmla="*/ 1173122 h 1173496"/>
                  <a:gd name="connsiteX24" fmla="*/ 1233990 w 1233990"/>
                  <a:gd name="connsiteY24" fmla="*/ 1172412 h 1173496"/>
                  <a:gd name="connsiteX25" fmla="*/ 1196452 w 1233990"/>
                  <a:gd name="connsiteY25" fmla="*/ 754107 h 1173496"/>
                  <a:gd name="connsiteX26" fmla="*/ 1196479 w 1233990"/>
                  <a:gd name="connsiteY26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1045914 w 1233990"/>
                  <a:gd name="connsiteY3" fmla="*/ 370774 h 1173496"/>
                  <a:gd name="connsiteX4" fmla="*/ 910419 w 1233990"/>
                  <a:gd name="connsiteY4" fmla="*/ 0 h 1173496"/>
                  <a:gd name="connsiteX5" fmla="*/ 909682 w 1233990"/>
                  <a:gd name="connsiteY5" fmla="*/ 2621 h 1173496"/>
                  <a:gd name="connsiteX6" fmla="*/ 908945 w 1233990"/>
                  <a:gd name="connsiteY6" fmla="*/ 5078 h 1173496"/>
                  <a:gd name="connsiteX7" fmla="*/ 896851 w 1233990"/>
                  <a:gd name="connsiteY7" fmla="*/ 34618 h 1173496"/>
                  <a:gd name="connsiteX8" fmla="*/ 731789 w 1233990"/>
                  <a:gd name="connsiteY8" fmla="*/ 146279 h 1173496"/>
                  <a:gd name="connsiteX9" fmla="*/ 566728 w 1233990"/>
                  <a:gd name="connsiteY9" fmla="*/ 102597 h 1173496"/>
                  <a:gd name="connsiteX10" fmla="*/ 484197 w 1233990"/>
                  <a:gd name="connsiteY10" fmla="*/ 44337 h 1173496"/>
                  <a:gd name="connsiteX11" fmla="*/ 353125 w 1233990"/>
                  <a:gd name="connsiteY11" fmla="*/ 44337 h 1173496"/>
                  <a:gd name="connsiteX12" fmla="*/ 338164 w 1233990"/>
                  <a:gd name="connsiteY12" fmla="*/ 16326 h 1173496"/>
                  <a:gd name="connsiteX13" fmla="*/ 337700 w 1233990"/>
                  <a:gd name="connsiteY13" fmla="*/ 14688 h 1173496"/>
                  <a:gd name="connsiteX14" fmla="*/ 337127 w 1233990"/>
                  <a:gd name="connsiteY14" fmla="*/ 12504 h 1173496"/>
                  <a:gd name="connsiteX15" fmla="*/ 307314 w 1233990"/>
                  <a:gd name="connsiteY15" fmla="*/ 99567 h 1173496"/>
                  <a:gd name="connsiteX16" fmla="*/ 189859 w 1233990"/>
                  <a:gd name="connsiteY16" fmla="*/ 360152 h 1173496"/>
                  <a:gd name="connsiteX17" fmla="*/ 23 w 1233990"/>
                  <a:gd name="connsiteY17" fmla="*/ 1119792 h 1173496"/>
                  <a:gd name="connsiteX18" fmla="*/ 224592 w 1233990"/>
                  <a:gd name="connsiteY18" fmla="*/ 784493 h 1173496"/>
                  <a:gd name="connsiteX19" fmla="*/ 216074 w 1233990"/>
                  <a:gd name="connsiteY19" fmla="*/ 1013821 h 1173496"/>
                  <a:gd name="connsiteX20" fmla="*/ 227377 w 1233990"/>
                  <a:gd name="connsiteY20" fmla="*/ 1153793 h 1173496"/>
                  <a:gd name="connsiteX21" fmla="*/ 1231342 w 1233990"/>
                  <a:gd name="connsiteY21" fmla="*/ 1172248 h 1173496"/>
                  <a:gd name="connsiteX22" fmla="*/ 1231342 w 1233990"/>
                  <a:gd name="connsiteY22" fmla="*/ 1173122 h 1173496"/>
                  <a:gd name="connsiteX23" fmla="*/ 1233990 w 1233990"/>
                  <a:gd name="connsiteY23" fmla="*/ 1172412 h 1173496"/>
                  <a:gd name="connsiteX24" fmla="*/ 1196452 w 1233990"/>
                  <a:gd name="connsiteY24" fmla="*/ 754107 h 1173496"/>
                  <a:gd name="connsiteX25" fmla="*/ 1196479 w 1233990"/>
                  <a:gd name="connsiteY25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1110099 w 1233990"/>
                  <a:gd name="connsiteY2" fmla="*/ 454506 h 1173496"/>
                  <a:gd name="connsiteX3" fmla="*/ 910419 w 1233990"/>
                  <a:gd name="connsiteY3" fmla="*/ 0 h 1173496"/>
                  <a:gd name="connsiteX4" fmla="*/ 909682 w 1233990"/>
                  <a:gd name="connsiteY4" fmla="*/ 2621 h 1173496"/>
                  <a:gd name="connsiteX5" fmla="*/ 908945 w 1233990"/>
                  <a:gd name="connsiteY5" fmla="*/ 5078 h 1173496"/>
                  <a:gd name="connsiteX6" fmla="*/ 896851 w 1233990"/>
                  <a:gd name="connsiteY6" fmla="*/ 34618 h 1173496"/>
                  <a:gd name="connsiteX7" fmla="*/ 731789 w 1233990"/>
                  <a:gd name="connsiteY7" fmla="*/ 146279 h 1173496"/>
                  <a:gd name="connsiteX8" fmla="*/ 566728 w 1233990"/>
                  <a:gd name="connsiteY8" fmla="*/ 102597 h 1173496"/>
                  <a:gd name="connsiteX9" fmla="*/ 484197 w 1233990"/>
                  <a:gd name="connsiteY9" fmla="*/ 44337 h 1173496"/>
                  <a:gd name="connsiteX10" fmla="*/ 353125 w 1233990"/>
                  <a:gd name="connsiteY10" fmla="*/ 44337 h 1173496"/>
                  <a:gd name="connsiteX11" fmla="*/ 338164 w 1233990"/>
                  <a:gd name="connsiteY11" fmla="*/ 16326 h 1173496"/>
                  <a:gd name="connsiteX12" fmla="*/ 337700 w 1233990"/>
                  <a:gd name="connsiteY12" fmla="*/ 14688 h 1173496"/>
                  <a:gd name="connsiteX13" fmla="*/ 337127 w 1233990"/>
                  <a:gd name="connsiteY13" fmla="*/ 12504 h 1173496"/>
                  <a:gd name="connsiteX14" fmla="*/ 307314 w 1233990"/>
                  <a:gd name="connsiteY14" fmla="*/ 99567 h 1173496"/>
                  <a:gd name="connsiteX15" fmla="*/ 189859 w 1233990"/>
                  <a:gd name="connsiteY15" fmla="*/ 360152 h 1173496"/>
                  <a:gd name="connsiteX16" fmla="*/ 23 w 1233990"/>
                  <a:gd name="connsiteY16" fmla="*/ 1119792 h 1173496"/>
                  <a:gd name="connsiteX17" fmla="*/ 224592 w 1233990"/>
                  <a:gd name="connsiteY17" fmla="*/ 784493 h 1173496"/>
                  <a:gd name="connsiteX18" fmla="*/ 216074 w 1233990"/>
                  <a:gd name="connsiteY18" fmla="*/ 1013821 h 1173496"/>
                  <a:gd name="connsiteX19" fmla="*/ 227377 w 1233990"/>
                  <a:gd name="connsiteY19" fmla="*/ 1153793 h 1173496"/>
                  <a:gd name="connsiteX20" fmla="*/ 1231342 w 1233990"/>
                  <a:gd name="connsiteY20" fmla="*/ 1172248 h 1173496"/>
                  <a:gd name="connsiteX21" fmla="*/ 1231342 w 1233990"/>
                  <a:gd name="connsiteY21" fmla="*/ 1173122 h 1173496"/>
                  <a:gd name="connsiteX22" fmla="*/ 1233990 w 1233990"/>
                  <a:gd name="connsiteY22" fmla="*/ 1172412 h 1173496"/>
                  <a:gd name="connsiteX23" fmla="*/ 1196452 w 1233990"/>
                  <a:gd name="connsiteY23" fmla="*/ 754107 h 1173496"/>
                  <a:gd name="connsiteX24" fmla="*/ 1196479 w 1233990"/>
                  <a:gd name="connsiteY24" fmla="*/ 754052 h 1173496"/>
                  <a:gd name="connsiteX0" fmla="*/ 1196479 w 1233990"/>
                  <a:gd name="connsiteY0" fmla="*/ 754052 h 1173496"/>
                  <a:gd name="connsiteX1" fmla="*/ 1145808 w 1233990"/>
                  <a:gd name="connsiteY1" fmla="*/ 545664 h 1173496"/>
                  <a:gd name="connsiteX2" fmla="*/ 910419 w 1233990"/>
                  <a:gd name="connsiteY2" fmla="*/ 0 h 1173496"/>
                  <a:gd name="connsiteX3" fmla="*/ 909682 w 1233990"/>
                  <a:gd name="connsiteY3" fmla="*/ 2621 h 1173496"/>
                  <a:gd name="connsiteX4" fmla="*/ 908945 w 1233990"/>
                  <a:gd name="connsiteY4" fmla="*/ 5078 h 1173496"/>
                  <a:gd name="connsiteX5" fmla="*/ 896851 w 1233990"/>
                  <a:gd name="connsiteY5" fmla="*/ 34618 h 1173496"/>
                  <a:gd name="connsiteX6" fmla="*/ 731789 w 1233990"/>
                  <a:gd name="connsiteY6" fmla="*/ 146279 h 1173496"/>
                  <a:gd name="connsiteX7" fmla="*/ 566728 w 1233990"/>
                  <a:gd name="connsiteY7" fmla="*/ 102597 h 1173496"/>
                  <a:gd name="connsiteX8" fmla="*/ 484197 w 1233990"/>
                  <a:gd name="connsiteY8" fmla="*/ 44337 h 1173496"/>
                  <a:gd name="connsiteX9" fmla="*/ 353125 w 1233990"/>
                  <a:gd name="connsiteY9" fmla="*/ 44337 h 1173496"/>
                  <a:gd name="connsiteX10" fmla="*/ 338164 w 1233990"/>
                  <a:gd name="connsiteY10" fmla="*/ 16326 h 1173496"/>
                  <a:gd name="connsiteX11" fmla="*/ 337700 w 1233990"/>
                  <a:gd name="connsiteY11" fmla="*/ 14688 h 1173496"/>
                  <a:gd name="connsiteX12" fmla="*/ 337127 w 1233990"/>
                  <a:gd name="connsiteY12" fmla="*/ 12504 h 1173496"/>
                  <a:gd name="connsiteX13" fmla="*/ 307314 w 1233990"/>
                  <a:gd name="connsiteY13" fmla="*/ 99567 h 1173496"/>
                  <a:gd name="connsiteX14" fmla="*/ 189859 w 1233990"/>
                  <a:gd name="connsiteY14" fmla="*/ 360152 h 1173496"/>
                  <a:gd name="connsiteX15" fmla="*/ 23 w 1233990"/>
                  <a:gd name="connsiteY15" fmla="*/ 1119792 h 1173496"/>
                  <a:gd name="connsiteX16" fmla="*/ 224592 w 1233990"/>
                  <a:gd name="connsiteY16" fmla="*/ 784493 h 1173496"/>
                  <a:gd name="connsiteX17" fmla="*/ 216074 w 1233990"/>
                  <a:gd name="connsiteY17" fmla="*/ 1013821 h 1173496"/>
                  <a:gd name="connsiteX18" fmla="*/ 227377 w 1233990"/>
                  <a:gd name="connsiteY18" fmla="*/ 1153793 h 1173496"/>
                  <a:gd name="connsiteX19" fmla="*/ 1231342 w 1233990"/>
                  <a:gd name="connsiteY19" fmla="*/ 1172248 h 1173496"/>
                  <a:gd name="connsiteX20" fmla="*/ 1231342 w 1233990"/>
                  <a:gd name="connsiteY20" fmla="*/ 1173122 h 1173496"/>
                  <a:gd name="connsiteX21" fmla="*/ 1233990 w 1233990"/>
                  <a:gd name="connsiteY21" fmla="*/ 1172412 h 1173496"/>
                  <a:gd name="connsiteX22" fmla="*/ 1196452 w 1233990"/>
                  <a:gd name="connsiteY22" fmla="*/ 754107 h 1173496"/>
                  <a:gd name="connsiteX23" fmla="*/ 1196479 w 1233990"/>
                  <a:gd name="connsiteY23" fmla="*/ 754052 h 1173496"/>
                  <a:gd name="connsiteX0" fmla="*/ 1196479 w 1241106"/>
                  <a:gd name="connsiteY0" fmla="*/ 754052 h 1173496"/>
                  <a:gd name="connsiteX1" fmla="*/ 1227158 w 1241106"/>
                  <a:gd name="connsiteY1" fmla="*/ 567734 h 1173496"/>
                  <a:gd name="connsiteX2" fmla="*/ 910419 w 1241106"/>
                  <a:gd name="connsiteY2" fmla="*/ 0 h 1173496"/>
                  <a:gd name="connsiteX3" fmla="*/ 909682 w 1241106"/>
                  <a:gd name="connsiteY3" fmla="*/ 2621 h 1173496"/>
                  <a:gd name="connsiteX4" fmla="*/ 908945 w 1241106"/>
                  <a:gd name="connsiteY4" fmla="*/ 5078 h 1173496"/>
                  <a:gd name="connsiteX5" fmla="*/ 896851 w 1241106"/>
                  <a:gd name="connsiteY5" fmla="*/ 34618 h 1173496"/>
                  <a:gd name="connsiteX6" fmla="*/ 731789 w 1241106"/>
                  <a:gd name="connsiteY6" fmla="*/ 146279 h 1173496"/>
                  <a:gd name="connsiteX7" fmla="*/ 566728 w 1241106"/>
                  <a:gd name="connsiteY7" fmla="*/ 102597 h 1173496"/>
                  <a:gd name="connsiteX8" fmla="*/ 484197 w 1241106"/>
                  <a:gd name="connsiteY8" fmla="*/ 44337 h 1173496"/>
                  <a:gd name="connsiteX9" fmla="*/ 353125 w 1241106"/>
                  <a:gd name="connsiteY9" fmla="*/ 44337 h 1173496"/>
                  <a:gd name="connsiteX10" fmla="*/ 338164 w 1241106"/>
                  <a:gd name="connsiteY10" fmla="*/ 16326 h 1173496"/>
                  <a:gd name="connsiteX11" fmla="*/ 337700 w 1241106"/>
                  <a:gd name="connsiteY11" fmla="*/ 14688 h 1173496"/>
                  <a:gd name="connsiteX12" fmla="*/ 337127 w 1241106"/>
                  <a:gd name="connsiteY12" fmla="*/ 12504 h 1173496"/>
                  <a:gd name="connsiteX13" fmla="*/ 307314 w 1241106"/>
                  <a:gd name="connsiteY13" fmla="*/ 99567 h 1173496"/>
                  <a:gd name="connsiteX14" fmla="*/ 189859 w 1241106"/>
                  <a:gd name="connsiteY14" fmla="*/ 360152 h 1173496"/>
                  <a:gd name="connsiteX15" fmla="*/ 23 w 1241106"/>
                  <a:gd name="connsiteY15" fmla="*/ 1119792 h 1173496"/>
                  <a:gd name="connsiteX16" fmla="*/ 224592 w 1241106"/>
                  <a:gd name="connsiteY16" fmla="*/ 784493 h 1173496"/>
                  <a:gd name="connsiteX17" fmla="*/ 216074 w 1241106"/>
                  <a:gd name="connsiteY17" fmla="*/ 1013821 h 1173496"/>
                  <a:gd name="connsiteX18" fmla="*/ 227377 w 1241106"/>
                  <a:gd name="connsiteY18" fmla="*/ 1153793 h 1173496"/>
                  <a:gd name="connsiteX19" fmla="*/ 1231342 w 1241106"/>
                  <a:gd name="connsiteY19" fmla="*/ 1172248 h 1173496"/>
                  <a:gd name="connsiteX20" fmla="*/ 1231342 w 1241106"/>
                  <a:gd name="connsiteY20" fmla="*/ 1173122 h 1173496"/>
                  <a:gd name="connsiteX21" fmla="*/ 1233990 w 1241106"/>
                  <a:gd name="connsiteY21" fmla="*/ 1172412 h 1173496"/>
                  <a:gd name="connsiteX22" fmla="*/ 1196452 w 1241106"/>
                  <a:gd name="connsiteY22" fmla="*/ 754107 h 1173496"/>
                  <a:gd name="connsiteX23" fmla="*/ 1196479 w 1241106"/>
                  <a:gd name="connsiteY23" fmla="*/ 754052 h 117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241106" h="1173496">
                    <a:moveTo>
                      <a:pt x="1196479" y="754052"/>
                    </a:moveTo>
                    <a:cubicBezTo>
                      <a:pt x="1183975" y="683671"/>
                      <a:pt x="1274835" y="693409"/>
                      <a:pt x="1227158" y="567734"/>
                    </a:cubicBezTo>
                    <a:cubicBezTo>
                      <a:pt x="1179481" y="442059"/>
                      <a:pt x="949773" y="90507"/>
                      <a:pt x="910419" y="0"/>
                    </a:cubicBezTo>
                    <a:cubicBezTo>
                      <a:pt x="910201" y="874"/>
                      <a:pt x="909955" y="1747"/>
                      <a:pt x="909682" y="2621"/>
                    </a:cubicBezTo>
                    <a:cubicBezTo>
                      <a:pt x="909437" y="3440"/>
                      <a:pt x="909218" y="4259"/>
                      <a:pt x="908945" y="5078"/>
                    </a:cubicBezTo>
                    <a:cubicBezTo>
                      <a:pt x="906133" y="14197"/>
                      <a:pt x="902174" y="23943"/>
                      <a:pt x="896851" y="34618"/>
                    </a:cubicBezTo>
                    <a:cubicBezTo>
                      <a:pt x="858029" y="117148"/>
                      <a:pt x="814320" y="126840"/>
                      <a:pt x="731789" y="146279"/>
                    </a:cubicBezTo>
                    <a:cubicBezTo>
                      <a:pt x="649258" y="165690"/>
                      <a:pt x="624988" y="170549"/>
                      <a:pt x="566728" y="102597"/>
                    </a:cubicBezTo>
                    <a:cubicBezTo>
                      <a:pt x="527878" y="58916"/>
                      <a:pt x="542457" y="49196"/>
                      <a:pt x="484197" y="44337"/>
                    </a:cubicBezTo>
                    <a:cubicBezTo>
                      <a:pt x="421077" y="39477"/>
                      <a:pt x="396806" y="88018"/>
                      <a:pt x="353125" y="44337"/>
                    </a:cubicBezTo>
                    <a:cubicBezTo>
                      <a:pt x="346054" y="37266"/>
                      <a:pt x="341413" y="27547"/>
                      <a:pt x="338164" y="16326"/>
                    </a:cubicBezTo>
                    <a:cubicBezTo>
                      <a:pt x="338000" y="15780"/>
                      <a:pt x="337836" y="15234"/>
                      <a:pt x="337700" y="14688"/>
                    </a:cubicBezTo>
                    <a:cubicBezTo>
                      <a:pt x="337509" y="13978"/>
                      <a:pt x="337318" y="13241"/>
                      <a:pt x="337127" y="12504"/>
                    </a:cubicBezTo>
                    <a:cubicBezTo>
                      <a:pt x="326206" y="41252"/>
                      <a:pt x="331859" y="41626"/>
                      <a:pt x="307314" y="99567"/>
                    </a:cubicBezTo>
                    <a:cubicBezTo>
                      <a:pt x="282769" y="157508"/>
                      <a:pt x="241074" y="190114"/>
                      <a:pt x="189859" y="360152"/>
                    </a:cubicBezTo>
                    <a:cubicBezTo>
                      <a:pt x="138644" y="530190"/>
                      <a:pt x="3845" y="1037180"/>
                      <a:pt x="23" y="1119792"/>
                    </a:cubicBezTo>
                    <a:cubicBezTo>
                      <a:pt x="-2598" y="1176688"/>
                      <a:pt x="213726" y="728280"/>
                      <a:pt x="224592" y="784493"/>
                    </a:cubicBezTo>
                    <a:cubicBezTo>
                      <a:pt x="224783" y="785476"/>
                      <a:pt x="215883" y="1012838"/>
                      <a:pt x="216074" y="1013821"/>
                    </a:cubicBezTo>
                    <a:cubicBezTo>
                      <a:pt x="216211" y="1014422"/>
                      <a:pt x="226639" y="1154257"/>
                      <a:pt x="227377" y="1153793"/>
                    </a:cubicBezTo>
                    <a:lnTo>
                      <a:pt x="1231342" y="1172248"/>
                    </a:lnTo>
                    <a:lnTo>
                      <a:pt x="1231342" y="1173122"/>
                    </a:lnTo>
                    <a:cubicBezTo>
                      <a:pt x="1231342" y="1173887"/>
                      <a:pt x="1233990" y="1173395"/>
                      <a:pt x="1233990" y="1172412"/>
                    </a:cubicBezTo>
                    <a:cubicBezTo>
                      <a:pt x="1233936" y="1032468"/>
                      <a:pt x="1220940" y="891840"/>
                      <a:pt x="1196452" y="754107"/>
                    </a:cubicBezTo>
                    <a:cubicBezTo>
                      <a:pt x="1196461" y="754089"/>
                      <a:pt x="1196470" y="754070"/>
                      <a:pt x="1196479" y="75405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941C70E3-213C-4953-BCA3-E90C4C025B1D}"/>
                  </a:ext>
                </a:extLst>
              </p:cNvPr>
              <p:cNvSpPr/>
              <p:nvPr/>
            </p:nvSpPr>
            <p:spPr>
              <a:xfrm>
                <a:off x="3864460" y="1844032"/>
                <a:ext cx="573292" cy="455430"/>
              </a:xfrm>
              <a:custGeom>
                <a:avLst/>
                <a:gdLst>
                  <a:gd name="connsiteX0" fmla="*/ 1037 w 573292"/>
                  <a:gd name="connsiteY0" fmla="*/ 312838 h 455430"/>
                  <a:gd name="connsiteX1" fmla="*/ 15998 w 573292"/>
                  <a:gd name="connsiteY1" fmla="*/ 340848 h 455430"/>
                  <a:gd name="connsiteX2" fmla="*/ 147070 w 573292"/>
                  <a:gd name="connsiteY2" fmla="*/ 340848 h 455430"/>
                  <a:gd name="connsiteX3" fmla="*/ 229601 w 573292"/>
                  <a:gd name="connsiteY3" fmla="*/ 399109 h 455430"/>
                  <a:gd name="connsiteX4" fmla="*/ 394663 w 573292"/>
                  <a:gd name="connsiteY4" fmla="*/ 442790 h 455430"/>
                  <a:gd name="connsiteX5" fmla="*/ 559724 w 573292"/>
                  <a:gd name="connsiteY5" fmla="*/ 331129 h 455430"/>
                  <a:gd name="connsiteX6" fmla="*/ 571818 w 573292"/>
                  <a:gd name="connsiteY6" fmla="*/ 301590 h 455430"/>
                  <a:gd name="connsiteX7" fmla="*/ 572556 w 573292"/>
                  <a:gd name="connsiteY7" fmla="*/ 299133 h 455430"/>
                  <a:gd name="connsiteX8" fmla="*/ 573293 w 573292"/>
                  <a:gd name="connsiteY8" fmla="*/ 296512 h 455430"/>
                  <a:gd name="connsiteX9" fmla="*/ 565130 w 573292"/>
                  <a:gd name="connsiteY9" fmla="*/ 268719 h 455430"/>
                  <a:gd name="connsiteX10" fmla="*/ 480524 w 573292"/>
                  <a:gd name="connsiteY10" fmla="*/ 93529 h 455430"/>
                  <a:gd name="connsiteX11" fmla="*/ 421363 w 573292"/>
                  <a:gd name="connsiteY11" fmla="*/ 44251 h 455430"/>
                  <a:gd name="connsiteX12" fmla="*/ 372085 w 573292"/>
                  <a:gd name="connsiteY12" fmla="*/ 17714 h 455430"/>
                  <a:gd name="connsiteX13" fmla="*/ 282155 w 573292"/>
                  <a:gd name="connsiteY13" fmla="*/ 160 h 455430"/>
                  <a:gd name="connsiteX14" fmla="*/ 202355 w 573292"/>
                  <a:gd name="connsiteY14" fmla="*/ 22628 h 455430"/>
                  <a:gd name="connsiteX15" fmla="*/ 68007 w 573292"/>
                  <a:gd name="connsiteY15" fmla="*/ 165385 h 455430"/>
                  <a:gd name="connsiteX16" fmla="*/ 0 w 573292"/>
                  <a:gd name="connsiteY16" fmla="*/ 308988 h 455430"/>
                  <a:gd name="connsiteX17" fmla="*/ 573 w 573292"/>
                  <a:gd name="connsiteY17" fmla="*/ 311172 h 455430"/>
                  <a:gd name="connsiteX18" fmla="*/ 1037 w 573292"/>
                  <a:gd name="connsiteY18" fmla="*/ 312810 h 455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3292" h="455430">
                    <a:moveTo>
                      <a:pt x="1037" y="312838"/>
                    </a:moveTo>
                    <a:cubicBezTo>
                      <a:pt x="4313" y="324058"/>
                      <a:pt x="8955" y="333805"/>
                      <a:pt x="15998" y="340848"/>
                    </a:cubicBezTo>
                    <a:cubicBezTo>
                      <a:pt x="59680" y="384530"/>
                      <a:pt x="83950" y="335989"/>
                      <a:pt x="147070" y="340848"/>
                    </a:cubicBezTo>
                    <a:cubicBezTo>
                      <a:pt x="205330" y="345708"/>
                      <a:pt x="190752" y="355400"/>
                      <a:pt x="229601" y="399109"/>
                    </a:cubicBezTo>
                    <a:cubicBezTo>
                      <a:pt x="287861" y="467061"/>
                      <a:pt x="312132" y="462229"/>
                      <a:pt x="394663" y="442790"/>
                    </a:cubicBezTo>
                    <a:cubicBezTo>
                      <a:pt x="477194" y="423379"/>
                      <a:pt x="520875" y="413660"/>
                      <a:pt x="559724" y="331129"/>
                    </a:cubicBezTo>
                    <a:cubicBezTo>
                      <a:pt x="565048" y="320455"/>
                      <a:pt x="569007" y="310708"/>
                      <a:pt x="571818" y="301590"/>
                    </a:cubicBezTo>
                    <a:cubicBezTo>
                      <a:pt x="572064" y="300771"/>
                      <a:pt x="572310" y="299952"/>
                      <a:pt x="572556" y="299133"/>
                    </a:cubicBezTo>
                    <a:cubicBezTo>
                      <a:pt x="572801" y="298259"/>
                      <a:pt x="573047" y="297385"/>
                      <a:pt x="573293" y="296512"/>
                    </a:cubicBezTo>
                    <a:cubicBezTo>
                      <a:pt x="570645" y="287229"/>
                      <a:pt x="567915" y="277974"/>
                      <a:pt x="565130" y="268719"/>
                    </a:cubicBezTo>
                    <a:cubicBezTo>
                      <a:pt x="546456" y="206965"/>
                      <a:pt x="523032" y="143190"/>
                      <a:pt x="480524" y="93529"/>
                    </a:cubicBezTo>
                    <a:cubicBezTo>
                      <a:pt x="463707" y="73872"/>
                      <a:pt x="442985" y="58256"/>
                      <a:pt x="421363" y="44251"/>
                    </a:cubicBezTo>
                    <a:cubicBezTo>
                      <a:pt x="405692" y="34068"/>
                      <a:pt x="389312" y="25031"/>
                      <a:pt x="372085" y="17714"/>
                    </a:cubicBezTo>
                    <a:cubicBezTo>
                      <a:pt x="343719" y="5675"/>
                      <a:pt x="313060" y="-1151"/>
                      <a:pt x="282155" y="160"/>
                    </a:cubicBezTo>
                    <a:cubicBezTo>
                      <a:pt x="254172" y="1361"/>
                      <a:pt x="227007" y="9524"/>
                      <a:pt x="202355" y="22628"/>
                    </a:cubicBezTo>
                    <a:cubicBezTo>
                      <a:pt x="143849" y="53697"/>
                      <a:pt x="101205" y="109527"/>
                      <a:pt x="68007" y="165385"/>
                    </a:cubicBezTo>
                    <a:cubicBezTo>
                      <a:pt x="40924" y="210923"/>
                      <a:pt x="18865" y="259355"/>
                      <a:pt x="0" y="308988"/>
                    </a:cubicBezTo>
                    <a:cubicBezTo>
                      <a:pt x="191" y="309725"/>
                      <a:pt x="382" y="310462"/>
                      <a:pt x="573" y="311172"/>
                    </a:cubicBezTo>
                    <a:cubicBezTo>
                      <a:pt x="737" y="311718"/>
                      <a:pt x="874" y="312264"/>
                      <a:pt x="1037" y="31281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85" name="hill2">
            <a:extLst>
              <a:ext uri="{FF2B5EF4-FFF2-40B4-BE49-F238E27FC236}">
                <a16:creationId xmlns:a16="http://schemas.microsoft.com/office/drawing/2014/main" id="{4E675345-D519-4BE4-02ED-4EFD5EC79FBD}"/>
              </a:ext>
            </a:extLst>
          </p:cNvPr>
          <p:cNvSpPr/>
          <p:nvPr/>
        </p:nvSpPr>
        <p:spPr>
          <a:xfrm flipH="1">
            <a:off x="5647141" y="668041"/>
            <a:ext cx="6756480" cy="2020975"/>
          </a:xfrm>
          <a:custGeom>
            <a:avLst/>
            <a:gdLst>
              <a:gd name="connsiteX0" fmla="*/ 10811604 w 10811604"/>
              <a:gd name="connsiteY0" fmla="*/ 1979233 h 1979233"/>
              <a:gd name="connsiteX1" fmla="*/ 6580719 w 10811604"/>
              <a:gd name="connsiteY1" fmla="*/ 208998 h 1979233"/>
              <a:gd name="connsiteX2" fmla="*/ 0 w 10811604"/>
              <a:gd name="connsiteY2" fmla="*/ 1959596 h 1979233"/>
              <a:gd name="connsiteX3" fmla="*/ 0 w 10811604"/>
              <a:gd name="connsiteY3" fmla="*/ 1979233 h 1979233"/>
              <a:gd name="connsiteX4" fmla="*/ 10811604 w 10811604"/>
              <a:gd name="connsiteY4" fmla="*/ 1979233 h 1979233"/>
              <a:gd name="connsiteX0" fmla="*/ 11088695 w 11088695"/>
              <a:gd name="connsiteY0" fmla="*/ 1979233 h 3348062"/>
              <a:gd name="connsiteX1" fmla="*/ 6857810 w 11088695"/>
              <a:gd name="connsiteY1" fmla="*/ 208998 h 3348062"/>
              <a:gd name="connsiteX2" fmla="*/ 277091 w 11088695"/>
              <a:gd name="connsiteY2" fmla="*/ 1959596 h 3348062"/>
              <a:gd name="connsiteX3" fmla="*/ 0 w 11088695"/>
              <a:gd name="connsiteY3" fmla="*/ 3348062 h 3348062"/>
              <a:gd name="connsiteX4" fmla="*/ 11088695 w 11088695"/>
              <a:gd name="connsiteY4" fmla="*/ 1979233 h 3348062"/>
              <a:gd name="connsiteX0" fmla="*/ 11088695 w 11088695"/>
              <a:gd name="connsiteY0" fmla="*/ 1796743 h 3165572"/>
              <a:gd name="connsiteX1" fmla="*/ 6857810 w 11088695"/>
              <a:gd name="connsiteY1" fmla="*/ 26508 h 3165572"/>
              <a:gd name="connsiteX2" fmla="*/ 33251 w 11088695"/>
              <a:gd name="connsiteY2" fmla="*/ 1256175 h 3165572"/>
              <a:gd name="connsiteX3" fmla="*/ 0 w 11088695"/>
              <a:gd name="connsiteY3" fmla="*/ 3165572 h 3165572"/>
              <a:gd name="connsiteX4" fmla="*/ 11088695 w 11088695"/>
              <a:gd name="connsiteY4" fmla="*/ 1796743 h 3165572"/>
              <a:gd name="connsiteX0" fmla="*/ 11515415 w 11515415"/>
              <a:gd name="connsiteY0" fmla="*/ 1831990 h 3167568"/>
              <a:gd name="connsiteX1" fmla="*/ 6857810 w 11515415"/>
              <a:gd name="connsiteY1" fmla="*/ 28504 h 3167568"/>
              <a:gd name="connsiteX2" fmla="*/ 33251 w 11515415"/>
              <a:gd name="connsiteY2" fmla="*/ 1258171 h 3167568"/>
              <a:gd name="connsiteX3" fmla="*/ 0 w 11515415"/>
              <a:gd name="connsiteY3" fmla="*/ 3167568 h 3167568"/>
              <a:gd name="connsiteX4" fmla="*/ 11515415 w 11515415"/>
              <a:gd name="connsiteY4" fmla="*/ 1831990 h 3167568"/>
              <a:gd name="connsiteX0" fmla="*/ 11515415 w 11515415"/>
              <a:gd name="connsiteY0" fmla="*/ 1831990 h 3167568"/>
              <a:gd name="connsiteX1" fmla="*/ 6857810 w 11515415"/>
              <a:gd name="connsiteY1" fmla="*/ 28504 h 3167568"/>
              <a:gd name="connsiteX2" fmla="*/ 33251 w 11515415"/>
              <a:gd name="connsiteY2" fmla="*/ 1258171 h 3167568"/>
              <a:gd name="connsiteX3" fmla="*/ 0 w 11515415"/>
              <a:gd name="connsiteY3" fmla="*/ 3167568 h 3167568"/>
              <a:gd name="connsiteX4" fmla="*/ 11515415 w 11515415"/>
              <a:gd name="connsiteY4" fmla="*/ 1831990 h 3167568"/>
              <a:gd name="connsiteX0" fmla="*/ 11648419 w 11648419"/>
              <a:gd name="connsiteY0" fmla="*/ 1370360 h 3143741"/>
              <a:gd name="connsiteX1" fmla="*/ 6857810 w 11648419"/>
              <a:gd name="connsiteY1" fmla="*/ 4677 h 3143741"/>
              <a:gd name="connsiteX2" fmla="*/ 33251 w 11648419"/>
              <a:gd name="connsiteY2" fmla="*/ 1234344 h 3143741"/>
              <a:gd name="connsiteX3" fmla="*/ 0 w 11648419"/>
              <a:gd name="connsiteY3" fmla="*/ 3143741 h 3143741"/>
              <a:gd name="connsiteX4" fmla="*/ 11648419 w 11648419"/>
              <a:gd name="connsiteY4" fmla="*/ 1370360 h 3143741"/>
              <a:gd name="connsiteX0" fmla="*/ 11709379 w 11709379"/>
              <a:gd name="connsiteY0" fmla="*/ 1650204 h 3423585"/>
              <a:gd name="connsiteX1" fmla="*/ 6918770 w 11709379"/>
              <a:gd name="connsiteY1" fmla="*/ 284521 h 3423585"/>
              <a:gd name="connsiteX2" fmla="*/ 0 w 11709379"/>
              <a:gd name="connsiteY2" fmla="*/ 760501 h 3423585"/>
              <a:gd name="connsiteX3" fmla="*/ 60960 w 11709379"/>
              <a:gd name="connsiteY3" fmla="*/ 3423585 h 3423585"/>
              <a:gd name="connsiteX4" fmla="*/ 11709379 w 11709379"/>
              <a:gd name="connsiteY4" fmla="*/ 1650204 h 3423585"/>
              <a:gd name="connsiteX0" fmla="*/ 11709379 w 11709379"/>
              <a:gd name="connsiteY0" fmla="*/ 1385152 h 3158533"/>
              <a:gd name="connsiteX1" fmla="*/ 6918770 w 11709379"/>
              <a:gd name="connsiteY1" fmla="*/ 19469 h 3158533"/>
              <a:gd name="connsiteX2" fmla="*/ 0 w 11709379"/>
              <a:gd name="connsiteY2" fmla="*/ 495449 h 3158533"/>
              <a:gd name="connsiteX3" fmla="*/ 60960 w 11709379"/>
              <a:gd name="connsiteY3" fmla="*/ 3158533 h 3158533"/>
              <a:gd name="connsiteX4" fmla="*/ 11709379 w 11709379"/>
              <a:gd name="connsiteY4" fmla="*/ 1385152 h 3158533"/>
              <a:gd name="connsiteX0" fmla="*/ 11709379 w 11709379"/>
              <a:gd name="connsiteY0" fmla="*/ 1624628 h 3398009"/>
              <a:gd name="connsiteX1" fmla="*/ 6093039 w 11709379"/>
              <a:gd name="connsiteY1" fmla="*/ 15105 h 3398009"/>
              <a:gd name="connsiteX2" fmla="*/ 0 w 11709379"/>
              <a:gd name="connsiteY2" fmla="*/ 734925 h 3398009"/>
              <a:gd name="connsiteX3" fmla="*/ 60960 w 11709379"/>
              <a:gd name="connsiteY3" fmla="*/ 3398009 h 3398009"/>
              <a:gd name="connsiteX4" fmla="*/ 11709379 w 11709379"/>
              <a:gd name="connsiteY4" fmla="*/ 1624628 h 3398009"/>
              <a:gd name="connsiteX0" fmla="*/ 12108390 w 12108390"/>
              <a:gd name="connsiteY0" fmla="*/ 1848438 h 3621819"/>
              <a:gd name="connsiteX1" fmla="*/ 6492050 w 12108390"/>
              <a:gd name="connsiteY1" fmla="*/ 238915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492050 w 12108390"/>
              <a:gd name="connsiteY1" fmla="*/ 238915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492050 w 12108390"/>
              <a:gd name="connsiteY1" fmla="*/ 238915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527219 w 12108390"/>
              <a:gd name="connsiteY1" fmla="*/ 98238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527219 w 12108390"/>
              <a:gd name="connsiteY1" fmla="*/ 98238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  <a:gd name="connsiteX0" fmla="*/ 12108390 w 12108390"/>
              <a:gd name="connsiteY0" fmla="*/ 1848438 h 3621819"/>
              <a:gd name="connsiteX1" fmla="*/ 6527219 w 12108390"/>
              <a:gd name="connsiteY1" fmla="*/ 98238 h 3621819"/>
              <a:gd name="connsiteX2" fmla="*/ 0 w 12108390"/>
              <a:gd name="connsiteY2" fmla="*/ 0 h 3621819"/>
              <a:gd name="connsiteX3" fmla="*/ 459971 w 12108390"/>
              <a:gd name="connsiteY3" fmla="*/ 3621819 h 3621819"/>
              <a:gd name="connsiteX4" fmla="*/ 12108390 w 12108390"/>
              <a:gd name="connsiteY4" fmla="*/ 1848438 h 3621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08390" h="3621819">
                <a:moveTo>
                  <a:pt x="12108390" y="1848438"/>
                </a:moveTo>
                <a:cubicBezTo>
                  <a:pt x="10589208" y="1433507"/>
                  <a:pt x="7384699" y="-185704"/>
                  <a:pt x="6527219" y="98238"/>
                </a:cubicBezTo>
                <a:cubicBezTo>
                  <a:pt x="5669739" y="382180"/>
                  <a:pt x="3197605" y="659262"/>
                  <a:pt x="0" y="0"/>
                </a:cubicBezTo>
                <a:lnTo>
                  <a:pt x="459971" y="3621819"/>
                </a:lnTo>
                <a:cubicBezTo>
                  <a:pt x="4063839" y="3621819"/>
                  <a:pt x="8504522" y="1848438"/>
                  <a:pt x="12108390" y="184843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4" name="hill1">
            <a:extLst>
              <a:ext uri="{FF2B5EF4-FFF2-40B4-BE49-F238E27FC236}">
                <a16:creationId xmlns:a16="http://schemas.microsoft.com/office/drawing/2014/main" id="{309DE6B5-2C56-D350-956F-0A1AF2B79960}"/>
              </a:ext>
            </a:extLst>
          </p:cNvPr>
          <p:cNvSpPr/>
          <p:nvPr/>
        </p:nvSpPr>
        <p:spPr>
          <a:xfrm>
            <a:off x="1" y="491539"/>
            <a:ext cx="9552530" cy="3394239"/>
          </a:xfrm>
          <a:custGeom>
            <a:avLst/>
            <a:gdLst>
              <a:gd name="connsiteX0" fmla="*/ 4271087 w 9552530"/>
              <a:gd name="connsiteY0" fmla="*/ 959 h 3394239"/>
              <a:gd name="connsiteX1" fmla="*/ 9552530 w 9552530"/>
              <a:gd name="connsiteY1" fmla="*/ 1783397 h 3394239"/>
              <a:gd name="connsiteX2" fmla="*/ 8513 w 9552530"/>
              <a:gd name="connsiteY2" fmla="*/ 3393121 h 3394239"/>
              <a:gd name="connsiteX3" fmla="*/ 0 w 9552530"/>
              <a:gd name="connsiteY3" fmla="*/ 3394239 h 3394239"/>
              <a:gd name="connsiteX4" fmla="*/ 0 w 9552530"/>
              <a:gd name="connsiteY4" fmla="*/ 291713 h 3394239"/>
              <a:gd name="connsiteX5" fmla="*/ 202219 w 9552530"/>
              <a:gd name="connsiteY5" fmla="*/ 307063 h 3394239"/>
              <a:gd name="connsiteX6" fmla="*/ 3971359 w 9552530"/>
              <a:gd name="connsiteY6" fmla="*/ 33197 h 3394239"/>
              <a:gd name="connsiteX7" fmla="*/ 4271087 w 9552530"/>
              <a:gd name="connsiteY7" fmla="*/ 959 h 339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2530" h="3394239">
                <a:moveTo>
                  <a:pt x="4271087" y="959"/>
                </a:moveTo>
                <a:cubicBezTo>
                  <a:pt x="5414872" y="42273"/>
                  <a:pt x="8175772" y="1407366"/>
                  <a:pt x="9552530" y="1783397"/>
                </a:cubicBezTo>
                <a:cubicBezTo>
                  <a:pt x="6624387" y="1783397"/>
                  <a:pt x="3143816" y="2954106"/>
                  <a:pt x="8513" y="3393121"/>
                </a:cubicBezTo>
                <a:lnTo>
                  <a:pt x="0" y="3394239"/>
                </a:lnTo>
                <a:lnTo>
                  <a:pt x="0" y="291713"/>
                </a:lnTo>
                <a:lnTo>
                  <a:pt x="202219" y="307063"/>
                </a:lnTo>
                <a:cubicBezTo>
                  <a:pt x="2029148" y="420375"/>
                  <a:pt x="3381842" y="228407"/>
                  <a:pt x="3971359" y="33197"/>
                </a:cubicBezTo>
                <a:cubicBezTo>
                  <a:pt x="4051748" y="6578"/>
                  <a:pt x="4152765" y="-3315"/>
                  <a:pt x="4271087" y="95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306" name="ground">
            <a:extLst>
              <a:ext uri="{FF2B5EF4-FFF2-40B4-BE49-F238E27FC236}">
                <a16:creationId xmlns:a16="http://schemas.microsoft.com/office/drawing/2014/main" id="{5DB9F50F-88D6-254A-9D47-3EE6691B57E0}"/>
              </a:ext>
            </a:extLst>
          </p:cNvPr>
          <p:cNvSpPr/>
          <p:nvPr/>
        </p:nvSpPr>
        <p:spPr>
          <a:xfrm>
            <a:off x="1" y="1972999"/>
            <a:ext cx="12243455" cy="4885001"/>
          </a:xfrm>
          <a:custGeom>
            <a:avLst/>
            <a:gdLst>
              <a:gd name="connsiteX0" fmla="*/ 0 w 12243455"/>
              <a:gd name="connsiteY0" fmla="*/ 0 h 4885001"/>
              <a:gd name="connsiteX1" fmla="*/ 12243455 w 12243455"/>
              <a:gd name="connsiteY1" fmla="*/ 0 h 4885001"/>
              <a:gd name="connsiteX2" fmla="*/ 12243455 w 12243455"/>
              <a:gd name="connsiteY2" fmla="*/ 4885001 h 4885001"/>
              <a:gd name="connsiteX3" fmla="*/ 0 w 12243455"/>
              <a:gd name="connsiteY3" fmla="*/ 4885001 h 488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3455" h="4885001">
                <a:moveTo>
                  <a:pt x="0" y="0"/>
                </a:moveTo>
                <a:lnTo>
                  <a:pt x="12243455" y="0"/>
                </a:lnTo>
                <a:lnTo>
                  <a:pt x="12243455" y="4885001"/>
                </a:lnTo>
                <a:lnTo>
                  <a:pt x="0" y="4885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grpSp>
        <p:nvGrpSpPr>
          <p:cNvPr id="92" name="treegroup">
            <a:extLst>
              <a:ext uri="{FF2B5EF4-FFF2-40B4-BE49-F238E27FC236}">
                <a16:creationId xmlns:a16="http://schemas.microsoft.com/office/drawing/2014/main" id="{4389A435-6943-4DA9-37FA-9403D7DDC27F}"/>
              </a:ext>
            </a:extLst>
          </p:cNvPr>
          <p:cNvGrpSpPr/>
          <p:nvPr/>
        </p:nvGrpSpPr>
        <p:grpSpPr>
          <a:xfrm>
            <a:off x="3420485" y="329854"/>
            <a:ext cx="1998202" cy="585969"/>
            <a:chOff x="7758305" y="600592"/>
            <a:chExt cx="1998202" cy="585969"/>
          </a:xfrm>
        </p:grpSpPr>
        <p:grpSp>
          <p:nvGrpSpPr>
            <p:cNvPr id="164" name="Graphic 3991">
              <a:extLst>
                <a:ext uri="{FF2B5EF4-FFF2-40B4-BE49-F238E27FC236}">
                  <a16:creationId xmlns:a16="http://schemas.microsoft.com/office/drawing/2014/main" id="{59699E90-6971-BE60-A2C0-425601B0C0AD}"/>
                </a:ext>
              </a:extLst>
            </p:cNvPr>
            <p:cNvGrpSpPr/>
            <p:nvPr/>
          </p:nvGrpSpPr>
          <p:grpSpPr>
            <a:xfrm>
              <a:off x="9464592" y="795915"/>
              <a:ext cx="291915" cy="390646"/>
              <a:chOff x="6440938" y="3344240"/>
              <a:chExt cx="291915" cy="390646"/>
            </a:xfrm>
          </p:grpSpPr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6BF7F43D-A765-3439-909D-BCA9BC64A4C4}"/>
                  </a:ext>
                </a:extLst>
              </p:cNvPr>
              <p:cNvSpPr/>
              <p:nvPr/>
            </p:nvSpPr>
            <p:spPr>
              <a:xfrm>
                <a:off x="6573234" y="3666094"/>
                <a:ext cx="47373" cy="68792"/>
              </a:xfrm>
              <a:custGeom>
                <a:avLst/>
                <a:gdLst>
                  <a:gd name="connsiteX0" fmla="*/ 41278 w 47373"/>
                  <a:gd name="connsiteY0" fmla="*/ 0 h 68792"/>
                  <a:gd name="connsiteX1" fmla="*/ 47148 w 47373"/>
                  <a:gd name="connsiteY1" fmla="*/ 55721 h 68792"/>
                  <a:gd name="connsiteX2" fmla="*/ 44554 w 47373"/>
                  <a:gd name="connsiteY2" fmla="*/ 59079 h 68792"/>
                  <a:gd name="connsiteX3" fmla="*/ 2893 w 47373"/>
                  <a:gd name="connsiteY3" fmla="*/ 68662 h 68792"/>
                  <a:gd name="connsiteX4" fmla="*/ 81 w 47373"/>
                  <a:gd name="connsiteY4" fmla="*/ 65850 h 68792"/>
                  <a:gd name="connsiteX5" fmla="*/ 13295 w 47373"/>
                  <a:gd name="connsiteY5" fmla="*/ 5460 h 68792"/>
                  <a:gd name="connsiteX6" fmla="*/ 41278 w 47373"/>
                  <a:gd name="connsiteY6" fmla="*/ 0 h 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73" h="68792">
                    <a:moveTo>
                      <a:pt x="41278" y="0"/>
                    </a:moveTo>
                    <a:cubicBezTo>
                      <a:pt x="44035" y="18455"/>
                      <a:pt x="39176" y="38276"/>
                      <a:pt x="47148" y="55721"/>
                    </a:cubicBezTo>
                    <a:cubicBezTo>
                      <a:pt x="47912" y="57387"/>
                      <a:pt x="46657" y="59816"/>
                      <a:pt x="44554" y="59079"/>
                    </a:cubicBezTo>
                    <a:cubicBezTo>
                      <a:pt x="30440" y="54274"/>
                      <a:pt x="15697" y="63639"/>
                      <a:pt x="2893" y="68662"/>
                    </a:cubicBezTo>
                    <a:cubicBezTo>
                      <a:pt x="1228" y="69317"/>
                      <a:pt x="-383" y="67379"/>
                      <a:pt x="81" y="65850"/>
                    </a:cubicBezTo>
                    <a:cubicBezTo>
                      <a:pt x="5732" y="45975"/>
                      <a:pt x="10128" y="25827"/>
                      <a:pt x="13295" y="5460"/>
                    </a:cubicBezTo>
                    <a:cubicBezTo>
                      <a:pt x="22577" y="3304"/>
                      <a:pt x="31914" y="1174"/>
                      <a:pt x="41278" y="0"/>
                    </a:cubicBezTo>
                    <a:close/>
                  </a:path>
                </a:pathLst>
              </a:custGeom>
              <a:solidFill>
                <a:srgbClr val="5149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EF06877A-271C-DDBE-C693-671F2840BD6B}"/>
                  </a:ext>
                </a:extLst>
              </p:cNvPr>
              <p:cNvSpPr/>
              <p:nvPr/>
            </p:nvSpPr>
            <p:spPr>
              <a:xfrm>
                <a:off x="6440938" y="3344240"/>
                <a:ext cx="291915" cy="353722"/>
              </a:xfrm>
              <a:custGeom>
                <a:avLst/>
                <a:gdLst>
                  <a:gd name="connsiteX0" fmla="*/ 2397 w 291915"/>
                  <a:gd name="connsiteY0" fmla="*/ 311015 h 353722"/>
                  <a:gd name="connsiteX1" fmla="*/ 36305 w 291915"/>
                  <a:gd name="connsiteY1" fmla="*/ 315138 h 353722"/>
                  <a:gd name="connsiteX2" fmla="*/ 75291 w 291915"/>
                  <a:gd name="connsiteY2" fmla="*/ 311698 h 353722"/>
                  <a:gd name="connsiteX3" fmla="*/ 130849 w 291915"/>
                  <a:gd name="connsiteY3" fmla="*/ 278909 h 353722"/>
                  <a:gd name="connsiteX4" fmla="*/ 28716 w 291915"/>
                  <a:gd name="connsiteY4" fmla="*/ 271729 h 353722"/>
                  <a:gd name="connsiteX5" fmla="*/ 30326 w 291915"/>
                  <a:gd name="connsiteY5" fmla="*/ 267825 h 353722"/>
                  <a:gd name="connsiteX6" fmla="*/ 95685 w 291915"/>
                  <a:gd name="connsiteY6" fmla="*/ 263594 h 353722"/>
                  <a:gd name="connsiteX7" fmla="*/ 145509 w 291915"/>
                  <a:gd name="connsiteY7" fmla="*/ 236538 h 353722"/>
                  <a:gd name="connsiteX8" fmla="*/ 52686 w 291915"/>
                  <a:gd name="connsiteY8" fmla="*/ 228785 h 353722"/>
                  <a:gd name="connsiteX9" fmla="*/ 54924 w 291915"/>
                  <a:gd name="connsiteY9" fmla="*/ 224963 h 353722"/>
                  <a:gd name="connsiteX10" fmla="*/ 143980 w 291915"/>
                  <a:gd name="connsiteY10" fmla="*/ 204023 h 353722"/>
                  <a:gd name="connsiteX11" fmla="*/ 70322 w 291915"/>
                  <a:gd name="connsiteY11" fmla="*/ 185895 h 353722"/>
                  <a:gd name="connsiteX12" fmla="*/ 71933 w 291915"/>
                  <a:gd name="connsiteY12" fmla="*/ 181991 h 353722"/>
                  <a:gd name="connsiteX13" fmla="*/ 152362 w 291915"/>
                  <a:gd name="connsiteY13" fmla="*/ 161461 h 353722"/>
                  <a:gd name="connsiteX14" fmla="*/ 127736 w 291915"/>
                  <a:gd name="connsiteY14" fmla="*/ 163672 h 353722"/>
                  <a:gd name="connsiteX15" fmla="*/ 92545 w 291915"/>
                  <a:gd name="connsiteY15" fmla="*/ 154581 h 353722"/>
                  <a:gd name="connsiteX16" fmla="*/ 94156 w 291915"/>
                  <a:gd name="connsiteY16" fmla="*/ 150650 h 353722"/>
                  <a:gd name="connsiteX17" fmla="*/ 133606 w 291915"/>
                  <a:gd name="connsiteY17" fmla="*/ 142869 h 353722"/>
                  <a:gd name="connsiteX18" fmla="*/ 166640 w 291915"/>
                  <a:gd name="connsiteY18" fmla="*/ 121656 h 353722"/>
                  <a:gd name="connsiteX19" fmla="*/ 143680 w 291915"/>
                  <a:gd name="connsiteY19" fmla="*/ 126789 h 353722"/>
                  <a:gd name="connsiteX20" fmla="*/ 117061 w 291915"/>
                  <a:gd name="connsiteY20" fmla="*/ 118298 h 353722"/>
                  <a:gd name="connsiteX21" fmla="*/ 118836 w 291915"/>
                  <a:gd name="connsiteY21" fmla="*/ 114094 h 353722"/>
                  <a:gd name="connsiteX22" fmla="*/ 166149 w 291915"/>
                  <a:gd name="connsiteY22" fmla="*/ 86028 h 353722"/>
                  <a:gd name="connsiteX23" fmla="*/ 128118 w 291915"/>
                  <a:gd name="connsiteY23" fmla="*/ 85400 h 353722"/>
                  <a:gd name="connsiteX24" fmla="*/ 129129 w 291915"/>
                  <a:gd name="connsiteY24" fmla="*/ 81551 h 353722"/>
                  <a:gd name="connsiteX25" fmla="*/ 168524 w 291915"/>
                  <a:gd name="connsiteY25" fmla="*/ 51138 h 353722"/>
                  <a:gd name="connsiteX26" fmla="*/ 149632 w 291915"/>
                  <a:gd name="connsiteY26" fmla="*/ 61812 h 353722"/>
                  <a:gd name="connsiteX27" fmla="*/ 147038 w 291915"/>
                  <a:gd name="connsiteY27" fmla="*/ 58454 h 353722"/>
                  <a:gd name="connsiteX28" fmla="*/ 167868 w 291915"/>
                  <a:gd name="connsiteY28" fmla="*/ 2897 h 353722"/>
                  <a:gd name="connsiteX29" fmla="*/ 167787 w 291915"/>
                  <a:gd name="connsiteY29" fmla="*/ 1859 h 353722"/>
                  <a:gd name="connsiteX30" fmla="*/ 169670 w 291915"/>
                  <a:gd name="connsiteY30" fmla="*/ 57 h 353722"/>
                  <a:gd name="connsiteX31" fmla="*/ 172073 w 291915"/>
                  <a:gd name="connsiteY31" fmla="*/ 1068 h 353722"/>
                  <a:gd name="connsiteX32" fmla="*/ 181519 w 291915"/>
                  <a:gd name="connsiteY32" fmla="*/ 30170 h 353722"/>
                  <a:gd name="connsiteX33" fmla="*/ 211441 w 291915"/>
                  <a:gd name="connsiteY33" fmla="*/ 39316 h 353722"/>
                  <a:gd name="connsiteX34" fmla="*/ 212042 w 291915"/>
                  <a:gd name="connsiteY34" fmla="*/ 43821 h 353722"/>
                  <a:gd name="connsiteX35" fmla="*/ 185832 w 291915"/>
                  <a:gd name="connsiteY35" fmla="*/ 55888 h 353722"/>
                  <a:gd name="connsiteX36" fmla="*/ 215754 w 291915"/>
                  <a:gd name="connsiteY36" fmla="*/ 65880 h 353722"/>
                  <a:gd name="connsiteX37" fmla="*/ 214144 w 291915"/>
                  <a:gd name="connsiteY37" fmla="*/ 69784 h 353722"/>
                  <a:gd name="connsiteX38" fmla="*/ 186706 w 291915"/>
                  <a:gd name="connsiteY38" fmla="*/ 84882 h 353722"/>
                  <a:gd name="connsiteX39" fmla="*/ 223235 w 291915"/>
                  <a:gd name="connsiteY39" fmla="*/ 93017 h 353722"/>
                  <a:gd name="connsiteX40" fmla="*/ 222088 w 291915"/>
                  <a:gd name="connsiteY40" fmla="*/ 97303 h 353722"/>
                  <a:gd name="connsiteX41" fmla="*/ 183649 w 291915"/>
                  <a:gd name="connsiteY41" fmla="*/ 110490 h 353722"/>
                  <a:gd name="connsiteX42" fmla="*/ 227740 w 291915"/>
                  <a:gd name="connsiteY42" fmla="*/ 127471 h 353722"/>
                  <a:gd name="connsiteX43" fmla="*/ 225501 w 291915"/>
                  <a:gd name="connsiteY43" fmla="*/ 131321 h 353722"/>
                  <a:gd name="connsiteX44" fmla="*/ 203332 w 291915"/>
                  <a:gd name="connsiteY44" fmla="*/ 127607 h 353722"/>
                  <a:gd name="connsiteX45" fmla="*/ 184631 w 291915"/>
                  <a:gd name="connsiteY45" fmla="*/ 135497 h 353722"/>
                  <a:gd name="connsiteX46" fmla="*/ 240762 w 291915"/>
                  <a:gd name="connsiteY46" fmla="*/ 159249 h 353722"/>
                  <a:gd name="connsiteX47" fmla="*/ 238523 w 291915"/>
                  <a:gd name="connsiteY47" fmla="*/ 163072 h 353722"/>
                  <a:gd name="connsiteX48" fmla="*/ 189491 w 291915"/>
                  <a:gd name="connsiteY48" fmla="*/ 167003 h 353722"/>
                  <a:gd name="connsiteX49" fmla="*/ 248297 w 291915"/>
                  <a:gd name="connsiteY49" fmla="*/ 185240 h 353722"/>
                  <a:gd name="connsiteX50" fmla="*/ 246058 w 291915"/>
                  <a:gd name="connsiteY50" fmla="*/ 189062 h 353722"/>
                  <a:gd name="connsiteX51" fmla="*/ 196562 w 291915"/>
                  <a:gd name="connsiteY51" fmla="*/ 192284 h 353722"/>
                  <a:gd name="connsiteX52" fmla="*/ 225828 w 291915"/>
                  <a:gd name="connsiteY52" fmla="*/ 196979 h 353722"/>
                  <a:gd name="connsiteX53" fmla="*/ 258426 w 291915"/>
                  <a:gd name="connsiteY53" fmla="*/ 216472 h 353722"/>
                  <a:gd name="connsiteX54" fmla="*/ 256651 w 291915"/>
                  <a:gd name="connsiteY54" fmla="*/ 220677 h 353722"/>
                  <a:gd name="connsiteX55" fmla="*/ 208492 w 291915"/>
                  <a:gd name="connsiteY55" fmla="*/ 224389 h 353722"/>
                  <a:gd name="connsiteX56" fmla="*/ 225828 w 291915"/>
                  <a:gd name="connsiteY56" fmla="*/ 227693 h 353722"/>
                  <a:gd name="connsiteX57" fmla="*/ 276554 w 291915"/>
                  <a:gd name="connsiteY57" fmla="*/ 252537 h 353722"/>
                  <a:gd name="connsiteX58" fmla="*/ 274779 w 291915"/>
                  <a:gd name="connsiteY58" fmla="*/ 256741 h 353722"/>
                  <a:gd name="connsiteX59" fmla="*/ 216765 w 291915"/>
                  <a:gd name="connsiteY59" fmla="*/ 251254 h 353722"/>
                  <a:gd name="connsiteX60" fmla="*/ 186515 w 291915"/>
                  <a:gd name="connsiteY60" fmla="*/ 258898 h 353722"/>
                  <a:gd name="connsiteX61" fmla="*/ 291323 w 291915"/>
                  <a:gd name="connsiteY61" fmla="*/ 302825 h 353722"/>
                  <a:gd name="connsiteX62" fmla="*/ 289085 w 291915"/>
                  <a:gd name="connsiteY62" fmla="*/ 306675 h 353722"/>
                  <a:gd name="connsiteX63" fmla="*/ 230196 w 291915"/>
                  <a:gd name="connsiteY63" fmla="*/ 294389 h 353722"/>
                  <a:gd name="connsiteX64" fmla="*/ 193013 w 291915"/>
                  <a:gd name="connsiteY64" fmla="*/ 286254 h 353722"/>
                  <a:gd name="connsiteX65" fmla="*/ 234620 w 291915"/>
                  <a:gd name="connsiteY65" fmla="*/ 307685 h 353722"/>
                  <a:gd name="connsiteX66" fmla="*/ 287037 w 291915"/>
                  <a:gd name="connsiteY66" fmla="*/ 350329 h 353722"/>
                  <a:gd name="connsiteX67" fmla="*/ 283898 w 291915"/>
                  <a:gd name="connsiteY67" fmla="*/ 353468 h 353722"/>
                  <a:gd name="connsiteX68" fmla="*/ 207946 w 291915"/>
                  <a:gd name="connsiteY68" fmla="*/ 323383 h 353722"/>
                  <a:gd name="connsiteX69" fmla="*/ 173383 w 291915"/>
                  <a:gd name="connsiteY69" fmla="*/ 321936 h 353722"/>
                  <a:gd name="connsiteX70" fmla="*/ 145400 w 291915"/>
                  <a:gd name="connsiteY70" fmla="*/ 327396 h 353722"/>
                  <a:gd name="connsiteX71" fmla="*/ 121976 w 291915"/>
                  <a:gd name="connsiteY71" fmla="*/ 332474 h 353722"/>
                  <a:gd name="connsiteX72" fmla="*/ 53996 w 291915"/>
                  <a:gd name="connsiteY72" fmla="*/ 337170 h 353722"/>
                  <a:gd name="connsiteX73" fmla="*/ 595 w 291915"/>
                  <a:gd name="connsiteY73" fmla="*/ 315001 h 353722"/>
                  <a:gd name="connsiteX74" fmla="*/ 2206 w 291915"/>
                  <a:gd name="connsiteY74" fmla="*/ 311097 h 35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91915" h="353722">
                    <a:moveTo>
                      <a:pt x="2397" y="311015"/>
                    </a:moveTo>
                    <a:cubicBezTo>
                      <a:pt x="13891" y="311015"/>
                      <a:pt x="25030" y="313363"/>
                      <a:pt x="36305" y="315138"/>
                    </a:cubicBezTo>
                    <a:cubicBezTo>
                      <a:pt x="50010" y="317295"/>
                      <a:pt x="62132" y="315820"/>
                      <a:pt x="75291" y="311698"/>
                    </a:cubicBezTo>
                    <a:cubicBezTo>
                      <a:pt x="95903" y="305228"/>
                      <a:pt x="116734" y="295700"/>
                      <a:pt x="130849" y="278909"/>
                    </a:cubicBezTo>
                    <a:cubicBezTo>
                      <a:pt x="95876" y="282049"/>
                      <a:pt x="56426" y="304108"/>
                      <a:pt x="28716" y="271729"/>
                    </a:cubicBezTo>
                    <a:cubicBezTo>
                      <a:pt x="27351" y="270119"/>
                      <a:pt x="28306" y="268044"/>
                      <a:pt x="30326" y="267825"/>
                    </a:cubicBezTo>
                    <a:cubicBezTo>
                      <a:pt x="52276" y="265477"/>
                      <a:pt x="74199" y="270173"/>
                      <a:pt x="95685" y="263594"/>
                    </a:cubicBezTo>
                    <a:cubicBezTo>
                      <a:pt x="113731" y="258079"/>
                      <a:pt x="130958" y="248715"/>
                      <a:pt x="145509" y="236538"/>
                    </a:cubicBezTo>
                    <a:cubicBezTo>
                      <a:pt x="115724" y="244538"/>
                      <a:pt x="76983" y="248660"/>
                      <a:pt x="52686" y="228785"/>
                    </a:cubicBezTo>
                    <a:cubicBezTo>
                      <a:pt x="50720" y="227174"/>
                      <a:pt x="52904" y="224608"/>
                      <a:pt x="54924" y="224963"/>
                    </a:cubicBezTo>
                    <a:cubicBezTo>
                      <a:pt x="87686" y="230696"/>
                      <a:pt x="116543" y="219639"/>
                      <a:pt x="143980" y="204023"/>
                    </a:cubicBezTo>
                    <a:cubicBezTo>
                      <a:pt x="118236" y="209210"/>
                      <a:pt x="91262" y="203067"/>
                      <a:pt x="70322" y="185895"/>
                    </a:cubicBezTo>
                    <a:cubicBezTo>
                      <a:pt x="68821" y="184666"/>
                      <a:pt x="70022" y="181800"/>
                      <a:pt x="71933" y="181991"/>
                    </a:cubicBezTo>
                    <a:cubicBezTo>
                      <a:pt x="100353" y="184858"/>
                      <a:pt x="128173" y="176012"/>
                      <a:pt x="152362" y="161461"/>
                    </a:cubicBezTo>
                    <a:cubicBezTo>
                      <a:pt x="144226" y="162908"/>
                      <a:pt x="135899" y="163536"/>
                      <a:pt x="127736" y="163672"/>
                    </a:cubicBezTo>
                    <a:cubicBezTo>
                      <a:pt x="115887" y="163863"/>
                      <a:pt x="101828" y="162771"/>
                      <a:pt x="92545" y="154581"/>
                    </a:cubicBezTo>
                    <a:cubicBezTo>
                      <a:pt x="91098" y="153298"/>
                      <a:pt x="92190" y="150486"/>
                      <a:pt x="94156" y="150650"/>
                    </a:cubicBezTo>
                    <a:cubicBezTo>
                      <a:pt x="107533" y="151905"/>
                      <a:pt x="121266" y="147647"/>
                      <a:pt x="133606" y="142869"/>
                    </a:cubicBezTo>
                    <a:cubicBezTo>
                      <a:pt x="145100" y="138419"/>
                      <a:pt x="158695" y="131839"/>
                      <a:pt x="166640" y="121656"/>
                    </a:cubicBezTo>
                    <a:cubicBezTo>
                      <a:pt x="158968" y="123267"/>
                      <a:pt x="151488" y="126024"/>
                      <a:pt x="143680" y="126789"/>
                    </a:cubicBezTo>
                    <a:cubicBezTo>
                      <a:pt x="133524" y="127799"/>
                      <a:pt x="125170" y="124277"/>
                      <a:pt x="117061" y="118298"/>
                    </a:cubicBezTo>
                    <a:cubicBezTo>
                      <a:pt x="114905" y="116714"/>
                      <a:pt x="116242" y="113739"/>
                      <a:pt x="118836" y="114094"/>
                    </a:cubicBezTo>
                    <a:cubicBezTo>
                      <a:pt x="139339" y="117069"/>
                      <a:pt x="154928" y="102354"/>
                      <a:pt x="166149" y="86028"/>
                    </a:cubicBezTo>
                    <a:cubicBezTo>
                      <a:pt x="154218" y="93918"/>
                      <a:pt x="138793" y="96512"/>
                      <a:pt x="128118" y="85400"/>
                    </a:cubicBezTo>
                    <a:cubicBezTo>
                      <a:pt x="126862" y="84090"/>
                      <a:pt x="127518" y="82152"/>
                      <a:pt x="129129" y="81551"/>
                    </a:cubicBezTo>
                    <a:cubicBezTo>
                      <a:pt x="146601" y="75108"/>
                      <a:pt x="160525" y="66726"/>
                      <a:pt x="168524" y="51138"/>
                    </a:cubicBezTo>
                    <a:cubicBezTo>
                      <a:pt x="163063" y="56024"/>
                      <a:pt x="156975" y="60092"/>
                      <a:pt x="149632" y="61812"/>
                    </a:cubicBezTo>
                    <a:cubicBezTo>
                      <a:pt x="147638" y="62276"/>
                      <a:pt x="146110" y="60256"/>
                      <a:pt x="147038" y="58454"/>
                    </a:cubicBezTo>
                    <a:cubicBezTo>
                      <a:pt x="155829" y="41555"/>
                      <a:pt x="170162" y="22936"/>
                      <a:pt x="167868" y="2897"/>
                    </a:cubicBezTo>
                    <a:cubicBezTo>
                      <a:pt x="167732" y="2542"/>
                      <a:pt x="167732" y="2187"/>
                      <a:pt x="167787" y="1859"/>
                    </a:cubicBezTo>
                    <a:cubicBezTo>
                      <a:pt x="167787" y="713"/>
                      <a:pt x="168688" y="112"/>
                      <a:pt x="169670" y="57"/>
                    </a:cubicBezTo>
                    <a:cubicBezTo>
                      <a:pt x="170517" y="-134"/>
                      <a:pt x="171472" y="139"/>
                      <a:pt x="172073" y="1068"/>
                    </a:cubicBezTo>
                    <a:cubicBezTo>
                      <a:pt x="177724" y="9940"/>
                      <a:pt x="177042" y="20861"/>
                      <a:pt x="181519" y="30170"/>
                    </a:cubicBezTo>
                    <a:cubicBezTo>
                      <a:pt x="185969" y="39425"/>
                      <a:pt x="202787" y="39125"/>
                      <a:pt x="211441" y="39316"/>
                    </a:cubicBezTo>
                    <a:cubicBezTo>
                      <a:pt x="214198" y="39371"/>
                      <a:pt x="214335" y="42865"/>
                      <a:pt x="212042" y="43821"/>
                    </a:cubicBezTo>
                    <a:cubicBezTo>
                      <a:pt x="203332" y="47424"/>
                      <a:pt x="191975" y="48353"/>
                      <a:pt x="185832" y="55888"/>
                    </a:cubicBezTo>
                    <a:cubicBezTo>
                      <a:pt x="196562" y="57799"/>
                      <a:pt x="207209" y="57990"/>
                      <a:pt x="215754" y="65880"/>
                    </a:cubicBezTo>
                    <a:cubicBezTo>
                      <a:pt x="217338" y="67327"/>
                      <a:pt x="216000" y="69647"/>
                      <a:pt x="214144" y="69784"/>
                    </a:cubicBezTo>
                    <a:cubicBezTo>
                      <a:pt x="203879" y="70603"/>
                      <a:pt x="191211" y="74917"/>
                      <a:pt x="186706" y="84882"/>
                    </a:cubicBezTo>
                    <a:cubicBezTo>
                      <a:pt x="199538" y="84117"/>
                      <a:pt x="211523" y="87557"/>
                      <a:pt x="223235" y="93017"/>
                    </a:cubicBezTo>
                    <a:cubicBezTo>
                      <a:pt x="225282" y="93973"/>
                      <a:pt x="224300" y="97467"/>
                      <a:pt x="222088" y="97303"/>
                    </a:cubicBezTo>
                    <a:cubicBezTo>
                      <a:pt x="208738" y="96293"/>
                      <a:pt x="193613" y="101180"/>
                      <a:pt x="183649" y="110490"/>
                    </a:cubicBezTo>
                    <a:cubicBezTo>
                      <a:pt x="199456" y="114639"/>
                      <a:pt x="214280" y="116851"/>
                      <a:pt x="227740" y="127471"/>
                    </a:cubicBezTo>
                    <a:cubicBezTo>
                      <a:pt x="229705" y="129027"/>
                      <a:pt x="227521" y="131703"/>
                      <a:pt x="225501" y="131321"/>
                    </a:cubicBezTo>
                    <a:cubicBezTo>
                      <a:pt x="218157" y="129846"/>
                      <a:pt x="210840" y="127799"/>
                      <a:pt x="203332" y="127607"/>
                    </a:cubicBezTo>
                    <a:cubicBezTo>
                      <a:pt x="195989" y="127416"/>
                      <a:pt x="189928" y="130911"/>
                      <a:pt x="184631" y="135497"/>
                    </a:cubicBezTo>
                    <a:cubicBezTo>
                      <a:pt x="205517" y="138227"/>
                      <a:pt x="224409" y="145271"/>
                      <a:pt x="240762" y="159249"/>
                    </a:cubicBezTo>
                    <a:cubicBezTo>
                      <a:pt x="242591" y="160805"/>
                      <a:pt x="240626" y="163618"/>
                      <a:pt x="238523" y="163072"/>
                    </a:cubicBezTo>
                    <a:cubicBezTo>
                      <a:pt x="221460" y="158785"/>
                      <a:pt x="205271" y="160232"/>
                      <a:pt x="189491" y="167003"/>
                    </a:cubicBezTo>
                    <a:cubicBezTo>
                      <a:pt x="209584" y="172900"/>
                      <a:pt x="230879" y="171235"/>
                      <a:pt x="248297" y="185240"/>
                    </a:cubicBezTo>
                    <a:cubicBezTo>
                      <a:pt x="250263" y="186823"/>
                      <a:pt x="248079" y="189471"/>
                      <a:pt x="246058" y="189062"/>
                    </a:cubicBezTo>
                    <a:cubicBezTo>
                      <a:pt x="229159" y="185786"/>
                      <a:pt x="212970" y="189280"/>
                      <a:pt x="196562" y="192284"/>
                    </a:cubicBezTo>
                    <a:cubicBezTo>
                      <a:pt x="206472" y="193266"/>
                      <a:pt x="216546" y="193485"/>
                      <a:pt x="225828" y="196979"/>
                    </a:cubicBezTo>
                    <a:cubicBezTo>
                      <a:pt x="237623" y="201429"/>
                      <a:pt x="247724" y="210029"/>
                      <a:pt x="258426" y="216472"/>
                    </a:cubicBezTo>
                    <a:cubicBezTo>
                      <a:pt x="260774" y="217864"/>
                      <a:pt x="259136" y="221113"/>
                      <a:pt x="256651" y="220677"/>
                    </a:cubicBezTo>
                    <a:cubicBezTo>
                      <a:pt x="240243" y="217728"/>
                      <a:pt x="224382" y="221059"/>
                      <a:pt x="208492" y="224389"/>
                    </a:cubicBezTo>
                    <a:cubicBezTo>
                      <a:pt x="214307" y="225072"/>
                      <a:pt x="220068" y="226164"/>
                      <a:pt x="225828" y="227693"/>
                    </a:cubicBezTo>
                    <a:cubicBezTo>
                      <a:pt x="244120" y="232580"/>
                      <a:pt x="260856" y="242217"/>
                      <a:pt x="276554" y="252537"/>
                    </a:cubicBezTo>
                    <a:cubicBezTo>
                      <a:pt x="278710" y="253956"/>
                      <a:pt x="277373" y="257396"/>
                      <a:pt x="274779" y="256741"/>
                    </a:cubicBezTo>
                    <a:cubicBezTo>
                      <a:pt x="255177" y="251608"/>
                      <a:pt x="237049" y="247240"/>
                      <a:pt x="216765" y="251254"/>
                    </a:cubicBezTo>
                    <a:cubicBezTo>
                      <a:pt x="206554" y="253274"/>
                      <a:pt x="196616" y="256468"/>
                      <a:pt x="186515" y="258898"/>
                    </a:cubicBezTo>
                    <a:cubicBezTo>
                      <a:pt x="224928" y="263129"/>
                      <a:pt x="266070" y="272084"/>
                      <a:pt x="291323" y="302825"/>
                    </a:cubicBezTo>
                    <a:cubicBezTo>
                      <a:pt x="292743" y="304572"/>
                      <a:pt x="291460" y="307220"/>
                      <a:pt x="289085" y="306675"/>
                    </a:cubicBezTo>
                    <a:cubicBezTo>
                      <a:pt x="269565" y="302088"/>
                      <a:pt x="249799" y="298484"/>
                      <a:pt x="230196" y="294389"/>
                    </a:cubicBezTo>
                    <a:cubicBezTo>
                      <a:pt x="217884" y="291823"/>
                      <a:pt x="205325" y="289420"/>
                      <a:pt x="193013" y="286254"/>
                    </a:cubicBezTo>
                    <a:cubicBezTo>
                      <a:pt x="206882" y="293379"/>
                      <a:pt x="220996" y="300095"/>
                      <a:pt x="234620" y="307685"/>
                    </a:cubicBezTo>
                    <a:cubicBezTo>
                      <a:pt x="253676" y="318305"/>
                      <a:pt x="275625" y="330973"/>
                      <a:pt x="287037" y="350329"/>
                    </a:cubicBezTo>
                    <a:cubicBezTo>
                      <a:pt x="288266" y="352404"/>
                      <a:pt x="285890" y="354451"/>
                      <a:pt x="283898" y="353468"/>
                    </a:cubicBezTo>
                    <a:cubicBezTo>
                      <a:pt x="259682" y="341456"/>
                      <a:pt x="234183" y="330181"/>
                      <a:pt x="207946" y="323383"/>
                    </a:cubicBezTo>
                    <a:cubicBezTo>
                      <a:pt x="196480" y="320407"/>
                      <a:pt x="184932" y="320461"/>
                      <a:pt x="173383" y="321936"/>
                    </a:cubicBezTo>
                    <a:cubicBezTo>
                      <a:pt x="164019" y="323110"/>
                      <a:pt x="154682" y="325239"/>
                      <a:pt x="145400" y="327396"/>
                    </a:cubicBezTo>
                    <a:cubicBezTo>
                      <a:pt x="137537" y="329225"/>
                      <a:pt x="129729" y="331109"/>
                      <a:pt x="121976" y="332474"/>
                    </a:cubicBezTo>
                    <a:cubicBezTo>
                      <a:pt x="99616" y="336460"/>
                      <a:pt x="76683" y="338808"/>
                      <a:pt x="53996" y="337170"/>
                    </a:cubicBezTo>
                    <a:cubicBezTo>
                      <a:pt x="34722" y="335750"/>
                      <a:pt x="13290" y="330727"/>
                      <a:pt x="595" y="315001"/>
                    </a:cubicBezTo>
                    <a:cubicBezTo>
                      <a:pt x="-606" y="313527"/>
                      <a:pt x="50" y="311070"/>
                      <a:pt x="2206" y="31109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7" name="Graphic 3991">
              <a:extLst>
                <a:ext uri="{FF2B5EF4-FFF2-40B4-BE49-F238E27FC236}">
                  <a16:creationId xmlns:a16="http://schemas.microsoft.com/office/drawing/2014/main" id="{8F1822FB-EBB4-1D84-0A82-5FD301CFF156}"/>
                </a:ext>
              </a:extLst>
            </p:cNvPr>
            <p:cNvGrpSpPr/>
            <p:nvPr/>
          </p:nvGrpSpPr>
          <p:grpSpPr>
            <a:xfrm>
              <a:off x="8441938" y="600592"/>
              <a:ext cx="291915" cy="390646"/>
              <a:chOff x="6440938" y="3344240"/>
              <a:chExt cx="291915" cy="390646"/>
            </a:xfrm>
          </p:grpSpPr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C97F96D-B395-6778-8363-D5B6F55EB945}"/>
                  </a:ext>
                </a:extLst>
              </p:cNvPr>
              <p:cNvSpPr/>
              <p:nvPr/>
            </p:nvSpPr>
            <p:spPr>
              <a:xfrm>
                <a:off x="6573234" y="3666094"/>
                <a:ext cx="47373" cy="68792"/>
              </a:xfrm>
              <a:custGeom>
                <a:avLst/>
                <a:gdLst>
                  <a:gd name="connsiteX0" fmla="*/ 41278 w 47373"/>
                  <a:gd name="connsiteY0" fmla="*/ 0 h 68792"/>
                  <a:gd name="connsiteX1" fmla="*/ 47148 w 47373"/>
                  <a:gd name="connsiteY1" fmla="*/ 55721 h 68792"/>
                  <a:gd name="connsiteX2" fmla="*/ 44554 w 47373"/>
                  <a:gd name="connsiteY2" fmla="*/ 59079 h 68792"/>
                  <a:gd name="connsiteX3" fmla="*/ 2893 w 47373"/>
                  <a:gd name="connsiteY3" fmla="*/ 68662 h 68792"/>
                  <a:gd name="connsiteX4" fmla="*/ 81 w 47373"/>
                  <a:gd name="connsiteY4" fmla="*/ 65850 h 68792"/>
                  <a:gd name="connsiteX5" fmla="*/ 13295 w 47373"/>
                  <a:gd name="connsiteY5" fmla="*/ 5460 h 68792"/>
                  <a:gd name="connsiteX6" fmla="*/ 41278 w 47373"/>
                  <a:gd name="connsiteY6" fmla="*/ 0 h 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73" h="68792">
                    <a:moveTo>
                      <a:pt x="41278" y="0"/>
                    </a:moveTo>
                    <a:cubicBezTo>
                      <a:pt x="44035" y="18455"/>
                      <a:pt x="39176" y="38276"/>
                      <a:pt x="47148" y="55721"/>
                    </a:cubicBezTo>
                    <a:cubicBezTo>
                      <a:pt x="47912" y="57387"/>
                      <a:pt x="46657" y="59816"/>
                      <a:pt x="44554" y="59079"/>
                    </a:cubicBezTo>
                    <a:cubicBezTo>
                      <a:pt x="30440" y="54274"/>
                      <a:pt x="15697" y="63639"/>
                      <a:pt x="2893" y="68662"/>
                    </a:cubicBezTo>
                    <a:cubicBezTo>
                      <a:pt x="1228" y="69317"/>
                      <a:pt x="-383" y="67379"/>
                      <a:pt x="81" y="65850"/>
                    </a:cubicBezTo>
                    <a:cubicBezTo>
                      <a:pt x="5732" y="45975"/>
                      <a:pt x="10128" y="25827"/>
                      <a:pt x="13295" y="5460"/>
                    </a:cubicBezTo>
                    <a:cubicBezTo>
                      <a:pt x="22577" y="3304"/>
                      <a:pt x="31914" y="1174"/>
                      <a:pt x="41278" y="0"/>
                    </a:cubicBezTo>
                    <a:close/>
                  </a:path>
                </a:pathLst>
              </a:custGeom>
              <a:solidFill>
                <a:srgbClr val="5149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23AA223B-51F2-F2D6-7005-9D781068B85E}"/>
                  </a:ext>
                </a:extLst>
              </p:cNvPr>
              <p:cNvSpPr/>
              <p:nvPr/>
            </p:nvSpPr>
            <p:spPr>
              <a:xfrm>
                <a:off x="6440938" y="3344240"/>
                <a:ext cx="291915" cy="353722"/>
              </a:xfrm>
              <a:custGeom>
                <a:avLst/>
                <a:gdLst>
                  <a:gd name="connsiteX0" fmla="*/ 2397 w 291915"/>
                  <a:gd name="connsiteY0" fmla="*/ 311015 h 353722"/>
                  <a:gd name="connsiteX1" fmla="*/ 36305 w 291915"/>
                  <a:gd name="connsiteY1" fmla="*/ 315138 h 353722"/>
                  <a:gd name="connsiteX2" fmla="*/ 75291 w 291915"/>
                  <a:gd name="connsiteY2" fmla="*/ 311698 h 353722"/>
                  <a:gd name="connsiteX3" fmla="*/ 130849 w 291915"/>
                  <a:gd name="connsiteY3" fmla="*/ 278909 h 353722"/>
                  <a:gd name="connsiteX4" fmla="*/ 28716 w 291915"/>
                  <a:gd name="connsiteY4" fmla="*/ 271729 h 353722"/>
                  <a:gd name="connsiteX5" fmla="*/ 30326 w 291915"/>
                  <a:gd name="connsiteY5" fmla="*/ 267825 h 353722"/>
                  <a:gd name="connsiteX6" fmla="*/ 95685 w 291915"/>
                  <a:gd name="connsiteY6" fmla="*/ 263594 h 353722"/>
                  <a:gd name="connsiteX7" fmla="*/ 145509 w 291915"/>
                  <a:gd name="connsiteY7" fmla="*/ 236538 h 353722"/>
                  <a:gd name="connsiteX8" fmla="*/ 52686 w 291915"/>
                  <a:gd name="connsiteY8" fmla="*/ 228785 h 353722"/>
                  <a:gd name="connsiteX9" fmla="*/ 54924 w 291915"/>
                  <a:gd name="connsiteY9" fmla="*/ 224963 h 353722"/>
                  <a:gd name="connsiteX10" fmla="*/ 143980 w 291915"/>
                  <a:gd name="connsiteY10" fmla="*/ 204023 h 353722"/>
                  <a:gd name="connsiteX11" fmla="*/ 70322 w 291915"/>
                  <a:gd name="connsiteY11" fmla="*/ 185895 h 353722"/>
                  <a:gd name="connsiteX12" fmla="*/ 71933 w 291915"/>
                  <a:gd name="connsiteY12" fmla="*/ 181991 h 353722"/>
                  <a:gd name="connsiteX13" fmla="*/ 152362 w 291915"/>
                  <a:gd name="connsiteY13" fmla="*/ 161461 h 353722"/>
                  <a:gd name="connsiteX14" fmla="*/ 127736 w 291915"/>
                  <a:gd name="connsiteY14" fmla="*/ 163672 h 353722"/>
                  <a:gd name="connsiteX15" fmla="*/ 92545 w 291915"/>
                  <a:gd name="connsiteY15" fmla="*/ 154581 h 353722"/>
                  <a:gd name="connsiteX16" fmla="*/ 94156 w 291915"/>
                  <a:gd name="connsiteY16" fmla="*/ 150650 h 353722"/>
                  <a:gd name="connsiteX17" fmla="*/ 133606 w 291915"/>
                  <a:gd name="connsiteY17" fmla="*/ 142869 h 353722"/>
                  <a:gd name="connsiteX18" fmla="*/ 166640 w 291915"/>
                  <a:gd name="connsiteY18" fmla="*/ 121656 h 353722"/>
                  <a:gd name="connsiteX19" fmla="*/ 143680 w 291915"/>
                  <a:gd name="connsiteY19" fmla="*/ 126789 h 353722"/>
                  <a:gd name="connsiteX20" fmla="*/ 117061 w 291915"/>
                  <a:gd name="connsiteY20" fmla="*/ 118298 h 353722"/>
                  <a:gd name="connsiteX21" fmla="*/ 118836 w 291915"/>
                  <a:gd name="connsiteY21" fmla="*/ 114094 h 353722"/>
                  <a:gd name="connsiteX22" fmla="*/ 166149 w 291915"/>
                  <a:gd name="connsiteY22" fmla="*/ 86028 h 353722"/>
                  <a:gd name="connsiteX23" fmla="*/ 128118 w 291915"/>
                  <a:gd name="connsiteY23" fmla="*/ 85400 h 353722"/>
                  <a:gd name="connsiteX24" fmla="*/ 129129 w 291915"/>
                  <a:gd name="connsiteY24" fmla="*/ 81551 h 353722"/>
                  <a:gd name="connsiteX25" fmla="*/ 168524 w 291915"/>
                  <a:gd name="connsiteY25" fmla="*/ 51138 h 353722"/>
                  <a:gd name="connsiteX26" fmla="*/ 149632 w 291915"/>
                  <a:gd name="connsiteY26" fmla="*/ 61812 h 353722"/>
                  <a:gd name="connsiteX27" fmla="*/ 147038 w 291915"/>
                  <a:gd name="connsiteY27" fmla="*/ 58454 h 353722"/>
                  <a:gd name="connsiteX28" fmla="*/ 167868 w 291915"/>
                  <a:gd name="connsiteY28" fmla="*/ 2897 h 353722"/>
                  <a:gd name="connsiteX29" fmla="*/ 167787 w 291915"/>
                  <a:gd name="connsiteY29" fmla="*/ 1859 h 353722"/>
                  <a:gd name="connsiteX30" fmla="*/ 169670 w 291915"/>
                  <a:gd name="connsiteY30" fmla="*/ 57 h 353722"/>
                  <a:gd name="connsiteX31" fmla="*/ 172073 w 291915"/>
                  <a:gd name="connsiteY31" fmla="*/ 1068 h 353722"/>
                  <a:gd name="connsiteX32" fmla="*/ 181519 w 291915"/>
                  <a:gd name="connsiteY32" fmla="*/ 30170 h 353722"/>
                  <a:gd name="connsiteX33" fmla="*/ 211441 w 291915"/>
                  <a:gd name="connsiteY33" fmla="*/ 39316 h 353722"/>
                  <a:gd name="connsiteX34" fmla="*/ 212042 w 291915"/>
                  <a:gd name="connsiteY34" fmla="*/ 43821 h 353722"/>
                  <a:gd name="connsiteX35" fmla="*/ 185832 w 291915"/>
                  <a:gd name="connsiteY35" fmla="*/ 55888 h 353722"/>
                  <a:gd name="connsiteX36" fmla="*/ 215754 w 291915"/>
                  <a:gd name="connsiteY36" fmla="*/ 65880 h 353722"/>
                  <a:gd name="connsiteX37" fmla="*/ 214144 w 291915"/>
                  <a:gd name="connsiteY37" fmla="*/ 69784 h 353722"/>
                  <a:gd name="connsiteX38" fmla="*/ 186706 w 291915"/>
                  <a:gd name="connsiteY38" fmla="*/ 84882 h 353722"/>
                  <a:gd name="connsiteX39" fmla="*/ 223235 w 291915"/>
                  <a:gd name="connsiteY39" fmla="*/ 93017 h 353722"/>
                  <a:gd name="connsiteX40" fmla="*/ 222088 w 291915"/>
                  <a:gd name="connsiteY40" fmla="*/ 97303 h 353722"/>
                  <a:gd name="connsiteX41" fmla="*/ 183649 w 291915"/>
                  <a:gd name="connsiteY41" fmla="*/ 110490 h 353722"/>
                  <a:gd name="connsiteX42" fmla="*/ 227740 w 291915"/>
                  <a:gd name="connsiteY42" fmla="*/ 127471 h 353722"/>
                  <a:gd name="connsiteX43" fmla="*/ 225501 w 291915"/>
                  <a:gd name="connsiteY43" fmla="*/ 131321 h 353722"/>
                  <a:gd name="connsiteX44" fmla="*/ 203332 w 291915"/>
                  <a:gd name="connsiteY44" fmla="*/ 127607 h 353722"/>
                  <a:gd name="connsiteX45" fmla="*/ 184631 w 291915"/>
                  <a:gd name="connsiteY45" fmla="*/ 135497 h 353722"/>
                  <a:gd name="connsiteX46" fmla="*/ 240762 w 291915"/>
                  <a:gd name="connsiteY46" fmla="*/ 159249 h 353722"/>
                  <a:gd name="connsiteX47" fmla="*/ 238523 w 291915"/>
                  <a:gd name="connsiteY47" fmla="*/ 163072 h 353722"/>
                  <a:gd name="connsiteX48" fmla="*/ 189491 w 291915"/>
                  <a:gd name="connsiteY48" fmla="*/ 167003 h 353722"/>
                  <a:gd name="connsiteX49" fmla="*/ 248297 w 291915"/>
                  <a:gd name="connsiteY49" fmla="*/ 185240 h 353722"/>
                  <a:gd name="connsiteX50" fmla="*/ 246058 w 291915"/>
                  <a:gd name="connsiteY50" fmla="*/ 189062 h 353722"/>
                  <a:gd name="connsiteX51" fmla="*/ 196562 w 291915"/>
                  <a:gd name="connsiteY51" fmla="*/ 192284 h 353722"/>
                  <a:gd name="connsiteX52" fmla="*/ 225828 w 291915"/>
                  <a:gd name="connsiteY52" fmla="*/ 196979 h 353722"/>
                  <a:gd name="connsiteX53" fmla="*/ 258426 w 291915"/>
                  <a:gd name="connsiteY53" fmla="*/ 216472 h 353722"/>
                  <a:gd name="connsiteX54" fmla="*/ 256651 w 291915"/>
                  <a:gd name="connsiteY54" fmla="*/ 220677 h 353722"/>
                  <a:gd name="connsiteX55" fmla="*/ 208492 w 291915"/>
                  <a:gd name="connsiteY55" fmla="*/ 224389 h 353722"/>
                  <a:gd name="connsiteX56" fmla="*/ 225828 w 291915"/>
                  <a:gd name="connsiteY56" fmla="*/ 227693 h 353722"/>
                  <a:gd name="connsiteX57" fmla="*/ 276554 w 291915"/>
                  <a:gd name="connsiteY57" fmla="*/ 252537 h 353722"/>
                  <a:gd name="connsiteX58" fmla="*/ 274779 w 291915"/>
                  <a:gd name="connsiteY58" fmla="*/ 256741 h 353722"/>
                  <a:gd name="connsiteX59" fmla="*/ 216765 w 291915"/>
                  <a:gd name="connsiteY59" fmla="*/ 251254 h 353722"/>
                  <a:gd name="connsiteX60" fmla="*/ 186515 w 291915"/>
                  <a:gd name="connsiteY60" fmla="*/ 258898 h 353722"/>
                  <a:gd name="connsiteX61" fmla="*/ 291323 w 291915"/>
                  <a:gd name="connsiteY61" fmla="*/ 302825 h 353722"/>
                  <a:gd name="connsiteX62" fmla="*/ 289085 w 291915"/>
                  <a:gd name="connsiteY62" fmla="*/ 306675 h 353722"/>
                  <a:gd name="connsiteX63" fmla="*/ 230196 w 291915"/>
                  <a:gd name="connsiteY63" fmla="*/ 294389 h 353722"/>
                  <a:gd name="connsiteX64" fmla="*/ 193013 w 291915"/>
                  <a:gd name="connsiteY64" fmla="*/ 286254 h 353722"/>
                  <a:gd name="connsiteX65" fmla="*/ 234620 w 291915"/>
                  <a:gd name="connsiteY65" fmla="*/ 307685 h 353722"/>
                  <a:gd name="connsiteX66" fmla="*/ 287037 w 291915"/>
                  <a:gd name="connsiteY66" fmla="*/ 350329 h 353722"/>
                  <a:gd name="connsiteX67" fmla="*/ 283898 w 291915"/>
                  <a:gd name="connsiteY67" fmla="*/ 353468 h 353722"/>
                  <a:gd name="connsiteX68" fmla="*/ 207946 w 291915"/>
                  <a:gd name="connsiteY68" fmla="*/ 323383 h 353722"/>
                  <a:gd name="connsiteX69" fmla="*/ 173383 w 291915"/>
                  <a:gd name="connsiteY69" fmla="*/ 321936 h 353722"/>
                  <a:gd name="connsiteX70" fmla="*/ 145400 w 291915"/>
                  <a:gd name="connsiteY70" fmla="*/ 327396 h 353722"/>
                  <a:gd name="connsiteX71" fmla="*/ 121976 w 291915"/>
                  <a:gd name="connsiteY71" fmla="*/ 332474 h 353722"/>
                  <a:gd name="connsiteX72" fmla="*/ 53996 w 291915"/>
                  <a:gd name="connsiteY72" fmla="*/ 337170 h 353722"/>
                  <a:gd name="connsiteX73" fmla="*/ 595 w 291915"/>
                  <a:gd name="connsiteY73" fmla="*/ 315001 h 353722"/>
                  <a:gd name="connsiteX74" fmla="*/ 2206 w 291915"/>
                  <a:gd name="connsiteY74" fmla="*/ 311097 h 35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91915" h="353722">
                    <a:moveTo>
                      <a:pt x="2397" y="311015"/>
                    </a:moveTo>
                    <a:cubicBezTo>
                      <a:pt x="13891" y="311015"/>
                      <a:pt x="25030" y="313363"/>
                      <a:pt x="36305" y="315138"/>
                    </a:cubicBezTo>
                    <a:cubicBezTo>
                      <a:pt x="50010" y="317295"/>
                      <a:pt x="62132" y="315820"/>
                      <a:pt x="75291" y="311698"/>
                    </a:cubicBezTo>
                    <a:cubicBezTo>
                      <a:pt x="95903" y="305228"/>
                      <a:pt x="116734" y="295700"/>
                      <a:pt x="130849" y="278909"/>
                    </a:cubicBezTo>
                    <a:cubicBezTo>
                      <a:pt x="95876" y="282049"/>
                      <a:pt x="56426" y="304108"/>
                      <a:pt x="28716" y="271729"/>
                    </a:cubicBezTo>
                    <a:cubicBezTo>
                      <a:pt x="27351" y="270119"/>
                      <a:pt x="28306" y="268044"/>
                      <a:pt x="30326" y="267825"/>
                    </a:cubicBezTo>
                    <a:cubicBezTo>
                      <a:pt x="52276" y="265477"/>
                      <a:pt x="74199" y="270173"/>
                      <a:pt x="95685" y="263594"/>
                    </a:cubicBezTo>
                    <a:cubicBezTo>
                      <a:pt x="113731" y="258079"/>
                      <a:pt x="130958" y="248715"/>
                      <a:pt x="145509" y="236538"/>
                    </a:cubicBezTo>
                    <a:cubicBezTo>
                      <a:pt x="115724" y="244538"/>
                      <a:pt x="76983" y="248660"/>
                      <a:pt x="52686" y="228785"/>
                    </a:cubicBezTo>
                    <a:cubicBezTo>
                      <a:pt x="50720" y="227174"/>
                      <a:pt x="52904" y="224608"/>
                      <a:pt x="54924" y="224963"/>
                    </a:cubicBezTo>
                    <a:cubicBezTo>
                      <a:pt x="87686" y="230696"/>
                      <a:pt x="116543" y="219639"/>
                      <a:pt x="143980" y="204023"/>
                    </a:cubicBezTo>
                    <a:cubicBezTo>
                      <a:pt x="118236" y="209210"/>
                      <a:pt x="91262" y="203067"/>
                      <a:pt x="70322" y="185895"/>
                    </a:cubicBezTo>
                    <a:cubicBezTo>
                      <a:pt x="68821" y="184666"/>
                      <a:pt x="70022" y="181800"/>
                      <a:pt x="71933" y="181991"/>
                    </a:cubicBezTo>
                    <a:cubicBezTo>
                      <a:pt x="100353" y="184858"/>
                      <a:pt x="128173" y="176012"/>
                      <a:pt x="152362" y="161461"/>
                    </a:cubicBezTo>
                    <a:cubicBezTo>
                      <a:pt x="144226" y="162908"/>
                      <a:pt x="135899" y="163536"/>
                      <a:pt x="127736" y="163672"/>
                    </a:cubicBezTo>
                    <a:cubicBezTo>
                      <a:pt x="115887" y="163863"/>
                      <a:pt x="101828" y="162771"/>
                      <a:pt x="92545" y="154581"/>
                    </a:cubicBezTo>
                    <a:cubicBezTo>
                      <a:pt x="91098" y="153298"/>
                      <a:pt x="92190" y="150486"/>
                      <a:pt x="94156" y="150650"/>
                    </a:cubicBezTo>
                    <a:cubicBezTo>
                      <a:pt x="107533" y="151905"/>
                      <a:pt x="121266" y="147647"/>
                      <a:pt x="133606" y="142869"/>
                    </a:cubicBezTo>
                    <a:cubicBezTo>
                      <a:pt x="145100" y="138419"/>
                      <a:pt x="158695" y="131839"/>
                      <a:pt x="166640" y="121656"/>
                    </a:cubicBezTo>
                    <a:cubicBezTo>
                      <a:pt x="158968" y="123267"/>
                      <a:pt x="151488" y="126024"/>
                      <a:pt x="143680" y="126789"/>
                    </a:cubicBezTo>
                    <a:cubicBezTo>
                      <a:pt x="133524" y="127799"/>
                      <a:pt x="125170" y="124277"/>
                      <a:pt x="117061" y="118298"/>
                    </a:cubicBezTo>
                    <a:cubicBezTo>
                      <a:pt x="114905" y="116714"/>
                      <a:pt x="116242" y="113739"/>
                      <a:pt x="118836" y="114094"/>
                    </a:cubicBezTo>
                    <a:cubicBezTo>
                      <a:pt x="139339" y="117069"/>
                      <a:pt x="154928" y="102354"/>
                      <a:pt x="166149" y="86028"/>
                    </a:cubicBezTo>
                    <a:cubicBezTo>
                      <a:pt x="154218" y="93918"/>
                      <a:pt x="138793" y="96512"/>
                      <a:pt x="128118" y="85400"/>
                    </a:cubicBezTo>
                    <a:cubicBezTo>
                      <a:pt x="126862" y="84090"/>
                      <a:pt x="127518" y="82152"/>
                      <a:pt x="129129" y="81551"/>
                    </a:cubicBezTo>
                    <a:cubicBezTo>
                      <a:pt x="146601" y="75108"/>
                      <a:pt x="160525" y="66726"/>
                      <a:pt x="168524" y="51138"/>
                    </a:cubicBezTo>
                    <a:cubicBezTo>
                      <a:pt x="163063" y="56024"/>
                      <a:pt x="156975" y="60092"/>
                      <a:pt x="149632" y="61812"/>
                    </a:cubicBezTo>
                    <a:cubicBezTo>
                      <a:pt x="147638" y="62276"/>
                      <a:pt x="146110" y="60256"/>
                      <a:pt x="147038" y="58454"/>
                    </a:cubicBezTo>
                    <a:cubicBezTo>
                      <a:pt x="155829" y="41555"/>
                      <a:pt x="170162" y="22936"/>
                      <a:pt x="167868" y="2897"/>
                    </a:cubicBezTo>
                    <a:cubicBezTo>
                      <a:pt x="167732" y="2542"/>
                      <a:pt x="167732" y="2187"/>
                      <a:pt x="167787" y="1859"/>
                    </a:cubicBezTo>
                    <a:cubicBezTo>
                      <a:pt x="167787" y="713"/>
                      <a:pt x="168688" y="112"/>
                      <a:pt x="169670" y="57"/>
                    </a:cubicBezTo>
                    <a:cubicBezTo>
                      <a:pt x="170517" y="-134"/>
                      <a:pt x="171472" y="139"/>
                      <a:pt x="172073" y="1068"/>
                    </a:cubicBezTo>
                    <a:cubicBezTo>
                      <a:pt x="177724" y="9940"/>
                      <a:pt x="177042" y="20861"/>
                      <a:pt x="181519" y="30170"/>
                    </a:cubicBezTo>
                    <a:cubicBezTo>
                      <a:pt x="185969" y="39425"/>
                      <a:pt x="202787" y="39125"/>
                      <a:pt x="211441" y="39316"/>
                    </a:cubicBezTo>
                    <a:cubicBezTo>
                      <a:pt x="214198" y="39371"/>
                      <a:pt x="214335" y="42865"/>
                      <a:pt x="212042" y="43821"/>
                    </a:cubicBezTo>
                    <a:cubicBezTo>
                      <a:pt x="203332" y="47424"/>
                      <a:pt x="191975" y="48353"/>
                      <a:pt x="185832" y="55888"/>
                    </a:cubicBezTo>
                    <a:cubicBezTo>
                      <a:pt x="196562" y="57799"/>
                      <a:pt x="207209" y="57990"/>
                      <a:pt x="215754" y="65880"/>
                    </a:cubicBezTo>
                    <a:cubicBezTo>
                      <a:pt x="217338" y="67327"/>
                      <a:pt x="216000" y="69647"/>
                      <a:pt x="214144" y="69784"/>
                    </a:cubicBezTo>
                    <a:cubicBezTo>
                      <a:pt x="203879" y="70603"/>
                      <a:pt x="191211" y="74917"/>
                      <a:pt x="186706" y="84882"/>
                    </a:cubicBezTo>
                    <a:cubicBezTo>
                      <a:pt x="199538" y="84117"/>
                      <a:pt x="211523" y="87557"/>
                      <a:pt x="223235" y="93017"/>
                    </a:cubicBezTo>
                    <a:cubicBezTo>
                      <a:pt x="225282" y="93973"/>
                      <a:pt x="224300" y="97467"/>
                      <a:pt x="222088" y="97303"/>
                    </a:cubicBezTo>
                    <a:cubicBezTo>
                      <a:pt x="208738" y="96293"/>
                      <a:pt x="193613" y="101180"/>
                      <a:pt x="183649" y="110490"/>
                    </a:cubicBezTo>
                    <a:cubicBezTo>
                      <a:pt x="199456" y="114639"/>
                      <a:pt x="214280" y="116851"/>
                      <a:pt x="227740" y="127471"/>
                    </a:cubicBezTo>
                    <a:cubicBezTo>
                      <a:pt x="229705" y="129027"/>
                      <a:pt x="227521" y="131703"/>
                      <a:pt x="225501" y="131321"/>
                    </a:cubicBezTo>
                    <a:cubicBezTo>
                      <a:pt x="218157" y="129846"/>
                      <a:pt x="210840" y="127799"/>
                      <a:pt x="203332" y="127607"/>
                    </a:cubicBezTo>
                    <a:cubicBezTo>
                      <a:pt x="195989" y="127416"/>
                      <a:pt x="189928" y="130911"/>
                      <a:pt x="184631" y="135497"/>
                    </a:cubicBezTo>
                    <a:cubicBezTo>
                      <a:pt x="205517" y="138227"/>
                      <a:pt x="224409" y="145271"/>
                      <a:pt x="240762" y="159249"/>
                    </a:cubicBezTo>
                    <a:cubicBezTo>
                      <a:pt x="242591" y="160805"/>
                      <a:pt x="240626" y="163618"/>
                      <a:pt x="238523" y="163072"/>
                    </a:cubicBezTo>
                    <a:cubicBezTo>
                      <a:pt x="221460" y="158785"/>
                      <a:pt x="205271" y="160232"/>
                      <a:pt x="189491" y="167003"/>
                    </a:cubicBezTo>
                    <a:cubicBezTo>
                      <a:pt x="209584" y="172900"/>
                      <a:pt x="230879" y="171235"/>
                      <a:pt x="248297" y="185240"/>
                    </a:cubicBezTo>
                    <a:cubicBezTo>
                      <a:pt x="250263" y="186823"/>
                      <a:pt x="248079" y="189471"/>
                      <a:pt x="246058" y="189062"/>
                    </a:cubicBezTo>
                    <a:cubicBezTo>
                      <a:pt x="229159" y="185786"/>
                      <a:pt x="212970" y="189280"/>
                      <a:pt x="196562" y="192284"/>
                    </a:cubicBezTo>
                    <a:cubicBezTo>
                      <a:pt x="206472" y="193266"/>
                      <a:pt x="216546" y="193485"/>
                      <a:pt x="225828" y="196979"/>
                    </a:cubicBezTo>
                    <a:cubicBezTo>
                      <a:pt x="237623" y="201429"/>
                      <a:pt x="247724" y="210029"/>
                      <a:pt x="258426" y="216472"/>
                    </a:cubicBezTo>
                    <a:cubicBezTo>
                      <a:pt x="260774" y="217864"/>
                      <a:pt x="259136" y="221113"/>
                      <a:pt x="256651" y="220677"/>
                    </a:cubicBezTo>
                    <a:cubicBezTo>
                      <a:pt x="240243" y="217728"/>
                      <a:pt x="224382" y="221059"/>
                      <a:pt x="208492" y="224389"/>
                    </a:cubicBezTo>
                    <a:cubicBezTo>
                      <a:pt x="214307" y="225072"/>
                      <a:pt x="220068" y="226164"/>
                      <a:pt x="225828" y="227693"/>
                    </a:cubicBezTo>
                    <a:cubicBezTo>
                      <a:pt x="244120" y="232580"/>
                      <a:pt x="260856" y="242217"/>
                      <a:pt x="276554" y="252537"/>
                    </a:cubicBezTo>
                    <a:cubicBezTo>
                      <a:pt x="278710" y="253956"/>
                      <a:pt x="277373" y="257396"/>
                      <a:pt x="274779" y="256741"/>
                    </a:cubicBezTo>
                    <a:cubicBezTo>
                      <a:pt x="255177" y="251608"/>
                      <a:pt x="237049" y="247240"/>
                      <a:pt x="216765" y="251254"/>
                    </a:cubicBezTo>
                    <a:cubicBezTo>
                      <a:pt x="206554" y="253274"/>
                      <a:pt x="196616" y="256468"/>
                      <a:pt x="186515" y="258898"/>
                    </a:cubicBezTo>
                    <a:cubicBezTo>
                      <a:pt x="224928" y="263129"/>
                      <a:pt x="266070" y="272084"/>
                      <a:pt x="291323" y="302825"/>
                    </a:cubicBezTo>
                    <a:cubicBezTo>
                      <a:pt x="292743" y="304572"/>
                      <a:pt x="291460" y="307220"/>
                      <a:pt x="289085" y="306675"/>
                    </a:cubicBezTo>
                    <a:cubicBezTo>
                      <a:pt x="269565" y="302088"/>
                      <a:pt x="249799" y="298484"/>
                      <a:pt x="230196" y="294389"/>
                    </a:cubicBezTo>
                    <a:cubicBezTo>
                      <a:pt x="217884" y="291823"/>
                      <a:pt x="205325" y="289420"/>
                      <a:pt x="193013" y="286254"/>
                    </a:cubicBezTo>
                    <a:cubicBezTo>
                      <a:pt x="206882" y="293379"/>
                      <a:pt x="220996" y="300095"/>
                      <a:pt x="234620" y="307685"/>
                    </a:cubicBezTo>
                    <a:cubicBezTo>
                      <a:pt x="253676" y="318305"/>
                      <a:pt x="275625" y="330973"/>
                      <a:pt x="287037" y="350329"/>
                    </a:cubicBezTo>
                    <a:cubicBezTo>
                      <a:pt x="288266" y="352404"/>
                      <a:pt x="285890" y="354451"/>
                      <a:pt x="283898" y="353468"/>
                    </a:cubicBezTo>
                    <a:cubicBezTo>
                      <a:pt x="259682" y="341456"/>
                      <a:pt x="234183" y="330181"/>
                      <a:pt x="207946" y="323383"/>
                    </a:cubicBezTo>
                    <a:cubicBezTo>
                      <a:pt x="196480" y="320407"/>
                      <a:pt x="184932" y="320461"/>
                      <a:pt x="173383" y="321936"/>
                    </a:cubicBezTo>
                    <a:cubicBezTo>
                      <a:pt x="164019" y="323110"/>
                      <a:pt x="154682" y="325239"/>
                      <a:pt x="145400" y="327396"/>
                    </a:cubicBezTo>
                    <a:cubicBezTo>
                      <a:pt x="137537" y="329225"/>
                      <a:pt x="129729" y="331109"/>
                      <a:pt x="121976" y="332474"/>
                    </a:cubicBezTo>
                    <a:cubicBezTo>
                      <a:pt x="99616" y="336460"/>
                      <a:pt x="76683" y="338808"/>
                      <a:pt x="53996" y="337170"/>
                    </a:cubicBezTo>
                    <a:cubicBezTo>
                      <a:pt x="34722" y="335750"/>
                      <a:pt x="13290" y="330727"/>
                      <a:pt x="595" y="315001"/>
                    </a:cubicBezTo>
                    <a:cubicBezTo>
                      <a:pt x="-606" y="313527"/>
                      <a:pt x="50" y="311070"/>
                      <a:pt x="2206" y="31109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70" name="Graphic 3991">
              <a:extLst>
                <a:ext uri="{FF2B5EF4-FFF2-40B4-BE49-F238E27FC236}">
                  <a16:creationId xmlns:a16="http://schemas.microsoft.com/office/drawing/2014/main" id="{6C0E258F-ABED-C3C8-A8C3-CBB42E44AD00}"/>
                </a:ext>
              </a:extLst>
            </p:cNvPr>
            <p:cNvGrpSpPr/>
            <p:nvPr/>
          </p:nvGrpSpPr>
          <p:grpSpPr>
            <a:xfrm>
              <a:off x="7758305" y="673819"/>
              <a:ext cx="291915" cy="390646"/>
              <a:chOff x="6440938" y="3344240"/>
              <a:chExt cx="291915" cy="390646"/>
            </a:xfrm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D79822AF-2497-8CCB-FDE5-3C63D5811AB0}"/>
                  </a:ext>
                </a:extLst>
              </p:cNvPr>
              <p:cNvSpPr/>
              <p:nvPr/>
            </p:nvSpPr>
            <p:spPr>
              <a:xfrm>
                <a:off x="6573234" y="3666094"/>
                <a:ext cx="47373" cy="68792"/>
              </a:xfrm>
              <a:custGeom>
                <a:avLst/>
                <a:gdLst>
                  <a:gd name="connsiteX0" fmla="*/ 41278 w 47373"/>
                  <a:gd name="connsiteY0" fmla="*/ 0 h 68792"/>
                  <a:gd name="connsiteX1" fmla="*/ 47148 w 47373"/>
                  <a:gd name="connsiteY1" fmla="*/ 55721 h 68792"/>
                  <a:gd name="connsiteX2" fmla="*/ 44554 w 47373"/>
                  <a:gd name="connsiteY2" fmla="*/ 59079 h 68792"/>
                  <a:gd name="connsiteX3" fmla="*/ 2893 w 47373"/>
                  <a:gd name="connsiteY3" fmla="*/ 68662 h 68792"/>
                  <a:gd name="connsiteX4" fmla="*/ 81 w 47373"/>
                  <a:gd name="connsiteY4" fmla="*/ 65850 h 68792"/>
                  <a:gd name="connsiteX5" fmla="*/ 13295 w 47373"/>
                  <a:gd name="connsiteY5" fmla="*/ 5460 h 68792"/>
                  <a:gd name="connsiteX6" fmla="*/ 41278 w 47373"/>
                  <a:gd name="connsiteY6" fmla="*/ 0 h 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73" h="68792">
                    <a:moveTo>
                      <a:pt x="41278" y="0"/>
                    </a:moveTo>
                    <a:cubicBezTo>
                      <a:pt x="44035" y="18455"/>
                      <a:pt x="39176" y="38276"/>
                      <a:pt x="47148" y="55721"/>
                    </a:cubicBezTo>
                    <a:cubicBezTo>
                      <a:pt x="47912" y="57387"/>
                      <a:pt x="46657" y="59816"/>
                      <a:pt x="44554" y="59079"/>
                    </a:cubicBezTo>
                    <a:cubicBezTo>
                      <a:pt x="30440" y="54274"/>
                      <a:pt x="15697" y="63639"/>
                      <a:pt x="2893" y="68662"/>
                    </a:cubicBezTo>
                    <a:cubicBezTo>
                      <a:pt x="1228" y="69317"/>
                      <a:pt x="-383" y="67379"/>
                      <a:pt x="81" y="65850"/>
                    </a:cubicBezTo>
                    <a:cubicBezTo>
                      <a:pt x="5732" y="45975"/>
                      <a:pt x="10128" y="25827"/>
                      <a:pt x="13295" y="5460"/>
                    </a:cubicBezTo>
                    <a:cubicBezTo>
                      <a:pt x="22577" y="3304"/>
                      <a:pt x="31914" y="1174"/>
                      <a:pt x="41278" y="0"/>
                    </a:cubicBezTo>
                    <a:close/>
                  </a:path>
                </a:pathLst>
              </a:custGeom>
              <a:solidFill>
                <a:srgbClr val="5149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A5C2A575-679B-3C67-6307-E2899F4F4B13}"/>
                  </a:ext>
                </a:extLst>
              </p:cNvPr>
              <p:cNvSpPr/>
              <p:nvPr/>
            </p:nvSpPr>
            <p:spPr>
              <a:xfrm>
                <a:off x="6440938" y="3344240"/>
                <a:ext cx="291915" cy="353722"/>
              </a:xfrm>
              <a:custGeom>
                <a:avLst/>
                <a:gdLst>
                  <a:gd name="connsiteX0" fmla="*/ 2397 w 291915"/>
                  <a:gd name="connsiteY0" fmla="*/ 311015 h 353722"/>
                  <a:gd name="connsiteX1" fmla="*/ 36305 w 291915"/>
                  <a:gd name="connsiteY1" fmla="*/ 315138 h 353722"/>
                  <a:gd name="connsiteX2" fmla="*/ 75291 w 291915"/>
                  <a:gd name="connsiteY2" fmla="*/ 311698 h 353722"/>
                  <a:gd name="connsiteX3" fmla="*/ 130849 w 291915"/>
                  <a:gd name="connsiteY3" fmla="*/ 278909 h 353722"/>
                  <a:gd name="connsiteX4" fmla="*/ 28716 w 291915"/>
                  <a:gd name="connsiteY4" fmla="*/ 271729 h 353722"/>
                  <a:gd name="connsiteX5" fmla="*/ 30326 w 291915"/>
                  <a:gd name="connsiteY5" fmla="*/ 267825 h 353722"/>
                  <a:gd name="connsiteX6" fmla="*/ 95685 w 291915"/>
                  <a:gd name="connsiteY6" fmla="*/ 263594 h 353722"/>
                  <a:gd name="connsiteX7" fmla="*/ 145509 w 291915"/>
                  <a:gd name="connsiteY7" fmla="*/ 236538 h 353722"/>
                  <a:gd name="connsiteX8" fmla="*/ 52686 w 291915"/>
                  <a:gd name="connsiteY8" fmla="*/ 228785 h 353722"/>
                  <a:gd name="connsiteX9" fmla="*/ 54924 w 291915"/>
                  <a:gd name="connsiteY9" fmla="*/ 224963 h 353722"/>
                  <a:gd name="connsiteX10" fmla="*/ 143980 w 291915"/>
                  <a:gd name="connsiteY10" fmla="*/ 204023 h 353722"/>
                  <a:gd name="connsiteX11" fmla="*/ 70322 w 291915"/>
                  <a:gd name="connsiteY11" fmla="*/ 185895 h 353722"/>
                  <a:gd name="connsiteX12" fmla="*/ 71933 w 291915"/>
                  <a:gd name="connsiteY12" fmla="*/ 181991 h 353722"/>
                  <a:gd name="connsiteX13" fmla="*/ 152362 w 291915"/>
                  <a:gd name="connsiteY13" fmla="*/ 161461 h 353722"/>
                  <a:gd name="connsiteX14" fmla="*/ 127736 w 291915"/>
                  <a:gd name="connsiteY14" fmla="*/ 163672 h 353722"/>
                  <a:gd name="connsiteX15" fmla="*/ 92545 w 291915"/>
                  <a:gd name="connsiteY15" fmla="*/ 154581 h 353722"/>
                  <a:gd name="connsiteX16" fmla="*/ 94156 w 291915"/>
                  <a:gd name="connsiteY16" fmla="*/ 150650 h 353722"/>
                  <a:gd name="connsiteX17" fmla="*/ 133606 w 291915"/>
                  <a:gd name="connsiteY17" fmla="*/ 142869 h 353722"/>
                  <a:gd name="connsiteX18" fmla="*/ 166640 w 291915"/>
                  <a:gd name="connsiteY18" fmla="*/ 121656 h 353722"/>
                  <a:gd name="connsiteX19" fmla="*/ 143680 w 291915"/>
                  <a:gd name="connsiteY19" fmla="*/ 126789 h 353722"/>
                  <a:gd name="connsiteX20" fmla="*/ 117061 w 291915"/>
                  <a:gd name="connsiteY20" fmla="*/ 118298 h 353722"/>
                  <a:gd name="connsiteX21" fmla="*/ 118836 w 291915"/>
                  <a:gd name="connsiteY21" fmla="*/ 114094 h 353722"/>
                  <a:gd name="connsiteX22" fmla="*/ 166149 w 291915"/>
                  <a:gd name="connsiteY22" fmla="*/ 86028 h 353722"/>
                  <a:gd name="connsiteX23" fmla="*/ 128118 w 291915"/>
                  <a:gd name="connsiteY23" fmla="*/ 85400 h 353722"/>
                  <a:gd name="connsiteX24" fmla="*/ 129129 w 291915"/>
                  <a:gd name="connsiteY24" fmla="*/ 81551 h 353722"/>
                  <a:gd name="connsiteX25" fmla="*/ 168524 w 291915"/>
                  <a:gd name="connsiteY25" fmla="*/ 51138 h 353722"/>
                  <a:gd name="connsiteX26" fmla="*/ 149632 w 291915"/>
                  <a:gd name="connsiteY26" fmla="*/ 61812 h 353722"/>
                  <a:gd name="connsiteX27" fmla="*/ 147038 w 291915"/>
                  <a:gd name="connsiteY27" fmla="*/ 58454 h 353722"/>
                  <a:gd name="connsiteX28" fmla="*/ 167868 w 291915"/>
                  <a:gd name="connsiteY28" fmla="*/ 2897 h 353722"/>
                  <a:gd name="connsiteX29" fmla="*/ 167787 w 291915"/>
                  <a:gd name="connsiteY29" fmla="*/ 1859 h 353722"/>
                  <a:gd name="connsiteX30" fmla="*/ 169670 w 291915"/>
                  <a:gd name="connsiteY30" fmla="*/ 57 h 353722"/>
                  <a:gd name="connsiteX31" fmla="*/ 172073 w 291915"/>
                  <a:gd name="connsiteY31" fmla="*/ 1068 h 353722"/>
                  <a:gd name="connsiteX32" fmla="*/ 181519 w 291915"/>
                  <a:gd name="connsiteY32" fmla="*/ 30170 h 353722"/>
                  <a:gd name="connsiteX33" fmla="*/ 211441 w 291915"/>
                  <a:gd name="connsiteY33" fmla="*/ 39316 h 353722"/>
                  <a:gd name="connsiteX34" fmla="*/ 212042 w 291915"/>
                  <a:gd name="connsiteY34" fmla="*/ 43821 h 353722"/>
                  <a:gd name="connsiteX35" fmla="*/ 185832 w 291915"/>
                  <a:gd name="connsiteY35" fmla="*/ 55888 h 353722"/>
                  <a:gd name="connsiteX36" fmla="*/ 215754 w 291915"/>
                  <a:gd name="connsiteY36" fmla="*/ 65880 h 353722"/>
                  <a:gd name="connsiteX37" fmla="*/ 214144 w 291915"/>
                  <a:gd name="connsiteY37" fmla="*/ 69784 h 353722"/>
                  <a:gd name="connsiteX38" fmla="*/ 186706 w 291915"/>
                  <a:gd name="connsiteY38" fmla="*/ 84882 h 353722"/>
                  <a:gd name="connsiteX39" fmla="*/ 223235 w 291915"/>
                  <a:gd name="connsiteY39" fmla="*/ 93017 h 353722"/>
                  <a:gd name="connsiteX40" fmla="*/ 222088 w 291915"/>
                  <a:gd name="connsiteY40" fmla="*/ 97303 h 353722"/>
                  <a:gd name="connsiteX41" fmla="*/ 183649 w 291915"/>
                  <a:gd name="connsiteY41" fmla="*/ 110490 h 353722"/>
                  <a:gd name="connsiteX42" fmla="*/ 227740 w 291915"/>
                  <a:gd name="connsiteY42" fmla="*/ 127471 h 353722"/>
                  <a:gd name="connsiteX43" fmla="*/ 225501 w 291915"/>
                  <a:gd name="connsiteY43" fmla="*/ 131321 h 353722"/>
                  <a:gd name="connsiteX44" fmla="*/ 203332 w 291915"/>
                  <a:gd name="connsiteY44" fmla="*/ 127607 h 353722"/>
                  <a:gd name="connsiteX45" fmla="*/ 184631 w 291915"/>
                  <a:gd name="connsiteY45" fmla="*/ 135497 h 353722"/>
                  <a:gd name="connsiteX46" fmla="*/ 240762 w 291915"/>
                  <a:gd name="connsiteY46" fmla="*/ 159249 h 353722"/>
                  <a:gd name="connsiteX47" fmla="*/ 238523 w 291915"/>
                  <a:gd name="connsiteY47" fmla="*/ 163072 h 353722"/>
                  <a:gd name="connsiteX48" fmla="*/ 189491 w 291915"/>
                  <a:gd name="connsiteY48" fmla="*/ 167003 h 353722"/>
                  <a:gd name="connsiteX49" fmla="*/ 248297 w 291915"/>
                  <a:gd name="connsiteY49" fmla="*/ 185240 h 353722"/>
                  <a:gd name="connsiteX50" fmla="*/ 246058 w 291915"/>
                  <a:gd name="connsiteY50" fmla="*/ 189062 h 353722"/>
                  <a:gd name="connsiteX51" fmla="*/ 196562 w 291915"/>
                  <a:gd name="connsiteY51" fmla="*/ 192284 h 353722"/>
                  <a:gd name="connsiteX52" fmla="*/ 225828 w 291915"/>
                  <a:gd name="connsiteY52" fmla="*/ 196979 h 353722"/>
                  <a:gd name="connsiteX53" fmla="*/ 258426 w 291915"/>
                  <a:gd name="connsiteY53" fmla="*/ 216472 h 353722"/>
                  <a:gd name="connsiteX54" fmla="*/ 256651 w 291915"/>
                  <a:gd name="connsiteY54" fmla="*/ 220677 h 353722"/>
                  <a:gd name="connsiteX55" fmla="*/ 208492 w 291915"/>
                  <a:gd name="connsiteY55" fmla="*/ 224389 h 353722"/>
                  <a:gd name="connsiteX56" fmla="*/ 225828 w 291915"/>
                  <a:gd name="connsiteY56" fmla="*/ 227693 h 353722"/>
                  <a:gd name="connsiteX57" fmla="*/ 276554 w 291915"/>
                  <a:gd name="connsiteY57" fmla="*/ 252537 h 353722"/>
                  <a:gd name="connsiteX58" fmla="*/ 274779 w 291915"/>
                  <a:gd name="connsiteY58" fmla="*/ 256741 h 353722"/>
                  <a:gd name="connsiteX59" fmla="*/ 216765 w 291915"/>
                  <a:gd name="connsiteY59" fmla="*/ 251254 h 353722"/>
                  <a:gd name="connsiteX60" fmla="*/ 186515 w 291915"/>
                  <a:gd name="connsiteY60" fmla="*/ 258898 h 353722"/>
                  <a:gd name="connsiteX61" fmla="*/ 291323 w 291915"/>
                  <a:gd name="connsiteY61" fmla="*/ 302825 h 353722"/>
                  <a:gd name="connsiteX62" fmla="*/ 289085 w 291915"/>
                  <a:gd name="connsiteY62" fmla="*/ 306675 h 353722"/>
                  <a:gd name="connsiteX63" fmla="*/ 230196 w 291915"/>
                  <a:gd name="connsiteY63" fmla="*/ 294389 h 353722"/>
                  <a:gd name="connsiteX64" fmla="*/ 193013 w 291915"/>
                  <a:gd name="connsiteY64" fmla="*/ 286254 h 353722"/>
                  <a:gd name="connsiteX65" fmla="*/ 234620 w 291915"/>
                  <a:gd name="connsiteY65" fmla="*/ 307685 h 353722"/>
                  <a:gd name="connsiteX66" fmla="*/ 287037 w 291915"/>
                  <a:gd name="connsiteY66" fmla="*/ 350329 h 353722"/>
                  <a:gd name="connsiteX67" fmla="*/ 283898 w 291915"/>
                  <a:gd name="connsiteY67" fmla="*/ 353468 h 353722"/>
                  <a:gd name="connsiteX68" fmla="*/ 207946 w 291915"/>
                  <a:gd name="connsiteY68" fmla="*/ 323383 h 353722"/>
                  <a:gd name="connsiteX69" fmla="*/ 173383 w 291915"/>
                  <a:gd name="connsiteY69" fmla="*/ 321936 h 353722"/>
                  <a:gd name="connsiteX70" fmla="*/ 145400 w 291915"/>
                  <a:gd name="connsiteY70" fmla="*/ 327396 h 353722"/>
                  <a:gd name="connsiteX71" fmla="*/ 121976 w 291915"/>
                  <a:gd name="connsiteY71" fmla="*/ 332474 h 353722"/>
                  <a:gd name="connsiteX72" fmla="*/ 53996 w 291915"/>
                  <a:gd name="connsiteY72" fmla="*/ 337170 h 353722"/>
                  <a:gd name="connsiteX73" fmla="*/ 595 w 291915"/>
                  <a:gd name="connsiteY73" fmla="*/ 315001 h 353722"/>
                  <a:gd name="connsiteX74" fmla="*/ 2206 w 291915"/>
                  <a:gd name="connsiteY74" fmla="*/ 311097 h 35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91915" h="353722">
                    <a:moveTo>
                      <a:pt x="2397" y="311015"/>
                    </a:moveTo>
                    <a:cubicBezTo>
                      <a:pt x="13891" y="311015"/>
                      <a:pt x="25030" y="313363"/>
                      <a:pt x="36305" y="315138"/>
                    </a:cubicBezTo>
                    <a:cubicBezTo>
                      <a:pt x="50010" y="317295"/>
                      <a:pt x="62132" y="315820"/>
                      <a:pt x="75291" y="311698"/>
                    </a:cubicBezTo>
                    <a:cubicBezTo>
                      <a:pt x="95903" y="305228"/>
                      <a:pt x="116734" y="295700"/>
                      <a:pt x="130849" y="278909"/>
                    </a:cubicBezTo>
                    <a:cubicBezTo>
                      <a:pt x="95876" y="282049"/>
                      <a:pt x="56426" y="304108"/>
                      <a:pt x="28716" y="271729"/>
                    </a:cubicBezTo>
                    <a:cubicBezTo>
                      <a:pt x="27351" y="270119"/>
                      <a:pt x="28306" y="268044"/>
                      <a:pt x="30326" y="267825"/>
                    </a:cubicBezTo>
                    <a:cubicBezTo>
                      <a:pt x="52276" y="265477"/>
                      <a:pt x="74199" y="270173"/>
                      <a:pt x="95685" y="263594"/>
                    </a:cubicBezTo>
                    <a:cubicBezTo>
                      <a:pt x="113731" y="258079"/>
                      <a:pt x="130958" y="248715"/>
                      <a:pt x="145509" y="236538"/>
                    </a:cubicBezTo>
                    <a:cubicBezTo>
                      <a:pt x="115724" y="244538"/>
                      <a:pt x="76983" y="248660"/>
                      <a:pt x="52686" y="228785"/>
                    </a:cubicBezTo>
                    <a:cubicBezTo>
                      <a:pt x="50720" y="227174"/>
                      <a:pt x="52904" y="224608"/>
                      <a:pt x="54924" y="224963"/>
                    </a:cubicBezTo>
                    <a:cubicBezTo>
                      <a:pt x="87686" y="230696"/>
                      <a:pt x="116543" y="219639"/>
                      <a:pt x="143980" y="204023"/>
                    </a:cubicBezTo>
                    <a:cubicBezTo>
                      <a:pt x="118236" y="209210"/>
                      <a:pt x="91262" y="203067"/>
                      <a:pt x="70322" y="185895"/>
                    </a:cubicBezTo>
                    <a:cubicBezTo>
                      <a:pt x="68821" y="184666"/>
                      <a:pt x="70022" y="181800"/>
                      <a:pt x="71933" y="181991"/>
                    </a:cubicBezTo>
                    <a:cubicBezTo>
                      <a:pt x="100353" y="184858"/>
                      <a:pt x="128173" y="176012"/>
                      <a:pt x="152362" y="161461"/>
                    </a:cubicBezTo>
                    <a:cubicBezTo>
                      <a:pt x="144226" y="162908"/>
                      <a:pt x="135899" y="163536"/>
                      <a:pt x="127736" y="163672"/>
                    </a:cubicBezTo>
                    <a:cubicBezTo>
                      <a:pt x="115887" y="163863"/>
                      <a:pt x="101828" y="162771"/>
                      <a:pt x="92545" y="154581"/>
                    </a:cubicBezTo>
                    <a:cubicBezTo>
                      <a:pt x="91098" y="153298"/>
                      <a:pt x="92190" y="150486"/>
                      <a:pt x="94156" y="150650"/>
                    </a:cubicBezTo>
                    <a:cubicBezTo>
                      <a:pt x="107533" y="151905"/>
                      <a:pt x="121266" y="147647"/>
                      <a:pt x="133606" y="142869"/>
                    </a:cubicBezTo>
                    <a:cubicBezTo>
                      <a:pt x="145100" y="138419"/>
                      <a:pt x="158695" y="131839"/>
                      <a:pt x="166640" y="121656"/>
                    </a:cubicBezTo>
                    <a:cubicBezTo>
                      <a:pt x="158968" y="123267"/>
                      <a:pt x="151488" y="126024"/>
                      <a:pt x="143680" y="126789"/>
                    </a:cubicBezTo>
                    <a:cubicBezTo>
                      <a:pt x="133524" y="127799"/>
                      <a:pt x="125170" y="124277"/>
                      <a:pt x="117061" y="118298"/>
                    </a:cubicBezTo>
                    <a:cubicBezTo>
                      <a:pt x="114905" y="116714"/>
                      <a:pt x="116242" y="113739"/>
                      <a:pt x="118836" y="114094"/>
                    </a:cubicBezTo>
                    <a:cubicBezTo>
                      <a:pt x="139339" y="117069"/>
                      <a:pt x="154928" y="102354"/>
                      <a:pt x="166149" y="86028"/>
                    </a:cubicBezTo>
                    <a:cubicBezTo>
                      <a:pt x="154218" y="93918"/>
                      <a:pt x="138793" y="96512"/>
                      <a:pt x="128118" y="85400"/>
                    </a:cubicBezTo>
                    <a:cubicBezTo>
                      <a:pt x="126862" y="84090"/>
                      <a:pt x="127518" y="82152"/>
                      <a:pt x="129129" y="81551"/>
                    </a:cubicBezTo>
                    <a:cubicBezTo>
                      <a:pt x="146601" y="75108"/>
                      <a:pt x="160525" y="66726"/>
                      <a:pt x="168524" y="51138"/>
                    </a:cubicBezTo>
                    <a:cubicBezTo>
                      <a:pt x="163063" y="56024"/>
                      <a:pt x="156975" y="60092"/>
                      <a:pt x="149632" y="61812"/>
                    </a:cubicBezTo>
                    <a:cubicBezTo>
                      <a:pt x="147638" y="62276"/>
                      <a:pt x="146110" y="60256"/>
                      <a:pt x="147038" y="58454"/>
                    </a:cubicBezTo>
                    <a:cubicBezTo>
                      <a:pt x="155829" y="41555"/>
                      <a:pt x="170162" y="22936"/>
                      <a:pt x="167868" y="2897"/>
                    </a:cubicBezTo>
                    <a:cubicBezTo>
                      <a:pt x="167732" y="2542"/>
                      <a:pt x="167732" y="2187"/>
                      <a:pt x="167787" y="1859"/>
                    </a:cubicBezTo>
                    <a:cubicBezTo>
                      <a:pt x="167787" y="713"/>
                      <a:pt x="168688" y="112"/>
                      <a:pt x="169670" y="57"/>
                    </a:cubicBezTo>
                    <a:cubicBezTo>
                      <a:pt x="170517" y="-134"/>
                      <a:pt x="171472" y="139"/>
                      <a:pt x="172073" y="1068"/>
                    </a:cubicBezTo>
                    <a:cubicBezTo>
                      <a:pt x="177724" y="9940"/>
                      <a:pt x="177042" y="20861"/>
                      <a:pt x="181519" y="30170"/>
                    </a:cubicBezTo>
                    <a:cubicBezTo>
                      <a:pt x="185969" y="39425"/>
                      <a:pt x="202787" y="39125"/>
                      <a:pt x="211441" y="39316"/>
                    </a:cubicBezTo>
                    <a:cubicBezTo>
                      <a:pt x="214198" y="39371"/>
                      <a:pt x="214335" y="42865"/>
                      <a:pt x="212042" y="43821"/>
                    </a:cubicBezTo>
                    <a:cubicBezTo>
                      <a:pt x="203332" y="47424"/>
                      <a:pt x="191975" y="48353"/>
                      <a:pt x="185832" y="55888"/>
                    </a:cubicBezTo>
                    <a:cubicBezTo>
                      <a:pt x="196562" y="57799"/>
                      <a:pt x="207209" y="57990"/>
                      <a:pt x="215754" y="65880"/>
                    </a:cubicBezTo>
                    <a:cubicBezTo>
                      <a:pt x="217338" y="67327"/>
                      <a:pt x="216000" y="69647"/>
                      <a:pt x="214144" y="69784"/>
                    </a:cubicBezTo>
                    <a:cubicBezTo>
                      <a:pt x="203879" y="70603"/>
                      <a:pt x="191211" y="74917"/>
                      <a:pt x="186706" y="84882"/>
                    </a:cubicBezTo>
                    <a:cubicBezTo>
                      <a:pt x="199538" y="84117"/>
                      <a:pt x="211523" y="87557"/>
                      <a:pt x="223235" y="93017"/>
                    </a:cubicBezTo>
                    <a:cubicBezTo>
                      <a:pt x="225282" y="93973"/>
                      <a:pt x="224300" y="97467"/>
                      <a:pt x="222088" y="97303"/>
                    </a:cubicBezTo>
                    <a:cubicBezTo>
                      <a:pt x="208738" y="96293"/>
                      <a:pt x="193613" y="101180"/>
                      <a:pt x="183649" y="110490"/>
                    </a:cubicBezTo>
                    <a:cubicBezTo>
                      <a:pt x="199456" y="114639"/>
                      <a:pt x="214280" y="116851"/>
                      <a:pt x="227740" y="127471"/>
                    </a:cubicBezTo>
                    <a:cubicBezTo>
                      <a:pt x="229705" y="129027"/>
                      <a:pt x="227521" y="131703"/>
                      <a:pt x="225501" y="131321"/>
                    </a:cubicBezTo>
                    <a:cubicBezTo>
                      <a:pt x="218157" y="129846"/>
                      <a:pt x="210840" y="127799"/>
                      <a:pt x="203332" y="127607"/>
                    </a:cubicBezTo>
                    <a:cubicBezTo>
                      <a:pt x="195989" y="127416"/>
                      <a:pt x="189928" y="130911"/>
                      <a:pt x="184631" y="135497"/>
                    </a:cubicBezTo>
                    <a:cubicBezTo>
                      <a:pt x="205517" y="138227"/>
                      <a:pt x="224409" y="145271"/>
                      <a:pt x="240762" y="159249"/>
                    </a:cubicBezTo>
                    <a:cubicBezTo>
                      <a:pt x="242591" y="160805"/>
                      <a:pt x="240626" y="163618"/>
                      <a:pt x="238523" y="163072"/>
                    </a:cubicBezTo>
                    <a:cubicBezTo>
                      <a:pt x="221460" y="158785"/>
                      <a:pt x="205271" y="160232"/>
                      <a:pt x="189491" y="167003"/>
                    </a:cubicBezTo>
                    <a:cubicBezTo>
                      <a:pt x="209584" y="172900"/>
                      <a:pt x="230879" y="171235"/>
                      <a:pt x="248297" y="185240"/>
                    </a:cubicBezTo>
                    <a:cubicBezTo>
                      <a:pt x="250263" y="186823"/>
                      <a:pt x="248079" y="189471"/>
                      <a:pt x="246058" y="189062"/>
                    </a:cubicBezTo>
                    <a:cubicBezTo>
                      <a:pt x="229159" y="185786"/>
                      <a:pt x="212970" y="189280"/>
                      <a:pt x="196562" y="192284"/>
                    </a:cubicBezTo>
                    <a:cubicBezTo>
                      <a:pt x="206472" y="193266"/>
                      <a:pt x="216546" y="193485"/>
                      <a:pt x="225828" y="196979"/>
                    </a:cubicBezTo>
                    <a:cubicBezTo>
                      <a:pt x="237623" y="201429"/>
                      <a:pt x="247724" y="210029"/>
                      <a:pt x="258426" y="216472"/>
                    </a:cubicBezTo>
                    <a:cubicBezTo>
                      <a:pt x="260774" y="217864"/>
                      <a:pt x="259136" y="221113"/>
                      <a:pt x="256651" y="220677"/>
                    </a:cubicBezTo>
                    <a:cubicBezTo>
                      <a:pt x="240243" y="217728"/>
                      <a:pt x="224382" y="221059"/>
                      <a:pt x="208492" y="224389"/>
                    </a:cubicBezTo>
                    <a:cubicBezTo>
                      <a:pt x="214307" y="225072"/>
                      <a:pt x="220068" y="226164"/>
                      <a:pt x="225828" y="227693"/>
                    </a:cubicBezTo>
                    <a:cubicBezTo>
                      <a:pt x="244120" y="232580"/>
                      <a:pt x="260856" y="242217"/>
                      <a:pt x="276554" y="252537"/>
                    </a:cubicBezTo>
                    <a:cubicBezTo>
                      <a:pt x="278710" y="253956"/>
                      <a:pt x="277373" y="257396"/>
                      <a:pt x="274779" y="256741"/>
                    </a:cubicBezTo>
                    <a:cubicBezTo>
                      <a:pt x="255177" y="251608"/>
                      <a:pt x="237049" y="247240"/>
                      <a:pt x="216765" y="251254"/>
                    </a:cubicBezTo>
                    <a:cubicBezTo>
                      <a:pt x="206554" y="253274"/>
                      <a:pt x="196616" y="256468"/>
                      <a:pt x="186515" y="258898"/>
                    </a:cubicBezTo>
                    <a:cubicBezTo>
                      <a:pt x="224928" y="263129"/>
                      <a:pt x="266070" y="272084"/>
                      <a:pt x="291323" y="302825"/>
                    </a:cubicBezTo>
                    <a:cubicBezTo>
                      <a:pt x="292743" y="304572"/>
                      <a:pt x="291460" y="307220"/>
                      <a:pt x="289085" y="306675"/>
                    </a:cubicBezTo>
                    <a:cubicBezTo>
                      <a:pt x="269565" y="302088"/>
                      <a:pt x="249799" y="298484"/>
                      <a:pt x="230196" y="294389"/>
                    </a:cubicBezTo>
                    <a:cubicBezTo>
                      <a:pt x="217884" y="291823"/>
                      <a:pt x="205325" y="289420"/>
                      <a:pt x="193013" y="286254"/>
                    </a:cubicBezTo>
                    <a:cubicBezTo>
                      <a:pt x="206882" y="293379"/>
                      <a:pt x="220996" y="300095"/>
                      <a:pt x="234620" y="307685"/>
                    </a:cubicBezTo>
                    <a:cubicBezTo>
                      <a:pt x="253676" y="318305"/>
                      <a:pt x="275625" y="330973"/>
                      <a:pt x="287037" y="350329"/>
                    </a:cubicBezTo>
                    <a:cubicBezTo>
                      <a:pt x="288266" y="352404"/>
                      <a:pt x="285890" y="354451"/>
                      <a:pt x="283898" y="353468"/>
                    </a:cubicBezTo>
                    <a:cubicBezTo>
                      <a:pt x="259682" y="341456"/>
                      <a:pt x="234183" y="330181"/>
                      <a:pt x="207946" y="323383"/>
                    </a:cubicBezTo>
                    <a:cubicBezTo>
                      <a:pt x="196480" y="320407"/>
                      <a:pt x="184932" y="320461"/>
                      <a:pt x="173383" y="321936"/>
                    </a:cubicBezTo>
                    <a:cubicBezTo>
                      <a:pt x="164019" y="323110"/>
                      <a:pt x="154682" y="325239"/>
                      <a:pt x="145400" y="327396"/>
                    </a:cubicBezTo>
                    <a:cubicBezTo>
                      <a:pt x="137537" y="329225"/>
                      <a:pt x="129729" y="331109"/>
                      <a:pt x="121976" y="332474"/>
                    </a:cubicBezTo>
                    <a:cubicBezTo>
                      <a:pt x="99616" y="336460"/>
                      <a:pt x="76683" y="338808"/>
                      <a:pt x="53996" y="337170"/>
                    </a:cubicBezTo>
                    <a:cubicBezTo>
                      <a:pt x="34722" y="335750"/>
                      <a:pt x="13290" y="330727"/>
                      <a:pt x="595" y="315001"/>
                    </a:cubicBezTo>
                    <a:cubicBezTo>
                      <a:pt x="-606" y="313527"/>
                      <a:pt x="50" y="311070"/>
                      <a:pt x="2206" y="31109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07" name="fence">
            <a:extLst>
              <a:ext uri="{FF2B5EF4-FFF2-40B4-BE49-F238E27FC236}">
                <a16:creationId xmlns:a16="http://schemas.microsoft.com/office/drawing/2014/main" id="{C63B3CA6-96A4-A060-969D-46AF9CC21A3D}"/>
              </a:ext>
            </a:extLst>
          </p:cNvPr>
          <p:cNvGrpSpPr/>
          <p:nvPr/>
        </p:nvGrpSpPr>
        <p:grpSpPr>
          <a:xfrm>
            <a:off x="0" y="1135334"/>
            <a:ext cx="12191999" cy="1166215"/>
            <a:chOff x="-1667805" y="540752"/>
            <a:chExt cx="14363133" cy="1760797"/>
          </a:xfrm>
          <a:solidFill>
            <a:schemeClr val="bg2">
              <a:lumMod val="90000"/>
            </a:schemeClr>
          </a:solidFill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6BC4652-0826-E6EF-A43F-200A6DD11542}"/>
                </a:ext>
              </a:extLst>
            </p:cNvPr>
            <p:cNvGrpSpPr/>
            <p:nvPr/>
          </p:nvGrpSpPr>
          <p:grpSpPr>
            <a:xfrm>
              <a:off x="-1667805" y="540752"/>
              <a:ext cx="14314630" cy="1760797"/>
              <a:chOff x="0" y="2608960"/>
              <a:chExt cx="6957761" cy="855852"/>
            </a:xfrm>
            <a:grpFill/>
          </p:grpSpPr>
          <p:sp>
            <p:nvSpPr>
              <p:cNvPr id="11" name="Arrow: Pentagon 10">
                <a:extLst>
                  <a:ext uri="{FF2B5EF4-FFF2-40B4-BE49-F238E27FC236}">
                    <a16:creationId xmlns:a16="http://schemas.microsoft.com/office/drawing/2014/main" id="{E51A97CC-EC81-BD56-E9E3-0F0712294A3B}"/>
                  </a:ext>
                </a:extLst>
              </p:cNvPr>
              <p:cNvSpPr/>
              <p:nvPr/>
            </p:nvSpPr>
            <p:spPr>
              <a:xfrm rot="16200000">
                <a:off x="520860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Arrow: Pentagon 11">
                <a:extLst>
                  <a:ext uri="{FF2B5EF4-FFF2-40B4-BE49-F238E27FC236}">
                    <a16:creationId xmlns:a16="http://schemas.microsoft.com/office/drawing/2014/main" id="{00613F4A-D4DE-7838-BB88-FE8980BDB359}"/>
                  </a:ext>
                </a:extLst>
              </p:cNvPr>
              <p:cNvSpPr/>
              <p:nvPr/>
            </p:nvSpPr>
            <p:spPr>
              <a:xfrm rot="16200000">
                <a:off x="551595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Arrow: Pentagon 12">
                <a:extLst>
                  <a:ext uri="{FF2B5EF4-FFF2-40B4-BE49-F238E27FC236}">
                    <a16:creationId xmlns:a16="http://schemas.microsoft.com/office/drawing/2014/main" id="{406B3879-402E-A9B0-2082-71C28679A6F3}"/>
                  </a:ext>
                </a:extLst>
              </p:cNvPr>
              <p:cNvSpPr/>
              <p:nvPr/>
            </p:nvSpPr>
            <p:spPr>
              <a:xfrm rot="16200000">
                <a:off x="5823300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Arrow: Pentagon 13">
                <a:extLst>
                  <a:ext uri="{FF2B5EF4-FFF2-40B4-BE49-F238E27FC236}">
                    <a16:creationId xmlns:a16="http://schemas.microsoft.com/office/drawing/2014/main" id="{FC83FD20-133D-E345-5B51-BC5C2D4CFAE9}"/>
                  </a:ext>
                </a:extLst>
              </p:cNvPr>
              <p:cNvSpPr/>
              <p:nvPr/>
            </p:nvSpPr>
            <p:spPr>
              <a:xfrm rot="16200000">
                <a:off x="6130648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Arrow: Pentagon 14">
                <a:extLst>
                  <a:ext uri="{FF2B5EF4-FFF2-40B4-BE49-F238E27FC236}">
                    <a16:creationId xmlns:a16="http://schemas.microsoft.com/office/drawing/2014/main" id="{D60C02D1-B3B0-0D3E-5001-B43132B20F69}"/>
                  </a:ext>
                </a:extLst>
              </p:cNvPr>
              <p:cNvSpPr/>
              <p:nvPr/>
            </p:nvSpPr>
            <p:spPr>
              <a:xfrm rot="16200000">
                <a:off x="6437996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Arrow: Pentagon 16">
                <a:extLst>
                  <a:ext uri="{FF2B5EF4-FFF2-40B4-BE49-F238E27FC236}">
                    <a16:creationId xmlns:a16="http://schemas.microsoft.com/office/drawing/2014/main" id="{FD446FA9-B99F-CA55-F016-ACF447A5BCD6}"/>
                  </a:ext>
                </a:extLst>
              </p:cNvPr>
              <p:cNvSpPr/>
              <p:nvPr/>
            </p:nvSpPr>
            <p:spPr>
              <a:xfrm rot="16200000">
                <a:off x="1520428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Arrow: Pentagon 17">
                <a:extLst>
                  <a:ext uri="{FF2B5EF4-FFF2-40B4-BE49-F238E27FC236}">
                    <a16:creationId xmlns:a16="http://schemas.microsoft.com/office/drawing/2014/main" id="{74412CAA-BC7F-AC6C-47A6-CE8D158AAA86}"/>
                  </a:ext>
                </a:extLst>
              </p:cNvPr>
              <p:cNvSpPr/>
              <p:nvPr/>
            </p:nvSpPr>
            <p:spPr>
              <a:xfrm rot="16200000">
                <a:off x="1827776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Arrow: Pentagon 18">
                <a:extLst>
                  <a:ext uri="{FF2B5EF4-FFF2-40B4-BE49-F238E27FC236}">
                    <a16:creationId xmlns:a16="http://schemas.microsoft.com/office/drawing/2014/main" id="{47AFF49B-BCD4-F3DC-6171-AFD89A95C6A7}"/>
                  </a:ext>
                </a:extLst>
              </p:cNvPr>
              <p:cNvSpPr/>
              <p:nvPr/>
            </p:nvSpPr>
            <p:spPr>
              <a:xfrm rot="16200000">
                <a:off x="213512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Arrow: Pentagon 19">
                <a:extLst>
                  <a:ext uri="{FF2B5EF4-FFF2-40B4-BE49-F238E27FC236}">
                    <a16:creationId xmlns:a16="http://schemas.microsoft.com/office/drawing/2014/main" id="{881B8484-CCC7-982A-1A82-2D8A2F871D4A}"/>
                  </a:ext>
                </a:extLst>
              </p:cNvPr>
              <p:cNvSpPr/>
              <p:nvPr/>
            </p:nvSpPr>
            <p:spPr>
              <a:xfrm rot="16200000">
                <a:off x="244247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Arrow: Pentagon 20">
                <a:extLst>
                  <a:ext uri="{FF2B5EF4-FFF2-40B4-BE49-F238E27FC236}">
                    <a16:creationId xmlns:a16="http://schemas.microsoft.com/office/drawing/2014/main" id="{0FAC7FCD-2829-2F73-85D2-10512634A810}"/>
                  </a:ext>
                </a:extLst>
              </p:cNvPr>
              <p:cNvSpPr/>
              <p:nvPr/>
            </p:nvSpPr>
            <p:spPr>
              <a:xfrm rot="16200000">
                <a:off x="2749820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Arrow: Pentagon 21">
                <a:extLst>
                  <a:ext uri="{FF2B5EF4-FFF2-40B4-BE49-F238E27FC236}">
                    <a16:creationId xmlns:a16="http://schemas.microsoft.com/office/drawing/2014/main" id="{220D478F-C7E3-E3F9-5C0D-F4796CC7AC16}"/>
                  </a:ext>
                </a:extLst>
              </p:cNvPr>
              <p:cNvSpPr/>
              <p:nvPr/>
            </p:nvSpPr>
            <p:spPr>
              <a:xfrm rot="16200000">
                <a:off x="3057168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Arrow: Pentagon 22">
                <a:extLst>
                  <a:ext uri="{FF2B5EF4-FFF2-40B4-BE49-F238E27FC236}">
                    <a16:creationId xmlns:a16="http://schemas.microsoft.com/office/drawing/2014/main" id="{B1F18C5D-B241-3DE3-3271-076FE76219BF}"/>
                  </a:ext>
                </a:extLst>
              </p:cNvPr>
              <p:cNvSpPr/>
              <p:nvPr/>
            </p:nvSpPr>
            <p:spPr>
              <a:xfrm rot="16200000">
                <a:off x="-323660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Arrow: Pentagon 23">
                <a:extLst>
                  <a:ext uri="{FF2B5EF4-FFF2-40B4-BE49-F238E27FC236}">
                    <a16:creationId xmlns:a16="http://schemas.microsoft.com/office/drawing/2014/main" id="{3CD5ACDB-E88E-B9C1-1A9E-2E5125D24FF7}"/>
                  </a:ext>
                </a:extLst>
              </p:cNvPr>
              <p:cNvSpPr/>
              <p:nvPr/>
            </p:nvSpPr>
            <p:spPr>
              <a:xfrm rot="16200000">
                <a:off x="-1631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Arrow: Pentagon 24">
                <a:extLst>
                  <a:ext uri="{FF2B5EF4-FFF2-40B4-BE49-F238E27FC236}">
                    <a16:creationId xmlns:a16="http://schemas.microsoft.com/office/drawing/2014/main" id="{1C46ECA0-61B0-ECE5-C39D-ACAAACB0E591}"/>
                  </a:ext>
                </a:extLst>
              </p:cNvPr>
              <p:cNvSpPr/>
              <p:nvPr/>
            </p:nvSpPr>
            <p:spPr>
              <a:xfrm rot="16200000">
                <a:off x="291036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Arrow: Pentagon 25">
                <a:extLst>
                  <a:ext uri="{FF2B5EF4-FFF2-40B4-BE49-F238E27FC236}">
                    <a16:creationId xmlns:a16="http://schemas.microsoft.com/office/drawing/2014/main" id="{512F379B-C22E-7239-4AD5-735D5DC286A4}"/>
                  </a:ext>
                </a:extLst>
              </p:cNvPr>
              <p:cNvSpPr/>
              <p:nvPr/>
            </p:nvSpPr>
            <p:spPr>
              <a:xfrm rot="16200000">
                <a:off x="59838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Arrow: Pentagon 26">
                <a:extLst>
                  <a:ext uri="{FF2B5EF4-FFF2-40B4-BE49-F238E27FC236}">
                    <a16:creationId xmlns:a16="http://schemas.microsoft.com/office/drawing/2014/main" id="{614156A5-3399-8B64-388C-3225B5318CD4}"/>
                  </a:ext>
                </a:extLst>
              </p:cNvPr>
              <p:cNvSpPr/>
              <p:nvPr/>
            </p:nvSpPr>
            <p:spPr>
              <a:xfrm rot="16200000">
                <a:off x="905732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Arrow: Pentagon 27">
                <a:extLst>
                  <a:ext uri="{FF2B5EF4-FFF2-40B4-BE49-F238E27FC236}">
                    <a16:creationId xmlns:a16="http://schemas.microsoft.com/office/drawing/2014/main" id="{5B82D782-E61C-7E27-D6C7-AB43F21870EB}"/>
                  </a:ext>
                </a:extLst>
              </p:cNvPr>
              <p:cNvSpPr/>
              <p:nvPr/>
            </p:nvSpPr>
            <p:spPr>
              <a:xfrm rot="16200000">
                <a:off x="1213080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Arrow: Pentagon 28">
                <a:extLst>
                  <a:ext uri="{FF2B5EF4-FFF2-40B4-BE49-F238E27FC236}">
                    <a16:creationId xmlns:a16="http://schemas.microsoft.com/office/drawing/2014/main" id="{4FF75098-9E4E-F97E-82B8-F6813A92CF29}"/>
                  </a:ext>
                </a:extLst>
              </p:cNvPr>
              <p:cNvSpPr/>
              <p:nvPr/>
            </p:nvSpPr>
            <p:spPr>
              <a:xfrm rot="16200000">
                <a:off x="3364516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Arrow: Pentagon 29">
                <a:extLst>
                  <a:ext uri="{FF2B5EF4-FFF2-40B4-BE49-F238E27FC236}">
                    <a16:creationId xmlns:a16="http://schemas.microsoft.com/office/drawing/2014/main" id="{D461D023-D932-10F4-D927-550FDAF469D4}"/>
                  </a:ext>
                </a:extLst>
              </p:cNvPr>
              <p:cNvSpPr/>
              <p:nvPr/>
            </p:nvSpPr>
            <p:spPr>
              <a:xfrm rot="16200000">
                <a:off x="3671864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Arrow: Pentagon 30">
                <a:extLst>
                  <a:ext uri="{FF2B5EF4-FFF2-40B4-BE49-F238E27FC236}">
                    <a16:creationId xmlns:a16="http://schemas.microsoft.com/office/drawing/2014/main" id="{A26B80C6-8C70-EB09-466D-6EDB79BF4E50}"/>
                  </a:ext>
                </a:extLst>
              </p:cNvPr>
              <p:cNvSpPr/>
              <p:nvPr/>
            </p:nvSpPr>
            <p:spPr>
              <a:xfrm rot="16200000">
                <a:off x="3979212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Arrow: Pentagon 31">
                <a:extLst>
                  <a:ext uri="{FF2B5EF4-FFF2-40B4-BE49-F238E27FC236}">
                    <a16:creationId xmlns:a16="http://schemas.microsoft.com/office/drawing/2014/main" id="{96281333-71D8-36C5-2ECD-12D0F8BFD5F4}"/>
                  </a:ext>
                </a:extLst>
              </p:cNvPr>
              <p:cNvSpPr/>
              <p:nvPr/>
            </p:nvSpPr>
            <p:spPr>
              <a:xfrm rot="16200000">
                <a:off x="4286560" y="2932620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Arrow: Pentagon 32">
                <a:extLst>
                  <a:ext uri="{FF2B5EF4-FFF2-40B4-BE49-F238E27FC236}">
                    <a16:creationId xmlns:a16="http://schemas.microsoft.com/office/drawing/2014/main" id="{42E29A18-D234-4FCB-B12A-4A2670D5B62A}"/>
                  </a:ext>
                </a:extLst>
              </p:cNvPr>
              <p:cNvSpPr/>
              <p:nvPr/>
            </p:nvSpPr>
            <p:spPr>
              <a:xfrm rot="16200000">
                <a:off x="4593908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Arrow: Pentagon 33">
                <a:extLst>
                  <a:ext uri="{FF2B5EF4-FFF2-40B4-BE49-F238E27FC236}">
                    <a16:creationId xmlns:a16="http://schemas.microsoft.com/office/drawing/2014/main" id="{120F1D16-8395-FFAC-AA91-9566FCB9E63E}"/>
                  </a:ext>
                </a:extLst>
              </p:cNvPr>
              <p:cNvSpPr/>
              <p:nvPr/>
            </p:nvSpPr>
            <p:spPr>
              <a:xfrm rot="16200000">
                <a:off x="4901256" y="2945046"/>
                <a:ext cx="843426" cy="19610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8268ECE-6F0C-89F0-7D50-5BC89CECF82B}"/>
                </a:ext>
              </a:extLst>
            </p:cNvPr>
            <p:cNvSpPr/>
            <p:nvPr/>
          </p:nvSpPr>
          <p:spPr>
            <a:xfrm>
              <a:off x="-1667805" y="1314504"/>
              <a:ext cx="14363133" cy="176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7" name="lake">
            <a:extLst>
              <a:ext uri="{FF2B5EF4-FFF2-40B4-BE49-F238E27FC236}">
                <a16:creationId xmlns:a16="http://schemas.microsoft.com/office/drawing/2014/main" id="{807833A5-1894-3C7C-A351-981CF7257FBE}"/>
              </a:ext>
            </a:extLst>
          </p:cNvPr>
          <p:cNvGrpSpPr/>
          <p:nvPr/>
        </p:nvGrpSpPr>
        <p:grpSpPr>
          <a:xfrm>
            <a:off x="4728083" y="2672517"/>
            <a:ext cx="8100217" cy="2150607"/>
            <a:chOff x="5197075" y="2830116"/>
            <a:chExt cx="8100217" cy="2150607"/>
          </a:xfrm>
        </p:grpSpPr>
        <p:sp>
          <p:nvSpPr>
            <p:cNvPr id="155" name="Graphic 170">
              <a:extLst>
                <a:ext uri="{FF2B5EF4-FFF2-40B4-BE49-F238E27FC236}">
                  <a16:creationId xmlns:a16="http://schemas.microsoft.com/office/drawing/2014/main" id="{3BC3F317-7C4E-EF06-B7B6-B34D5BF3B69A}"/>
                </a:ext>
              </a:extLst>
            </p:cNvPr>
            <p:cNvSpPr/>
            <p:nvPr/>
          </p:nvSpPr>
          <p:spPr>
            <a:xfrm flipH="1">
              <a:off x="5197075" y="2830116"/>
              <a:ext cx="8100217" cy="2150607"/>
            </a:xfrm>
            <a:custGeom>
              <a:avLst/>
              <a:gdLst>
                <a:gd name="connsiteX0" fmla="*/ 0 w 5053311"/>
                <a:gd name="connsiteY0" fmla="*/ 1000112 h 1341654"/>
                <a:gd name="connsiteX1" fmla="*/ 933312 w 5053311"/>
                <a:gd name="connsiteY1" fmla="*/ 1242883 h 1341654"/>
                <a:gd name="connsiteX2" fmla="*/ 2264648 w 5053311"/>
                <a:gd name="connsiteY2" fmla="*/ 1005191 h 1341654"/>
                <a:gd name="connsiteX3" fmla="*/ 4455623 w 5053311"/>
                <a:gd name="connsiteY3" fmla="*/ 603857 h 1341654"/>
                <a:gd name="connsiteX4" fmla="*/ 4734396 w 5053311"/>
                <a:gd name="connsiteY4" fmla="*/ 215813 h 1341654"/>
                <a:gd name="connsiteX5" fmla="*/ 0 w 5053311"/>
                <a:gd name="connsiteY5" fmla="*/ 0 h 1341654"/>
                <a:gd name="connsiteX6" fmla="*/ 0 w 5053311"/>
                <a:gd name="connsiteY6" fmla="*/ 1000112 h 134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53311" h="1341654">
                  <a:moveTo>
                    <a:pt x="0" y="1000112"/>
                  </a:moveTo>
                  <a:cubicBezTo>
                    <a:pt x="0" y="1000112"/>
                    <a:pt x="121120" y="1138034"/>
                    <a:pt x="933312" y="1242883"/>
                  </a:cubicBezTo>
                  <a:cubicBezTo>
                    <a:pt x="1745504" y="1347733"/>
                    <a:pt x="2774848" y="1475169"/>
                    <a:pt x="2264648" y="1005191"/>
                  </a:cubicBezTo>
                  <a:cubicBezTo>
                    <a:pt x="1908210" y="676873"/>
                    <a:pt x="3909597" y="561842"/>
                    <a:pt x="4455623" y="603857"/>
                  </a:cubicBezTo>
                  <a:cubicBezTo>
                    <a:pt x="5001649" y="645898"/>
                    <a:pt x="5333200" y="376144"/>
                    <a:pt x="4734396" y="215813"/>
                  </a:cubicBezTo>
                  <a:cubicBezTo>
                    <a:pt x="4066417" y="36988"/>
                    <a:pt x="0" y="0"/>
                    <a:pt x="0" y="0"/>
                  </a:cubicBezTo>
                  <a:lnTo>
                    <a:pt x="0" y="100011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9B0C369A-4D16-8167-A533-03E36A0F8479}"/>
                </a:ext>
              </a:extLst>
            </p:cNvPr>
            <p:cNvCxnSpPr/>
            <p:nvPr/>
          </p:nvCxnSpPr>
          <p:spPr>
            <a:xfrm flipV="1">
              <a:off x="8630689" y="3139033"/>
              <a:ext cx="1002378" cy="2316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EB52F1C7-57B7-02C8-CBDA-195A70C0F645}"/>
                </a:ext>
              </a:extLst>
            </p:cNvPr>
            <p:cNvCxnSpPr/>
            <p:nvPr/>
          </p:nvCxnSpPr>
          <p:spPr>
            <a:xfrm flipV="1">
              <a:off x="8932633" y="3190983"/>
              <a:ext cx="1002378" cy="2316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bench">
            <a:extLst>
              <a:ext uri="{FF2B5EF4-FFF2-40B4-BE49-F238E27FC236}">
                <a16:creationId xmlns:a16="http://schemas.microsoft.com/office/drawing/2014/main" id="{AB302DEF-C610-9B64-C69E-BCBB63C0D11C}"/>
              </a:ext>
            </a:extLst>
          </p:cNvPr>
          <p:cNvGrpSpPr/>
          <p:nvPr/>
        </p:nvGrpSpPr>
        <p:grpSpPr>
          <a:xfrm>
            <a:off x="1493255" y="2183001"/>
            <a:ext cx="7096732" cy="3162245"/>
            <a:chOff x="6013341" y="139489"/>
            <a:chExt cx="7096732" cy="3162245"/>
          </a:xfrm>
        </p:grpSpPr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FF60F365-22E4-B2A9-29B3-5CDDED11063E}"/>
                </a:ext>
              </a:extLst>
            </p:cNvPr>
            <p:cNvSpPr/>
            <p:nvPr/>
          </p:nvSpPr>
          <p:spPr>
            <a:xfrm>
              <a:off x="6013341" y="139489"/>
              <a:ext cx="7096732" cy="2083539"/>
            </a:xfrm>
            <a:custGeom>
              <a:avLst/>
              <a:gdLst>
                <a:gd name="connsiteX0" fmla="*/ 7096733 w 7096732"/>
                <a:gd name="connsiteY0" fmla="*/ 2081761 h 2083539"/>
                <a:gd name="connsiteX1" fmla="*/ 1686856 w 7096732"/>
                <a:gd name="connsiteY1" fmla="*/ 2081761 h 2083539"/>
                <a:gd name="connsiteX2" fmla="*/ 1666247 w 7096732"/>
                <a:gd name="connsiteY2" fmla="*/ 2082263 h 2083539"/>
                <a:gd name="connsiteX3" fmla="*/ 1638378 w 7096732"/>
                <a:gd name="connsiteY3" fmla="*/ 2082654 h 2083539"/>
                <a:gd name="connsiteX4" fmla="*/ 1593809 w 7096732"/>
                <a:gd name="connsiteY4" fmla="*/ 2083101 h 2083539"/>
                <a:gd name="connsiteX5" fmla="*/ 1565828 w 7096732"/>
                <a:gd name="connsiteY5" fmla="*/ 2083269 h 2083539"/>
                <a:gd name="connsiteX6" fmla="*/ 697525 w 7096732"/>
                <a:gd name="connsiteY6" fmla="*/ 2069418 h 2083539"/>
                <a:gd name="connsiteX7" fmla="*/ 669600 w 7096732"/>
                <a:gd name="connsiteY7" fmla="*/ 2066737 h 2083539"/>
                <a:gd name="connsiteX8" fmla="*/ 658374 w 7096732"/>
                <a:gd name="connsiteY8" fmla="*/ 2065229 h 2083539"/>
                <a:gd name="connsiteX9" fmla="*/ 618887 w 7096732"/>
                <a:gd name="connsiteY9" fmla="*/ 2056516 h 2083539"/>
                <a:gd name="connsiteX10" fmla="*/ 590962 w 7096732"/>
                <a:gd name="connsiteY10" fmla="*/ 2046463 h 2083539"/>
                <a:gd name="connsiteX11" fmla="*/ 543266 w 7096732"/>
                <a:gd name="connsiteY11" fmla="*/ 2018594 h 2083539"/>
                <a:gd name="connsiteX12" fmla="*/ 422574 w 7096732"/>
                <a:gd name="connsiteY12" fmla="*/ 1064386 h 2083539"/>
                <a:gd name="connsiteX13" fmla="*/ 421289 w 7096732"/>
                <a:gd name="connsiteY13" fmla="*/ 1036517 h 2083539"/>
                <a:gd name="connsiteX14" fmla="*/ 419558 w 7096732"/>
                <a:gd name="connsiteY14" fmla="*/ 1006190 h 2083539"/>
                <a:gd name="connsiteX15" fmla="*/ 417659 w 7096732"/>
                <a:gd name="connsiteY15" fmla="*/ 978432 h 2083539"/>
                <a:gd name="connsiteX16" fmla="*/ 310315 w 7096732"/>
                <a:gd name="connsiteY16" fmla="*/ 510572 h 2083539"/>
                <a:gd name="connsiteX17" fmla="*/ 287975 w 7096732"/>
                <a:gd name="connsiteY17" fmla="*/ 467567 h 2083539"/>
                <a:gd name="connsiteX18" fmla="*/ 287751 w 7096732"/>
                <a:gd name="connsiteY18" fmla="*/ 467176 h 2083539"/>
                <a:gd name="connsiteX19" fmla="*/ 90433 w 7096732"/>
                <a:gd name="connsiteY19" fmla="*/ 515934 h 2083539"/>
                <a:gd name="connsiteX20" fmla="*/ 64351 w 7096732"/>
                <a:gd name="connsiteY20" fmla="*/ 82924 h 2083539"/>
                <a:gd name="connsiteX21" fmla="*/ 64351 w 7096732"/>
                <a:gd name="connsiteY21" fmla="*/ 82924 h 2083539"/>
                <a:gd name="connsiteX22" fmla="*/ 70550 w 7096732"/>
                <a:gd name="connsiteY22" fmla="*/ 75664 h 2083539"/>
                <a:gd name="connsiteX23" fmla="*/ 241787 w 7096732"/>
                <a:gd name="connsiteY23" fmla="*/ 1215 h 2083539"/>
                <a:gd name="connsiteX24" fmla="*/ 5303493 w 7096732"/>
                <a:gd name="connsiteY24" fmla="*/ 1215 h 2083539"/>
                <a:gd name="connsiteX25" fmla="*/ 5334322 w 7096732"/>
                <a:gd name="connsiteY25" fmla="*/ 1661 h 2083539"/>
                <a:gd name="connsiteX26" fmla="*/ 5532926 w 7096732"/>
                <a:gd name="connsiteY26" fmla="*/ 33217 h 2083539"/>
                <a:gd name="connsiteX27" fmla="*/ 5608994 w 7096732"/>
                <a:gd name="connsiteY27" fmla="*/ 189040 h 2083539"/>
                <a:gd name="connsiteX28" fmla="*/ 5664789 w 7096732"/>
                <a:gd name="connsiteY28" fmla="*/ 449527 h 2083539"/>
                <a:gd name="connsiteX29" fmla="*/ 5669480 w 7096732"/>
                <a:gd name="connsiteY29" fmla="*/ 477453 h 2083539"/>
                <a:gd name="connsiteX30" fmla="*/ 5709189 w 7096732"/>
                <a:gd name="connsiteY30" fmla="*/ 772511 h 2083539"/>
                <a:gd name="connsiteX31" fmla="*/ 5712317 w 7096732"/>
                <a:gd name="connsiteY31" fmla="*/ 800437 h 2083539"/>
                <a:gd name="connsiteX32" fmla="*/ 5730691 w 7096732"/>
                <a:gd name="connsiteY32" fmla="*/ 974020 h 2083539"/>
                <a:gd name="connsiteX33" fmla="*/ 5733596 w 7096732"/>
                <a:gd name="connsiteY33" fmla="*/ 1001722 h 2083539"/>
                <a:gd name="connsiteX34" fmla="*/ 5736835 w 7096732"/>
                <a:gd name="connsiteY34" fmla="*/ 1032887 h 2083539"/>
                <a:gd name="connsiteX35" fmla="*/ 5739795 w 7096732"/>
                <a:gd name="connsiteY35" fmla="*/ 1060756 h 2083539"/>
                <a:gd name="connsiteX36" fmla="*/ 5741917 w 7096732"/>
                <a:gd name="connsiteY36" fmla="*/ 1080639 h 2083539"/>
                <a:gd name="connsiteX37" fmla="*/ 5744989 w 7096732"/>
                <a:gd name="connsiteY37" fmla="*/ 1108564 h 2083539"/>
                <a:gd name="connsiteX38" fmla="*/ 5782744 w 7096732"/>
                <a:gd name="connsiteY38" fmla="*/ 1401054 h 2083539"/>
                <a:gd name="connsiteX39" fmla="*/ 5787156 w 7096732"/>
                <a:gd name="connsiteY39" fmla="*/ 1428979 h 2083539"/>
                <a:gd name="connsiteX40" fmla="*/ 5813070 w 7096732"/>
                <a:gd name="connsiteY40" fmla="*/ 1570840 h 2083539"/>
                <a:gd name="connsiteX41" fmla="*/ 5883386 w 7096732"/>
                <a:gd name="connsiteY41" fmla="*/ 1630488 h 2083539"/>
                <a:gd name="connsiteX42" fmla="*/ 5884224 w 7096732"/>
                <a:gd name="connsiteY42" fmla="*/ 1630488 h 2083539"/>
                <a:gd name="connsiteX43" fmla="*/ 6796761 w 7096732"/>
                <a:gd name="connsiteY43" fmla="*/ 1677961 h 2083539"/>
                <a:gd name="connsiteX44" fmla="*/ 6824798 w 7096732"/>
                <a:gd name="connsiteY44" fmla="*/ 1681982 h 2083539"/>
                <a:gd name="connsiteX45" fmla="*/ 6869478 w 7096732"/>
                <a:gd name="connsiteY45" fmla="*/ 1688684 h 2083539"/>
                <a:gd name="connsiteX46" fmla="*/ 6897515 w 7096732"/>
                <a:gd name="connsiteY46" fmla="*/ 1693152 h 2083539"/>
                <a:gd name="connsiteX47" fmla="*/ 6915164 w 7096732"/>
                <a:gd name="connsiteY47" fmla="*/ 1696057 h 2083539"/>
                <a:gd name="connsiteX48" fmla="*/ 6942585 w 7096732"/>
                <a:gd name="connsiteY48" fmla="*/ 1702647 h 2083539"/>
                <a:gd name="connsiteX49" fmla="*/ 6999162 w 7096732"/>
                <a:gd name="connsiteY49" fmla="*/ 1730572 h 2083539"/>
                <a:gd name="connsiteX50" fmla="*/ 7086121 w 7096732"/>
                <a:gd name="connsiteY50" fmla="*/ 1880978 h 2083539"/>
                <a:gd name="connsiteX51" fmla="*/ 7086121 w 7096732"/>
                <a:gd name="connsiteY51" fmla="*/ 1881369 h 2083539"/>
                <a:gd name="connsiteX52" fmla="*/ 7086289 w 7096732"/>
                <a:gd name="connsiteY52" fmla="*/ 1883044 h 2083539"/>
                <a:gd name="connsiteX53" fmla="*/ 7087629 w 7096732"/>
                <a:gd name="connsiteY53" fmla="*/ 1908903 h 2083539"/>
                <a:gd name="connsiteX54" fmla="*/ 7095225 w 7096732"/>
                <a:gd name="connsiteY54" fmla="*/ 2053835 h 2083539"/>
                <a:gd name="connsiteX55" fmla="*/ 7096677 w 7096732"/>
                <a:gd name="connsiteY55" fmla="*/ 2081761 h 208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7096732" h="2083539">
                  <a:moveTo>
                    <a:pt x="7096733" y="2081761"/>
                  </a:moveTo>
                  <a:lnTo>
                    <a:pt x="1686856" y="2081761"/>
                  </a:lnTo>
                  <a:cubicBezTo>
                    <a:pt x="1681829" y="2081928"/>
                    <a:pt x="1674904" y="2082096"/>
                    <a:pt x="1666247" y="2082263"/>
                  </a:cubicBezTo>
                  <a:cubicBezTo>
                    <a:pt x="1658372" y="2082431"/>
                    <a:pt x="1648989" y="2082543"/>
                    <a:pt x="1638378" y="2082654"/>
                  </a:cubicBezTo>
                  <a:cubicBezTo>
                    <a:pt x="1625364" y="2082822"/>
                    <a:pt x="1610453" y="2082989"/>
                    <a:pt x="1593809" y="2083101"/>
                  </a:cubicBezTo>
                  <a:cubicBezTo>
                    <a:pt x="1584929" y="2083157"/>
                    <a:pt x="1575602" y="2083213"/>
                    <a:pt x="1565828" y="2083269"/>
                  </a:cubicBezTo>
                  <a:cubicBezTo>
                    <a:pt x="1334161" y="2084442"/>
                    <a:pt x="860105" y="2082152"/>
                    <a:pt x="697525" y="2069418"/>
                  </a:cubicBezTo>
                  <a:cubicBezTo>
                    <a:pt x="686801" y="2068580"/>
                    <a:pt x="677419" y="2067686"/>
                    <a:pt x="669600" y="2066737"/>
                  </a:cubicBezTo>
                  <a:cubicBezTo>
                    <a:pt x="665411" y="2066234"/>
                    <a:pt x="661669" y="2065732"/>
                    <a:pt x="658374" y="2065229"/>
                  </a:cubicBezTo>
                  <a:cubicBezTo>
                    <a:pt x="644914" y="2063162"/>
                    <a:pt x="631677" y="2060314"/>
                    <a:pt x="618887" y="2056516"/>
                  </a:cubicBezTo>
                  <a:cubicBezTo>
                    <a:pt x="609337" y="2053668"/>
                    <a:pt x="600010" y="2050373"/>
                    <a:pt x="590962" y="2046463"/>
                  </a:cubicBezTo>
                  <a:cubicBezTo>
                    <a:pt x="573984" y="2039203"/>
                    <a:pt x="558011" y="2029987"/>
                    <a:pt x="543266" y="2018594"/>
                  </a:cubicBezTo>
                  <a:cubicBezTo>
                    <a:pt x="379458" y="1890807"/>
                    <a:pt x="439888" y="1474497"/>
                    <a:pt x="422574" y="1064386"/>
                  </a:cubicBezTo>
                  <a:cubicBezTo>
                    <a:pt x="422183" y="1055115"/>
                    <a:pt x="421736" y="1045788"/>
                    <a:pt x="421289" y="1036517"/>
                  </a:cubicBezTo>
                  <a:cubicBezTo>
                    <a:pt x="420731" y="1026352"/>
                    <a:pt x="420172" y="1016243"/>
                    <a:pt x="419558" y="1006190"/>
                  </a:cubicBezTo>
                  <a:cubicBezTo>
                    <a:pt x="418999" y="996919"/>
                    <a:pt x="418329" y="987704"/>
                    <a:pt x="417659" y="978432"/>
                  </a:cubicBezTo>
                  <a:cubicBezTo>
                    <a:pt x="405484" y="811160"/>
                    <a:pt x="376665" y="648467"/>
                    <a:pt x="310315" y="510572"/>
                  </a:cubicBezTo>
                  <a:cubicBezTo>
                    <a:pt x="303334" y="495939"/>
                    <a:pt x="295850" y="481586"/>
                    <a:pt x="287975" y="467567"/>
                  </a:cubicBezTo>
                  <a:cubicBezTo>
                    <a:pt x="287919" y="467455"/>
                    <a:pt x="287807" y="467288"/>
                    <a:pt x="287751" y="467176"/>
                  </a:cubicBezTo>
                  <a:cubicBezTo>
                    <a:pt x="259938" y="550282"/>
                    <a:pt x="153934" y="575526"/>
                    <a:pt x="90433" y="515934"/>
                  </a:cubicBezTo>
                  <a:cubicBezTo>
                    <a:pt x="-18419" y="407248"/>
                    <a:pt x="-31321" y="203506"/>
                    <a:pt x="64351" y="82924"/>
                  </a:cubicBezTo>
                  <a:lnTo>
                    <a:pt x="64351" y="82924"/>
                  </a:lnTo>
                  <a:cubicBezTo>
                    <a:pt x="66361" y="80411"/>
                    <a:pt x="68483" y="78009"/>
                    <a:pt x="70550" y="75664"/>
                  </a:cubicBezTo>
                  <a:cubicBezTo>
                    <a:pt x="113946" y="27353"/>
                    <a:pt x="176889" y="1215"/>
                    <a:pt x="241787" y="1215"/>
                  </a:cubicBezTo>
                  <a:lnTo>
                    <a:pt x="5303493" y="1215"/>
                  </a:lnTo>
                  <a:cubicBezTo>
                    <a:pt x="5313770" y="1215"/>
                    <a:pt x="5324046" y="1494"/>
                    <a:pt x="5334322" y="1661"/>
                  </a:cubicBezTo>
                  <a:cubicBezTo>
                    <a:pt x="5391513" y="2723"/>
                    <a:pt x="5493496" y="-12692"/>
                    <a:pt x="5532926" y="33217"/>
                  </a:cubicBezTo>
                  <a:cubicBezTo>
                    <a:pt x="5579505" y="72201"/>
                    <a:pt x="5595422" y="132743"/>
                    <a:pt x="5608994" y="189040"/>
                  </a:cubicBezTo>
                  <a:cubicBezTo>
                    <a:pt x="5631669" y="275162"/>
                    <a:pt x="5649765" y="362065"/>
                    <a:pt x="5664789" y="449527"/>
                  </a:cubicBezTo>
                  <a:cubicBezTo>
                    <a:pt x="5666352" y="458799"/>
                    <a:pt x="5667916" y="468126"/>
                    <a:pt x="5669480" y="477453"/>
                  </a:cubicBezTo>
                  <a:cubicBezTo>
                    <a:pt x="5685565" y="575303"/>
                    <a:pt x="5698075" y="673823"/>
                    <a:pt x="5709189" y="772511"/>
                  </a:cubicBezTo>
                  <a:cubicBezTo>
                    <a:pt x="5710250" y="781782"/>
                    <a:pt x="5711312" y="791109"/>
                    <a:pt x="5712317" y="800437"/>
                  </a:cubicBezTo>
                  <a:cubicBezTo>
                    <a:pt x="5718740" y="858298"/>
                    <a:pt x="5724716" y="916159"/>
                    <a:pt x="5730691" y="974020"/>
                  </a:cubicBezTo>
                  <a:cubicBezTo>
                    <a:pt x="5731641" y="983236"/>
                    <a:pt x="5732647" y="992507"/>
                    <a:pt x="5733596" y="1001722"/>
                  </a:cubicBezTo>
                  <a:cubicBezTo>
                    <a:pt x="5734657" y="1012110"/>
                    <a:pt x="5735774" y="1022498"/>
                    <a:pt x="5736835" y="1032887"/>
                  </a:cubicBezTo>
                  <a:cubicBezTo>
                    <a:pt x="5737840" y="1042158"/>
                    <a:pt x="5738790" y="1051485"/>
                    <a:pt x="5739795" y="1060756"/>
                  </a:cubicBezTo>
                  <a:cubicBezTo>
                    <a:pt x="5740521" y="1067402"/>
                    <a:pt x="5741191" y="1073993"/>
                    <a:pt x="5741917" y="1080639"/>
                  </a:cubicBezTo>
                  <a:cubicBezTo>
                    <a:pt x="5742923" y="1089966"/>
                    <a:pt x="5743928" y="1099237"/>
                    <a:pt x="5744989" y="1108564"/>
                  </a:cubicBezTo>
                  <a:cubicBezTo>
                    <a:pt x="5755713" y="1206470"/>
                    <a:pt x="5767608" y="1304153"/>
                    <a:pt x="5782744" y="1401054"/>
                  </a:cubicBezTo>
                  <a:cubicBezTo>
                    <a:pt x="5784140" y="1410381"/>
                    <a:pt x="5785593" y="1419708"/>
                    <a:pt x="5787156" y="1428979"/>
                  </a:cubicBezTo>
                  <a:cubicBezTo>
                    <a:pt x="5794863" y="1476452"/>
                    <a:pt x="5803409" y="1523757"/>
                    <a:pt x="5813070" y="1570840"/>
                  </a:cubicBezTo>
                  <a:cubicBezTo>
                    <a:pt x="5819996" y="1604517"/>
                    <a:pt x="5849094" y="1629594"/>
                    <a:pt x="5883386" y="1630488"/>
                  </a:cubicBezTo>
                  <a:lnTo>
                    <a:pt x="5884224" y="1630488"/>
                  </a:lnTo>
                  <a:cubicBezTo>
                    <a:pt x="6187881" y="1625908"/>
                    <a:pt x="6494946" y="1636129"/>
                    <a:pt x="6796761" y="1677961"/>
                  </a:cubicBezTo>
                  <a:cubicBezTo>
                    <a:pt x="6806144" y="1679246"/>
                    <a:pt x="6815471" y="1680586"/>
                    <a:pt x="6824798" y="1681982"/>
                  </a:cubicBezTo>
                  <a:cubicBezTo>
                    <a:pt x="6839710" y="1684105"/>
                    <a:pt x="6854621" y="1686339"/>
                    <a:pt x="6869478" y="1688684"/>
                  </a:cubicBezTo>
                  <a:cubicBezTo>
                    <a:pt x="6878805" y="1690136"/>
                    <a:pt x="6888187" y="1691589"/>
                    <a:pt x="6897515" y="1693152"/>
                  </a:cubicBezTo>
                  <a:cubicBezTo>
                    <a:pt x="6903379" y="1694102"/>
                    <a:pt x="6909299" y="1695051"/>
                    <a:pt x="6915164" y="1696057"/>
                  </a:cubicBezTo>
                  <a:cubicBezTo>
                    <a:pt x="6924546" y="1697620"/>
                    <a:pt x="6933705" y="1699854"/>
                    <a:pt x="6942585" y="1702647"/>
                  </a:cubicBezTo>
                  <a:cubicBezTo>
                    <a:pt x="6963083" y="1709014"/>
                    <a:pt x="6982072" y="1718509"/>
                    <a:pt x="6999162" y="1730572"/>
                  </a:cubicBezTo>
                  <a:cubicBezTo>
                    <a:pt x="7047528" y="1764641"/>
                    <a:pt x="7080201" y="1818984"/>
                    <a:pt x="7086121" y="1880978"/>
                  </a:cubicBezTo>
                  <a:cubicBezTo>
                    <a:pt x="7086121" y="1881090"/>
                    <a:pt x="7086121" y="1881257"/>
                    <a:pt x="7086121" y="1881369"/>
                  </a:cubicBezTo>
                  <a:cubicBezTo>
                    <a:pt x="7086177" y="1881927"/>
                    <a:pt x="7086233" y="1882486"/>
                    <a:pt x="7086289" y="1883044"/>
                  </a:cubicBezTo>
                  <a:cubicBezTo>
                    <a:pt x="7086735" y="1891645"/>
                    <a:pt x="7087182" y="1900302"/>
                    <a:pt x="7087629" y="1908903"/>
                  </a:cubicBezTo>
                  <a:cubicBezTo>
                    <a:pt x="7090142" y="1957214"/>
                    <a:pt x="7092655" y="2005469"/>
                    <a:pt x="7095225" y="2053835"/>
                  </a:cubicBezTo>
                  <a:cubicBezTo>
                    <a:pt x="7095671" y="2063107"/>
                    <a:pt x="7096174" y="2072434"/>
                    <a:pt x="7096677" y="2081761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A53552CD-AA1E-D80D-46E1-B2E9B5808CC7}"/>
                </a:ext>
              </a:extLst>
            </p:cNvPr>
            <p:cNvSpPr/>
            <p:nvPr/>
          </p:nvSpPr>
          <p:spPr>
            <a:xfrm>
              <a:off x="6638708" y="1842135"/>
              <a:ext cx="6373795" cy="27925"/>
            </a:xfrm>
            <a:custGeom>
              <a:avLst/>
              <a:gdLst>
                <a:gd name="connsiteX0" fmla="*/ 6373796 w 6373795"/>
                <a:gd name="connsiteY0" fmla="*/ 27925 h 27925"/>
                <a:gd name="connsiteX1" fmla="*/ 17816 w 6373795"/>
                <a:gd name="connsiteY1" fmla="*/ 27925 h 27925"/>
                <a:gd name="connsiteX2" fmla="*/ 0 w 6373795"/>
                <a:gd name="connsiteY2" fmla="*/ 0 h 27925"/>
                <a:gd name="connsiteX3" fmla="*/ 6317219 w 6373795"/>
                <a:gd name="connsiteY3" fmla="*/ 0 h 27925"/>
                <a:gd name="connsiteX4" fmla="*/ 6373796 w 6373795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3795" h="27925">
                  <a:moveTo>
                    <a:pt x="6373796" y="27925"/>
                  </a:moveTo>
                  <a:lnTo>
                    <a:pt x="17816" y="27925"/>
                  </a:lnTo>
                  <a:cubicBezTo>
                    <a:pt x="10947" y="19213"/>
                    <a:pt x="5082" y="9830"/>
                    <a:pt x="0" y="0"/>
                  </a:cubicBezTo>
                  <a:lnTo>
                    <a:pt x="6317219" y="0"/>
                  </a:lnTo>
                  <a:cubicBezTo>
                    <a:pt x="6337717" y="6367"/>
                    <a:pt x="6356706" y="15862"/>
                    <a:pt x="6373796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A7E0E3AE-44B1-417F-3ABE-34B13B716EF5}"/>
                </a:ext>
              </a:extLst>
            </p:cNvPr>
            <p:cNvSpPr/>
            <p:nvPr/>
          </p:nvSpPr>
          <p:spPr>
            <a:xfrm>
              <a:off x="6595144" y="1540542"/>
              <a:ext cx="5205352" cy="27925"/>
            </a:xfrm>
            <a:custGeom>
              <a:avLst/>
              <a:gdLst>
                <a:gd name="connsiteX0" fmla="*/ 5205353 w 5205352"/>
                <a:gd name="connsiteY0" fmla="*/ 27925 h 27925"/>
                <a:gd name="connsiteX1" fmla="*/ 1340 w 5205352"/>
                <a:gd name="connsiteY1" fmla="*/ 27925 h 27925"/>
                <a:gd name="connsiteX2" fmla="*/ 0 w 5205352"/>
                <a:gd name="connsiteY2" fmla="*/ 0 h 27925"/>
                <a:gd name="connsiteX3" fmla="*/ 5200941 w 5205352"/>
                <a:gd name="connsiteY3" fmla="*/ 0 h 27925"/>
                <a:gd name="connsiteX4" fmla="*/ 5205353 w 5205352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5352" h="27925">
                  <a:moveTo>
                    <a:pt x="5205353" y="27925"/>
                  </a:moveTo>
                  <a:lnTo>
                    <a:pt x="1340" y="27925"/>
                  </a:lnTo>
                  <a:cubicBezTo>
                    <a:pt x="838" y="18598"/>
                    <a:pt x="391" y="9327"/>
                    <a:pt x="0" y="0"/>
                  </a:cubicBezTo>
                  <a:lnTo>
                    <a:pt x="5200941" y="0"/>
                  </a:lnTo>
                  <a:cubicBezTo>
                    <a:pt x="5202338" y="9327"/>
                    <a:pt x="5203790" y="18654"/>
                    <a:pt x="5205353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335BB196-ACD0-EA9D-A689-F3D7856FB3F1}"/>
                </a:ext>
              </a:extLst>
            </p:cNvPr>
            <p:cNvSpPr/>
            <p:nvPr/>
          </p:nvSpPr>
          <p:spPr>
            <a:xfrm>
              <a:off x="6589224" y="1220127"/>
              <a:ext cx="5169106" cy="27925"/>
            </a:xfrm>
            <a:custGeom>
              <a:avLst/>
              <a:gdLst>
                <a:gd name="connsiteX0" fmla="*/ 5169107 w 5169106"/>
                <a:gd name="connsiteY0" fmla="*/ 27925 h 27925"/>
                <a:gd name="connsiteX1" fmla="*/ 279 w 5169106"/>
                <a:gd name="connsiteY1" fmla="*/ 27925 h 27925"/>
                <a:gd name="connsiteX2" fmla="*/ 0 w 5169106"/>
                <a:gd name="connsiteY2" fmla="*/ 0 h 27925"/>
                <a:gd name="connsiteX3" fmla="*/ 5166035 w 5169106"/>
                <a:gd name="connsiteY3" fmla="*/ 0 h 27925"/>
                <a:gd name="connsiteX4" fmla="*/ 5169107 w 5169106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9106" h="27925">
                  <a:moveTo>
                    <a:pt x="5169107" y="27925"/>
                  </a:moveTo>
                  <a:lnTo>
                    <a:pt x="279" y="27925"/>
                  </a:lnTo>
                  <a:cubicBezTo>
                    <a:pt x="168" y="18654"/>
                    <a:pt x="112" y="9327"/>
                    <a:pt x="0" y="0"/>
                  </a:cubicBezTo>
                  <a:lnTo>
                    <a:pt x="5166035" y="0"/>
                  </a:lnTo>
                  <a:cubicBezTo>
                    <a:pt x="5167040" y="9327"/>
                    <a:pt x="5168045" y="18598"/>
                    <a:pt x="5169107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D743EFC3-57AB-4586-CBB0-9C4AA9907FC7}"/>
                </a:ext>
              </a:extLst>
            </p:cNvPr>
            <p:cNvSpPr/>
            <p:nvPr/>
          </p:nvSpPr>
          <p:spPr>
            <a:xfrm>
              <a:off x="6580176" y="912000"/>
              <a:ext cx="5145481" cy="27925"/>
            </a:xfrm>
            <a:custGeom>
              <a:avLst/>
              <a:gdLst>
                <a:gd name="connsiteX0" fmla="*/ 5145482 w 5145481"/>
                <a:gd name="connsiteY0" fmla="*/ 27925 h 27925"/>
                <a:gd name="connsiteX1" fmla="*/ 1620 w 5145481"/>
                <a:gd name="connsiteY1" fmla="*/ 27925 h 27925"/>
                <a:gd name="connsiteX2" fmla="*/ 0 w 5145481"/>
                <a:gd name="connsiteY2" fmla="*/ 0 h 27925"/>
                <a:gd name="connsiteX3" fmla="*/ 5142354 w 5145481"/>
                <a:gd name="connsiteY3" fmla="*/ 0 h 27925"/>
                <a:gd name="connsiteX4" fmla="*/ 5145482 w 5145481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5481" h="27925">
                  <a:moveTo>
                    <a:pt x="5145482" y="27925"/>
                  </a:moveTo>
                  <a:lnTo>
                    <a:pt x="1620" y="27925"/>
                  </a:lnTo>
                  <a:cubicBezTo>
                    <a:pt x="1117" y="18598"/>
                    <a:pt x="558" y="9327"/>
                    <a:pt x="0" y="0"/>
                  </a:cubicBezTo>
                  <a:lnTo>
                    <a:pt x="5142354" y="0"/>
                  </a:lnTo>
                  <a:cubicBezTo>
                    <a:pt x="5143415" y="9271"/>
                    <a:pt x="5144476" y="18598"/>
                    <a:pt x="5145482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8EDF68D8-83E3-E550-D0D9-91ACB1ABD7C3}"/>
                </a:ext>
              </a:extLst>
            </p:cNvPr>
            <p:cNvSpPr/>
            <p:nvPr/>
          </p:nvSpPr>
          <p:spPr>
            <a:xfrm>
              <a:off x="6537004" y="589016"/>
              <a:ext cx="5145816" cy="27925"/>
            </a:xfrm>
            <a:custGeom>
              <a:avLst/>
              <a:gdLst>
                <a:gd name="connsiteX0" fmla="*/ 5145817 w 5145816"/>
                <a:gd name="connsiteY0" fmla="*/ 27925 h 27925"/>
                <a:gd name="connsiteX1" fmla="*/ 5808 w 5145816"/>
                <a:gd name="connsiteY1" fmla="*/ 27925 h 27925"/>
                <a:gd name="connsiteX2" fmla="*/ 0 w 5145816"/>
                <a:gd name="connsiteY2" fmla="*/ 0 h 27925"/>
                <a:gd name="connsiteX3" fmla="*/ 5141126 w 5145816"/>
                <a:gd name="connsiteY3" fmla="*/ 0 h 27925"/>
                <a:gd name="connsiteX4" fmla="*/ 5145817 w 5145816"/>
                <a:gd name="connsiteY4" fmla="*/ 27925 h 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5816" h="27925">
                  <a:moveTo>
                    <a:pt x="5145817" y="27925"/>
                  </a:moveTo>
                  <a:lnTo>
                    <a:pt x="5808" y="27925"/>
                  </a:lnTo>
                  <a:cubicBezTo>
                    <a:pt x="3965" y="18598"/>
                    <a:pt x="2011" y="9271"/>
                    <a:pt x="0" y="0"/>
                  </a:cubicBezTo>
                  <a:lnTo>
                    <a:pt x="5141126" y="0"/>
                  </a:lnTo>
                  <a:cubicBezTo>
                    <a:pt x="5142689" y="9271"/>
                    <a:pt x="5144253" y="18598"/>
                    <a:pt x="5145817" y="279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7415B69A-BF35-CC21-027D-024663E3906F}"/>
                </a:ext>
              </a:extLst>
            </p:cNvPr>
            <p:cNvSpPr/>
            <p:nvPr/>
          </p:nvSpPr>
          <p:spPr>
            <a:xfrm>
              <a:off x="6347449" y="140703"/>
              <a:ext cx="6753577" cy="1907688"/>
            </a:xfrm>
            <a:custGeom>
              <a:avLst/>
              <a:gdLst>
                <a:gd name="connsiteX0" fmla="*/ 6753578 w 6753577"/>
                <a:gd name="connsiteY0" fmla="*/ 1907688 h 1907688"/>
                <a:gd name="connsiteX1" fmla="*/ 1243673 w 6753577"/>
                <a:gd name="connsiteY1" fmla="*/ 1907688 h 1907688"/>
                <a:gd name="connsiteX2" fmla="*/ 1243226 w 6753577"/>
                <a:gd name="connsiteY2" fmla="*/ 1900875 h 1907688"/>
                <a:gd name="connsiteX3" fmla="*/ 1242221 w 6753577"/>
                <a:gd name="connsiteY3" fmla="*/ 1879763 h 1907688"/>
                <a:gd name="connsiteX4" fmla="*/ 1237418 w 6753577"/>
                <a:gd name="connsiteY4" fmla="*/ 1821902 h 1907688"/>
                <a:gd name="connsiteX5" fmla="*/ 1221389 w 6753577"/>
                <a:gd name="connsiteY5" fmla="*/ 1797104 h 1907688"/>
                <a:gd name="connsiteX6" fmla="*/ 1190727 w 6753577"/>
                <a:gd name="connsiteY6" fmla="*/ 1794423 h 1907688"/>
                <a:gd name="connsiteX7" fmla="*/ 1105555 w 6753577"/>
                <a:gd name="connsiteY7" fmla="*/ 1796993 h 1907688"/>
                <a:gd name="connsiteX8" fmla="*/ 937502 w 6753577"/>
                <a:gd name="connsiteY8" fmla="*/ 1799673 h 1907688"/>
                <a:gd name="connsiteX9" fmla="*/ 599105 w 6753577"/>
                <a:gd name="connsiteY9" fmla="*/ 1795261 h 1907688"/>
                <a:gd name="connsiteX10" fmla="*/ 437140 w 6753577"/>
                <a:gd name="connsiteY10" fmla="*/ 1788056 h 1907688"/>
                <a:gd name="connsiteX11" fmla="*/ 316671 w 6753577"/>
                <a:gd name="connsiteY11" fmla="*/ 1738405 h 1907688"/>
                <a:gd name="connsiteX12" fmla="*/ 309075 w 6753577"/>
                <a:gd name="connsiteY12" fmla="*/ 1729357 h 1907688"/>
                <a:gd name="connsiteX13" fmla="*/ 291259 w 6753577"/>
                <a:gd name="connsiteY13" fmla="*/ 1701432 h 1907688"/>
                <a:gd name="connsiteX14" fmla="*/ 267411 w 6753577"/>
                <a:gd name="connsiteY14" fmla="*/ 1628771 h 1907688"/>
                <a:gd name="connsiteX15" fmla="*/ 252108 w 6753577"/>
                <a:gd name="connsiteY15" fmla="*/ 1481493 h 1907688"/>
                <a:gd name="connsiteX16" fmla="*/ 249036 w 6753577"/>
                <a:gd name="connsiteY16" fmla="*/ 1427764 h 1907688"/>
                <a:gd name="connsiteX17" fmla="*/ 247696 w 6753577"/>
                <a:gd name="connsiteY17" fmla="*/ 1399839 h 1907688"/>
                <a:gd name="connsiteX18" fmla="*/ 242390 w 6753577"/>
                <a:gd name="connsiteY18" fmla="*/ 1148232 h 1907688"/>
                <a:gd name="connsiteX19" fmla="*/ 242055 w 6753577"/>
                <a:gd name="connsiteY19" fmla="*/ 1107350 h 1907688"/>
                <a:gd name="connsiteX20" fmla="*/ 241776 w 6753577"/>
                <a:gd name="connsiteY20" fmla="*/ 1079424 h 1907688"/>
                <a:gd name="connsiteX21" fmla="*/ 234348 w 6753577"/>
                <a:gd name="connsiteY21" fmla="*/ 799222 h 1907688"/>
                <a:gd name="connsiteX22" fmla="*/ 232728 w 6753577"/>
                <a:gd name="connsiteY22" fmla="*/ 771297 h 1907688"/>
                <a:gd name="connsiteX23" fmla="*/ 203183 w 6753577"/>
                <a:gd name="connsiteY23" fmla="*/ 517121 h 1907688"/>
                <a:gd name="connsiteX24" fmla="*/ 195364 w 6753577"/>
                <a:gd name="connsiteY24" fmla="*/ 476238 h 1907688"/>
                <a:gd name="connsiteX25" fmla="*/ 189556 w 6753577"/>
                <a:gd name="connsiteY25" fmla="*/ 448313 h 1907688"/>
                <a:gd name="connsiteX26" fmla="*/ 0 w 6753577"/>
                <a:gd name="connsiteY26" fmla="*/ 0 h 1907688"/>
                <a:gd name="connsiteX27" fmla="*/ 33957 w 6753577"/>
                <a:gd name="connsiteY27" fmla="*/ 0 h 1907688"/>
                <a:gd name="connsiteX28" fmla="*/ 57135 w 6753577"/>
                <a:gd name="connsiteY28" fmla="*/ 34907 h 1907688"/>
                <a:gd name="connsiteX29" fmla="*/ 217983 w 6753577"/>
                <a:gd name="connsiteY29" fmla="*/ 448313 h 1907688"/>
                <a:gd name="connsiteX30" fmla="*/ 223736 w 6753577"/>
                <a:gd name="connsiteY30" fmla="*/ 476238 h 1907688"/>
                <a:gd name="connsiteX31" fmla="*/ 240435 w 6753577"/>
                <a:gd name="connsiteY31" fmla="*/ 574032 h 1907688"/>
                <a:gd name="connsiteX32" fmla="*/ 260430 w 6753577"/>
                <a:gd name="connsiteY32" fmla="*/ 771297 h 1907688"/>
                <a:gd name="connsiteX33" fmla="*/ 262105 w 6753577"/>
                <a:gd name="connsiteY33" fmla="*/ 799222 h 1907688"/>
                <a:gd name="connsiteX34" fmla="*/ 269701 w 6753577"/>
                <a:gd name="connsiteY34" fmla="*/ 1079424 h 1907688"/>
                <a:gd name="connsiteX35" fmla="*/ 269980 w 6753577"/>
                <a:gd name="connsiteY35" fmla="*/ 1107350 h 1907688"/>
                <a:gd name="connsiteX36" fmla="*/ 271097 w 6753577"/>
                <a:gd name="connsiteY36" fmla="*/ 1219442 h 1907688"/>
                <a:gd name="connsiteX37" fmla="*/ 275677 w 6753577"/>
                <a:gd name="connsiteY37" fmla="*/ 1399839 h 1907688"/>
                <a:gd name="connsiteX38" fmla="*/ 276961 w 6753577"/>
                <a:gd name="connsiteY38" fmla="*/ 1427764 h 1907688"/>
                <a:gd name="connsiteX39" fmla="*/ 285953 w 6753577"/>
                <a:gd name="connsiteY39" fmla="*/ 1556779 h 1907688"/>
                <a:gd name="connsiteX40" fmla="*/ 311086 w 6753577"/>
                <a:gd name="connsiteY40" fmla="*/ 1678422 h 1907688"/>
                <a:gd name="connsiteX41" fmla="*/ 323708 w 6753577"/>
                <a:gd name="connsiteY41" fmla="*/ 1701432 h 1907688"/>
                <a:gd name="connsiteX42" fmla="*/ 348952 w 6753577"/>
                <a:gd name="connsiteY42" fmla="*/ 1729357 h 1907688"/>
                <a:gd name="connsiteX43" fmla="*/ 403630 w 6753577"/>
                <a:gd name="connsiteY43" fmla="*/ 1755161 h 1907688"/>
                <a:gd name="connsiteX44" fmla="*/ 475900 w 6753577"/>
                <a:gd name="connsiteY44" fmla="*/ 1762421 h 1907688"/>
                <a:gd name="connsiteX45" fmla="*/ 561016 w 6753577"/>
                <a:gd name="connsiteY45" fmla="*/ 1765996 h 1907688"/>
                <a:gd name="connsiteX46" fmla="*/ 729069 w 6753577"/>
                <a:gd name="connsiteY46" fmla="*/ 1770575 h 1907688"/>
                <a:gd name="connsiteX47" fmla="*/ 1069755 w 6753577"/>
                <a:gd name="connsiteY47" fmla="*/ 1769905 h 1907688"/>
                <a:gd name="connsiteX48" fmla="*/ 1154871 w 6753577"/>
                <a:gd name="connsiteY48" fmla="*/ 1767671 h 1907688"/>
                <a:gd name="connsiteX49" fmla="*/ 1228817 w 6753577"/>
                <a:gd name="connsiteY49" fmla="*/ 1770184 h 1907688"/>
                <a:gd name="connsiteX50" fmla="*/ 1264896 w 6753577"/>
                <a:gd name="connsiteY50" fmla="*/ 1817713 h 1907688"/>
                <a:gd name="connsiteX51" fmla="*/ 1269978 w 6753577"/>
                <a:gd name="connsiteY51" fmla="*/ 1879763 h 1907688"/>
                <a:gd name="connsiteX52" fmla="*/ 6752014 w 6753577"/>
                <a:gd name="connsiteY52" fmla="*/ 1879763 h 1907688"/>
                <a:gd name="connsiteX53" fmla="*/ 6752014 w 6753577"/>
                <a:gd name="connsiteY53" fmla="*/ 1880154 h 1907688"/>
                <a:gd name="connsiteX54" fmla="*/ 6752182 w 6753577"/>
                <a:gd name="connsiteY54" fmla="*/ 1881830 h 1907688"/>
                <a:gd name="connsiteX55" fmla="*/ 6753522 w 6753577"/>
                <a:gd name="connsiteY55" fmla="*/ 1907688 h 190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753577" h="1907688">
                  <a:moveTo>
                    <a:pt x="6753578" y="1907688"/>
                  </a:moveTo>
                  <a:lnTo>
                    <a:pt x="1243673" y="1907688"/>
                  </a:lnTo>
                  <a:cubicBezTo>
                    <a:pt x="1243505" y="1905399"/>
                    <a:pt x="1243394" y="1903165"/>
                    <a:pt x="1243226" y="1900875"/>
                  </a:cubicBezTo>
                  <a:cubicBezTo>
                    <a:pt x="1242779" y="1893949"/>
                    <a:pt x="1242500" y="1886856"/>
                    <a:pt x="1242221" y="1879763"/>
                  </a:cubicBezTo>
                  <a:cubicBezTo>
                    <a:pt x="1241495" y="1860383"/>
                    <a:pt x="1240936" y="1840612"/>
                    <a:pt x="1237418" y="1821902"/>
                  </a:cubicBezTo>
                  <a:cubicBezTo>
                    <a:pt x="1235463" y="1811569"/>
                    <a:pt x="1231833" y="1801405"/>
                    <a:pt x="1221389" y="1797104"/>
                  </a:cubicBezTo>
                  <a:cubicBezTo>
                    <a:pt x="1211894" y="1793195"/>
                    <a:pt x="1200724" y="1794088"/>
                    <a:pt x="1190727" y="1794423"/>
                  </a:cubicBezTo>
                  <a:cubicBezTo>
                    <a:pt x="1162355" y="1795261"/>
                    <a:pt x="1133983" y="1796266"/>
                    <a:pt x="1105555" y="1796993"/>
                  </a:cubicBezTo>
                  <a:cubicBezTo>
                    <a:pt x="1049538" y="1798445"/>
                    <a:pt x="993520" y="1799338"/>
                    <a:pt x="937502" y="1799673"/>
                  </a:cubicBezTo>
                  <a:cubicBezTo>
                    <a:pt x="824684" y="1800399"/>
                    <a:pt x="711867" y="1798891"/>
                    <a:pt x="599105" y="1795261"/>
                  </a:cubicBezTo>
                  <a:cubicBezTo>
                    <a:pt x="545210" y="1793474"/>
                    <a:pt x="490868" y="1792804"/>
                    <a:pt x="437140" y="1788056"/>
                  </a:cubicBezTo>
                  <a:cubicBezTo>
                    <a:pt x="392571" y="1784035"/>
                    <a:pt x="348003" y="1772474"/>
                    <a:pt x="316671" y="1738405"/>
                  </a:cubicBezTo>
                  <a:cubicBezTo>
                    <a:pt x="313990" y="1735501"/>
                    <a:pt x="311421" y="1732485"/>
                    <a:pt x="309075" y="1729357"/>
                  </a:cubicBezTo>
                  <a:cubicBezTo>
                    <a:pt x="302206" y="1720645"/>
                    <a:pt x="296341" y="1711262"/>
                    <a:pt x="291259" y="1701432"/>
                  </a:cubicBezTo>
                  <a:cubicBezTo>
                    <a:pt x="279586" y="1678757"/>
                    <a:pt x="272270" y="1653680"/>
                    <a:pt x="267411" y="1628771"/>
                  </a:cubicBezTo>
                  <a:cubicBezTo>
                    <a:pt x="258028" y="1580460"/>
                    <a:pt x="255291" y="1530529"/>
                    <a:pt x="252108" y="1481493"/>
                  </a:cubicBezTo>
                  <a:cubicBezTo>
                    <a:pt x="250935" y="1463620"/>
                    <a:pt x="249930" y="1445692"/>
                    <a:pt x="249036" y="1427764"/>
                  </a:cubicBezTo>
                  <a:cubicBezTo>
                    <a:pt x="248534" y="1418437"/>
                    <a:pt x="248087" y="1409166"/>
                    <a:pt x="247696" y="1399839"/>
                  </a:cubicBezTo>
                  <a:cubicBezTo>
                    <a:pt x="244121" y="1316007"/>
                    <a:pt x="243172" y="1232120"/>
                    <a:pt x="242390" y="1148232"/>
                  </a:cubicBezTo>
                  <a:cubicBezTo>
                    <a:pt x="242278" y="1134605"/>
                    <a:pt x="242167" y="1120977"/>
                    <a:pt x="242055" y="1107350"/>
                  </a:cubicBezTo>
                  <a:cubicBezTo>
                    <a:pt x="241943" y="1098078"/>
                    <a:pt x="241887" y="1088751"/>
                    <a:pt x="241776" y="1079424"/>
                  </a:cubicBezTo>
                  <a:cubicBezTo>
                    <a:pt x="240938" y="986042"/>
                    <a:pt x="239542" y="892492"/>
                    <a:pt x="234348" y="799222"/>
                  </a:cubicBezTo>
                  <a:cubicBezTo>
                    <a:pt x="233845" y="789895"/>
                    <a:pt x="233286" y="780624"/>
                    <a:pt x="232728" y="771297"/>
                  </a:cubicBezTo>
                  <a:cubicBezTo>
                    <a:pt x="227199" y="686180"/>
                    <a:pt x="218207" y="601343"/>
                    <a:pt x="203183" y="517121"/>
                  </a:cubicBezTo>
                  <a:cubicBezTo>
                    <a:pt x="200726" y="503493"/>
                    <a:pt x="198157" y="489810"/>
                    <a:pt x="195364" y="476238"/>
                  </a:cubicBezTo>
                  <a:cubicBezTo>
                    <a:pt x="193521" y="466911"/>
                    <a:pt x="191566" y="457584"/>
                    <a:pt x="189556" y="448313"/>
                  </a:cubicBezTo>
                  <a:cubicBezTo>
                    <a:pt x="154314" y="288580"/>
                    <a:pt x="95560" y="133650"/>
                    <a:pt x="0" y="0"/>
                  </a:cubicBezTo>
                  <a:lnTo>
                    <a:pt x="33957" y="0"/>
                  </a:lnTo>
                  <a:cubicBezTo>
                    <a:pt x="41944" y="11449"/>
                    <a:pt x="49651" y="23066"/>
                    <a:pt x="57135" y="34907"/>
                  </a:cubicBezTo>
                  <a:cubicBezTo>
                    <a:pt x="136554" y="161017"/>
                    <a:pt x="186763" y="302878"/>
                    <a:pt x="217983" y="448313"/>
                  </a:cubicBezTo>
                  <a:cubicBezTo>
                    <a:pt x="219994" y="457584"/>
                    <a:pt x="221949" y="466911"/>
                    <a:pt x="223736" y="476238"/>
                  </a:cubicBezTo>
                  <a:cubicBezTo>
                    <a:pt x="230215" y="508743"/>
                    <a:pt x="235688" y="541360"/>
                    <a:pt x="240435" y="574032"/>
                  </a:cubicBezTo>
                  <a:cubicBezTo>
                    <a:pt x="249874" y="639545"/>
                    <a:pt x="256185" y="705393"/>
                    <a:pt x="260430" y="771297"/>
                  </a:cubicBezTo>
                  <a:cubicBezTo>
                    <a:pt x="260988" y="780624"/>
                    <a:pt x="261547" y="789951"/>
                    <a:pt x="262105" y="799222"/>
                  </a:cubicBezTo>
                  <a:cubicBezTo>
                    <a:pt x="267299" y="892492"/>
                    <a:pt x="268751" y="985930"/>
                    <a:pt x="269701" y="1079424"/>
                  </a:cubicBezTo>
                  <a:cubicBezTo>
                    <a:pt x="269812" y="1088695"/>
                    <a:pt x="269868" y="1098023"/>
                    <a:pt x="269980" y="1107350"/>
                  </a:cubicBezTo>
                  <a:cubicBezTo>
                    <a:pt x="270315" y="1144714"/>
                    <a:pt x="270594" y="1182078"/>
                    <a:pt x="271097" y="1219442"/>
                  </a:cubicBezTo>
                  <a:cubicBezTo>
                    <a:pt x="271823" y="1279537"/>
                    <a:pt x="273052" y="1339744"/>
                    <a:pt x="275677" y="1399839"/>
                  </a:cubicBezTo>
                  <a:cubicBezTo>
                    <a:pt x="276068" y="1409166"/>
                    <a:pt x="276459" y="1418437"/>
                    <a:pt x="276961" y="1427764"/>
                  </a:cubicBezTo>
                  <a:cubicBezTo>
                    <a:pt x="279084" y="1470825"/>
                    <a:pt x="281988" y="1513830"/>
                    <a:pt x="285953" y="1556779"/>
                  </a:cubicBezTo>
                  <a:cubicBezTo>
                    <a:pt x="289751" y="1597773"/>
                    <a:pt x="294387" y="1640332"/>
                    <a:pt x="311086" y="1678422"/>
                  </a:cubicBezTo>
                  <a:cubicBezTo>
                    <a:pt x="314716" y="1686688"/>
                    <a:pt x="318905" y="1694339"/>
                    <a:pt x="323708" y="1701432"/>
                  </a:cubicBezTo>
                  <a:cubicBezTo>
                    <a:pt x="330801" y="1712211"/>
                    <a:pt x="339290" y="1721538"/>
                    <a:pt x="348952" y="1729357"/>
                  </a:cubicBezTo>
                  <a:cubicBezTo>
                    <a:pt x="364199" y="1741756"/>
                    <a:pt x="382406" y="1750413"/>
                    <a:pt x="403630" y="1755161"/>
                  </a:cubicBezTo>
                  <a:cubicBezTo>
                    <a:pt x="427366" y="1760411"/>
                    <a:pt x="451717" y="1761304"/>
                    <a:pt x="475900" y="1762421"/>
                  </a:cubicBezTo>
                  <a:cubicBezTo>
                    <a:pt x="504272" y="1763761"/>
                    <a:pt x="532644" y="1764934"/>
                    <a:pt x="561016" y="1765996"/>
                  </a:cubicBezTo>
                  <a:cubicBezTo>
                    <a:pt x="616977" y="1768062"/>
                    <a:pt x="672995" y="1769570"/>
                    <a:pt x="729069" y="1770575"/>
                  </a:cubicBezTo>
                  <a:cubicBezTo>
                    <a:pt x="842612" y="1772586"/>
                    <a:pt x="956212" y="1772362"/>
                    <a:pt x="1069755" y="1769905"/>
                  </a:cubicBezTo>
                  <a:cubicBezTo>
                    <a:pt x="1098127" y="1769291"/>
                    <a:pt x="1126499" y="1768565"/>
                    <a:pt x="1154871" y="1767671"/>
                  </a:cubicBezTo>
                  <a:cubicBezTo>
                    <a:pt x="1178440" y="1766945"/>
                    <a:pt x="1206030" y="1762254"/>
                    <a:pt x="1228817" y="1770184"/>
                  </a:cubicBezTo>
                  <a:cubicBezTo>
                    <a:pt x="1250152" y="1777557"/>
                    <a:pt x="1261433" y="1796211"/>
                    <a:pt x="1264896" y="1817713"/>
                  </a:cubicBezTo>
                  <a:cubicBezTo>
                    <a:pt x="1268191" y="1838099"/>
                    <a:pt x="1268917" y="1859042"/>
                    <a:pt x="1269978" y="1879763"/>
                  </a:cubicBezTo>
                  <a:lnTo>
                    <a:pt x="6752014" y="1879763"/>
                  </a:lnTo>
                  <a:cubicBezTo>
                    <a:pt x="6752014" y="1879763"/>
                    <a:pt x="6752014" y="1880042"/>
                    <a:pt x="6752014" y="1880154"/>
                  </a:cubicBezTo>
                  <a:cubicBezTo>
                    <a:pt x="6752070" y="1880713"/>
                    <a:pt x="6752126" y="1881271"/>
                    <a:pt x="6752182" y="1881830"/>
                  </a:cubicBezTo>
                  <a:cubicBezTo>
                    <a:pt x="6752628" y="1890431"/>
                    <a:pt x="6753075" y="1899087"/>
                    <a:pt x="6753522" y="190768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83F80870-4A91-4525-2092-FCECA0FB6EF5}"/>
                </a:ext>
              </a:extLst>
            </p:cNvPr>
            <p:cNvSpPr/>
            <p:nvPr/>
          </p:nvSpPr>
          <p:spPr>
            <a:xfrm>
              <a:off x="6431001" y="1105195"/>
              <a:ext cx="1273552" cy="2196539"/>
            </a:xfrm>
            <a:custGeom>
              <a:avLst/>
              <a:gdLst>
                <a:gd name="connsiteX0" fmla="*/ 1273553 w 1273552"/>
                <a:gd name="connsiteY0" fmla="*/ 2196540 h 2196539"/>
                <a:gd name="connsiteX1" fmla="*/ 1173134 w 1273552"/>
                <a:gd name="connsiteY1" fmla="*/ 2196540 h 2196539"/>
                <a:gd name="connsiteX2" fmla="*/ 1172464 w 1273552"/>
                <a:gd name="connsiteY2" fmla="*/ 2168615 h 2196539"/>
                <a:gd name="connsiteX3" fmla="*/ 1168052 w 1273552"/>
                <a:gd name="connsiteY3" fmla="*/ 1977996 h 2196539"/>
                <a:gd name="connsiteX4" fmla="*/ 1167437 w 1273552"/>
                <a:gd name="connsiteY4" fmla="*/ 1950071 h 2196539"/>
                <a:gd name="connsiteX5" fmla="*/ 1159339 w 1273552"/>
                <a:gd name="connsiteY5" fmla="*/ 1600279 h 2196539"/>
                <a:gd name="connsiteX6" fmla="*/ 1148169 w 1273552"/>
                <a:gd name="connsiteY6" fmla="*/ 1117562 h 2196539"/>
                <a:gd name="connsiteX7" fmla="*/ 1143031 w 1273552"/>
                <a:gd name="connsiteY7" fmla="*/ 894104 h 2196539"/>
                <a:gd name="connsiteX8" fmla="*/ 1134877 w 1273552"/>
                <a:gd name="connsiteY8" fmla="*/ 541073 h 2196539"/>
                <a:gd name="connsiteX9" fmla="*/ 1130632 w 1273552"/>
                <a:gd name="connsiteY9" fmla="*/ 382345 h 2196539"/>
                <a:gd name="connsiteX10" fmla="*/ 1107789 w 1273552"/>
                <a:gd name="connsiteY10" fmla="*/ 252939 h 2196539"/>
                <a:gd name="connsiteX11" fmla="*/ 1030269 w 1273552"/>
                <a:gd name="connsiteY11" fmla="*/ 157602 h 2196539"/>
                <a:gd name="connsiteX12" fmla="*/ 890979 w 1273552"/>
                <a:gd name="connsiteY12" fmla="*/ 121914 h 2196539"/>
                <a:gd name="connsiteX13" fmla="*/ 543423 w 1273552"/>
                <a:gd name="connsiteY13" fmla="*/ 95776 h 2196539"/>
                <a:gd name="connsiteX14" fmla="*/ 4915 w 1273552"/>
                <a:gd name="connsiteY14" fmla="*/ 98680 h 2196539"/>
                <a:gd name="connsiteX15" fmla="*/ 3630 w 1273552"/>
                <a:gd name="connsiteY15" fmla="*/ 70811 h 2196539"/>
                <a:gd name="connsiteX16" fmla="*/ 1899 w 1273552"/>
                <a:gd name="connsiteY16" fmla="*/ 40484 h 2196539"/>
                <a:gd name="connsiteX17" fmla="*/ 0 w 1273552"/>
                <a:gd name="connsiteY17" fmla="*/ 12726 h 2196539"/>
                <a:gd name="connsiteX18" fmla="*/ 2122 w 1273552"/>
                <a:gd name="connsiteY18" fmla="*/ 12558 h 2196539"/>
                <a:gd name="connsiteX19" fmla="*/ 711923 w 1273552"/>
                <a:gd name="connsiteY19" fmla="*/ 10324 h 2196539"/>
                <a:gd name="connsiteX20" fmla="*/ 890644 w 1273552"/>
                <a:gd name="connsiteY20" fmla="*/ 24175 h 2196539"/>
                <a:gd name="connsiteX21" fmla="*/ 1047080 w 1273552"/>
                <a:gd name="connsiteY21" fmla="*/ 44728 h 2196539"/>
                <a:gd name="connsiteX22" fmla="*/ 1165818 w 1273552"/>
                <a:gd name="connsiteY22" fmla="*/ 112419 h 2196539"/>
                <a:gd name="connsiteX23" fmla="*/ 1218485 w 1273552"/>
                <a:gd name="connsiteY23" fmla="*/ 227695 h 2196539"/>
                <a:gd name="connsiteX24" fmla="*/ 1231163 w 1273552"/>
                <a:gd name="connsiteY24" fmla="*/ 360452 h 2196539"/>
                <a:gd name="connsiteX25" fmla="*/ 1235240 w 1273552"/>
                <a:gd name="connsiteY25" fmla="*/ 538001 h 2196539"/>
                <a:gd name="connsiteX26" fmla="*/ 1243505 w 1273552"/>
                <a:gd name="connsiteY26" fmla="*/ 895668 h 2196539"/>
                <a:gd name="connsiteX27" fmla="*/ 1248588 w 1273552"/>
                <a:gd name="connsiteY27" fmla="*/ 1116557 h 2196539"/>
                <a:gd name="connsiteX28" fmla="*/ 1260093 w 1273552"/>
                <a:gd name="connsiteY28" fmla="*/ 1613292 h 2196539"/>
                <a:gd name="connsiteX29" fmla="*/ 1267856 w 1273552"/>
                <a:gd name="connsiteY29" fmla="*/ 1950071 h 2196539"/>
                <a:gd name="connsiteX30" fmla="*/ 1268470 w 1273552"/>
                <a:gd name="connsiteY30" fmla="*/ 1977996 h 2196539"/>
                <a:gd name="connsiteX31" fmla="*/ 1272883 w 1273552"/>
                <a:gd name="connsiteY31" fmla="*/ 2168615 h 2196539"/>
                <a:gd name="connsiteX32" fmla="*/ 1273553 w 1273552"/>
                <a:gd name="connsiteY32" fmla="*/ 2196540 h 219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273552" h="2196539">
                  <a:moveTo>
                    <a:pt x="1273553" y="2196540"/>
                  </a:moveTo>
                  <a:lnTo>
                    <a:pt x="1173134" y="2196540"/>
                  </a:lnTo>
                  <a:cubicBezTo>
                    <a:pt x="1172911" y="2187213"/>
                    <a:pt x="1172687" y="2177942"/>
                    <a:pt x="1172464" y="2168615"/>
                  </a:cubicBezTo>
                  <a:cubicBezTo>
                    <a:pt x="1171012" y="2105057"/>
                    <a:pt x="1169560" y="2041554"/>
                    <a:pt x="1168052" y="1977996"/>
                  </a:cubicBezTo>
                  <a:cubicBezTo>
                    <a:pt x="1167828" y="1968669"/>
                    <a:pt x="1167605" y="1959398"/>
                    <a:pt x="1167437" y="1950071"/>
                  </a:cubicBezTo>
                  <a:cubicBezTo>
                    <a:pt x="1164701" y="1833455"/>
                    <a:pt x="1162020" y="1716895"/>
                    <a:pt x="1159339" y="1600279"/>
                  </a:cubicBezTo>
                  <a:cubicBezTo>
                    <a:pt x="1155653" y="1439373"/>
                    <a:pt x="1151911" y="1278468"/>
                    <a:pt x="1148169" y="1117562"/>
                  </a:cubicBezTo>
                  <a:cubicBezTo>
                    <a:pt x="1146494" y="1043113"/>
                    <a:pt x="1144762" y="968609"/>
                    <a:pt x="1143031" y="894104"/>
                  </a:cubicBezTo>
                  <a:lnTo>
                    <a:pt x="1134877" y="541073"/>
                  </a:lnTo>
                  <a:cubicBezTo>
                    <a:pt x="1133704" y="488182"/>
                    <a:pt x="1133536" y="435180"/>
                    <a:pt x="1130632" y="382345"/>
                  </a:cubicBezTo>
                  <a:cubicBezTo>
                    <a:pt x="1128231" y="338614"/>
                    <a:pt x="1122981" y="294325"/>
                    <a:pt x="1107789" y="252939"/>
                  </a:cubicBezTo>
                  <a:cubicBezTo>
                    <a:pt x="1093212" y="213230"/>
                    <a:pt x="1067410" y="178714"/>
                    <a:pt x="1030269" y="157602"/>
                  </a:cubicBezTo>
                  <a:cubicBezTo>
                    <a:pt x="988214" y="133643"/>
                    <a:pt x="938396" y="127052"/>
                    <a:pt x="890979" y="121914"/>
                  </a:cubicBezTo>
                  <a:cubicBezTo>
                    <a:pt x="775480" y="109403"/>
                    <a:pt x="659480" y="100802"/>
                    <a:pt x="543423" y="95776"/>
                  </a:cubicBezTo>
                  <a:cubicBezTo>
                    <a:pt x="364032" y="87957"/>
                    <a:pt x="184250" y="88962"/>
                    <a:pt x="4915" y="98680"/>
                  </a:cubicBezTo>
                  <a:cubicBezTo>
                    <a:pt x="4524" y="89409"/>
                    <a:pt x="4077" y="80082"/>
                    <a:pt x="3630" y="70811"/>
                  </a:cubicBezTo>
                  <a:cubicBezTo>
                    <a:pt x="3072" y="60646"/>
                    <a:pt x="2513" y="50537"/>
                    <a:pt x="1899" y="40484"/>
                  </a:cubicBezTo>
                  <a:cubicBezTo>
                    <a:pt x="1340" y="31213"/>
                    <a:pt x="670" y="21997"/>
                    <a:pt x="0" y="12726"/>
                  </a:cubicBezTo>
                  <a:cubicBezTo>
                    <a:pt x="726" y="12670"/>
                    <a:pt x="1396" y="12614"/>
                    <a:pt x="2122" y="12558"/>
                  </a:cubicBezTo>
                  <a:cubicBezTo>
                    <a:pt x="238369" y="-3415"/>
                    <a:pt x="475621" y="-4141"/>
                    <a:pt x="711923" y="10324"/>
                  </a:cubicBezTo>
                  <a:cubicBezTo>
                    <a:pt x="771571" y="13955"/>
                    <a:pt x="831163" y="18590"/>
                    <a:pt x="890644" y="24175"/>
                  </a:cubicBezTo>
                  <a:cubicBezTo>
                    <a:pt x="942696" y="29034"/>
                    <a:pt x="996089" y="32330"/>
                    <a:pt x="1047080" y="44728"/>
                  </a:cubicBezTo>
                  <a:cubicBezTo>
                    <a:pt x="1092151" y="55675"/>
                    <a:pt x="1135379" y="76396"/>
                    <a:pt x="1165818" y="112419"/>
                  </a:cubicBezTo>
                  <a:cubicBezTo>
                    <a:pt x="1193631" y="145259"/>
                    <a:pt x="1209660" y="185975"/>
                    <a:pt x="1218485" y="227695"/>
                  </a:cubicBezTo>
                  <a:cubicBezTo>
                    <a:pt x="1227644" y="271314"/>
                    <a:pt x="1230045" y="315995"/>
                    <a:pt x="1231163" y="360452"/>
                  </a:cubicBezTo>
                  <a:cubicBezTo>
                    <a:pt x="1232615" y="419597"/>
                    <a:pt x="1233899" y="478799"/>
                    <a:pt x="1235240" y="538001"/>
                  </a:cubicBezTo>
                  <a:cubicBezTo>
                    <a:pt x="1238032" y="657242"/>
                    <a:pt x="1240769" y="776483"/>
                    <a:pt x="1243505" y="895668"/>
                  </a:cubicBezTo>
                  <a:cubicBezTo>
                    <a:pt x="1245181" y="969279"/>
                    <a:pt x="1246912" y="1042946"/>
                    <a:pt x="1248588" y="1116557"/>
                  </a:cubicBezTo>
                  <a:cubicBezTo>
                    <a:pt x="1252441" y="1282154"/>
                    <a:pt x="1256239" y="1447695"/>
                    <a:pt x="1260093" y="1613292"/>
                  </a:cubicBezTo>
                  <a:cubicBezTo>
                    <a:pt x="1262662" y="1725552"/>
                    <a:pt x="1265287" y="1837811"/>
                    <a:pt x="1267856" y="1950071"/>
                  </a:cubicBezTo>
                  <a:cubicBezTo>
                    <a:pt x="1268079" y="1959398"/>
                    <a:pt x="1268303" y="1968669"/>
                    <a:pt x="1268470" y="1977996"/>
                  </a:cubicBezTo>
                  <a:cubicBezTo>
                    <a:pt x="1269979" y="2041554"/>
                    <a:pt x="1271430" y="2105057"/>
                    <a:pt x="1272883" y="2168615"/>
                  </a:cubicBezTo>
                  <a:cubicBezTo>
                    <a:pt x="1273106" y="2177942"/>
                    <a:pt x="1273329" y="2187213"/>
                    <a:pt x="1273553" y="219654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EE1E1732-4DB4-783F-596F-2479B4AF5FB9}"/>
                </a:ext>
              </a:extLst>
            </p:cNvPr>
            <p:cNvSpPr/>
            <p:nvPr/>
          </p:nvSpPr>
          <p:spPr>
            <a:xfrm>
              <a:off x="11744033" y="1105207"/>
              <a:ext cx="1166823" cy="727433"/>
            </a:xfrm>
            <a:custGeom>
              <a:avLst/>
              <a:gdLst>
                <a:gd name="connsiteX0" fmla="*/ 1094106 w 1166823"/>
                <a:gd name="connsiteY0" fmla="*/ 716263 h 727433"/>
                <a:gd name="connsiteX1" fmla="*/ 1066069 w 1166823"/>
                <a:gd name="connsiteY1" fmla="*/ 712242 h 727433"/>
                <a:gd name="connsiteX2" fmla="*/ 1062104 w 1166823"/>
                <a:gd name="connsiteY2" fmla="*/ 541060 h 727433"/>
                <a:gd name="connsiteX3" fmla="*/ 1057859 w 1166823"/>
                <a:gd name="connsiteY3" fmla="*/ 382333 h 727433"/>
                <a:gd name="connsiteX4" fmla="*/ 1035017 w 1166823"/>
                <a:gd name="connsiteY4" fmla="*/ 252927 h 727433"/>
                <a:gd name="connsiteX5" fmla="*/ 957497 w 1166823"/>
                <a:gd name="connsiteY5" fmla="*/ 157590 h 727433"/>
                <a:gd name="connsiteX6" fmla="*/ 818206 w 1166823"/>
                <a:gd name="connsiteY6" fmla="*/ 121901 h 727433"/>
                <a:gd name="connsiteX7" fmla="*/ 470650 w 1166823"/>
                <a:gd name="connsiteY7" fmla="*/ 95763 h 727433"/>
                <a:gd name="connsiteX8" fmla="*/ 9104 w 1166823"/>
                <a:gd name="connsiteY8" fmla="*/ 95037 h 727433"/>
                <a:gd name="connsiteX9" fmla="*/ 6144 w 1166823"/>
                <a:gd name="connsiteY9" fmla="*/ 67168 h 727433"/>
                <a:gd name="connsiteX10" fmla="*/ 2904 w 1166823"/>
                <a:gd name="connsiteY10" fmla="*/ 36003 h 727433"/>
                <a:gd name="connsiteX11" fmla="*/ 0 w 1166823"/>
                <a:gd name="connsiteY11" fmla="*/ 8301 h 727433"/>
                <a:gd name="connsiteX12" fmla="*/ 639150 w 1166823"/>
                <a:gd name="connsiteY12" fmla="*/ 10312 h 727433"/>
                <a:gd name="connsiteX13" fmla="*/ 817871 w 1166823"/>
                <a:gd name="connsiteY13" fmla="*/ 24163 h 727433"/>
                <a:gd name="connsiteX14" fmla="*/ 974252 w 1166823"/>
                <a:gd name="connsiteY14" fmla="*/ 44716 h 727433"/>
                <a:gd name="connsiteX15" fmla="*/ 1093045 w 1166823"/>
                <a:gd name="connsiteY15" fmla="*/ 112407 h 727433"/>
                <a:gd name="connsiteX16" fmla="*/ 1145656 w 1166823"/>
                <a:gd name="connsiteY16" fmla="*/ 227682 h 727433"/>
                <a:gd name="connsiteX17" fmla="*/ 1158390 w 1166823"/>
                <a:gd name="connsiteY17" fmla="*/ 360439 h 727433"/>
                <a:gd name="connsiteX18" fmla="*/ 1162467 w 1166823"/>
                <a:gd name="connsiteY18" fmla="*/ 537988 h 727433"/>
                <a:gd name="connsiteX19" fmla="*/ 1166823 w 1166823"/>
                <a:gd name="connsiteY19" fmla="*/ 727433 h 727433"/>
                <a:gd name="connsiteX20" fmla="*/ 1138786 w 1166823"/>
                <a:gd name="connsiteY20" fmla="*/ 722965 h 727433"/>
                <a:gd name="connsiteX21" fmla="*/ 1094106 w 1166823"/>
                <a:gd name="connsiteY21" fmla="*/ 716263 h 727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66823" h="727433">
                  <a:moveTo>
                    <a:pt x="1094106" y="716263"/>
                  </a:moveTo>
                  <a:cubicBezTo>
                    <a:pt x="1084780" y="714867"/>
                    <a:pt x="1075452" y="713527"/>
                    <a:pt x="1066069" y="712242"/>
                  </a:cubicBezTo>
                  <a:lnTo>
                    <a:pt x="1062104" y="541060"/>
                  </a:lnTo>
                  <a:cubicBezTo>
                    <a:pt x="1060876" y="488170"/>
                    <a:pt x="1060764" y="435167"/>
                    <a:pt x="1057859" y="382333"/>
                  </a:cubicBezTo>
                  <a:cubicBezTo>
                    <a:pt x="1055458" y="338602"/>
                    <a:pt x="1050208" y="294312"/>
                    <a:pt x="1035017" y="252927"/>
                  </a:cubicBezTo>
                  <a:cubicBezTo>
                    <a:pt x="1020440" y="213217"/>
                    <a:pt x="994637" y="178701"/>
                    <a:pt x="957497" y="157590"/>
                  </a:cubicBezTo>
                  <a:cubicBezTo>
                    <a:pt x="915385" y="133630"/>
                    <a:pt x="865623" y="127040"/>
                    <a:pt x="818206" y="121901"/>
                  </a:cubicBezTo>
                  <a:cubicBezTo>
                    <a:pt x="702708" y="109391"/>
                    <a:pt x="586707" y="100790"/>
                    <a:pt x="470650" y="95763"/>
                  </a:cubicBezTo>
                  <a:cubicBezTo>
                    <a:pt x="316894" y="89061"/>
                    <a:pt x="162859" y="88894"/>
                    <a:pt x="9104" y="95037"/>
                  </a:cubicBezTo>
                  <a:cubicBezTo>
                    <a:pt x="8099" y="85766"/>
                    <a:pt x="7149" y="76439"/>
                    <a:pt x="6144" y="67168"/>
                  </a:cubicBezTo>
                  <a:cubicBezTo>
                    <a:pt x="5083" y="56780"/>
                    <a:pt x="3966" y="46391"/>
                    <a:pt x="2904" y="36003"/>
                  </a:cubicBezTo>
                  <a:cubicBezTo>
                    <a:pt x="1955" y="26788"/>
                    <a:pt x="950" y="17517"/>
                    <a:pt x="0" y="8301"/>
                  </a:cubicBezTo>
                  <a:cubicBezTo>
                    <a:pt x="212845" y="-3427"/>
                    <a:pt x="426417" y="-2701"/>
                    <a:pt x="639150" y="10312"/>
                  </a:cubicBezTo>
                  <a:cubicBezTo>
                    <a:pt x="698798" y="13942"/>
                    <a:pt x="758335" y="18578"/>
                    <a:pt x="817871" y="24163"/>
                  </a:cubicBezTo>
                  <a:cubicBezTo>
                    <a:pt x="869923" y="29022"/>
                    <a:pt x="923316" y="32317"/>
                    <a:pt x="974252" y="44716"/>
                  </a:cubicBezTo>
                  <a:cubicBezTo>
                    <a:pt x="1019379" y="55663"/>
                    <a:pt x="1062607" y="76383"/>
                    <a:pt x="1093045" y="112407"/>
                  </a:cubicBezTo>
                  <a:cubicBezTo>
                    <a:pt x="1120803" y="145247"/>
                    <a:pt x="1136888" y="185962"/>
                    <a:pt x="1145656" y="227682"/>
                  </a:cubicBezTo>
                  <a:cubicBezTo>
                    <a:pt x="1154871" y="271302"/>
                    <a:pt x="1157273" y="315982"/>
                    <a:pt x="1158390" y="360439"/>
                  </a:cubicBezTo>
                  <a:cubicBezTo>
                    <a:pt x="1159842" y="419585"/>
                    <a:pt x="1161126" y="478787"/>
                    <a:pt x="1162467" y="537988"/>
                  </a:cubicBezTo>
                  <a:cubicBezTo>
                    <a:pt x="1163919" y="601155"/>
                    <a:pt x="1165371" y="664322"/>
                    <a:pt x="1166823" y="727433"/>
                  </a:cubicBezTo>
                  <a:cubicBezTo>
                    <a:pt x="1157496" y="725870"/>
                    <a:pt x="1148114" y="724417"/>
                    <a:pt x="1138786" y="722965"/>
                  </a:cubicBezTo>
                  <a:cubicBezTo>
                    <a:pt x="1123930" y="720620"/>
                    <a:pt x="1109018" y="718386"/>
                    <a:pt x="1094106" y="7162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0642BD84-3193-2611-4289-976E8102E128}"/>
                </a:ext>
              </a:extLst>
            </p:cNvPr>
            <p:cNvSpPr/>
            <p:nvPr/>
          </p:nvSpPr>
          <p:spPr>
            <a:xfrm>
              <a:off x="12819429" y="2221249"/>
              <a:ext cx="125383" cy="1080485"/>
            </a:xfrm>
            <a:custGeom>
              <a:avLst/>
              <a:gdLst>
                <a:gd name="connsiteX0" fmla="*/ 125383 w 125383"/>
                <a:gd name="connsiteY0" fmla="*/ 1080486 h 1080485"/>
                <a:gd name="connsiteX1" fmla="*/ 24965 w 125383"/>
                <a:gd name="connsiteY1" fmla="*/ 1080486 h 1080485"/>
                <a:gd name="connsiteX2" fmla="*/ 24295 w 125383"/>
                <a:gd name="connsiteY2" fmla="*/ 1052560 h 1080485"/>
                <a:gd name="connsiteX3" fmla="*/ 11170 w 125383"/>
                <a:gd name="connsiteY3" fmla="*/ 484225 h 1080485"/>
                <a:gd name="connsiteX4" fmla="*/ 0 w 125383"/>
                <a:gd name="connsiteY4" fmla="*/ 0 h 1080485"/>
                <a:gd name="connsiteX5" fmla="*/ 100419 w 125383"/>
                <a:gd name="connsiteY5" fmla="*/ 0 h 1080485"/>
                <a:gd name="connsiteX6" fmla="*/ 111924 w 125383"/>
                <a:gd name="connsiteY6" fmla="*/ 497238 h 1080485"/>
                <a:gd name="connsiteX7" fmla="*/ 124713 w 125383"/>
                <a:gd name="connsiteY7" fmla="*/ 1052560 h 1080485"/>
                <a:gd name="connsiteX8" fmla="*/ 125383 w 125383"/>
                <a:gd name="connsiteY8" fmla="*/ 1080486 h 108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83" h="1080485">
                  <a:moveTo>
                    <a:pt x="125383" y="1080486"/>
                  </a:moveTo>
                  <a:lnTo>
                    <a:pt x="24965" y="1080486"/>
                  </a:lnTo>
                  <a:cubicBezTo>
                    <a:pt x="24686" y="1071159"/>
                    <a:pt x="24518" y="1061887"/>
                    <a:pt x="24295" y="1052560"/>
                  </a:cubicBezTo>
                  <a:cubicBezTo>
                    <a:pt x="19882" y="863115"/>
                    <a:pt x="15527" y="673670"/>
                    <a:pt x="11170" y="484225"/>
                  </a:cubicBezTo>
                  <a:cubicBezTo>
                    <a:pt x="7428" y="322816"/>
                    <a:pt x="3742" y="161408"/>
                    <a:pt x="0" y="0"/>
                  </a:cubicBezTo>
                  <a:lnTo>
                    <a:pt x="100419" y="0"/>
                  </a:lnTo>
                  <a:cubicBezTo>
                    <a:pt x="104273" y="165765"/>
                    <a:pt x="108070" y="331473"/>
                    <a:pt x="111924" y="497238"/>
                  </a:cubicBezTo>
                  <a:cubicBezTo>
                    <a:pt x="116169" y="682327"/>
                    <a:pt x="120413" y="867471"/>
                    <a:pt x="124713" y="1052560"/>
                  </a:cubicBezTo>
                  <a:cubicBezTo>
                    <a:pt x="124937" y="1061887"/>
                    <a:pt x="125161" y="1071159"/>
                    <a:pt x="125383" y="108048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DC82D337-39F0-E6C9-4EB2-AE374C3ACDE0}"/>
                </a:ext>
              </a:extLst>
            </p:cNvPr>
            <p:cNvSpPr/>
            <p:nvPr/>
          </p:nvSpPr>
          <p:spPr>
            <a:xfrm>
              <a:off x="6604304" y="2185952"/>
              <a:ext cx="106562" cy="897239"/>
            </a:xfrm>
            <a:custGeom>
              <a:avLst/>
              <a:gdLst>
                <a:gd name="connsiteX0" fmla="*/ 106562 w 106562"/>
                <a:gd name="connsiteY0" fmla="*/ 22955 h 897239"/>
                <a:gd name="connsiteX1" fmla="*/ 106562 w 106562"/>
                <a:gd name="connsiteY1" fmla="*/ 897240 h 897239"/>
                <a:gd name="connsiteX2" fmla="*/ 0 w 106562"/>
                <a:gd name="connsiteY2" fmla="*/ 897240 h 897239"/>
                <a:gd name="connsiteX3" fmla="*/ 0 w 106562"/>
                <a:gd name="connsiteY3" fmla="*/ 0 h 897239"/>
                <a:gd name="connsiteX4" fmla="*/ 27925 w 106562"/>
                <a:gd name="connsiteY4" fmla="*/ 10053 h 897239"/>
                <a:gd name="connsiteX5" fmla="*/ 67411 w 106562"/>
                <a:gd name="connsiteY5" fmla="*/ 18766 h 897239"/>
                <a:gd name="connsiteX6" fmla="*/ 78637 w 106562"/>
                <a:gd name="connsiteY6" fmla="*/ 20274 h 897239"/>
                <a:gd name="connsiteX7" fmla="*/ 106562 w 106562"/>
                <a:gd name="connsiteY7" fmla="*/ 22955 h 89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562" h="897239">
                  <a:moveTo>
                    <a:pt x="106562" y="22955"/>
                  </a:moveTo>
                  <a:lnTo>
                    <a:pt x="106562" y="897240"/>
                  </a:lnTo>
                  <a:lnTo>
                    <a:pt x="0" y="897240"/>
                  </a:lnTo>
                  <a:lnTo>
                    <a:pt x="0" y="0"/>
                  </a:lnTo>
                  <a:cubicBezTo>
                    <a:pt x="9048" y="3909"/>
                    <a:pt x="18375" y="7205"/>
                    <a:pt x="27925" y="10053"/>
                  </a:cubicBezTo>
                  <a:cubicBezTo>
                    <a:pt x="40715" y="13851"/>
                    <a:pt x="53951" y="16699"/>
                    <a:pt x="67411" y="18766"/>
                  </a:cubicBezTo>
                  <a:cubicBezTo>
                    <a:pt x="70706" y="19268"/>
                    <a:pt x="74448" y="19771"/>
                    <a:pt x="78637" y="20274"/>
                  </a:cubicBezTo>
                  <a:cubicBezTo>
                    <a:pt x="86456" y="21223"/>
                    <a:pt x="95839" y="22117"/>
                    <a:pt x="106562" y="2295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8F7E4C79-FCFE-C4DB-DCB2-EFDF8D6E7FEB}"/>
                </a:ext>
              </a:extLst>
            </p:cNvPr>
            <p:cNvSpPr/>
            <p:nvPr/>
          </p:nvSpPr>
          <p:spPr>
            <a:xfrm>
              <a:off x="11844563" y="2221249"/>
              <a:ext cx="106562" cy="861942"/>
            </a:xfrm>
            <a:custGeom>
              <a:avLst/>
              <a:gdLst>
                <a:gd name="connsiteX0" fmla="*/ 0 w 106562"/>
                <a:gd name="connsiteY0" fmla="*/ 0 h 861942"/>
                <a:gd name="connsiteX1" fmla="*/ 106562 w 106562"/>
                <a:gd name="connsiteY1" fmla="*/ 0 h 861942"/>
                <a:gd name="connsiteX2" fmla="*/ 106562 w 106562"/>
                <a:gd name="connsiteY2" fmla="*/ 861942 h 861942"/>
                <a:gd name="connsiteX3" fmla="*/ 0 w 106562"/>
                <a:gd name="connsiteY3" fmla="*/ 861942 h 861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62" h="861942">
                  <a:moveTo>
                    <a:pt x="0" y="0"/>
                  </a:moveTo>
                  <a:lnTo>
                    <a:pt x="106562" y="0"/>
                  </a:lnTo>
                  <a:lnTo>
                    <a:pt x="106562" y="861942"/>
                  </a:lnTo>
                  <a:lnTo>
                    <a:pt x="0" y="861942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5B58BD07-BBF8-29AF-EED5-EDF86EDB1DA1}"/>
                </a:ext>
              </a:extLst>
            </p:cNvPr>
            <p:cNvSpPr/>
            <p:nvPr/>
          </p:nvSpPr>
          <p:spPr>
            <a:xfrm>
              <a:off x="6102163" y="280336"/>
              <a:ext cx="228667" cy="369724"/>
            </a:xfrm>
            <a:custGeom>
              <a:avLst/>
              <a:gdLst>
                <a:gd name="connsiteX0" fmla="*/ 221494 w 228667"/>
                <a:gd name="connsiteY0" fmla="*/ 369724 h 369724"/>
                <a:gd name="connsiteX1" fmla="*/ 199154 w 228667"/>
                <a:gd name="connsiteY1" fmla="*/ 326719 h 369724"/>
                <a:gd name="connsiteX2" fmla="*/ 196696 w 228667"/>
                <a:gd name="connsiteY2" fmla="*/ 217420 h 369724"/>
                <a:gd name="connsiteX3" fmla="*/ 159835 w 228667"/>
                <a:gd name="connsiteY3" fmla="*/ 91979 h 369724"/>
                <a:gd name="connsiteX4" fmla="*/ 119790 w 228667"/>
                <a:gd name="connsiteY4" fmla="*/ 44227 h 369724"/>
                <a:gd name="connsiteX5" fmla="*/ 67515 w 228667"/>
                <a:gd name="connsiteY5" fmla="*/ 28868 h 369724"/>
                <a:gd name="connsiteX6" fmla="*/ 31715 w 228667"/>
                <a:gd name="connsiteY6" fmla="*/ 66791 h 369724"/>
                <a:gd name="connsiteX7" fmla="*/ 32832 w 228667"/>
                <a:gd name="connsiteY7" fmla="*/ 140402 h 369724"/>
                <a:gd name="connsiteX8" fmla="*/ 23114 w 228667"/>
                <a:gd name="connsiteY8" fmla="*/ 157548 h 369724"/>
                <a:gd name="connsiteX9" fmla="*/ 5912 w 228667"/>
                <a:gd name="connsiteY9" fmla="*/ 147830 h 369724"/>
                <a:gd name="connsiteX10" fmla="*/ 7196 w 228667"/>
                <a:gd name="connsiteY10" fmla="*/ 52437 h 369724"/>
                <a:gd name="connsiteX11" fmla="*/ 64052 w 228667"/>
                <a:gd name="connsiteY11" fmla="*/ 1166 h 369724"/>
                <a:gd name="connsiteX12" fmla="*/ 181617 w 228667"/>
                <a:gd name="connsiteY12" fmla="*/ 73996 h 369724"/>
                <a:gd name="connsiteX13" fmla="*/ 224621 w 228667"/>
                <a:gd name="connsiteY13" fmla="*/ 217420 h 369724"/>
                <a:gd name="connsiteX14" fmla="*/ 221494 w 228667"/>
                <a:gd name="connsiteY14" fmla="*/ 369724 h 36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667" h="369724">
                  <a:moveTo>
                    <a:pt x="221494" y="369724"/>
                  </a:moveTo>
                  <a:cubicBezTo>
                    <a:pt x="214512" y="355092"/>
                    <a:pt x="207028" y="340738"/>
                    <a:pt x="199154" y="326719"/>
                  </a:cubicBezTo>
                  <a:cubicBezTo>
                    <a:pt x="202281" y="290417"/>
                    <a:pt x="200885" y="253555"/>
                    <a:pt x="196696" y="217420"/>
                  </a:cubicBezTo>
                  <a:cubicBezTo>
                    <a:pt x="191670" y="174191"/>
                    <a:pt x="181617" y="130014"/>
                    <a:pt x="159835" y="91979"/>
                  </a:cubicBezTo>
                  <a:cubicBezTo>
                    <a:pt x="149559" y="74051"/>
                    <a:pt x="136657" y="56514"/>
                    <a:pt x="119790" y="44227"/>
                  </a:cubicBezTo>
                  <a:cubicBezTo>
                    <a:pt x="105214" y="33616"/>
                    <a:pt x="85945" y="24512"/>
                    <a:pt x="67515" y="28868"/>
                  </a:cubicBezTo>
                  <a:cubicBezTo>
                    <a:pt x="49028" y="33280"/>
                    <a:pt x="37020" y="49310"/>
                    <a:pt x="31715" y="66791"/>
                  </a:cubicBezTo>
                  <a:cubicBezTo>
                    <a:pt x="24454" y="90695"/>
                    <a:pt x="28755" y="116330"/>
                    <a:pt x="32832" y="140402"/>
                  </a:cubicBezTo>
                  <a:cubicBezTo>
                    <a:pt x="34116" y="147830"/>
                    <a:pt x="30989" y="155426"/>
                    <a:pt x="23114" y="157548"/>
                  </a:cubicBezTo>
                  <a:cubicBezTo>
                    <a:pt x="16356" y="159447"/>
                    <a:pt x="7196" y="155258"/>
                    <a:pt x="5912" y="147830"/>
                  </a:cubicBezTo>
                  <a:cubicBezTo>
                    <a:pt x="550" y="116554"/>
                    <a:pt x="-4700" y="82932"/>
                    <a:pt x="7196" y="52437"/>
                  </a:cubicBezTo>
                  <a:cubicBezTo>
                    <a:pt x="16970" y="27472"/>
                    <a:pt x="36629" y="5914"/>
                    <a:pt x="64052" y="1166"/>
                  </a:cubicBezTo>
                  <a:cubicBezTo>
                    <a:pt x="114764" y="-7546"/>
                    <a:pt x="157657" y="34118"/>
                    <a:pt x="181617" y="73996"/>
                  </a:cubicBezTo>
                  <a:cubicBezTo>
                    <a:pt x="207699" y="117336"/>
                    <a:pt x="218869" y="167713"/>
                    <a:pt x="224621" y="217420"/>
                  </a:cubicBezTo>
                  <a:cubicBezTo>
                    <a:pt x="230430" y="267350"/>
                    <a:pt x="230486" y="319571"/>
                    <a:pt x="221494" y="3697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3" name="snowpile">
            <a:extLst>
              <a:ext uri="{FF2B5EF4-FFF2-40B4-BE49-F238E27FC236}">
                <a16:creationId xmlns:a16="http://schemas.microsoft.com/office/drawing/2014/main" id="{1A25C275-1340-A6F3-1A79-05E83F4C3E91}"/>
              </a:ext>
            </a:extLst>
          </p:cNvPr>
          <p:cNvGrpSpPr/>
          <p:nvPr/>
        </p:nvGrpSpPr>
        <p:grpSpPr>
          <a:xfrm>
            <a:off x="3423286" y="3098913"/>
            <a:ext cx="3718589" cy="1125666"/>
            <a:chOff x="2408400" y="3923216"/>
            <a:chExt cx="1973527" cy="59741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F81E1B6-7168-E092-119F-650E3FC285AB}"/>
                </a:ext>
              </a:extLst>
            </p:cNvPr>
            <p:cNvSpPr/>
            <p:nvPr/>
          </p:nvSpPr>
          <p:spPr>
            <a:xfrm>
              <a:off x="2438336" y="4168373"/>
              <a:ext cx="1943591" cy="352256"/>
            </a:xfrm>
            <a:custGeom>
              <a:avLst/>
              <a:gdLst>
                <a:gd name="connsiteX0" fmla="*/ 0 w 1943591"/>
                <a:gd name="connsiteY0" fmla="*/ 0 h 352256"/>
                <a:gd name="connsiteX1" fmla="*/ 169872 w 1943591"/>
                <a:gd name="connsiteY1" fmla="*/ 151855 h 352256"/>
                <a:gd name="connsiteX2" fmla="*/ 706341 w 1943591"/>
                <a:gd name="connsiteY2" fmla="*/ 313725 h 352256"/>
                <a:gd name="connsiteX3" fmla="*/ 1134883 w 1943591"/>
                <a:gd name="connsiteY3" fmla="*/ 347254 h 352256"/>
                <a:gd name="connsiteX4" fmla="*/ 1410735 w 1943591"/>
                <a:gd name="connsiteY4" fmla="*/ 299389 h 352256"/>
                <a:gd name="connsiteX5" fmla="*/ 1764409 w 1943591"/>
                <a:gd name="connsiteY5" fmla="*/ 284881 h 352256"/>
                <a:gd name="connsiteX6" fmla="*/ 1943375 w 1943591"/>
                <a:gd name="connsiteY6" fmla="*/ 154680 h 352256"/>
                <a:gd name="connsiteX7" fmla="*/ 1849013 w 1943591"/>
                <a:gd name="connsiteY7" fmla="*/ 59698 h 352256"/>
                <a:gd name="connsiteX8" fmla="*/ 0 w 1943591"/>
                <a:gd name="connsiteY8" fmla="*/ 0 h 35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591" h="352256">
                  <a:moveTo>
                    <a:pt x="0" y="0"/>
                  </a:moveTo>
                  <a:cubicBezTo>
                    <a:pt x="0" y="0"/>
                    <a:pt x="63742" y="107606"/>
                    <a:pt x="169872" y="151855"/>
                  </a:cubicBezTo>
                  <a:cubicBezTo>
                    <a:pt x="276002" y="196105"/>
                    <a:pt x="641422" y="297613"/>
                    <a:pt x="706341" y="313725"/>
                  </a:cubicBezTo>
                  <a:cubicBezTo>
                    <a:pt x="771260" y="329858"/>
                    <a:pt x="969697" y="329623"/>
                    <a:pt x="1134883" y="347254"/>
                  </a:cubicBezTo>
                  <a:cubicBezTo>
                    <a:pt x="1300069" y="364885"/>
                    <a:pt x="1364282" y="332811"/>
                    <a:pt x="1410735" y="299389"/>
                  </a:cubicBezTo>
                  <a:cubicBezTo>
                    <a:pt x="1457189" y="265966"/>
                    <a:pt x="1727563" y="295473"/>
                    <a:pt x="1764409" y="284881"/>
                  </a:cubicBezTo>
                  <a:cubicBezTo>
                    <a:pt x="1801233" y="274290"/>
                    <a:pt x="1937897" y="225076"/>
                    <a:pt x="1943375" y="154680"/>
                  </a:cubicBezTo>
                  <a:cubicBezTo>
                    <a:pt x="1948852" y="84283"/>
                    <a:pt x="1849013" y="59698"/>
                    <a:pt x="1849013" y="596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3" name="Graphic 256">
              <a:extLst>
                <a:ext uri="{FF2B5EF4-FFF2-40B4-BE49-F238E27FC236}">
                  <a16:creationId xmlns:a16="http://schemas.microsoft.com/office/drawing/2014/main" id="{C6FFB168-C216-1860-FCEE-CE8EA934958E}"/>
                </a:ext>
              </a:extLst>
            </p:cNvPr>
            <p:cNvGrpSpPr/>
            <p:nvPr/>
          </p:nvGrpSpPr>
          <p:grpSpPr>
            <a:xfrm>
              <a:off x="2408400" y="3923216"/>
              <a:ext cx="1884233" cy="488652"/>
              <a:chOff x="2408400" y="3923216"/>
              <a:chExt cx="1884233" cy="488652"/>
            </a:xfrm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E03CF029-8907-CDA3-BCB2-9B1A33CED846}"/>
                  </a:ext>
                </a:extLst>
              </p:cNvPr>
              <p:cNvSpPr/>
              <p:nvPr/>
            </p:nvSpPr>
            <p:spPr>
              <a:xfrm>
                <a:off x="2444434" y="3923216"/>
                <a:ext cx="1848199" cy="488652"/>
              </a:xfrm>
              <a:custGeom>
                <a:avLst/>
                <a:gdLst>
                  <a:gd name="connsiteX0" fmla="*/ 1637481 w 1848199"/>
                  <a:gd name="connsiteY0" fmla="*/ 456774 h 488652"/>
                  <a:gd name="connsiteX1" fmla="*/ 1030979 w 1848199"/>
                  <a:gd name="connsiteY1" fmla="*/ 481659 h 488652"/>
                  <a:gd name="connsiteX2" fmla="*/ 551982 w 1848199"/>
                  <a:gd name="connsiteY2" fmla="*/ 451125 h 488652"/>
                  <a:gd name="connsiteX3" fmla="*/ 94747 w 1848199"/>
                  <a:gd name="connsiteY3" fmla="*/ 288229 h 488652"/>
                  <a:gd name="connsiteX4" fmla="*/ 17161 w 1848199"/>
                  <a:gd name="connsiteY4" fmla="*/ 201571 h 488652"/>
                  <a:gd name="connsiteX5" fmla="*/ 17203 w 1848199"/>
                  <a:gd name="connsiteY5" fmla="*/ 201571 h 488652"/>
                  <a:gd name="connsiteX6" fmla="*/ 156777 w 1848199"/>
                  <a:gd name="connsiteY6" fmla="*/ 163548 h 488652"/>
                  <a:gd name="connsiteX7" fmla="*/ 402159 w 1848199"/>
                  <a:gd name="connsiteY7" fmla="*/ 67710 h 488652"/>
                  <a:gd name="connsiteX8" fmla="*/ 1186686 w 1848199"/>
                  <a:gd name="connsiteY8" fmla="*/ 81854 h 488652"/>
                  <a:gd name="connsiteX9" fmla="*/ 1687465 w 1848199"/>
                  <a:gd name="connsiteY9" fmla="*/ 205444 h 488652"/>
                  <a:gd name="connsiteX10" fmla="*/ 1751464 w 1848199"/>
                  <a:gd name="connsiteY10" fmla="*/ 243723 h 488652"/>
                  <a:gd name="connsiteX11" fmla="*/ 1811461 w 1848199"/>
                  <a:gd name="connsiteY11" fmla="*/ 288208 h 488652"/>
                  <a:gd name="connsiteX12" fmla="*/ 1637502 w 1848199"/>
                  <a:gd name="connsiteY12" fmla="*/ 456774 h 488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48199" h="488652">
                    <a:moveTo>
                      <a:pt x="1637481" y="456774"/>
                    </a:moveTo>
                    <a:cubicBezTo>
                      <a:pt x="1452182" y="383853"/>
                      <a:pt x="1283572" y="496723"/>
                      <a:pt x="1030979" y="481659"/>
                    </a:cubicBezTo>
                    <a:cubicBezTo>
                      <a:pt x="778385" y="466596"/>
                      <a:pt x="734029" y="523105"/>
                      <a:pt x="551982" y="451125"/>
                    </a:cubicBezTo>
                    <a:cubicBezTo>
                      <a:pt x="369957" y="379167"/>
                      <a:pt x="241488" y="358262"/>
                      <a:pt x="94747" y="288229"/>
                    </a:cubicBezTo>
                    <a:cubicBezTo>
                      <a:pt x="193" y="243060"/>
                      <a:pt x="-19193" y="216741"/>
                      <a:pt x="17161" y="201571"/>
                    </a:cubicBezTo>
                    <a:cubicBezTo>
                      <a:pt x="17161" y="201571"/>
                      <a:pt x="17182" y="201571"/>
                      <a:pt x="17203" y="201571"/>
                    </a:cubicBezTo>
                    <a:cubicBezTo>
                      <a:pt x="37274" y="193204"/>
                      <a:pt x="106108" y="166415"/>
                      <a:pt x="156777" y="163548"/>
                    </a:cubicBezTo>
                    <a:cubicBezTo>
                      <a:pt x="299410" y="155503"/>
                      <a:pt x="402159" y="67710"/>
                      <a:pt x="402159" y="67710"/>
                    </a:cubicBezTo>
                    <a:cubicBezTo>
                      <a:pt x="476814" y="22840"/>
                      <a:pt x="841015" y="-66022"/>
                      <a:pt x="1186686" y="81854"/>
                    </a:cubicBezTo>
                    <a:cubicBezTo>
                      <a:pt x="1424515" y="183597"/>
                      <a:pt x="1640755" y="186036"/>
                      <a:pt x="1687465" y="205444"/>
                    </a:cubicBezTo>
                    <a:cubicBezTo>
                      <a:pt x="1729061" y="222711"/>
                      <a:pt x="1743932" y="234266"/>
                      <a:pt x="1751464" y="243723"/>
                    </a:cubicBezTo>
                    <a:cubicBezTo>
                      <a:pt x="1763553" y="258915"/>
                      <a:pt x="1756791" y="268715"/>
                      <a:pt x="1811461" y="288208"/>
                    </a:cubicBezTo>
                    <a:cubicBezTo>
                      <a:pt x="1900195" y="319854"/>
                      <a:pt x="1822780" y="529696"/>
                      <a:pt x="1637502" y="45677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8505EC4E-35FB-8157-B270-5B3EA99167DB}"/>
                  </a:ext>
                </a:extLst>
              </p:cNvPr>
              <p:cNvSpPr/>
              <p:nvPr/>
            </p:nvSpPr>
            <p:spPr>
              <a:xfrm>
                <a:off x="2408400" y="4059519"/>
                <a:ext cx="1882992" cy="350253"/>
              </a:xfrm>
              <a:custGeom>
                <a:avLst/>
                <a:gdLst>
                  <a:gd name="connsiteX0" fmla="*/ 1672317 w 1882992"/>
                  <a:gd name="connsiteY0" fmla="*/ 318375 h 350253"/>
                  <a:gd name="connsiteX1" fmla="*/ 1065815 w 1882992"/>
                  <a:gd name="connsiteY1" fmla="*/ 343260 h 350253"/>
                  <a:gd name="connsiteX2" fmla="*/ 586819 w 1882992"/>
                  <a:gd name="connsiteY2" fmla="*/ 312726 h 350253"/>
                  <a:gd name="connsiteX3" fmla="*/ 50328 w 1882992"/>
                  <a:gd name="connsiteY3" fmla="*/ 221745 h 350253"/>
                  <a:gd name="connsiteX4" fmla="*/ 53195 w 1882992"/>
                  <a:gd name="connsiteY4" fmla="*/ 65268 h 350253"/>
                  <a:gd name="connsiteX5" fmla="*/ 53195 w 1882992"/>
                  <a:gd name="connsiteY5" fmla="*/ 65268 h 350253"/>
                  <a:gd name="connsiteX6" fmla="*/ 129583 w 1882992"/>
                  <a:gd name="connsiteY6" fmla="*/ 91287 h 350253"/>
                  <a:gd name="connsiteX7" fmla="*/ 749843 w 1882992"/>
                  <a:gd name="connsiteY7" fmla="*/ 30027 h 350253"/>
                  <a:gd name="connsiteX8" fmla="*/ 746762 w 1882992"/>
                  <a:gd name="connsiteY8" fmla="*/ 233064 h 350253"/>
                  <a:gd name="connsiteX9" fmla="*/ 1241293 w 1882992"/>
                  <a:gd name="connsiteY9" fmla="*/ 150493 h 350253"/>
                  <a:gd name="connsiteX10" fmla="*/ 1622547 w 1882992"/>
                  <a:gd name="connsiteY10" fmla="*/ 263406 h 350253"/>
                  <a:gd name="connsiteX11" fmla="*/ 1771001 w 1882992"/>
                  <a:gd name="connsiteY11" fmla="*/ 267300 h 350253"/>
                  <a:gd name="connsiteX12" fmla="*/ 1786257 w 1882992"/>
                  <a:gd name="connsiteY12" fmla="*/ 105345 h 350253"/>
                  <a:gd name="connsiteX13" fmla="*/ 1846255 w 1882992"/>
                  <a:gd name="connsiteY13" fmla="*/ 149830 h 350253"/>
                  <a:gd name="connsiteX14" fmla="*/ 1672296 w 1882992"/>
                  <a:gd name="connsiteY14" fmla="*/ 318396 h 350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82992" h="350253">
                    <a:moveTo>
                      <a:pt x="1672317" y="318375"/>
                    </a:moveTo>
                    <a:cubicBezTo>
                      <a:pt x="1487018" y="245453"/>
                      <a:pt x="1318408" y="358323"/>
                      <a:pt x="1065815" y="343260"/>
                    </a:cubicBezTo>
                    <a:cubicBezTo>
                      <a:pt x="813222" y="328196"/>
                      <a:pt x="768865" y="384706"/>
                      <a:pt x="586819" y="312726"/>
                    </a:cubicBezTo>
                    <a:cubicBezTo>
                      <a:pt x="404793" y="240767"/>
                      <a:pt x="197069" y="291800"/>
                      <a:pt x="50328" y="221745"/>
                    </a:cubicBezTo>
                    <a:cubicBezTo>
                      <a:pt x="-44248" y="176597"/>
                      <a:pt x="16841" y="80439"/>
                      <a:pt x="53195" y="65268"/>
                    </a:cubicBezTo>
                    <a:cubicBezTo>
                      <a:pt x="54415" y="67365"/>
                      <a:pt x="53195" y="65268"/>
                      <a:pt x="53195" y="65268"/>
                    </a:cubicBezTo>
                    <a:cubicBezTo>
                      <a:pt x="53195" y="65268"/>
                      <a:pt x="34687" y="97877"/>
                      <a:pt x="129583" y="91287"/>
                    </a:cubicBezTo>
                    <a:cubicBezTo>
                      <a:pt x="224479" y="84697"/>
                      <a:pt x="671894" y="-61467"/>
                      <a:pt x="749843" y="30027"/>
                    </a:cubicBezTo>
                    <a:cubicBezTo>
                      <a:pt x="827793" y="121500"/>
                      <a:pt x="579522" y="203387"/>
                      <a:pt x="746762" y="233064"/>
                    </a:cubicBezTo>
                    <a:cubicBezTo>
                      <a:pt x="914002" y="262721"/>
                      <a:pt x="1108545" y="190056"/>
                      <a:pt x="1241293" y="150493"/>
                    </a:cubicBezTo>
                    <a:cubicBezTo>
                      <a:pt x="1374062" y="110930"/>
                      <a:pt x="1571601" y="244277"/>
                      <a:pt x="1622547" y="263406"/>
                    </a:cubicBezTo>
                    <a:cubicBezTo>
                      <a:pt x="1673516" y="282513"/>
                      <a:pt x="1723307" y="285038"/>
                      <a:pt x="1771001" y="267300"/>
                    </a:cubicBezTo>
                    <a:cubicBezTo>
                      <a:pt x="1818674" y="249562"/>
                      <a:pt x="1786257" y="105345"/>
                      <a:pt x="1786257" y="105345"/>
                    </a:cubicBezTo>
                    <a:cubicBezTo>
                      <a:pt x="1798347" y="120537"/>
                      <a:pt x="1791585" y="130337"/>
                      <a:pt x="1846255" y="149830"/>
                    </a:cubicBezTo>
                    <a:cubicBezTo>
                      <a:pt x="1934989" y="181476"/>
                      <a:pt x="1857574" y="391318"/>
                      <a:pt x="1672296" y="31839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08" name="mushrooms">
            <a:extLst>
              <a:ext uri="{FF2B5EF4-FFF2-40B4-BE49-F238E27FC236}">
                <a16:creationId xmlns:a16="http://schemas.microsoft.com/office/drawing/2014/main" id="{BA17201F-2A06-E04E-E2CF-B715596EAB6D}"/>
              </a:ext>
            </a:extLst>
          </p:cNvPr>
          <p:cNvGrpSpPr/>
          <p:nvPr/>
        </p:nvGrpSpPr>
        <p:grpSpPr>
          <a:xfrm>
            <a:off x="6614201" y="4486122"/>
            <a:ext cx="1552417" cy="905483"/>
            <a:chOff x="6121" y="4598911"/>
            <a:chExt cx="1649833" cy="962303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5A12CE50-3B52-4E6A-EAEA-0AE87D65767B}"/>
                </a:ext>
              </a:extLst>
            </p:cNvPr>
            <p:cNvGrpSpPr/>
            <p:nvPr/>
          </p:nvGrpSpPr>
          <p:grpSpPr>
            <a:xfrm>
              <a:off x="6121" y="4598911"/>
              <a:ext cx="607219" cy="826408"/>
              <a:chOff x="3040811" y="4842219"/>
              <a:chExt cx="741093" cy="1008607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6C0EB3AA-5247-A5D3-B18A-7E322ACB98F3}"/>
                  </a:ext>
                </a:extLst>
              </p:cNvPr>
              <p:cNvSpPr/>
              <p:nvPr/>
            </p:nvSpPr>
            <p:spPr>
              <a:xfrm>
                <a:off x="3191255" y="5178269"/>
                <a:ext cx="569306" cy="672557"/>
              </a:xfrm>
              <a:custGeom>
                <a:avLst/>
                <a:gdLst>
                  <a:gd name="connsiteX0" fmla="*/ 1920039 w 1925133"/>
                  <a:gd name="connsiteY0" fmla="*/ 1371203 h 2274282"/>
                  <a:gd name="connsiteX1" fmla="*/ 1677151 w 1925133"/>
                  <a:gd name="connsiteY1" fmla="*/ 809228 h 2274282"/>
                  <a:gd name="connsiteX2" fmla="*/ 1375685 w 1925133"/>
                  <a:gd name="connsiteY2" fmla="*/ 363743 h 2274282"/>
                  <a:gd name="connsiteX3" fmla="*/ 1375018 w 1925133"/>
                  <a:gd name="connsiteY3" fmla="*/ 207819 h 2274282"/>
                  <a:gd name="connsiteX4" fmla="*/ 1370351 w 1925133"/>
                  <a:gd name="connsiteY4" fmla="*/ 193817 h 2274282"/>
                  <a:gd name="connsiteX5" fmla="*/ 1372066 w 1925133"/>
                  <a:gd name="connsiteY5" fmla="*/ 185912 h 2274282"/>
                  <a:gd name="connsiteX6" fmla="*/ 1365303 w 1925133"/>
                  <a:gd name="connsiteY6" fmla="*/ 180387 h 2274282"/>
                  <a:gd name="connsiteX7" fmla="*/ 1255289 w 1925133"/>
                  <a:gd name="connsiteY7" fmla="*/ 63611 h 2274282"/>
                  <a:gd name="connsiteX8" fmla="*/ 1063360 w 1925133"/>
                  <a:gd name="connsiteY8" fmla="*/ 12080 h 2274282"/>
                  <a:gd name="connsiteX9" fmla="*/ 812662 w 1925133"/>
                  <a:gd name="connsiteY9" fmla="*/ 1031 h 2274282"/>
                  <a:gd name="connsiteX10" fmla="*/ 694457 w 1925133"/>
                  <a:gd name="connsiteY10" fmla="*/ 9985 h 2274282"/>
                  <a:gd name="connsiteX11" fmla="*/ 597493 w 1925133"/>
                  <a:gd name="connsiteY11" fmla="*/ 33893 h 2274282"/>
                  <a:gd name="connsiteX12" fmla="*/ 522436 w 1925133"/>
                  <a:gd name="connsiteY12" fmla="*/ 91233 h 2274282"/>
                  <a:gd name="connsiteX13" fmla="*/ 485955 w 1925133"/>
                  <a:gd name="connsiteY13" fmla="*/ 177625 h 2274282"/>
                  <a:gd name="connsiteX14" fmla="*/ 480145 w 1925133"/>
                  <a:gd name="connsiteY14" fmla="*/ 309451 h 2274282"/>
                  <a:gd name="connsiteX15" fmla="*/ 252211 w 1925133"/>
                  <a:gd name="connsiteY15" fmla="*/ 678354 h 2274282"/>
                  <a:gd name="connsiteX16" fmla="*/ 114766 w 1925133"/>
                  <a:gd name="connsiteY16" fmla="*/ 991727 h 2274282"/>
                  <a:gd name="connsiteX17" fmla="*/ 16658 w 1925133"/>
                  <a:gd name="connsiteY17" fmla="*/ 1333007 h 2274282"/>
                  <a:gd name="connsiteX18" fmla="*/ 26755 w 1925133"/>
                  <a:gd name="connsiteY18" fmla="*/ 1693243 h 2274282"/>
                  <a:gd name="connsiteX19" fmla="*/ 178107 w 1925133"/>
                  <a:gd name="connsiteY19" fmla="*/ 1947084 h 2274282"/>
                  <a:gd name="connsiteX20" fmla="*/ 416232 w 1925133"/>
                  <a:gd name="connsiteY20" fmla="*/ 2131679 h 2274282"/>
                  <a:gd name="connsiteX21" fmla="*/ 1758876 w 1925133"/>
                  <a:gd name="connsiteY21" fmla="*/ 1938131 h 2274282"/>
                  <a:gd name="connsiteX22" fmla="*/ 1896893 w 1925133"/>
                  <a:gd name="connsiteY22" fmla="*/ 1676955 h 2274282"/>
                  <a:gd name="connsiteX23" fmla="*/ 1920039 w 1925133"/>
                  <a:gd name="connsiteY23" fmla="*/ 1371203 h 227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25133" h="2274282">
                    <a:moveTo>
                      <a:pt x="1920039" y="1371203"/>
                    </a:moveTo>
                    <a:cubicBezTo>
                      <a:pt x="1897750" y="1164796"/>
                      <a:pt x="1802119" y="972486"/>
                      <a:pt x="1677151" y="809228"/>
                    </a:cubicBezTo>
                    <a:cubicBezTo>
                      <a:pt x="1570852" y="670353"/>
                      <a:pt x="1420357" y="537289"/>
                      <a:pt x="1375685" y="363743"/>
                    </a:cubicBezTo>
                    <a:cubicBezTo>
                      <a:pt x="1387877" y="313356"/>
                      <a:pt x="1389782" y="261254"/>
                      <a:pt x="1375018" y="207819"/>
                    </a:cubicBezTo>
                    <a:cubicBezTo>
                      <a:pt x="1373685" y="203057"/>
                      <a:pt x="1371970" y="198485"/>
                      <a:pt x="1370351" y="193817"/>
                    </a:cubicBezTo>
                    <a:cubicBezTo>
                      <a:pt x="1370923" y="191150"/>
                      <a:pt x="1371399" y="188483"/>
                      <a:pt x="1372066" y="185912"/>
                    </a:cubicBezTo>
                    <a:cubicBezTo>
                      <a:pt x="1373113" y="181435"/>
                      <a:pt x="1368827" y="179339"/>
                      <a:pt x="1365303" y="180387"/>
                    </a:cubicBezTo>
                    <a:cubicBezTo>
                      <a:pt x="1343776" y="129714"/>
                      <a:pt x="1304819" y="89709"/>
                      <a:pt x="1255289" y="63611"/>
                    </a:cubicBezTo>
                    <a:cubicBezTo>
                      <a:pt x="1196234" y="32464"/>
                      <a:pt x="1128892" y="20367"/>
                      <a:pt x="1063360" y="12080"/>
                    </a:cubicBezTo>
                    <a:cubicBezTo>
                      <a:pt x="980302" y="1698"/>
                      <a:pt x="896292" y="-2017"/>
                      <a:pt x="812662" y="1031"/>
                    </a:cubicBezTo>
                    <a:cubicBezTo>
                      <a:pt x="773229" y="2460"/>
                      <a:pt x="733700" y="5032"/>
                      <a:pt x="694457" y="9985"/>
                    </a:cubicBezTo>
                    <a:cubicBezTo>
                      <a:pt x="661501" y="14176"/>
                      <a:pt x="628258" y="20748"/>
                      <a:pt x="597493" y="33893"/>
                    </a:cubicBezTo>
                    <a:cubicBezTo>
                      <a:pt x="568060" y="46466"/>
                      <a:pt x="541581" y="65420"/>
                      <a:pt x="522436" y="91233"/>
                    </a:cubicBezTo>
                    <a:cubicBezTo>
                      <a:pt x="503576" y="116665"/>
                      <a:pt x="492241" y="146764"/>
                      <a:pt x="485955" y="177625"/>
                    </a:cubicBezTo>
                    <a:cubicBezTo>
                      <a:pt x="477287" y="220487"/>
                      <a:pt x="477001" y="265160"/>
                      <a:pt x="480145" y="309451"/>
                    </a:cubicBezTo>
                    <a:cubicBezTo>
                      <a:pt x="394705" y="426227"/>
                      <a:pt x="318410" y="549576"/>
                      <a:pt x="252211" y="678354"/>
                    </a:cubicBezTo>
                    <a:cubicBezTo>
                      <a:pt x="200014" y="779891"/>
                      <a:pt x="154009" y="884571"/>
                      <a:pt x="114766" y="991727"/>
                    </a:cubicBezTo>
                    <a:cubicBezTo>
                      <a:pt x="74094" y="1102598"/>
                      <a:pt x="37994" y="1216707"/>
                      <a:pt x="16658" y="1333007"/>
                    </a:cubicBezTo>
                    <a:cubicBezTo>
                      <a:pt x="-5154" y="1452070"/>
                      <a:pt x="-9155" y="1576371"/>
                      <a:pt x="26755" y="1693243"/>
                    </a:cubicBezTo>
                    <a:cubicBezTo>
                      <a:pt x="56092" y="1788493"/>
                      <a:pt x="110479" y="1874408"/>
                      <a:pt x="178107" y="1947084"/>
                    </a:cubicBezTo>
                    <a:cubicBezTo>
                      <a:pt x="246877" y="2020998"/>
                      <a:pt x="328602" y="2082054"/>
                      <a:pt x="416232" y="2131679"/>
                    </a:cubicBezTo>
                    <a:cubicBezTo>
                      <a:pt x="832474" y="2367518"/>
                      <a:pt x="1439122" y="2316083"/>
                      <a:pt x="1758876" y="1938131"/>
                    </a:cubicBezTo>
                    <a:cubicBezTo>
                      <a:pt x="1823360" y="1861931"/>
                      <a:pt x="1870128" y="1773063"/>
                      <a:pt x="1896893" y="1676955"/>
                    </a:cubicBezTo>
                    <a:cubicBezTo>
                      <a:pt x="1924516" y="1577895"/>
                      <a:pt x="1931088" y="1473311"/>
                      <a:pt x="1920039" y="1371203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35CEDAE8-6E15-398A-BB20-7E6945682289}"/>
                  </a:ext>
                </a:extLst>
              </p:cNvPr>
              <p:cNvSpPr/>
              <p:nvPr/>
            </p:nvSpPr>
            <p:spPr>
              <a:xfrm>
                <a:off x="3040811" y="4842219"/>
                <a:ext cx="741093" cy="450124"/>
              </a:xfrm>
              <a:custGeom>
                <a:avLst/>
                <a:gdLst>
                  <a:gd name="connsiteX0" fmla="*/ 2347903 w 2506037"/>
                  <a:gd name="connsiteY0" fmla="*/ 718674 h 1522115"/>
                  <a:gd name="connsiteX1" fmla="*/ 1742494 w 2506037"/>
                  <a:gd name="connsiteY1" fmla="*/ 403397 h 1522115"/>
                  <a:gd name="connsiteX2" fmla="*/ 1503607 w 2506037"/>
                  <a:gd name="connsiteY2" fmla="*/ 157271 h 1522115"/>
                  <a:gd name="connsiteX3" fmla="*/ 1226525 w 2506037"/>
                  <a:gd name="connsiteY3" fmla="*/ 9538 h 1522115"/>
                  <a:gd name="connsiteX4" fmla="*/ 1044978 w 2506037"/>
                  <a:gd name="connsiteY4" fmla="*/ 10109 h 1522115"/>
                  <a:gd name="connsiteX5" fmla="*/ 892007 w 2506037"/>
                  <a:gd name="connsiteY5" fmla="*/ 80213 h 1522115"/>
                  <a:gd name="connsiteX6" fmla="*/ 642737 w 2506037"/>
                  <a:gd name="connsiteY6" fmla="*/ 319386 h 1522115"/>
                  <a:gd name="connsiteX7" fmla="*/ 2562 w 2506037"/>
                  <a:gd name="connsiteY7" fmla="*/ 952608 h 1522115"/>
                  <a:gd name="connsiteX8" fmla="*/ 196682 w 2506037"/>
                  <a:gd name="connsiteY8" fmla="*/ 1314463 h 1522115"/>
                  <a:gd name="connsiteX9" fmla="*/ 741035 w 2506037"/>
                  <a:gd name="connsiteY9" fmla="*/ 1481531 h 1522115"/>
                  <a:gd name="connsiteX10" fmla="*/ 1620288 w 2506037"/>
                  <a:gd name="connsiteY10" fmla="*/ 1511630 h 1522115"/>
                  <a:gd name="connsiteX11" fmla="*/ 1992811 w 2506037"/>
                  <a:gd name="connsiteY11" fmla="*/ 1452290 h 1522115"/>
                  <a:gd name="connsiteX12" fmla="*/ 2326472 w 2506037"/>
                  <a:gd name="connsiteY12" fmla="*/ 1296270 h 1522115"/>
                  <a:gd name="connsiteX13" fmla="*/ 2505447 w 2506037"/>
                  <a:gd name="connsiteY13" fmla="*/ 1020236 h 1522115"/>
                  <a:gd name="connsiteX14" fmla="*/ 2347998 w 2506037"/>
                  <a:gd name="connsiteY14" fmla="*/ 718769 h 1522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6037" h="1522115">
                    <a:moveTo>
                      <a:pt x="2347903" y="718674"/>
                    </a:moveTo>
                    <a:cubicBezTo>
                      <a:pt x="2170166" y="566084"/>
                      <a:pt x="1937185" y="524840"/>
                      <a:pt x="1742494" y="403397"/>
                    </a:cubicBezTo>
                    <a:cubicBezTo>
                      <a:pt x="1638100" y="338341"/>
                      <a:pt x="1585808" y="242900"/>
                      <a:pt x="1503607" y="157271"/>
                    </a:cubicBezTo>
                    <a:cubicBezTo>
                      <a:pt x="1430836" y="81452"/>
                      <a:pt x="1328918" y="30588"/>
                      <a:pt x="1226525" y="9538"/>
                    </a:cubicBezTo>
                    <a:cubicBezTo>
                      <a:pt x="1166898" y="-2750"/>
                      <a:pt x="1104414" y="-3797"/>
                      <a:pt x="1044978" y="10109"/>
                    </a:cubicBezTo>
                    <a:cubicBezTo>
                      <a:pt x="989828" y="22968"/>
                      <a:pt x="938393" y="48019"/>
                      <a:pt x="892007" y="80213"/>
                    </a:cubicBezTo>
                    <a:cubicBezTo>
                      <a:pt x="796947" y="146221"/>
                      <a:pt x="723224" y="237376"/>
                      <a:pt x="642737" y="319386"/>
                    </a:cubicBezTo>
                    <a:cubicBezTo>
                      <a:pt x="450047" y="515506"/>
                      <a:pt x="44377" y="642950"/>
                      <a:pt x="2562" y="952608"/>
                    </a:cubicBezTo>
                    <a:cubicBezTo>
                      <a:pt x="-16774" y="1095769"/>
                      <a:pt x="75809" y="1235405"/>
                      <a:pt x="196682" y="1314463"/>
                    </a:cubicBezTo>
                    <a:cubicBezTo>
                      <a:pt x="351272" y="1415618"/>
                      <a:pt x="560918" y="1456290"/>
                      <a:pt x="741035" y="1481531"/>
                    </a:cubicBezTo>
                    <a:cubicBezTo>
                      <a:pt x="1030691" y="1522108"/>
                      <a:pt x="1328633" y="1532490"/>
                      <a:pt x="1620288" y="1511630"/>
                    </a:cubicBezTo>
                    <a:cubicBezTo>
                      <a:pt x="1745828" y="1502677"/>
                      <a:pt x="1871367" y="1485913"/>
                      <a:pt x="1992811" y="1452290"/>
                    </a:cubicBezTo>
                    <a:cubicBezTo>
                      <a:pt x="2111207" y="1419524"/>
                      <a:pt x="2227316" y="1369803"/>
                      <a:pt x="2326472" y="1296270"/>
                    </a:cubicBezTo>
                    <a:cubicBezTo>
                      <a:pt x="2415149" y="1230548"/>
                      <a:pt x="2497636" y="1135107"/>
                      <a:pt x="2505447" y="1020236"/>
                    </a:cubicBezTo>
                    <a:cubicBezTo>
                      <a:pt x="2513638" y="899078"/>
                      <a:pt x="2435438" y="793922"/>
                      <a:pt x="2347998" y="71876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5F1D199-B517-FC12-4F41-83AAA6261717}"/>
                  </a:ext>
                </a:extLst>
              </p:cNvPr>
              <p:cNvSpPr/>
              <p:nvPr/>
            </p:nvSpPr>
            <p:spPr>
              <a:xfrm>
                <a:off x="3043653" y="5124825"/>
                <a:ext cx="726819" cy="129346"/>
              </a:xfrm>
              <a:custGeom>
                <a:avLst/>
                <a:gdLst>
                  <a:gd name="connsiteX0" fmla="*/ 858 w 2457770"/>
                  <a:gd name="connsiteY0" fmla="*/ 14396 h 437388"/>
                  <a:gd name="connsiteX1" fmla="*/ 341377 w 2457770"/>
                  <a:gd name="connsiteY1" fmla="*/ 296336 h 437388"/>
                  <a:gd name="connsiteX2" fmla="*/ 571596 w 2457770"/>
                  <a:gd name="connsiteY2" fmla="*/ 367774 h 437388"/>
                  <a:gd name="connsiteX3" fmla="*/ 814674 w 2457770"/>
                  <a:gd name="connsiteY3" fmla="*/ 417780 h 437388"/>
                  <a:gd name="connsiteX4" fmla="*/ 1087851 w 2457770"/>
                  <a:gd name="connsiteY4" fmla="*/ 435687 h 437388"/>
                  <a:gd name="connsiteX5" fmla="*/ 1363981 w 2457770"/>
                  <a:gd name="connsiteY5" fmla="*/ 435496 h 437388"/>
                  <a:gd name="connsiteX6" fmla="*/ 1643635 w 2457770"/>
                  <a:gd name="connsiteY6" fmla="*/ 425209 h 437388"/>
                  <a:gd name="connsiteX7" fmla="*/ 1931862 w 2457770"/>
                  <a:gd name="connsiteY7" fmla="*/ 407969 h 437388"/>
                  <a:gd name="connsiteX8" fmla="*/ 2411255 w 2457770"/>
                  <a:gd name="connsiteY8" fmla="*/ 227375 h 437388"/>
                  <a:gd name="connsiteX9" fmla="*/ 2455070 w 2457770"/>
                  <a:gd name="connsiteY9" fmla="*/ 186227 h 437388"/>
                  <a:gd name="connsiteX10" fmla="*/ 2441640 w 2457770"/>
                  <a:gd name="connsiteY10" fmla="*/ 172797 h 437388"/>
                  <a:gd name="connsiteX11" fmla="*/ 1989297 w 2457770"/>
                  <a:gd name="connsiteY11" fmla="*/ 381299 h 437388"/>
                  <a:gd name="connsiteX12" fmla="*/ 1704976 w 2457770"/>
                  <a:gd name="connsiteY12" fmla="*/ 403587 h 437388"/>
                  <a:gd name="connsiteX13" fmla="*/ 1429132 w 2457770"/>
                  <a:gd name="connsiteY13" fmla="*/ 414637 h 437388"/>
                  <a:gd name="connsiteX14" fmla="*/ 882683 w 2457770"/>
                  <a:gd name="connsiteY14" fmla="*/ 405778 h 437388"/>
                  <a:gd name="connsiteX15" fmla="*/ 409195 w 2457770"/>
                  <a:gd name="connsiteY15" fmla="*/ 299670 h 437388"/>
                  <a:gd name="connsiteX16" fmla="*/ 204027 w 2457770"/>
                  <a:gd name="connsiteY16" fmla="*/ 206991 h 437388"/>
                  <a:gd name="connsiteX17" fmla="*/ 44388 w 2457770"/>
                  <a:gd name="connsiteY17" fmla="*/ 52496 h 437388"/>
                  <a:gd name="connsiteX18" fmla="*/ 17527 w 2457770"/>
                  <a:gd name="connsiteY18" fmla="*/ 4871 h 437388"/>
                  <a:gd name="connsiteX19" fmla="*/ 1049 w 2457770"/>
                  <a:gd name="connsiteY19" fmla="*/ 14491 h 437388"/>
                  <a:gd name="connsiteX20" fmla="*/ 1049 w 2457770"/>
                  <a:gd name="connsiteY20" fmla="*/ 14491 h 43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7770" h="437388">
                    <a:moveTo>
                      <a:pt x="858" y="14396"/>
                    </a:moveTo>
                    <a:cubicBezTo>
                      <a:pt x="67819" y="151746"/>
                      <a:pt x="201264" y="244139"/>
                      <a:pt x="341377" y="296336"/>
                    </a:cubicBezTo>
                    <a:cubicBezTo>
                      <a:pt x="416625" y="324340"/>
                      <a:pt x="494063" y="347295"/>
                      <a:pt x="571596" y="367774"/>
                    </a:cubicBezTo>
                    <a:cubicBezTo>
                      <a:pt x="651511" y="388919"/>
                      <a:pt x="732569" y="406921"/>
                      <a:pt x="814674" y="417780"/>
                    </a:cubicBezTo>
                    <a:cubicBezTo>
                      <a:pt x="904971" y="429686"/>
                      <a:pt x="996888" y="433115"/>
                      <a:pt x="1087851" y="435687"/>
                    </a:cubicBezTo>
                    <a:cubicBezTo>
                      <a:pt x="1179863" y="438258"/>
                      <a:pt x="1271970" y="437687"/>
                      <a:pt x="1363981" y="435496"/>
                    </a:cubicBezTo>
                    <a:cubicBezTo>
                      <a:pt x="1457231" y="433210"/>
                      <a:pt x="1550385" y="429210"/>
                      <a:pt x="1643635" y="425209"/>
                    </a:cubicBezTo>
                    <a:cubicBezTo>
                      <a:pt x="1739742" y="421018"/>
                      <a:pt x="1836135" y="418828"/>
                      <a:pt x="1931862" y="407969"/>
                    </a:cubicBezTo>
                    <a:cubicBezTo>
                      <a:pt x="2102931" y="388538"/>
                      <a:pt x="2277238" y="340532"/>
                      <a:pt x="2411255" y="227375"/>
                    </a:cubicBezTo>
                    <a:cubicBezTo>
                      <a:pt x="2426590" y="214421"/>
                      <a:pt x="2441163" y="200705"/>
                      <a:pt x="2455070" y="186227"/>
                    </a:cubicBezTo>
                    <a:cubicBezTo>
                      <a:pt x="2463547" y="177369"/>
                      <a:pt x="2450117" y="163843"/>
                      <a:pt x="2441640" y="172797"/>
                    </a:cubicBezTo>
                    <a:cubicBezTo>
                      <a:pt x="2323053" y="296527"/>
                      <a:pt x="2155223" y="355677"/>
                      <a:pt x="1989297" y="381299"/>
                    </a:cubicBezTo>
                    <a:cubicBezTo>
                      <a:pt x="1895095" y="395872"/>
                      <a:pt x="1800036" y="399492"/>
                      <a:pt x="1704976" y="403587"/>
                    </a:cubicBezTo>
                    <a:cubicBezTo>
                      <a:pt x="1613060" y="407493"/>
                      <a:pt x="1521048" y="411684"/>
                      <a:pt x="1429132" y="414637"/>
                    </a:cubicBezTo>
                    <a:cubicBezTo>
                      <a:pt x="1246919" y="420447"/>
                      <a:pt x="1064515" y="420256"/>
                      <a:pt x="882683" y="405778"/>
                    </a:cubicBezTo>
                    <a:cubicBezTo>
                      <a:pt x="721425" y="392920"/>
                      <a:pt x="562357" y="350152"/>
                      <a:pt x="409195" y="299670"/>
                    </a:cubicBezTo>
                    <a:cubicBezTo>
                      <a:pt x="337377" y="275953"/>
                      <a:pt x="267844" y="248235"/>
                      <a:pt x="204027" y="206991"/>
                    </a:cubicBezTo>
                    <a:cubicBezTo>
                      <a:pt x="141543" y="166606"/>
                      <a:pt x="85059" y="115170"/>
                      <a:pt x="44388" y="52496"/>
                    </a:cubicBezTo>
                    <a:cubicBezTo>
                      <a:pt x="34482" y="37161"/>
                      <a:pt x="25528" y="21254"/>
                      <a:pt x="17527" y="4871"/>
                    </a:cubicBezTo>
                    <a:cubicBezTo>
                      <a:pt x="12193" y="-6178"/>
                      <a:pt x="-4285" y="3537"/>
                      <a:pt x="1049" y="14491"/>
                    </a:cubicBezTo>
                    <a:lnTo>
                      <a:pt x="1049" y="14491"/>
                    </a:lnTo>
                    <a:close/>
                  </a:path>
                </a:pathLst>
              </a:custGeom>
              <a:solidFill>
                <a:srgbClr val="2821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4939C598-AE46-4ACB-DFA5-9F9A7AF343B2}"/>
                </a:ext>
              </a:extLst>
            </p:cNvPr>
            <p:cNvGrpSpPr/>
            <p:nvPr/>
          </p:nvGrpSpPr>
          <p:grpSpPr>
            <a:xfrm flipH="1">
              <a:off x="651161" y="4682420"/>
              <a:ext cx="490196" cy="627551"/>
              <a:chOff x="3040811" y="4842219"/>
              <a:chExt cx="741093" cy="948750"/>
            </a:xfrm>
          </p:grpSpPr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E33FB746-4E9A-D3DA-270F-2EDD31CF32D4}"/>
                  </a:ext>
                </a:extLst>
              </p:cNvPr>
              <p:cNvSpPr/>
              <p:nvPr/>
            </p:nvSpPr>
            <p:spPr>
              <a:xfrm>
                <a:off x="3170016" y="5118412"/>
                <a:ext cx="569306" cy="672557"/>
              </a:xfrm>
              <a:custGeom>
                <a:avLst/>
                <a:gdLst>
                  <a:gd name="connsiteX0" fmla="*/ 1920039 w 1925133"/>
                  <a:gd name="connsiteY0" fmla="*/ 1371203 h 2274282"/>
                  <a:gd name="connsiteX1" fmla="*/ 1677151 w 1925133"/>
                  <a:gd name="connsiteY1" fmla="*/ 809228 h 2274282"/>
                  <a:gd name="connsiteX2" fmla="*/ 1375685 w 1925133"/>
                  <a:gd name="connsiteY2" fmla="*/ 363743 h 2274282"/>
                  <a:gd name="connsiteX3" fmla="*/ 1375018 w 1925133"/>
                  <a:gd name="connsiteY3" fmla="*/ 207819 h 2274282"/>
                  <a:gd name="connsiteX4" fmla="*/ 1370351 w 1925133"/>
                  <a:gd name="connsiteY4" fmla="*/ 193817 h 2274282"/>
                  <a:gd name="connsiteX5" fmla="*/ 1372066 w 1925133"/>
                  <a:gd name="connsiteY5" fmla="*/ 185912 h 2274282"/>
                  <a:gd name="connsiteX6" fmla="*/ 1365303 w 1925133"/>
                  <a:gd name="connsiteY6" fmla="*/ 180387 h 2274282"/>
                  <a:gd name="connsiteX7" fmla="*/ 1255289 w 1925133"/>
                  <a:gd name="connsiteY7" fmla="*/ 63611 h 2274282"/>
                  <a:gd name="connsiteX8" fmla="*/ 1063360 w 1925133"/>
                  <a:gd name="connsiteY8" fmla="*/ 12080 h 2274282"/>
                  <a:gd name="connsiteX9" fmla="*/ 812662 w 1925133"/>
                  <a:gd name="connsiteY9" fmla="*/ 1031 h 2274282"/>
                  <a:gd name="connsiteX10" fmla="*/ 694457 w 1925133"/>
                  <a:gd name="connsiteY10" fmla="*/ 9985 h 2274282"/>
                  <a:gd name="connsiteX11" fmla="*/ 597493 w 1925133"/>
                  <a:gd name="connsiteY11" fmla="*/ 33893 h 2274282"/>
                  <a:gd name="connsiteX12" fmla="*/ 522436 w 1925133"/>
                  <a:gd name="connsiteY12" fmla="*/ 91233 h 2274282"/>
                  <a:gd name="connsiteX13" fmla="*/ 485955 w 1925133"/>
                  <a:gd name="connsiteY13" fmla="*/ 177625 h 2274282"/>
                  <a:gd name="connsiteX14" fmla="*/ 480145 w 1925133"/>
                  <a:gd name="connsiteY14" fmla="*/ 309451 h 2274282"/>
                  <a:gd name="connsiteX15" fmla="*/ 252211 w 1925133"/>
                  <a:gd name="connsiteY15" fmla="*/ 678354 h 2274282"/>
                  <a:gd name="connsiteX16" fmla="*/ 114766 w 1925133"/>
                  <a:gd name="connsiteY16" fmla="*/ 991727 h 2274282"/>
                  <a:gd name="connsiteX17" fmla="*/ 16658 w 1925133"/>
                  <a:gd name="connsiteY17" fmla="*/ 1333007 h 2274282"/>
                  <a:gd name="connsiteX18" fmla="*/ 26755 w 1925133"/>
                  <a:gd name="connsiteY18" fmla="*/ 1693243 h 2274282"/>
                  <a:gd name="connsiteX19" fmla="*/ 178107 w 1925133"/>
                  <a:gd name="connsiteY19" fmla="*/ 1947084 h 2274282"/>
                  <a:gd name="connsiteX20" fmla="*/ 416232 w 1925133"/>
                  <a:gd name="connsiteY20" fmla="*/ 2131679 h 2274282"/>
                  <a:gd name="connsiteX21" fmla="*/ 1758876 w 1925133"/>
                  <a:gd name="connsiteY21" fmla="*/ 1938131 h 2274282"/>
                  <a:gd name="connsiteX22" fmla="*/ 1896893 w 1925133"/>
                  <a:gd name="connsiteY22" fmla="*/ 1676955 h 2274282"/>
                  <a:gd name="connsiteX23" fmla="*/ 1920039 w 1925133"/>
                  <a:gd name="connsiteY23" fmla="*/ 1371203 h 227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25133" h="2274282">
                    <a:moveTo>
                      <a:pt x="1920039" y="1371203"/>
                    </a:moveTo>
                    <a:cubicBezTo>
                      <a:pt x="1897750" y="1164796"/>
                      <a:pt x="1802119" y="972486"/>
                      <a:pt x="1677151" y="809228"/>
                    </a:cubicBezTo>
                    <a:cubicBezTo>
                      <a:pt x="1570852" y="670353"/>
                      <a:pt x="1420357" y="537289"/>
                      <a:pt x="1375685" y="363743"/>
                    </a:cubicBezTo>
                    <a:cubicBezTo>
                      <a:pt x="1387877" y="313356"/>
                      <a:pt x="1389782" y="261254"/>
                      <a:pt x="1375018" y="207819"/>
                    </a:cubicBezTo>
                    <a:cubicBezTo>
                      <a:pt x="1373685" y="203057"/>
                      <a:pt x="1371970" y="198485"/>
                      <a:pt x="1370351" y="193817"/>
                    </a:cubicBezTo>
                    <a:cubicBezTo>
                      <a:pt x="1370923" y="191150"/>
                      <a:pt x="1371399" y="188483"/>
                      <a:pt x="1372066" y="185912"/>
                    </a:cubicBezTo>
                    <a:cubicBezTo>
                      <a:pt x="1373113" y="181435"/>
                      <a:pt x="1368827" y="179339"/>
                      <a:pt x="1365303" y="180387"/>
                    </a:cubicBezTo>
                    <a:cubicBezTo>
                      <a:pt x="1343776" y="129714"/>
                      <a:pt x="1304819" y="89709"/>
                      <a:pt x="1255289" y="63611"/>
                    </a:cubicBezTo>
                    <a:cubicBezTo>
                      <a:pt x="1196234" y="32464"/>
                      <a:pt x="1128892" y="20367"/>
                      <a:pt x="1063360" y="12080"/>
                    </a:cubicBezTo>
                    <a:cubicBezTo>
                      <a:pt x="980302" y="1698"/>
                      <a:pt x="896292" y="-2017"/>
                      <a:pt x="812662" y="1031"/>
                    </a:cubicBezTo>
                    <a:cubicBezTo>
                      <a:pt x="773229" y="2460"/>
                      <a:pt x="733700" y="5032"/>
                      <a:pt x="694457" y="9985"/>
                    </a:cubicBezTo>
                    <a:cubicBezTo>
                      <a:pt x="661501" y="14176"/>
                      <a:pt x="628258" y="20748"/>
                      <a:pt x="597493" y="33893"/>
                    </a:cubicBezTo>
                    <a:cubicBezTo>
                      <a:pt x="568060" y="46466"/>
                      <a:pt x="541581" y="65420"/>
                      <a:pt x="522436" y="91233"/>
                    </a:cubicBezTo>
                    <a:cubicBezTo>
                      <a:pt x="503576" y="116665"/>
                      <a:pt x="492241" y="146764"/>
                      <a:pt x="485955" y="177625"/>
                    </a:cubicBezTo>
                    <a:cubicBezTo>
                      <a:pt x="477287" y="220487"/>
                      <a:pt x="477001" y="265160"/>
                      <a:pt x="480145" y="309451"/>
                    </a:cubicBezTo>
                    <a:cubicBezTo>
                      <a:pt x="394705" y="426227"/>
                      <a:pt x="318410" y="549576"/>
                      <a:pt x="252211" y="678354"/>
                    </a:cubicBezTo>
                    <a:cubicBezTo>
                      <a:pt x="200014" y="779891"/>
                      <a:pt x="154009" y="884571"/>
                      <a:pt x="114766" y="991727"/>
                    </a:cubicBezTo>
                    <a:cubicBezTo>
                      <a:pt x="74094" y="1102598"/>
                      <a:pt x="37994" y="1216707"/>
                      <a:pt x="16658" y="1333007"/>
                    </a:cubicBezTo>
                    <a:cubicBezTo>
                      <a:pt x="-5154" y="1452070"/>
                      <a:pt x="-9155" y="1576371"/>
                      <a:pt x="26755" y="1693243"/>
                    </a:cubicBezTo>
                    <a:cubicBezTo>
                      <a:pt x="56092" y="1788493"/>
                      <a:pt x="110479" y="1874408"/>
                      <a:pt x="178107" y="1947084"/>
                    </a:cubicBezTo>
                    <a:cubicBezTo>
                      <a:pt x="246877" y="2020998"/>
                      <a:pt x="328602" y="2082054"/>
                      <a:pt x="416232" y="2131679"/>
                    </a:cubicBezTo>
                    <a:cubicBezTo>
                      <a:pt x="832474" y="2367518"/>
                      <a:pt x="1439122" y="2316083"/>
                      <a:pt x="1758876" y="1938131"/>
                    </a:cubicBezTo>
                    <a:cubicBezTo>
                      <a:pt x="1823360" y="1861931"/>
                      <a:pt x="1870128" y="1773063"/>
                      <a:pt x="1896893" y="1676955"/>
                    </a:cubicBezTo>
                    <a:cubicBezTo>
                      <a:pt x="1924516" y="1577895"/>
                      <a:pt x="1931088" y="1473311"/>
                      <a:pt x="1920039" y="1371203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C241B66-9479-F444-B1AA-E1898F86070F}"/>
                  </a:ext>
                </a:extLst>
              </p:cNvPr>
              <p:cNvSpPr/>
              <p:nvPr/>
            </p:nvSpPr>
            <p:spPr>
              <a:xfrm>
                <a:off x="3040811" y="4842219"/>
                <a:ext cx="741093" cy="450124"/>
              </a:xfrm>
              <a:custGeom>
                <a:avLst/>
                <a:gdLst>
                  <a:gd name="connsiteX0" fmla="*/ 2347903 w 2506037"/>
                  <a:gd name="connsiteY0" fmla="*/ 718674 h 1522115"/>
                  <a:gd name="connsiteX1" fmla="*/ 1742494 w 2506037"/>
                  <a:gd name="connsiteY1" fmla="*/ 403397 h 1522115"/>
                  <a:gd name="connsiteX2" fmla="*/ 1503607 w 2506037"/>
                  <a:gd name="connsiteY2" fmla="*/ 157271 h 1522115"/>
                  <a:gd name="connsiteX3" fmla="*/ 1226525 w 2506037"/>
                  <a:gd name="connsiteY3" fmla="*/ 9538 h 1522115"/>
                  <a:gd name="connsiteX4" fmla="*/ 1044978 w 2506037"/>
                  <a:gd name="connsiteY4" fmla="*/ 10109 h 1522115"/>
                  <a:gd name="connsiteX5" fmla="*/ 892007 w 2506037"/>
                  <a:gd name="connsiteY5" fmla="*/ 80213 h 1522115"/>
                  <a:gd name="connsiteX6" fmla="*/ 642737 w 2506037"/>
                  <a:gd name="connsiteY6" fmla="*/ 319386 h 1522115"/>
                  <a:gd name="connsiteX7" fmla="*/ 2562 w 2506037"/>
                  <a:gd name="connsiteY7" fmla="*/ 952608 h 1522115"/>
                  <a:gd name="connsiteX8" fmla="*/ 196682 w 2506037"/>
                  <a:gd name="connsiteY8" fmla="*/ 1314463 h 1522115"/>
                  <a:gd name="connsiteX9" fmla="*/ 741035 w 2506037"/>
                  <a:gd name="connsiteY9" fmla="*/ 1481531 h 1522115"/>
                  <a:gd name="connsiteX10" fmla="*/ 1620288 w 2506037"/>
                  <a:gd name="connsiteY10" fmla="*/ 1511630 h 1522115"/>
                  <a:gd name="connsiteX11" fmla="*/ 1992811 w 2506037"/>
                  <a:gd name="connsiteY11" fmla="*/ 1452290 h 1522115"/>
                  <a:gd name="connsiteX12" fmla="*/ 2326472 w 2506037"/>
                  <a:gd name="connsiteY12" fmla="*/ 1296270 h 1522115"/>
                  <a:gd name="connsiteX13" fmla="*/ 2505447 w 2506037"/>
                  <a:gd name="connsiteY13" fmla="*/ 1020236 h 1522115"/>
                  <a:gd name="connsiteX14" fmla="*/ 2347998 w 2506037"/>
                  <a:gd name="connsiteY14" fmla="*/ 718769 h 1522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6037" h="1522115">
                    <a:moveTo>
                      <a:pt x="2347903" y="718674"/>
                    </a:moveTo>
                    <a:cubicBezTo>
                      <a:pt x="2170166" y="566084"/>
                      <a:pt x="1937185" y="524840"/>
                      <a:pt x="1742494" y="403397"/>
                    </a:cubicBezTo>
                    <a:cubicBezTo>
                      <a:pt x="1638100" y="338341"/>
                      <a:pt x="1585808" y="242900"/>
                      <a:pt x="1503607" y="157271"/>
                    </a:cubicBezTo>
                    <a:cubicBezTo>
                      <a:pt x="1430836" y="81452"/>
                      <a:pt x="1328918" y="30588"/>
                      <a:pt x="1226525" y="9538"/>
                    </a:cubicBezTo>
                    <a:cubicBezTo>
                      <a:pt x="1166898" y="-2750"/>
                      <a:pt x="1104414" y="-3797"/>
                      <a:pt x="1044978" y="10109"/>
                    </a:cubicBezTo>
                    <a:cubicBezTo>
                      <a:pt x="989828" y="22968"/>
                      <a:pt x="938393" y="48019"/>
                      <a:pt x="892007" y="80213"/>
                    </a:cubicBezTo>
                    <a:cubicBezTo>
                      <a:pt x="796947" y="146221"/>
                      <a:pt x="723224" y="237376"/>
                      <a:pt x="642737" y="319386"/>
                    </a:cubicBezTo>
                    <a:cubicBezTo>
                      <a:pt x="450047" y="515506"/>
                      <a:pt x="44377" y="642950"/>
                      <a:pt x="2562" y="952608"/>
                    </a:cubicBezTo>
                    <a:cubicBezTo>
                      <a:pt x="-16774" y="1095769"/>
                      <a:pt x="75809" y="1235405"/>
                      <a:pt x="196682" y="1314463"/>
                    </a:cubicBezTo>
                    <a:cubicBezTo>
                      <a:pt x="351272" y="1415618"/>
                      <a:pt x="560918" y="1456290"/>
                      <a:pt x="741035" y="1481531"/>
                    </a:cubicBezTo>
                    <a:cubicBezTo>
                      <a:pt x="1030691" y="1522108"/>
                      <a:pt x="1328633" y="1532490"/>
                      <a:pt x="1620288" y="1511630"/>
                    </a:cubicBezTo>
                    <a:cubicBezTo>
                      <a:pt x="1745828" y="1502677"/>
                      <a:pt x="1871367" y="1485913"/>
                      <a:pt x="1992811" y="1452290"/>
                    </a:cubicBezTo>
                    <a:cubicBezTo>
                      <a:pt x="2111207" y="1419524"/>
                      <a:pt x="2227316" y="1369803"/>
                      <a:pt x="2326472" y="1296270"/>
                    </a:cubicBezTo>
                    <a:cubicBezTo>
                      <a:pt x="2415149" y="1230548"/>
                      <a:pt x="2497636" y="1135107"/>
                      <a:pt x="2505447" y="1020236"/>
                    </a:cubicBezTo>
                    <a:cubicBezTo>
                      <a:pt x="2513638" y="899078"/>
                      <a:pt x="2435438" y="793922"/>
                      <a:pt x="2347998" y="71876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EEEEB465-7CD3-6D6F-A5D3-FB300CBAD19C}"/>
                  </a:ext>
                </a:extLst>
              </p:cNvPr>
              <p:cNvSpPr/>
              <p:nvPr/>
            </p:nvSpPr>
            <p:spPr>
              <a:xfrm>
                <a:off x="3043653" y="5124825"/>
                <a:ext cx="726819" cy="129346"/>
              </a:xfrm>
              <a:custGeom>
                <a:avLst/>
                <a:gdLst>
                  <a:gd name="connsiteX0" fmla="*/ 858 w 2457770"/>
                  <a:gd name="connsiteY0" fmla="*/ 14396 h 437388"/>
                  <a:gd name="connsiteX1" fmla="*/ 341377 w 2457770"/>
                  <a:gd name="connsiteY1" fmla="*/ 296336 h 437388"/>
                  <a:gd name="connsiteX2" fmla="*/ 571596 w 2457770"/>
                  <a:gd name="connsiteY2" fmla="*/ 367774 h 437388"/>
                  <a:gd name="connsiteX3" fmla="*/ 814674 w 2457770"/>
                  <a:gd name="connsiteY3" fmla="*/ 417780 h 437388"/>
                  <a:gd name="connsiteX4" fmla="*/ 1087851 w 2457770"/>
                  <a:gd name="connsiteY4" fmla="*/ 435687 h 437388"/>
                  <a:gd name="connsiteX5" fmla="*/ 1363981 w 2457770"/>
                  <a:gd name="connsiteY5" fmla="*/ 435496 h 437388"/>
                  <a:gd name="connsiteX6" fmla="*/ 1643635 w 2457770"/>
                  <a:gd name="connsiteY6" fmla="*/ 425209 h 437388"/>
                  <a:gd name="connsiteX7" fmla="*/ 1931862 w 2457770"/>
                  <a:gd name="connsiteY7" fmla="*/ 407969 h 437388"/>
                  <a:gd name="connsiteX8" fmla="*/ 2411255 w 2457770"/>
                  <a:gd name="connsiteY8" fmla="*/ 227375 h 437388"/>
                  <a:gd name="connsiteX9" fmla="*/ 2455070 w 2457770"/>
                  <a:gd name="connsiteY9" fmla="*/ 186227 h 437388"/>
                  <a:gd name="connsiteX10" fmla="*/ 2441640 w 2457770"/>
                  <a:gd name="connsiteY10" fmla="*/ 172797 h 437388"/>
                  <a:gd name="connsiteX11" fmla="*/ 1989297 w 2457770"/>
                  <a:gd name="connsiteY11" fmla="*/ 381299 h 437388"/>
                  <a:gd name="connsiteX12" fmla="*/ 1704976 w 2457770"/>
                  <a:gd name="connsiteY12" fmla="*/ 403587 h 437388"/>
                  <a:gd name="connsiteX13" fmla="*/ 1429132 w 2457770"/>
                  <a:gd name="connsiteY13" fmla="*/ 414637 h 437388"/>
                  <a:gd name="connsiteX14" fmla="*/ 882683 w 2457770"/>
                  <a:gd name="connsiteY14" fmla="*/ 405778 h 437388"/>
                  <a:gd name="connsiteX15" fmla="*/ 409195 w 2457770"/>
                  <a:gd name="connsiteY15" fmla="*/ 299670 h 437388"/>
                  <a:gd name="connsiteX16" fmla="*/ 204027 w 2457770"/>
                  <a:gd name="connsiteY16" fmla="*/ 206991 h 437388"/>
                  <a:gd name="connsiteX17" fmla="*/ 44388 w 2457770"/>
                  <a:gd name="connsiteY17" fmla="*/ 52496 h 437388"/>
                  <a:gd name="connsiteX18" fmla="*/ 17527 w 2457770"/>
                  <a:gd name="connsiteY18" fmla="*/ 4871 h 437388"/>
                  <a:gd name="connsiteX19" fmla="*/ 1049 w 2457770"/>
                  <a:gd name="connsiteY19" fmla="*/ 14491 h 437388"/>
                  <a:gd name="connsiteX20" fmla="*/ 1049 w 2457770"/>
                  <a:gd name="connsiteY20" fmla="*/ 14491 h 43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7770" h="437388">
                    <a:moveTo>
                      <a:pt x="858" y="14396"/>
                    </a:moveTo>
                    <a:cubicBezTo>
                      <a:pt x="67819" y="151746"/>
                      <a:pt x="201264" y="244139"/>
                      <a:pt x="341377" y="296336"/>
                    </a:cubicBezTo>
                    <a:cubicBezTo>
                      <a:pt x="416625" y="324340"/>
                      <a:pt x="494063" y="347295"/>
                      <a:pt x="571596" y="367774"/>
                    </a:cubicBezTo>
                    <a:cubicBezTo>
                      <a:pt x="651511" y="388919"/>
                      <a:pt x="732569" y="406921"/>
                      <a:pt x="814674" y="417780"/>
                    </a:cubicBezTo>
                    <a:cubicBezTo>
                      <a:pt x="904971" y="429686"/>
                      <a:pt x="996888" y="433115"/>
                      <a:pt x="1087851" y="435687"/>
                    </a:cubicBezTo>
                    <a:cubicBezTo>
                      <a:pt x="1179863" y="438258"/>
                      <a:pt x="1271970" y="437687"/>
                      <a:pt x="1363981" y="435496"/>
                    </a:cubicBezTo>
                    <a:cubicBezTo>
                      <a:pt x="1457231" y="433210"/>
                      <a:pt x="1550385" y="429210"/>
                      <a:pt x="1643635" y="425209"/>
                    </a:cubicBezTo>
                    <a:cubicBezTo>
                      <a:pt x="1739742" y="421018"/>
                      <a:pt x="1836135" y="418828"/>
                      <a:pt x="1931862" y="407969"/>
                    </a:cubicBezTo>
                    <a:cubicBezTo>
                      <a:pt x="2102931" y="388538"/>
                      <a:pt x="2277238" y="340532"/>
                      <a:pt x="2411255" y="227375"/>
                    </a:cubicBezTo>
                    <a:cubicBezTo>
                      <a:pt x="2426590" y="214421"/>
                      <a:pt x="2441163" y="200705"/>
                      <a:pt x="2455070" y="186227"/>
                    </a:cubicBezTo>
                    <a:cubicBezTo>
                      <a:pt x="2463547" y="177369"/>
                      <a:pt x="2450117" y="163843"/>
                      <a:pt x="2441640" y="172797"/>
                    </a:cubicBezTo>
                    <a:cubicBezTo>
                      <a:pt x="2323053" y="296527"/>
                      <a:pt x="2155223" y="355677"/>
                      <a:pt x="1989297" y="381299"/>
                    </a:cubicBezTo>
                    <a:cubicBezTo>
                      <a:pt x="1895095" y="395872"/>
                      <a:pt x="1800036" y="399492"/>
                      <a:pt x="1704976" y="403587"/>
                    </a:cubicBezTo>
                    <a:cubicBezTo>
                      <a:pt x="1613060" y="407493"/>
                      <a:pt x="1521048" y="411684"/>
                      <a:pt x="1429132" y="414637"/>
                    </a:cubicBezTo>
                    <a:cubicBezTo>
                      <a:pt x="1246919" y="420447"/>
                      <a:pt x="1064515" y="420256"/>
                      <a:pt x="882683" y="405778"/>
                    </a:cubicBezTo>
                    <a:cubicBezTo>
                      <a:pt x="721425" y="392920"/>
                      <a:pt x="562357" y="350152"/>
                      <a:pt x="409195" y="299670"/>
                    </a:cubicBezTo>
                    <a:cubicBezTo>
                      <a:pt x="337377" y="275953"/>
                      <a:pt x="267844" y="248235"/>
                      <a:pt x="204027" y="206991"/>
                    </a:cubicBezTo>
                    <a:cubicBezTo>
                      <a:pt x="141543" y="166606"/>
                      <a:pt x="85059" y="115170"/>
                      <a:pt x="44388" y="52496"/>
                    </a:cubicBezTo>
                    <a:cubicBezTo>
                      <a:pt x="34482" y="37161"/>
                      <a:pt x="25528" y="21254"/>
                      <a:pt x="17527" y="4871"/>
                    </a:cubicBezTo>
                    <a:cubicBezTo>
                      <a:pt x="12193" y="-6178"/>
                      <a:pt x="-4285" y="3537"/>
                      <a:pt x="1049" y="14491"/>
                    </a:cubicBezTo>
                    <a:lnTo>
                      <a:pt x="1049" y="14491"/>
                    </a:lnTo>
                    <a:close/>
                  </a:path>
                </a:pathLst>
              </a:custGeom>
              <a:solidFill>
                <a:srgbClr val="2821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1" name="Graphic 256">
              <a:extLst>
                <a:ext uri="{FF2B5EF4-FFF2-40B4-BE49-F238E27FC236}">
                  <a16:creationId xmlns:a16="http://schemas.microsoft.com/office/drawing/2014/main" id="{BE4E4E46-7DBB-2847-752D-18831EA476FB}"/>
                </a:ext>
              </a:extLst>
            </p:cNvPr>
            <p:cNvGrpSpPr/>
            <p:nvPr/>
          </p:nvGrpSpPr>
          <p:grpSpPr>
            <a:xfrm flipH="1">
              <a:off x="102054" y="5158230"/>
              <a:ext cx="1553900" cy="402984"/>
              <a:chOff x="2408400" y="3923213"/>
              <a:chExt cx="1884233" cy="488652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8038A08-5551-DCE7-DB84-AC0BAA6283A2}"/>
                  </a:ext>
                </a:extLst>
              </p:cNvPr>
              <p:cNvSpPr/>
              <p:nvPr/>
            </p:nvSpPr>
            <p:spPr>
              <a:xfrm>
                <a:off x="2444434" y="3923213"/>
                <a:ext cx="1848199" cy="488652"/>
              </a:xfrm>
              <a:custGeom>
                <a:avLst/>
                <a:gdLst>
                  <a:gd name="connsiteX0" fmla="*/ 1637481 w 1848199"/>
                  <a:gd name="connsiteY0" fmla="*/ 456774 h 488652"/>
                  <a:gd name="connsiteX1" fmla="*/ 1030979 w 1848199"/>
                  <a:gd name="connsiteY1" fmla="*/ 481659 h 488652"/>
                  <a:gd name="connsiteX2" fmla="*/ 551982 w 1848199"/>
                  <a:gd name="connsiteY2" fmla="*/ 451125 h 488652"/>
                  <a:gd name="connsiteX3" fmla="*/ 94747 w 1848199"/>
                  <a:gd name="connsiteY3" fmla="*/ 288229 h 488652"/>
                  <a:gd name="connsiteX4" fmla="*/ 17161 w 1848199"/>
                  <a:gd name="connsiteY4" fmla="*/ 201571 h 488652"/>
                  <a:gd name="connsiteX5" fmla="*/ 17203 w 1848199"/>
                  <a:gd name="connsiteY5" fmla="*/ 201571 h 488652"/>
                  <a:gd name="connsiteX6" fmla="*/ 156777 w 1848199"/>
                  <a:gd name="connsiteY6" fmla="*/ 163548 h 488652"/>
                  <a:gd name="connsiteX7" fmla="*/ 402159 w 1848199"/>
                  <a:gd name="connsiteY7" fmla="*/ 67710 h 488652"/>
                  <a:gd name="connsiteX8" fmla="*/ 1186686 w 1848199"/>
                  <a:gd name="connsiteY8" fmla="*/ 81854 h 488652"/>
                  <a:gd name="connsiteX9" fmla="*/ 1687465 w 1848199"/>
                  <a:gd name="connsiteY9" fmla="*/ 205444 h 488652"/>
                  <a:gd name="connsiteX10" fmla="*/ 1751464 w 1848199"/>
                  <a:gd name="connsiteY10" fmla="*/ 243723 h 488652"/>
                  <a:gd name="connsiteX11" fmla="*/ 1811461 w 1848199"/>
                  <a:gd name="connsiteY11" fmla="*/ 288208 h 488652"/>
                  <a:gd name="connsiteX12" fmla="*/ 1637502 w 1848199"/>
                  <a:gd name="connsiteY12" fmla="*/ 456774 h 488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48199" h="488652">
                    <a:moveTo>
                      <a:pt x="1637481" y="456774"/>
                    </a:moveTo>
                    <a:cubicBezTo>
                      <a:pt x="1452182" y="383853"/>
                      <a:pt x="1283572" y="496723"/>
                      <a:pt x="1030979" y="481659"/>
                    </a:cubicBezTo>
                    <a:cubicBezTo>
                      <a:pt x="778385" y="466596"/>
                      <a:pt x="734029" y="523105"/>
                      <a:pt x="551982" y="451125"/>
                    </a:cubicBezTo>
                    <a:cubicBezTo>
                      <a:pt x="369957" y="379167"/>
                      <a:pt x="241488" y="358262"/>
                      <a:pt x="94747" y="288229"/>
                    </a:cubicBezTo>
                    <a:cubicBezTo>
                      <a:pt x="193" y="243060"/>
                      <a:pt x="-19193" y="216741"/>
                      <a:pt x="17161" y="201571"/>
                    </a:cubicBezTo>
                    <a:cubicBezTo>
                      <a:pt x="17161" y="201571"/>
                      <a:pt x="17182" y="201571"/>
                      <a:pt x="17203" y="201571"/>
                    </a:cubicBezTo>
                    <a:cubicBezTo>
                      <a:pt x="37274" y="193204"/>
                      <a:pt x="106108" y="166415"/>
                      <a:pt x="156777" y="163548"/>
                    </a:cubicBezTo>
                    <a:cubicBezTo>
                      <a:pt x="299410" y="155503"/>
                      <a:pt x="402159" y="67710"/>
                      <a:pt x="402159" y="67710"/>
                    </a:cubicBezTo>
                    <a:cubicBezTo>
                      <a:pt x="476814" y="22840"/>
                      <a:pt x="841015" y="-66022"/>
                      <a:pt x="1186686" y="81854"/>
                    </a:cubicBezTo>
                    <a:cubicBezTo>
                      <a:pt x="1424515" y="183597"/>
                      <a:pt x="1640755" y="186036"/>
                      <a:pt x="1687465" y="205444"/>
                    </a:cubicBezTo>
                    <a:cubicBezTo>
                      <a:pt x="1729061" y="222711"/>
                      <a:pt x="1743932" y="234266"/>
                      <a:pt x="1751464" y="243723"/>
                    </a:cubicBezTo>
                    <a:cubicBezTo>
                      <a:pt x="1763553" y="258915"/>
                      <a:pt x="1756791" y="268715"/>
                      <a:pt x="1811461" y="288208"/>
                    </a:cubicBezTo>
                    <a:cubicBezTo>
                      <a:pt x="1900195" y="319854"/>
                      <a:pt x="1822780" y="529696"/>
                      <a:pt x="1637502" y="4567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20871C7-1DE5-39D5-7507-135EE392822D}"/>
                  </a:ext>
                </a:extLst>
              </p:cNvPr>
              <p:cNvSpPr/>
              <p:nvPr/>
            </p:nvSpPr>
            <p:spPr>
              <a:xfrm>
                <a:off x="2408400" y="4059519"/>
                <a:ext cx="1882992" cy="350253"/>
              </a:xfrm>
              <a:custGeom>
                <a:avLst/>
                <a:gdLst>
                  <a:gd name="connsiteX0" fmla="*/ 1672317 w 1882992"/>
                  <a:gd name="connsiteY0" fmla="*/ 318375 h 350253"/>
                  <a:gd name="connsiteX1" fmla="*/ 1065815 w 1882992"/>
                  <a:gd name="connsiteY1" fmla="*/ 343260 h 350253"/>
                  <a:gd name="connsiteX2" fmla="*/ 586819 w 1882992"/>
                  <a:gd name="connsiteY2" fmla="*/ 312726 h 350253"/>
                  <a:gd name="connsiteX3" fmla="*/ 50328 w 1882992"/>
                  <a:gd name="connsiteY3" fmla="*/ 221745 h 350253"/>
                  <a:gd name="connsiteX4" fmla="*/ 53195 w 1882992"/>
                  <a:gd name="connsiteY4" fmla="*/ 65268 h 350253"/>
                  <a:gd name="connsiteX5" fmla="*/ 53195 w 1882992"/>
                  <a:gd name="connsiteY5" fmla="*/ 65268 h 350253"/>
                  <a:gd name="connsiteX6" fmla="*/ 129583 w 1882992"/>
                  <a:gd name="connsiteY6" fmla="*/ 91287 h 350253"/>
                  <a:gd name="connsiteX7" fmla="*/ 749843 w 1882992"/>
                  <a:gd name="connsiteY7" fmla="*/ 30027 h 350253"/>
                  <a:gd name="connsiteX8" fmla="*/ 746762 w 1882992"/>
                  <a:gd name="connsiteY8" fmla="*/ 233064 h 350253"/>
                  <a:gd name="connsiteX9" fmla="*/ 1241293 w 1882992"/>
                  <a:gd name="connsiteY9" fmla="*/ 150493 h 350253"/>
                  <a:gd name="connsiteX10" fmla="*/ 1622547 w 1882992"/>
                  <a:gd name="connsiteY10" fmla="*/ 263406 h 350253"/>
                  <a:gd name="connsiteX11" fmla="*/ 1771001 w 1882992"/>
                  <a:gd name="connsiteY11" fmla="*/ 267300 h 350253"/>
                  <a:gd name="connsiteX12" fmla="*/ 1786257 w 1882992"/>
                  <a:gd name="connsiteY12" fmla="*/ 105345 h 350253"/>
                  <a:gd name="connsiteX13" fmla="*/ 1846255 w 1882992"/>
                  <a:gd name="connsiteY13" fmla="*/ 149830 h 350253"/>
                  <a:gd name="connsiteX14" fmla="*/ 1672296 w 1882992"/>
                  <a:gd name="connsiteY14" fmla="*/ 318396 h 350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82992" h="350253">
                    <a:moveTo>
                      <a:pt x="1672317" y="318375"/>
                    </a:moveTo>
                    <a:cubicBezTo>
                      <a:pt x="1487018" y="245453"/>
                      <a:pt x="1318408" y="358323"/>
                      <a:pt x="1065815" y="343260"/>
                    </a:cubicBezTo>
                    <a:cubicBezTo>
                      <a:pt x="813222" y="328196"/>
                      <a:pt x="768865" y="384706"/>
                      <a:pt x="586819" y="312726"/>
                    </a:cubicBezTo>
                    <a:cubicBezTo>
                      <a:pt x="404793" y="240767"/>
                      <a:pt x="197069" y="291800"/>
                      <a:pt x="50328" y="221745"/>
                    </a:cubicBezTo>
                    <a:cubicBezTo>
                      <a:pt x="-44248" y="176597"/>
                      <a:pt x="16841" y="80439"/>
                      <a:pt x="53195" y="65268"/>
                    </a:cubicBezTo>
                    <a:cubicBezTo>
                      <a:pt x="54415" y="67365"/>
                      <a:pt x="53195" y="65268"/>
                      <a:pt x="53195" y="65268"/>
                    </a:cubicBezTo>
                    <a:cubicBezTo>
                      <a:pt x="53195" y="65268"/>
                      <a:pt x="34687" y="97877"/>
                      <a:pt x="129583" y="91287"/>
                    </a:cubicBezTo>
                    <a:cubicBezTo>
                      <a:pt x="224479" y="84697"/>
                      <a:pt x="671894" y="-61467"/>
                      <a:pt x="749843" y="30027"/>
                    </a:cubicBezTo>
                    <a:cubicBezTo>
                      <a:pt x="827793" y="121500"/>
                      <a:pt x="579522" y="203387"/>
                      <a:pt x="746762" y="233064"/>
                    </a:cubicBezTo>
                    <a:cubicBezTo>
                      <a:pt x="914002" y="262721"/>
                      <a:pt x="1108545" y="190056"/>
                      <a:pt x="1241293" y="150493"/>
                    </a:cubicBezTo>
                    <a:cubicBezTo>
                      <a:pt x="1374062" y="110930"/>
                      <a:pt x="1571601" y="244277"/>
                      <a:pt x="1622547" y="263406"/>
                    </a:cubicBezTo>
                    <a:cubicBezTo>
                      <a:pt x="1673516" y="282513"/>
                      <a:pt x="1723307" y="285038"/>
                      <a:pt x="1771001" y="267300"/>
                    </a:cubicBezTo>
                    <a:cubicBezTo>
                      <a:pt x="1818674" y="249562"/>
                      <a:pt x="1786257" y="105345"/>
                      <a:pt x="1786257" y="105345"/>
                    </a:cubicBezTo>
                    <a:cubicBezTo>
                      <a:pt x="1798347" y="120537"/>
                      <a:pt x="1791585" y="130337"/>
                      <a:pt x="1846255" y="149830"/>
                    </a:cubicBezTo>
                    <a:cubicBezTo>
                      <a:pt x="1934989" y="181476"/>
                      <a:pt x="1857574" y="391318"/>
                      <a:pt x="1672296" y="31839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07" name="table">
            <a:extLst>
              <a:ext uri="{FF2B5EF4-FFF2-40B4-BE49-F238E27FC236}">
                <a16:creationId xmlns:a16="http://schemas.microsoft.com/office/drawing/2014/main" id="{313D7844-8D4E-3003-38DB-6FBE53C1F057}"/>
              </a:ext>
            </a:extLst>
          </p:cNvPr>
          <p:cNvGrpSpPr/>
          <p:nvPr/>
        </p:nvGrpSpPr>
        <p:grpSpPr>
          <a:xfrm>
            <a:off x="10454885" y="3494567"/>
            <a:ext cx="3056761" cy="3313198"/>
            <a:chOff x="237034" y="2770026"/>
            <a:chExt cx="3056761" cy="331319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FBB45CF0-E717-6A3F-1D42-DAFDE95A2E02}"/>
                </a:ext>
              </a:extLst>
            </p:cNvPr>
            <p:cNvGrpSpPr/>
            <p:nvPr/>
          </p:nvGrpSpPr>
          <p:grpSpPr>
            <a:xfrm>
              <a:off x="237034" y="3039503"/>
              <a:ext cx="3056761" cy="3043721"/>
              <a:chOff x="3933825" y="1276350"/>
              <a:chExt cx="4323170" cy="4304727"/>
            </a:xfrm>
          </p:grpSpPr>
          <p:grpSp>
            <p:nvGrpSpPr>
              <p:cNvPr id="348" name="Graphic 27159">
                <a:extLst>
                  <a:ext uri="{FF2B5EF4-FFF2-40B4-BE49-F238E27FC236}">
                    <a16:creationId xmlns:a16="http://schemas.microsoft.com/office/drawing/2014/main" id="{0BF978B8-8A0D-3D23-8E76-1EE989A3D3EC}"/>
                  </a:ext>
                </a:extLst>
              </p:cNvPr>
              <p:cNvGrpSpPr/>
              <p:nvPr/>
            </p:nvGrpSpPr>
            <p:grpSpPr>
              <a:xfrm>
                <a:off x="5174221" y="1376112"/>
                <a:ext cx="1493984" cy="3312597"/>
                <a:chOff x="5174221" y="1376112"/>
                <a:chExt cx="1493984" cy="3312597"/>
              </a:xfrm>
              <a:solidFill>
                <a:srgbClr val="A25744"/>
              </a:solidFill>
            </p:grpSpPr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54EBF41A-D0CB-DB9A-D2EA-453D4E56CBEA}"/>
                    </a:ext>
                  </a:extLst>
                </p:cNvPr>
                <p:cNvSpPr/>
                <p:nvPr/>
              </p:nvSpPr>
              <p:spPr>
                <a:xfrm>
                  <a:off x="5174221" y="1376112"/>
                  <a:ext cx="1033399" cy="3312597"/>
                </a:xfrm>
                <a:custGeom>
                  <a:avLst/>
                  <a:gdLst>
                    <a:gd name="connsiteX0" fmla="*/ 971595 w 1033399"/>
                    <a:gd name="connsiteY0" fmla="*/ 133219 h 3312597"/>
                    <a:gd name="connsiteX1" fmla="*/ 573736 w 1033399"/>
                    <a:gd name="connsiteY1" fmla="*/ 470595 h 3312597"/>
                    <a:gd name="connsiteX2" fmla="*/ 424574 w 1033399"/>
                    <a:gd name="connsiteY2" fmla="*/ 1111437 h 3312597"/>
                    <a:gd name="connsiteX3" fmla="*/ 132728 w 1033399"/>
                    <a:gd name="connsiteY3" fmla="*/ 3255514 h 3312597"/>
                    <a:gd name="connsiteX4" fmla="*/ 55004 w 1033399"/>
                    <a:gd name="connsiteY4" fmla="*/ 3311426 h 3312597"/>
                    <a:gd name="connsiteX5" fmla="*/ 53670 w 1033399"/>
                    <a:gd name="connsiteY5" fmla="*/ 3311140 h 3312597"/>
                    <a:gd name="connsiteX6" fmla="*/ 616 w 1033399"/>
                    <a:gd name="connsiteY6" fmla="*/ 3237417 h 3312597"/>
                    <a:gd name="connsiteX7" fmla="*/ 292367 w 1033399"/>
                    <a:gd name="connsiteY7" fmla="*/ 1093339 h 3312597"/>
                    <a:gd name="connsiteX8" fmla="*/ 452482 w 1033399"/>
                    <a:gd name="connsiteY8" fmla="*/ 414873 h 3312597"/>
                    <a:gd name="connsiteX9" fmla="*/ 961974 w 1033399"/>
                    <a:gd name="connsiteY9" fmla="*/ 155 h 3312597"/>
                    <a:gd name="connsiteX10" fmla="*/ 1033221 w 1033399"/>
                    <a:gd name="connsiteY10" fmla="*/ 61877 h 3312597"/>
                    <a:gd name="connsiteX11" fmla="*/ 971499 w 1033399"/>
                    <a:gd name="connsiteY11" fmla="*/ 133124 h 3312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33399" h="3312597">
                      <a:moveTo>
                        <a:pt x="971595" y="133219"/>
                      </a:moveTo>
                      <a:cubicBezTo>
                        <a:pt x="814432" y="144554"/>
                        <a:pt x="665652" y="270665"/>
                        <a:pt x="573736" y="470595"/>
                      </a:cubicBezTo>
                      <a:cubicBezTo>
                        <a:pt x="485629" y="662238"/>
                        <a:pt x="454578" y="890552"/>
                        <a:pt x="424574" y="1111437"/>
                      </a:cubicBezTo>
                      <a:lnTo>
                        <a:pt x="132728" y="3255514"/>
                      </a:lnTo>
                      <a:cubicBezTo>
                        <a:pt x="127584" y="3292947"/>
                        <a:pt x="92151" y="3318474"/>
                        <a:pt x="55004" y="3311426"/>
                      </a:cubicBezTo>
                      <a:cubicBezTo>
                        <a:pt x="54528" y="3311426"/>
                        <a:pt x="54147" y="3311235"/>
                        <a:pt x="53670" y="3311140"/>
                      </a:cubicBezTo>
                      <a:cubicBezTo>
                        <a:pt x="19190" y="3304568"/>
                        <a:pt x="-4146" y="3272183"/>
                        <a:pt x="616" y="3237417"/>
                      </a:cubicBezTo>
                      <a:lnTo>
                        <a:pt x="292367" y="1093339"/>
                      </a:lnTo>
                      <a:cubicBezTo>
                        <a:pt x="323704" y="862834"/>
                        <a:pt x="356089" y="624423"/>
                        <a:pt x="452482" y="414873"/>
                      </a:cubicBezTo>
                      <a:cubicBezTo>
                        <a:pt x="565068" y="169986"/>
                        <a:pt x="755472" y="15014"/>
                        <a:pt x="961974" y="155"/>
                      </a:cubicBezTo>
                      <a:cubicBezTo>
                        <a:pt x="998836" y="-2322"/>
                        <a:pt x="1030554" y="25206"/>
                        <a:pt x="1033221" y="61877"/>
                      </a:cubicBezTo>
                      <a:cubicBezTo>
                        <a:pt x="1035888" y="98643"/>
                        <a:pt x="1008266" y="130552"/>
                        <a:pt x="971499" y="133124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0BBB62F7-C047-09AA-D2B0-E55BA7A41AA2}"/>
                    </a:ext>
                  </a:extLst>
                </p:cNvPr>
                <p:cNvSpPr/>
                <p:nvPr/>
              </p:nvSpPr>
              <p:spPr>
                <a:xfrm>
                  <a:off x="5441809" y="1628456"/>
                  <a:ext cx="1226395" cy="1123316"/>
                </a:xfrm>
                <a:custGeom>
                  <a:avLst/>
                  <a:gdLst>
                    <a:gd name="connsiteX0" fmla="*/ 66689 w 1226395"/>
                    <a:gd name="connsiteY0" fmla="*/ 1123316 h 1123316"/>
                    <a:gd name="connsiteX1" fmla="*/ 41733 w 1226395"/>
                    <a:gd name="connsiteY1" fmla="*/ 1118458 h 1123316"/>
                    <a:gd name="connsiteX2" fmla="*/ 4871 w 1226395"/>
                    <a:gd name="connsiteY2" fmla="*/ 1031686 h 1123316"/>
                    <a:gd name="connsiteX3" fmla="*/ 398159 w 1226395"/>
                    <a:gd name="connsiteY3" fmla="*/ 330169 h 1123316"/>
                    <a:gd name="connsiteX4" fmla="*/ 1157492 w 1226395"/>
                    <a:gd name="connsiteY4" fmla="*/ 33 h 1123316"/>
                    <a:gd name="connsiteX5" fmla="*/ 1226358 w 1226395"/>
                    <a:gd name="connsiteY5" fmla="*/ 64422 h 1123316"/>
                    <a:gd name="connsiteX6" fmla="*/ 1161968 w 1226395"/>
                    <a:gd name="connsiteY6" fmla="*/ 133288 h 1123316"/>
                    <a:gd name="connsiteX7" fmla="*/ 494456 w 1226395"/>
                    <a:gd name="connsiteY7" fmla="*/ 422276 h 1123316"/>
                    <a:gd name="connsiteX8" fmla="*/ 128506 w 1226395"/>
                    <a:gd name="connsiteY8" fmla="*/ 1081597 h 1123316"/>
                    <a:gd name="connsiteX9" fmla="*/ 66689 w 1226395"/>
                    <a:gd name="connsiteY9" fmla="*/ 1123316 h 1123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6395" h="1123316">
                      <a:moveTo>
                        <a:pt x="66689" y="1123316"/>
                      </a:moveTo>
                      <a:cubicBezTo>
                        <a:pt x="58402" y="1123316"/>
                        <a:pt x="49925" y="1121792"/>
                        <a:pt x="41733" y="1118458"/>
                      </a:cubicBezTo>
                      <a:cubicBezTo>
                        <a:pt x="7634" y="1104647"/>
                        <a:pt x="-8940" y="1065785"/>
                        <a:pt x="4871" y="1031686"/>
                      </a:cubicBezTo>
                      <a:cubicBezTo>
                        <a:pt x="100026" y="796132"/>
                        <a:pt x="207849" y="529147"/>
                        <a:pt x="398159" y="330169"/>
                      </a:cubicBezTo>
                      <a:cubicBezTo>
                        <a:pt x="594945" y="124334"/>
                        <a:pt x="857549" y="10225"/>
                        <a:pt x="1157492" y="33"/>
                      </a:cubicBezTo>
                      <a:cubicBezTo>
                        <a:pt x="1194258" y="-1110"/>
                        <a:pt x="1225119" y="27655"/>
                        <a:pt x="1226358" y="64422"/>
                      </a:cubicBezTo>
                      <a:cubicBezTo>
                        <a:pt x="1227596" y="101188"/>
                        <a:pt x="1198735" y="132049"/>
                        <a:pt x="1161968" y="133288"/>
                      </a:cubicBezTo>
                      <a:cubicBezTo>
                        <a:pt x="897459" y="142241"/>
                        <a:pt x="666668" y="242158"/>
                        <a:pt x="494456" y="422276"/>
                      </a:cubicBezTo>
                      <a:cubicBezTo>
                        <a:pt x="321863" y="602775"/>
                        <a:pt x="223565" y="846234"/>
                        <a:pt x="128506" y="1081597"/>
                      </a:cubicBezTo>
                      <a:cubicBezTo>
                        <a:pt x="118028" y="1107600"/>
                        <a:pt x="93073" y="1123316"/>
                        <a:pt x="66689" y="112331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9" name="Graphic 27159">
                <a:extLst>
                  <a:ext uri="{FF2B5EF4-FFF2-40B4-BE49-F238E27FC236}">
                    <a16:creationId xmlns:a16="http://schemas.microsoft.com/office/drawing/2014/main" id="{89CFBCB1-C66B-265C-5B9E-EABBAE823429}"/>
                  </a:ext>
                </a:extLst>
              </p:cNvPr>
              <p:cNvGrpSpPr/>
              <p:nvPr/>
            </p:nvGrpSpPr>
            <p:grpSpPr>
              <a:xfrm>
                <a:off x="3943124" y="2008691"/>
                <a:ext cx="1761240" cy="2987756"/>
                <a:chOff x="3943124" y="2008691"/>
                <a:chExt cx="1761240" cy="2987756"/>
              </a:xfrm>
              <a:solidFill>
                <a:srgbClr val="A25744"/>
              </a:solidFill>
            </p:grpSpPr>
            <p:sp>
              <p:nvSpPr>
                <p:cNvPr id="383" name="Freeform: Shape 382">
                  <a:extLst>
                    <a:ext uri="{FF2B5EF4-FFF2-40B4-BE49-F238E27FC236}">
                      <a16:creationId xmlns:a16="http://schemas.microsoft.com/office/drawing/2014/main" id="{E0B5F65E-6D77-88B1-FF12-7135F9F0E201}"/>
                    </a:ext>
                  </a:extLst>
                </p:cNvPr>
                <p:cNvSpPr/>
                <p:nvPr/>
              </p:nvSpPr>
              <p:spPr>
                <a:xfrm>
                  <a:off x="3943124" y="2008691"/>
                  <a:ext cx="1323390" cy="2987756"/>
                </a:xfrm>
                <a:custGeom>
                  <a:avLst/>
                  <a:gdLst>
                    <a:gd name="connsiteX0" fmla="*/ 1260955 w 1323390"/>
                    <a:gd name="connsiteY0" fmla="*/ 133291 h 2987756"/>
                    <a:gd name="connsiteX1" fmla="*/ 826043 w 1323390"/>
                    <a:gd name="connsiteY1" fmla="*/ 437234 h 2987756"/>
                    <a:gd name="connsiteX2" fmla="*/ 620018 w 1323390"/>
                    <a:gd name="connsiteY2" fmla="*/ 1007210 h 2987756"/>
                    <a:gd name="connsiteX3" fmla="*/ 131385 w 1323390"/>
                    <a:gd name="connsiteY3" fmla="*/ 2937927 h 2987756"/>
                    <a:gd name="connsiteX4" fmla="*/ 55090 w 1323390"/>
                    <a:gd name="connsiteY4" fmla="*/ 2986600 h 2987756"/>
                    <a:gd name="connsiteX5" fmla="*/ 53756 w 1323390"/>
                    <a:gd name="connsiteY5" fmla="*/ 2986314 h 2987756"/>
                    <a:gd name="connsiteX6" fmla="*/ 2036 w 1323390"/>
                    <a:gd name="connsiteY6" fmla="*/ 2905256 h 2987756"/>
                    <a:gd name="connsiteX7" fmla="*/ 490763 w 1323390"/>
                    <a:gd name="connsiteY7" fmla="*/ 974444 h 2987756"/>
                    <a:gd name="connsiteX8" fmla="*/ 712505 w 1323390"/>
                    <a:gd name="connsiteY8" fmla="*/ 367225 h 2987756"/>
                    <a:gd name="connsiteX9" fmla="*/ 1252478 w 1323390"/>
                    <a:gd name="connsiteY9" fmla="*/ 131 h 2987756"/>
                    <a:gd name="connsiteX10" fmla="*/ 1323248 w 1323390"/>
                    <a:gd name="connsiteY10" fmla="*/ 62425 h 2987756"/>
                    <a:gd name="connsiteX11" fmla="*/ 1260955 w 1323390"/>
                    <a:gd name="connsiteY11" fmla="*/ 133196 h 2987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23390" h="2987756">
                      <a:moveTo>
                        <a:pt x="1260955" y="133291"/>
                      </a:moveTo>
                      <a:cubicBezTo>
                        <a:pt x="1099506" y="143578"/>
                        <a:pt x="937010" y="257211"/>
                        <a:pt x="826043" y="437234"/>
                      </a:cubicBezTo>
                      <a:cubicBezTo>
                        <a:pt x="721173" y="607541"/>
                        <a:pt x="669738" y="810709"/>
                        <a:pt x="620018" y="1007210"/>
                      </a:cubicBezTo>
                      <a:lnTo>
                        <a:pt x="131385" y="2937927"/>
                      </a:lnTo>
                      <a:cubicBezTo>
                        <a:pt x="122813" y="2971741"/>
                        <a:pt x="89380" y="2993077"/>
                        <a:pt x="55090" y="2986600"/>
                      </a:cubicBezTo>
                      <a:cubicBezTo>
                        <a:pt x="54614" y="2986600"/>
                        <a:pt x="54233" y="2986410"/>
                        <a:pt x="53756" y="2986314"/>
                      </a:cubicBezTo>
                      <a:cubicBezTo>
                        <a:pt x="16418" y="2979266"/>
                        <a:pt x="-7299" y="2942118"/>
                        <a:pt x="2036" y="2905256"/>
                      </a:cubicBezTo>
                      <a:lnTo>
                        <a:pt x="490763" y="974444"/>
                      </a:lnTo>
                      <a:cubicBezTo>
                        <a:pt x="542960" y="768132"/>
                        <a:pt x="596967" y="554867"/>
                        <a:pt x="712505" y="367225"/>
                      </a:cubicBezTo>
                      <a:cubicBezTo>
                        <a:pt x="846046" y="150436"/>
                        <a:pt x="1047881" y="13181"/>
                        <a:pt x="1252478" y="131"/>
                      </a:cubicBezTo>
                      <a:cubicBezTo>
                        <a:pt x="1289054" y="-2155"/>
                        <a:pt x="1320867" y="25658"/>
                        <a:pt x="1323248" y="62425"/>
                      </a:cubicBezTo>
                      <a:cubicBezTo>
                        <a:pt x="1325630" y="99191"/>
                        <a:pt x="1297721" y="130910"/>
                        <a:pt x="1260955" y="13319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4" name="Freeform: Shape 383">
                  <a:extLst>
                    <a:ext uri="{FF2B5EF4-FFF2-40B4-BE49-F238E27FC236}">
                      <a16:creationId xmlns:a16="http://schemas.microsoft.com/office/drawing/2014/main" id="{26AB1E13-19D7-B348-DCFB-F9F59D97E4AC}"/>
                    </a:ext>
                  </a:extLst>
                </p:cNvPr>
                <p:cNvSpPr/>
                <p:nvPr/>
              </p:nvSpPr>
              <p:spPr>
                <a:xfrm>
                  <a:off x="4389081" y="2233764"/>
                  <a:ext cx="1315283" cy="1016831"/>
                </a:xfrm>
                <a:custGeom>
                  <a:avLst/>
                  <a:gdLst>
                    <a:gd name="connsiteX0" fmla="*/ 66619 w 1315283"/>
                    <a:gd name="connsiteY0" fmla="*/ 1016737 h 1016831"/>
                    <a:gd name="connsiteX1" fmla="*/ 34424 w 1315283"/>
                    <a:gd name="connsiteY1" fmla="*/ 1008355 h 1016831"/>
                    <a:gd name="connsiteX2" fmla="*/ 8326 w 1315283"/>
                    <a:gd name="connsiteY2" fmla="*/ 917772 h 1016831"/>
                    <a:gd name="connsiteX3" fmla="*/ 464097 w 1315283"/>
                    <a:gd name="connsiteY3" fmla="*/ 292170 h 1016831"/>
                    <a:gd name="connsiteX4" fmla="*/ 1246576 w 1315283"/>
                    <a:gd name="connsiteY4" fmla="*/ 38 h 1016831"/>
                    <a:gd name="connsiteX5" fmla="*/ 1315251 w 1315283"/>
                    <a:gd name="connsiteY5" fmla="*/ 64713 h 1016831"/>
                    <a:gd name="connsiteX6" fmla="*/ 1250576 w 1315283"/>
                    <a:gd name="connsiteY6" fmla="*/ 133388 h 1016831"/>
                    <a:gd name="connsiteX7" fmla="*/ 550584 w 1315283"/>
                    <a:gd name="connsiteY7" fmla="*/ 393707 h 1016831"/>
                    <a:gd name="connsiteX8" fmla="*/ 124912 w 1315283"/>
                    <a:gd name="connsiteY8" fmla="*/ 982447 h 1016831"/>
                    <a:gd name="connsiteX9" fmla="*/ 66523 w 1315283"/>
                    <a:gd name="connsiteY9" fmla="*/ 1016832 h 1016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15283" h="1016831">
                      <a:moveTo>
                        <a:pt x="66619" y="1016737"/>
                      </a:moveTo>
                      <a:cubicBezTo>
                        <a:pt x="55665" y="1016737"/>
                        <a:pt x="44616" y="1014070"/>
                        <a:pt x="34424" y="1008355"/>
                      </a:cubicBezTo>
                      <a:cubicBezTo>
                        <a:pt x="2230" y="990543"/>
                        <a:pt x="-9486" y="949966"/>
                        <a:pt x="8326" y="917772"/>
                      </a:cubicBezTo>
                      <a:cubicBezTo>
                        <a:pt x="124626" y="707555"/>
                        <a:pt x="256452" y="469335"/>
                        <a:pt x="464097" y="292170"/>
                      </a:cubicBezTo>
                      <a:cubicBezTo>
                        <a:pt x="677552" y="110052"/>
                        <a:pt x="948157" y="8992"/>
                        <a:pt x="1246576" y="38"/>
                      </a:cubicBezTo>
                      <a:cubicBezTo>
                        <a:pt x="1283533" y="-1200"/>
                        <a:pt x="1314108" y="27851"/>
                        <a:pt x="1315251" y="64713"/>
                      </a:cubicBezTo>
                      <a:cubicBezTo>
                        <a:pt x="1316394" y="101479"/>
                        <a:pt x="1287438" y="132245"/>
                        <a:pt x="1250576" y="133388"/>
                      </a:cubicBezTo>
                      <a:cubicBezTo>
                        <a:pt x="982828" y="141484"/>
                        <a:pt x="740798" y="231496"/>
                        <a:pt x="550584" y="393707"/>
                      </a:cubicBezTo>
                      <a:cubicBezTo>
                        <a:pt x="361322" y="555155"/>
                        <a:pt x="241212" y="772325"/>
                        <a:pt x="124912" y="982447"/>
                      </a:cubicBezTo>
                      <a:cubicBezTo>
                        <a:pt x="112720" y="1004449"/>
                        <a:pt x="89955" y="1016832"/>
                        <a:pt x="66523" y="101683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50" name="Graphic 27159">
                <a:extLst>
                  <a:ext uri="{FF2B5EF4-FFF2-40B4-BE49-F238E27FC236}">
                    <a16:creationId xmlns:a16="http://schemas.microsoft.com/office/drawing/2014/main" id="{DC39B9C1-B3C3-E63D-ADA0-DA6CDF9EFD10}"/>
                  </a:ext>
                </a:extLst>
              </p:cNvPr>
              <p:cNvGrpSpPr/>
              <p:nvPr/>
            </p:nvGrpSpPr>
            <p:grpSpPr>
              <a:xfrm>
                <a:off x="6431919" y="2008786"/>
                <a:ext cx="1825076" cy="3240250"/>
                <a:chOff x="6431919" y="2008786"/>
                <a:chExt cx="1825076" cy="3240250"/>
              </a:xfrm>
              <a:solidFill>
                <a:srgbClr val="A25744"/>
              </a:solidFill>
            </p:grpSpPr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id="{688BB14E-C642-CE59-9AC3-9F80538EF6A4}"/>
                    </a:ext>
                  </a:extLst>
                </p:cNvPr>
                <p:cNvSpPr/>
                <p:nvPr/>
              </p:nvSpPr>
              <p:spPr>
                <a:xfrm>
                  <a:off x="6869954" y="2008786"/>
                  <a:ext cx="1387040" cy="3240250"/>
                </a:xfrm>
                <a:custGeom>
                  <a:avLst/>
                  <a:gdLst>
                    <a:gd name="connsiteX0" fmla="*/ 1320402 w 1387040"/>
                    <a:gd name="connsiteY0" fmla="*/ 3240156 h 3240250"/>
                    <a:gd name="connsiteX1" fmla="*/ 1255823 w 1387040"/>
                    <a:gd name="connsiteY1" fmla="*/ 3189864 h 3240250"/>
                    <a:gd name="connsiteX2" fmla="*/ 703373 w 1387040"/>
                    <a:gd name="connsiteY2" fmla="*/ 1007114 h 3240250"/>
                    <a:gd name="connsiteX3" fmla="*/ 497347 w 1387040"/>
                    <a:gd name="connsiteY3" fmla="*/ 437138 h 3240250"/>
                    <a:gd name="connsiteX4" fmla="*/ 62435 w 1387040"/>
                    <a:gd name="connsiteY4" fmla="*/ 133196 h 3240250"/>
                    <a:gd name="connsiteX5" fmla="*/ 142 w 1387040"/>
                    <a:gd name="connsiteY5" fmla="*/ 62425 h 3240250"/>
                    <a:gd name="connsiteX6" fmla="*/ 70913 w 1387040"/>
                    <a:gd name="connsiteY6" fmla="*/ 131 h 3240250"/>
                    <a:gd name="connsiteX7" fmla="*/ 610790 w 1387040"/>
                    <a:gd name="connsiteY7" fmla="*/ 367225 h 3240250"/>
                    <a:gd name="connsiteX8" fmla="*/ 832532 w 1387040"/>
                    <a:gd name="connsiteY8" fmla="*/ 974444 h 3240250"/>
                    <a:gd name="connsiteX9" fmla="*/ 1384982 w 1387040"/>
                    <a:gd name="connsiteY9" fmla="*/ 3157193 h 3240250"/>
                    <a:gd name="connsiteX10" fmla="*/ 1336690 w 1387040"/>
                    <a:gd name="connsiteY10" fmla="*/ 3238155 h 3240250"/>
                    <a:gd name="connsiteX11" fmla="*/ 1320307 w 1387040"/>
                    <a:gd name="connsiteY11" fmla="*/ 3240251 h 3240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87040" h="3240250">
                      <a:moveTo>
                        <a:pt x="1320402" y="3240156"/>
                      </a:moveTo>
                      <a:cubicBezTo>
                        <a:pt x="1290589" y="3240156"/>
                        <a:pt x="1263443" y="3220058"/>
                        <a:pt x="1255823" y="3189864"/>
                      </a:cubicBezTo>
                      <a:lnTo>
                        <a:pt x="703373" y="1007114"/>
                      </a:lnTo>
                      <a:cubicBezTo>
                        <a:pt x="653652" y="810614"/>
                        <a:pt x="602217" y="607350"/>
                        <a:pt x="497347" y="437138"/>
                      </a:cubicBezTo>
                      <a:cubicBezTo>
                        <a:pt x="386476" y="257116"/>
                        <a:pt x="223884" y="143483"/>
                        <a:pt x="62435" y="133196"/>
                      </a:cubicBezTo>
                      <a:cubicBezTo>
                        <a:pt x="25669" y="130814"/>
                        <a:pt x="-2240" y="99191"/>
                        <a:pt x="142" y="62425"/>
                      </a:cubicBezTo>
                      <a:cubicBezTo>
                        <a:pt x="2523" y="25658"/>
                        <a:pt x="34336" y="-2155"/>
                        <a:pt x="70913" y="131"/>
                      </a:cubicBezTo>
                      <a:cubicBezTo>
                        <a:pt x="275414" y="13181"/>
                        <a:pt x="477249" y="150436"/>
                        <a:pt x="610790" y="367225"/>
                      </a:cubicBezTo>
                      <a:cubicBezTo>
                        <a:pt x="726328" y="554867"/>
                        <a:pt x="780335" y="768132"/>
                        <a:pt x="832532" y="974444"/>
                      </a:cubicBezTo>
                      <a:lnTo>
                        <a:pt x="1384982" y="3157193"/>
                      </a:lnTo>
                      <a:cubicBezTo>
                        <a:pt x="1394030" y="3192911"/>
                        <a:pt x="1372409" y="3229107"/>
                        <a:pt x="1336690" y="3238155"/>
                      </a:cubicBezTo>
                      <a:cubicBezTo>
                        <a:pt x="1331165" y="3239584"/>
                        <a:pt x="1325736" y="3240251"/>
                        <a:pt x="1320307" y="324025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DA6B3665-9FF5-2A05-F59B-28A5BF32EDC4}"/>
                    </a:ext>
                  </a:extLst>
                </p:cNvPr>
                <p:cNvSpPr/>
                <p:nvPr/>
              </p:nvSpPr>
              <p:spPr>
                <a:xfrm>
                  <a:off x="6431919" y="2233707"/>
                  <a:ext cx="1315202" cy="1016793"/>
                </a:xfrm>
                <a:custGeom>
                  <a:avLst/>
                  <a:gdLst>
                    <a:gd name="connsiteX0" fmla="*/ 1248755 w 1315202"/>
                    <a:gd name="connsiteY0" fmla="*/ 1016794 h 1016793"/>
                    <a:gd name="connsiteX1" fmla="*/ 1190367 w 1315202"/>
                    <a:gd name="connsiteY1" fmla="*/ 982408 h 1016793"/>
                    <a:gd name="connsiteX2" fmla="*/ 764695 w 1315202"/>
                    <a:gd name="connsiteY2" fmla="*/ 393668 h 1016793"/>
                    <a:gd name="connsiteX3" fmla="*/ 64702 w 1315202"/>
                    <a:gd name="connsiteY3" fmla="*/ 133350 h 1016793"/>
                    <a:gd name="connsiteX4" fmla="*/ 28 w 1315202"/>
                    <a:gd name="connsiteY4" fmla="*/ 64675 h 1016793"/>
                    <a:gd name="connsiteX5" fmla="*/ 66608 w 1315202"/>
                    <a:gd name="connsiteY5" fmla="*/ 0 h 1016793"/>
                    <a:gd name="connsiteX6" fmla="*/ 68608 w 1315202"/>
                    <a:gd name="connsiteY6" fmla="*/ 0 h 1016793"/>
                    <a:gd name="connsiteX7" fmla="*/ 851086 w 1315202"/>
                    <a:gd name="connsiteY7" fmla="*/ 292132 h 1016793"/>
                    <a:gd name="connsiteX8" fmla="*/ 1306858 w 1315202"/>
                    <a:gd name="connsiteY8" fmla="*/ 917734 h 1016793"/>
                    <a:gd name="connsiteX9" fmla="*/ 1280759 w 1315202"/>
                    <a:gd name="connsiteY9" fmla="*/ 1008316 h 1016793"/>
                    <a:gd name="connsiteX10" fmla="*/ 1248565 w 1315202"/>
                    <a:gd name="connsiteY10" fmla="*/ 1016699 h 101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5202" h="1016793">
                      <a:moveTo>
                        <a:pt x="1248755" y="1016794"/>
                      </a:moveTo>
                      <a:cubicBezTo>
                        <a:pt x="1225324" y="1016794"/>
                        <a:pt x="1202559" y="1004411"/>
                        <a:pt x="1190367" y="982408"/>
                      </a:cubicBezTo>
                      <a:cubicBezTo>
                        <a:pt x="1074162" y="772382"/>
                        <a:pt x="953957" y="555117"/>
                        <a:pt x="764695" y="393668"/>
                      </a:cubicBezTo>
                      <a:cubicBezTo>
                        <a:pt x="574576" y="231457"/>
                        <a:pt x="332545" y="141446"/>
                        <a:pt x="64702" y="133350"/>
                      </a:cubicBezTo>
                      <a:cubicBezTo>
                        <a:pt x="27936" y="132207"/>
                        <a:pt x="-1020" y="101536"/>
                        <a:pt x="28" y="64675"/>
                      </a:cubicBezTo>
                      <a:cubicBezTo>
                        <a:pt x="1075" y="28575"/>
                        <a:pt x="30698" y="0"/>
                        <a:pt x="66608" y="0"/>
                      </a:cubicBezTo>
                      <a:cubicBezTo>
                        <a:pt x="67274" y="0"/>
                        <a:pt x="67941" y="0"/>
                        <a:pt x="68608" y="0"/>
                      </a:cubicBezTo>
                      <a:cubicBezTo>
                        <a:pt x="367026" y="8953"/>
                        <a:pt x="637631" y="110014"/>
                        <a:pt x="851086" y="292132"/>
                      </a:cubicBezTo>
                      <a:cubicBezTo>
                        <a:pt x="1058732" y="469297"/>
                        <a:pt x="1190558" y="707517"/>
                        <a:pt x="1306858" y="917734"/>
                      </a:cubicBezTo>
                      <a:cubicBezTo>
                        <a:pt x="1324669" y="949928"/>
                        <a:pt x="1313049" y="990505"/>
                        <a:pt x="1280759" y="1008316"/>
                      </a:cubicBezTo>
                      <a:cubicBezTo>
                        <a:pt x="1270568" y="1013936"/>
                        <a:pt x="1259423" y="1016699"/>
                        <a:pt x="1248565" y="101669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51" name="Graphic 27159">
                <a:extLst>
                  <a:ext uri="{FF2B5EF4-FFF2-40B4-BE49-F238E27FC236}">
                    <a16:creationId xmlns:a16="http://schemas.microsoft.com/office/drawing/2014/main" id="{CCC61B14-3B56-3AC1-EF02-F2D4A075CA02}"/>
                  </a:ext>
                </a:extLst>
              </p:cNvPr>
              <p:cNvGrpSpPr/>
              <p:nvPr/>
            </p:nvGrpSpPr>
            <p:grpSpPr>
              <a:xfrm>
                <a:off x="5621235" y="1965698"/>
                <a:ext cx="1535035" cy="3615379"/>
                <a:chOff x="5621235" y="1965698"/>
                <a:chExt cx="1535035" cy="3615379"/>
              </a:xfrm>
              <a:solidFill>
                <a:srgbClr val="A25744"/>
              </a:solidFill>
            </p:grpSpPr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4D5B30C3-D15E-68B5-DEC4-F48CEF1A509C}"/>
                    </a:ext>
                  </a:extLst>
                </p:cNvPr>
                <p:cNvSpPr/>
                <p:nvPr/>
              </p:nvSpPr>
              <p:spPr>
                <a:xfrm>
                  <a:off x="6081629" y="1965698"/>
                  <a:ext cx="1074641" cy="3615379"/>
                </a:xfrm>
                <a:custGeom>
                  <a:avLst/>
                  <a:gdLst>
                    <a:gd name="connsiteX0" fmla="*/ 1007923 w 1074641"/>
                    <a:gd name="connsiteY0" fmla="*/ 3615380 h 3615379"/>
                    <a:gd name="connsiteX1" fmla="*/ 941915 w 1074641"/>
                    <a:gd name="connsiteY1" fmla="*/ 3557658 h 3615379"/>
                    <a:gd name="connsiteX2" fmla="*/ 609016 w 1074641"/>
                    <a:gd name="connsiteY2" fmla="*/ 1111353 h 3615379"/>
                    <a:gd name="connsiteX3" fmla="*/ 459759 w 1074641"/>
                    <a:gd name="connsiteY3" fmla="*/ 470510 h 3615379"/>
                    <a:gd name="connsiteX4" fmla="*/ 61900 w 1074641"/>
                    <a:gd name="connsiteY4" fmla="*/ 133135 h 3615379"/>
                    <a:gd name="connsiteX5" fmla="*/ 178 w 1074641"/>
                    <a:gd name="connsiteY5" fmla="*/ 61888 h 3615379"/>
                    <a:gd name="connsiteX6" fmla="*/ 71520 w 1074641"/>
                    <a:gd name="connsiteY6" fmla="*/ 166 h 3615379"/>
                    <a:gd name="connsiteX7" fmla="*/ 580917 w 1074641"/>
                    <a:gd name="connsiteY7" fmla="*/ 414884 h 3615379"/>
                    <a:gd name="connsiteX8" fmla="*/ 741128 w 1074641"/>
                    <a:gd name="connsiteY8" fmla="*/ 1093446 h 3615379"/>
                    <a:gd name="connsiteX9" fmla="*/ 1074027 w 1074641"/>
                    <a:gd name="connsiteY9" fmla="*/ 3539751 h 3615379"/>
                    <a:gd name="connsiteX10" fmla="*/ 1016972 w 1074641"/>
                    <a:gd name="connsiteY10" fmla="*/ 3614808 h 3615379"/>
                    <a:gd name="connsiteX11" fmla="*/ 1007923 w 1074641"/>
                    <a:gd name="connsiteY11" fmla="*/ 3615380 h 3615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4641" h="3615379">
                      <a:moveTo>
                        <a:pt x="1007923" y="3615380"/>
                      </a:moveTo>
                      <a:cubicBezTo>
                        <a:pt x="975062" y="3615380"/>
                        <a:pt x="946487" y="3591091"/>
                        <a:pt x="941915" y="3557658"/>
                      </a:cubicBezTo>
                      <a:lnTo>
                        <a:pt x="609016" y="1111353"/>
                      </a:lnTo>
                      <a:cubicBezTo>
                        <a:pt x="578917" y="890468"/>
                        <a:pt x="547866" y="662153"/>
                        <a:pt x="459759" y="470510"/>
                      </a:cubicBezTo>
                      <a:cubicBezTo>
                        <a:pt x="367843" y="270581"/>
                        <a:pt x="219158" y="144470"/>
                        <a:pt x="61900" y="133135"/>
                      </a:cubicBezTo>
                      <a:cubicBezTo>
                        <a:pt x="25134" y="130468"/>
                        <a:pt x="-2489" y="98559"/>
                        <a:pt x="178" y="61888"/>
                      </a:cubicBezTo>
                      <a:cubicBezTo>
                        <a:pt x="2845" y="25217"/>
                        <a:pt x="34659" y="-2406"/>
                        <a:pt x="71520" y="166"/>
                      </a:cubicBezTo>
                      <a:cubicBezTo>
                        <a:pt x="277927" y="15025"/>
                        <a:pt x="468427" y="170092"/>
                        <a:pt x="580917" y="414884"/>
                      </a:cubicBezTo>
                      <a:cubicBezTo>
                        <a:pt x="677310" y="624530"/>
                        <a:pt x="709695" y="862845"/>
                        <a:pt x="741128" y="1093446"/>
                      </a:cubicBezTo>
                      <a:lnTo>
                        <a:pt x="1074027" y="3539751"/>
                      </a:lnTo>
                      <a:cubicBezTo>
                        <a:pt x="1078979" y="3576232"/>
                        <a:pt x="1053453" y="3609855"/>
                        <a:pt x="1016972" y="3614808"/>
                      </a:cubicBezTo>
                      <a:cubicBezTo>
                        <a:pt x="1013924" y="3615189"/>
                        <a:pt x="1010876" y="3615380"/>
                        <a:pt x="1007923" y="361538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0" name="Freeform: Shape 379">
                  <a:extLst>
                    <a:ext uri="{FF2B5EF4-FFF2-40B4-BE49-F238E27FC236}">
                      <a16:creationId xmlns:a16="http://schemas.microsoft.com/office/drawing/2014/main" id="{EA5BC159-2AD2-ADFA-40AD-2C588D553406}"/>
                    </a:ext>
                  </a:extLst>
                </p:cNvPr>
                <p:cNvSpPr/>
                <p:nvPr/>
              </p:nvSpPr>
              <p:spPr>
                <a:xfrm>
                  <a:off x="5621235" y="2217940"/>
                  <a:ext cx="1226408" cy="1123333"/>
                </a:xfrm>
                <a:custGeom>
                  <a:avLst/>
                  <a:gdLst>
                    <a:gd name="connsiteX0" fmla="*/ 1159707 w 1226408"/>
                    <a:gd name="connsiteY0" fmla="*/ 1123334 h 1123333"/>
                    <a:gd name="connsiteX1" fmla="*/ 1097890 w 1226408"/>
                    <a:gd name="connsiteY1" fmla="*/ 1081614 h 1123333"/>
                    <a:gd name="connsiteX2" fmla="*/ 731939 w 1226408"/>
                    <a:gd name="connsiteY2" fmla="*/ 422294 h 1123333"/>
                    <a:gd name="connsiteX3" fmla="*/ 64427 w 1226408"/>
                    <a:gd name="connsiteY3" fmla="*/ 133305 h 1123333"/>
                    <a:gd name="connsiteX4" fmla="*/ 38 w 1226408"/>
                    <a:gd name="connsiteY4" fmla="*/ 64440 h 1123333"/>
                    <a:gd name="connsiteX5" fmla="*/ 68904 w 1226408"/>
                    <a:gd name="connsiteY5" fmla="*/ 51 h 1123333"/>
                    <a:gd name="connsiteX6" fmla="*/ 828237 w 1226408"/>
                    <a:gd name="connsiteY6" fmla="*/ 330187 h 1123333"/>
                    <a:gd name="connsiteX7" fmla="*/ 1221524 w 1226408"/>
                    <a:gd name="connsiteY7" fmla="*/ 1031703 h 1123333"/>
                    <a:gd name="connsiteX8" fmla="*/ 1184663 w 1226408"/>
                    <a:gd name="connsiteY8" fmla="*/ 1118476 h 1123333"/>
                    <a:gd name="connsiteX9" fmla="*/ 1159707 w 1226408"/>
                    <a:gd name="connsiteY9" fmla="*/ 1123334 h 112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6408" h="1123333">
                      <a:moveTo>
                        <a:pt x="1159707" y="1123334"/>
                      </a:moveTo>
                      <a:cubicBezTo>
                        <a:pt x="1133323" y="1123334"/>
                        <a:pt x="1108367" y="1107618"/>
                        <a:pt x="1097890" y="1081614"/>
                      </a:cubicBezTo>
                      <a:cubicBezTo>
                        <a:pt x="1002830" y="846156"/>
                        <a:pt x="904437" y="602793"/>
                        <a:pt x="731939" y="422294"/>
                      </a:cubicBezTo>
                      <a:cubicBezTo>
                        <a:pt x="559727" y="242176"/>
                        <a:pt x="328937" y="142259"/>
                        <a:pt x="64427" y="133305"/>
                      </a:cubicBezTo>
                      <a:cubicBezTo>
                        <a:pt x="27661" y="132067"/>
                        <a:pt x="-1200" y="101206"/>
                        <a:pt x="38" y="64440"/>
                      </a:cubicBezTo>
                      <a:cubicBezTo>
                        <a:pt x="1277" y="27673"/>
                        <a:pt x="32138" y="-1378"/>
                        <a:pt x="68904" y="51"/>
                      </a:cubicBezTo>
                      <a:cubicBezTo>
                        <a:pt x="368942" y="10242"/>
                        <a:pt x="631451" y="124352"/>
                        <a:pt x="828237" y="330187"/>
                      </a:cubicBezTo>
                      <a:cubicBezTo>
                        <a:pt x="1018451" y="529164"/>
                        <a:pt x="1126370" y="796150"/>
                        <a:pt x="1221524" y="1031703"/>
                      </a:cubicBezTo>
                      <a:cubicBezTo>
                        <a:pt x="1235336" y="1065803"/>
                        <a:pt x="1218857" y="1104760"/>
                        <a:pt x="1184663" y="1118476"/>
                      </a:cubicBezTo>
                      <a:cubicBezTo>
                        <a:pt x="1176471" y="1121810"/>
                        <a:pt x="1167994" y="1123334"/>
                        <a:pt x="1159707" y="1123334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7B068D44-2F3A-D589-3EF5-6996B9907344}"/>
                  </a:ext>
                </a:extLst>
              </p:cNvPr>
              <p:cNvSpPr/>
              <p:nvPr/>
            </p:nvSpPr>
            <p:spPr>
              <a:xfrm>
                <a:off x="4431791" y="2624232"/>
                <a:ext cx="3272790" cy="790956"/>
              </a:xfrm>
              <a:custGeom>
                <a:avLst/>
                <a:gdLst>
                  <a:gd name="connsiteX0" fmla="*/ 1636395 w 3272790"/>
                  <a:gd name="connsiteY0" fmla="*/ 790956 h 790956"/>
                  <a:gd name="connsiteX1" fmla="*/ 512731 w 3272790"/>
                  <a:gd name="connsiteY1" fmla="*/ 693230 h 790956"/>
                  <a:gd name="connsiteX2" fmla="*/ 0 w 3272790"/>
                  <a:gd name="connsiteY2" fmla="*/ 395478 h 790956"/>
                  <a:gd name="connsiteX3" fmla="*/ 512731 w 3272790"/>
                  <a:gd name="connsiteY3" fmla="*/ 97727 h 790956"/>
                  <a:gd name="connsiteX4" fmla="*/ 1636395 w 3272790"/>
                  <a:gd name="connsiteY4" fmla="*/ 0 h 790956"/>
                  <a:gd name="connsiteX5" fmla="*/ 2760059 w 3272790"/>
                  <a:gd name="connsiteY5" fmla="*/ 97727 h 790956"/>
                  <a:gd name="connsiteX6" fmla="*/ 3272790 w 3272790"/>
                  <a:gd name="connsiteY6" fmla="*/ 395478 h 790956"/>
                  <a:gd name="connsiteX7" fmla="*/ 2760059 w 3272790"/>
                  <a:gd name="connsiteY7" fmla="*/ 693230 h 790956"/>
                  <a:gd name="connsiteX8" fmla="*/ 1636395 w 3272790"/>
                  <a:gd name="connsiteY8" fmla="*/ 790956 h 790956"/>
                  <a:gd name="connsiteX9" fmla="*/ 1636395 w 3272790"/>
                  <a:gd name="connsiteY9" fmla="*/ 133255 h 790956"/>
                  <a:gd name="connsiteX10" fmla="*/ 540068 w 3272790"/>
                  <a:gd name="connsiteY10" fmla="*/ 228124 h 790956"/>
                  <a:gd name="connsiteX11" fmla="*/ 133350 w 3272790"/>
                  <a:gd name="connsiteY11" fmla="*/ 395383 h 790956"/>
                  <a:gd name="connsiteX12" fmla="*/ 540068 w 3272790"/>
                  <a:gd name="connsiteY12" fmla="*/ 562642 h 790956"/>
                  <a:gd name="connsiteX13" fmla="*/ 1636395 w 3272790"/>
                  <a:gd name="connsiteY13" fmla="*/ 657511 h 790956"/>
                  <a:gd name="connsiteX14" fmla="*/ 2732723 w 3272790"/>
                  <a:gd name="connsiteY14" fmla="*/ 562642 h 790956"/>
                  <a:gd name="connsiteX15" fmla="*/ 3139440 w 3272790"/>
                  <a:gd name="connsiteY15" fmla="*/ 395383 h 790956"/>
                  <a:gd name="connsiteX16" fmla="*/ 2732723 w 3272790"/>
                  <a:gd name="connsiteY16" fmla="*/ 228124 h 790956"/>
                  <a:gd name="connsiteX17" fmla="*/ 1636395 w 3272790"/>
                  <a:gd name="connsiteY17" fmla="*/ 133255 h 79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72790" h="790956">
                    <a:moveTo>
                      <a:pt x="1636395" y="790956"/>
                    </a:moveTo>
                    <a:cubicBezTo>
                      <a:pt x="1212628" y="790956"/>
                      <a:pt x="813626" y="756285"/>
                      <a:pt x="512731" y="693230"/>
                    </a:cubicBezTo>
                    <a:cubicBezTo>
                      <a:pt x="167735" y="620935"/>
                      <a:pt x="0" y="523494"/>
                      <a:pt x="0" y="395478"/>
                    </a:cubicBezTo>
                    <a:cubicBezTo>
                      <a:pt x="0" y="267462"/>
                      <a:pt x="167735" y="169926"/>
                      <a:pt x="512731" y="97727"/>
                    </a:cubicBezTo>
                    <a:cubicBezTo>
                      <a:pt x="813530" y="34671"/>
                      <a:pt x="1212628" y="0"/>
                      <a:pt x="1636395" y="0"/>
                    </a:cubicBezTo>
                    <a:cubicBezTo>
                      <a:pt x="2060162" y="0"/>
                      <a:pt x="2459165" y="34671"/>
                      <a:pt x="2760059" y="97727"/>
                    </a:cubicBezTo>
                    <a:cubicBezTo>
                      <a:pt x="3105055" y="170021"/>
                      <a:pt x="3272790" y="267462"/>
                      <a:pt x="3272790" y="395478"/>
                    </a:cubicBezTo>
                    <a:cubicBezTo>
                      <a:pt x="3272790" y="523494"/>
                      <a:pt x="3105055" y="620935"/>
                      <a:pt x="2760059" y="693230"/>
                    </a:cubicBezTo>
                    <a:cubicBezTo>
                      <a:pt x="2459260" y="756285"/>
                      <a:pt x="2060162" y="790956"/>
                      <a:pt x="1636395" y="790956"/>
                    </a:cubicBezTo>
                    <a:close/>
                    <a:moveTo>
                      <a:pt x="1636395" y="133255"/>
                    </a:moveTo>
                    <a:cubicBezTo>
                      <a:pt x="1221581" y="133255"/>
                      <a:pt x="832199" y="166973"/>
                      <a:pt x="540068" y="228124"/>
                    </a:cubicBezTo>
                    <a:cubicBezTo>
                      <a:pt x="202311" y="298895"/>
                      <a:pt x="133350" y="378047"/>
                      <a:pt x="133350" y="395383"/>
                    </a:cubicBezTo>
                    <a:cubicBezTo>
                      <a:pt x="133350" y="412718"/>
                      <a:pt x="202406" y="491871"/>
                      <a:pt x="540068" y="562642"/>
                    </a:cubicBezTo>
                    <a:cubicBezTo>
                      <a:pt x="832199" y="623792"/>
                      <a:pt x="1221486" y="657511"/>
                      <a:pt x="1636395" y="657511"/>
                    </a:cubicBezTo>
                    <a:cubicBezTo>
                      <a:pt x="2051304" y="657511"/>
                      <a:pt x="2440591" y="623792"/>
                      <a:pt x="2732723" y="562642"/>
                    </a:cubicBezTo>
                    <a:cubicBezTo>
                      <a:pt x="3070479" y="491871"/>
                      <a:pt x="3139440" y="412718"/>
                      <a:pt x="3139440" y="395383"/>
                    </a:cubicBezTo>
                    <a:cubicBezTo>
                      <a:pt x="3139440" y="378047"/>
                      <a:pt x="3070384" y="298895"/>
                      <a:pt x="2732723" y="228124"/>
                    </a:cubicBezTo>
                    <a:cubicBezTo>
                      <a:pt x="2440591" y="166973"/>
                      <a:pt x="2051304" y="133255"/>
                      <a:pt x="1636395" y="13325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53" name="Graphic 27159">
                <a:extLst>
                  <a:ext uri="{FF2B5EF4-FFF2-40B4-BE49-F238E27FC236}">
                    <a16:creationId xmlns:a16="http://schemas.microsoft.com/office/drawing/2014/main" id="{A8285DA6-C5DE-E728-7D0F-A2D05A324B0A}"/>
                  </a:ext>
                </a:extLst>
              </p:cNvPr>
              <p:cNvGrpSpPr/>
              <p:nvPr/>
            </p:nvGrpSpPr>
            <p:grpSpPr>
              <a:xfrm>
                <a:off x="3933825" y="1276350"/>
                <a:ext cx="4268819" cy="1101756"/>
                <a:chOff x="3933825" y="1276350"/>
                <a:chExt cx="4268819" cy="1101756"/>
              </a:xfrm>
            </p:grpSpPr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FA4A9966-622D-8E35-001E-F4E68C7C7976}"/>
                    </a:ext>
                  </a:extLst>
                </p:cNvPr>
                <p:cNvSpPr/>
                <p:nvPr/>
              </p:nvSpPr>
              <p:spPr>
                <a:xfrm>
                  <a:off x="3933825" y="1483899"/>
                  <a:ext cx="4268724" cy="894207"/>
                </a:xfrm>
                <a:custGeom>
                  <a:avLst/>
                  <a:gdLst>
                    <a:gd name="connsiteX0" fmla="*/ 4268724 w 4268724"/>
                    <a:gd name="connsiteY0" fmla="*/ 447104 h 894207"/>
                    <a:gd name="connsiteX1" fmla="*/ 2134362 w 4268724"/>
                    <a:gd name="connsiteY1" fmla="*/ 894207 h 894207"/>
                    <a:gd name="connsiteX2" fmla="*/ 0 w 4268724"/>
                    <a:gd name="connsiteY2" fmla="*/ 447104 h 894207"/>
                    <a:gd name="connsiteX3" fmla="*/ 2134362 w 4268724"/>
                    <a:gd name="connsiteY3" fmla="*/ 0 h 894207"/>
                    <a:gd name="connsiteX4" fmla="*/ 4268724 w 4268724"/>
                    <a:gd name="connsiteY4" fmla="*/ 447104 h 894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68724" h="894207">
                      <a:moveTo>
                        <a:pt x="4268724" y="447104"/>
                      </a:moveTo>
                      <a:cubicBezTo>
                        <a:pt x="4268724" y="694032"/>
                        <a:pt x="3313138" y="894207"/>
                        <a:pt x="2134362" y="894207"/>
                      </a:cubicBezTo>
                      <a:cubicBezTo>
                        <a:pt x="955586" y="894207"/>
                        <a:pt x="0" y="694032"/>
                        <a:pt x="0" y="447104"/>
                      </a:cubicBezTo>
                      <a:cubicBezTo>
                        <a:pt x="0" y="200175"/>
                        <a:pt x="955586" y="0"/>
                        <a:pt x="2134362" y="0"/>
                      </a:cubicBezTo>
                      <a:cubicBezTo>
                        <a:pt x="3313138" y="0"/>
                        <a:pt x="4268724" y="200175"/>
                        <a:pt x="4268724" y="44710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127F00F0-C762-6DD4-37F2-C2D1FE4173CA}"/>
                    </a:ext>
                  </a:extLst>
                </p:cNvPr>
                <p:cNvSpPr/>
                <p:nvPr/>
              </p:nvSpPr>
              <p:spPr>
                <a:xfrm>
                  <a:off x="3933825" y="1723453"/>
                  <a:ext cx="4268819" cy="207454"/>
                </a:xfrm>
                <a:custGeom>
                  <a:avLst/>
                  <a:gdLst>
                    <a:gd name="connsiteX0" fmla="*/ 0 w 4268819"/>
                    <a:gd name="connsiteY0" fmla="*/ 0 h 207454"/>
                    <a:gd name="connsiteX1" fmla="*/ 4268820 w 4268819"/>
                    <a:gd name="connsiteY1" fmla="*/ 0 h 207454"/>
                    <a:gd name="connsiteX2" fmla="*/ 4268820 w 4268819"/>
                    <a:gd name="connsiteY2" fmla="*/ 207455 h 207454"/>
                    <a:gd name="connsiteX3" fmla="*/ 0 w 4268819"/>
                    <a:gd name="connsiteY3" fmla="*/ 207455 h 207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68819" h="207454">
                      <a:moveTo>
                        <a:pt x="0" y="0"/>
                      </a:moveTo>
                      <a:lnTo>
                        <a:pt x="4268820" y="0"/>
                      </a:lnTo>
                      <a:lnTo>
                        <a:pt x="4268820" y="207455"/>
                      </a:lnTo>
                      <a:lnTo>
                        <a:pt x="0" y="20745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90AE4B81-28B0-3DB9-1AE0-A6DC84C0FFFC}"/>
                    </a:ext>
                  </a:extLst>
                </p:cNvPr>
                <p:cNvSpPr/>
                <p:nvPr/>
              </p:nvSpPr>
              <p:spPr>
                <a:xfrm>
                  <a:off x="3933825" y="1276350"/>
                  <a:ext cx="4268724" cy="894207"/>
                </a:xfrm>
                <a:custGeom>
                  <a:avLst/>
                  <a:gdLst>
                    <a:gd name="connsiteX0" fmla="*/ 4268724 w 4268724"/>
                    <a:gd name="connsiteY0" fmla="*/ 447104 h 894207"/>
                    <a:gd name="connsiteX1" fmla="*/ 2134362 w 4268724"/>
                    <a:gd name="connsiteY1" fmla="*/ 894207 h 894207"/>
                    <a:gd name="connsiteX2" fmla="*/ 0 w 4268724"/>
                    <a:gd name="connsiteY2" fmla="*/ 447104 h 894207"/>
                    <a:gd name="connsiteX3" fmla="*/ 2134362 w 4268724"/>
                    <a:gd name="connsiteY3" fmla="*/ 0 h 894207"/>
                    <a:gd name="connsiteX4" fmla="*/ 4268724 w 4268724"/>
                    <a:gd name="connsiteY4" fmla="*/ 447104 h 894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68724" h="894207">
                      <a:moveTo>
                        <a:pt x="4268724" y="447104"/>
                      </a:moveTo>
                      <a:cubicBezTo>
                        <a:pt x="4268724" y="694032"/>
                        <a:pt x="3313138" y="894207"/>
                        <a:pt x="2134362" y="894207"/>
                      </a:cubicBezTo>
                      <a:cubicBezTo>
                        <a:pt x="955586" y="894207"/>
                        <a:pt x="0" y="694032"/>
                        <a:pt x="0" y="447104"/>
                      </a:cubicBezTo>
                      <a:cubicBezTo>
                        <a:pt x="0" y="200175"/>
                        <a:pt x="955586" y="0"/>
                        <a:pt x="2134362" y="0"/>
                      </a:cubicBezTo>
                      <a:cubicBezTo>
                        <a:pt x="3313138" y="0"/>
                        <a:pt x="4268724" y="200175"/>
                        <a:pt x="4268724" y="44710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C493CA6A-1746-8661-D661-3D218D3AB9FA}"/>
                    </a:ext>
                  </a:extLst>
                </p:cNvPr>
                <p:cNvSpPr/>
                <p:nvPr/>
              </p:nvSpPr>
              <p:spPr>
                <a:xfrm>
                  <a:off x="3938436" y="1764752"/>
                  <a:ext cx="4259941" cy="415959"/>
                </a:xfrm>
                <a:custGeom>
                  <a:avLst/>
                  <a:gdLst>
                    <a:gd name="connsiteX0" fmla="*/ 4242396 w 4259941"/>
                    <a:gd name="connsiteY0" fmla="*/ 4706 h 415959"/>
                    <a:gd name="connsiteX1" fmla="*/ 4084948 w 4259941"/>
                    <a:gd name="connsiteY1" fmla="*/ 127865 h 415959"/>
                    <a:gd name="connsiteX2" fmla="*/ 3777290 w 4259941"/>
                    <a:gd name="connsiteY2" fmla="*/ 233211 h 415959"/>
                    <a:gd name="connsiteX3" fmla="*/ 2811074 w 4259941"/>
                    <a:gd name="connsiteY3" fmla="*/ 373133 h 415959"/>
                    <a:gd name="connsiteX4" fmla="*/ 1593303 w 4259941"/>
                    <a:gd name="connsiteY4" fmla="*/ 382182 h 415959"/>
                    <a:gd name="connsiteX5" fmla="*/ 580795 w 4259941"/>
                    <a:gd name="connsiteY5" fmla="*/ 256643 h 415959"/>
                    <a:gd name="connsiteX6" fmla="*/ 237419 w 4259941"/>
                    <a:gd name="connsiteY6" fmla="*/ 155582 h 415959"/>
                    <a:gd name="connsiteX7" fmla="*/ 40728 w 4259941"/>
                    <a:gd name="connsiteY7" fmla="*/ 37091 h 415959"/>
                    <a:gd name="connsiteX8" fmla="*/ 17772 w 4259941"/>
                    <a:gd name="connsiteY8" fmla="*/ 5659 h 415959"/>
                    <a:gd name="connsiteX9" fmla="*/ 1294 w 4259941"/>
                    <a:gd name="connsiteY9" fmla="*/ 15279 h 415959"/>
                    <a:gd name="connsiteX10" fmla="*/ 157218 w 4259941"/>
                    <a:gd name="connsiteY10" fmla="*/ 140533 h 415959"/>
                    <a:gd name="connsiteX11" fmla="*/ 464304 w 4259941"/>
                    <a:gd name="connsiteY11" fmla="*/ 248356 h 415959"/>
                    <a:gd name="connsiteX12" fmla="*/ 1438236 w 4259941"/>
                    <a:gd name="connsiteY12" fmla="*/ 391517 h 415959"/>
                    <a:gd name="connsiteX13" fmla="*/ 2678486 w 4259941"/>
                    <a:gd name="connsiteY13" fmla="*/ 400566 h 415959"/>
                    <a:gd name="connsiteX14" fmla="*/ 3701281 w 4259941"/>
                    <a:gd name="connsiteY14" fmla="*/ 271121 h 415959"/>
                    <a:gd name="connsiteX15" fmla="*/ 4042847 w 4259941"/>
                    <a:gd name="connsiteY15" fmla="*/ 167489 h 415959"/>
                    <a:gd name="connsiteX16" fmla="*/ 4236014 w 4259941"/>
                    <a:gd name="connsiteY16" fmla="*/ 46331 h 415959"/>
                    <a:gd name="connsiteX17" fmla="*/ 4258684 w 4259941"/>
                    <a:gd name="connsiteY17" fmla="*/ 14327 h 415959"/>
                    <a:gd name="connsiteX18" fmla="*/ 4242205 w 4259941"/>
                    <a:gd name="connsiteY18" fmla="*/ 4706 h 415959"/>
                    <a:gd name="connsiteX19" fmla="*/ 4242205 w 4259941"/>
                    <a:gd name="connsiteY19" fmla="*/ 4706 h 415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59941" h="415959">
                      <a:moveTo>
                        <a:pt x="4242396" y="4706"/>
                      </a:moveTo>
                      <a:cubicBezTo>
                        <a:pt x="4210201" y="63476"/>
                        <a:pt x="4142955" y="99766"/>
                        <a:pt x="4084948" y="127865"/>
                      </a:cubicBezTo>
                      <a:cubicBezTo>
                        <a:pt x="3987411" y="175109"/>
                        <a:pt x="3882065" y="206541"/>
                        <a:pt x="3777290" y="233211"/>
                      </a:cubicBezTo>
                      <a:cubicBezTo>
                        <a:pt x="3462013" y="313602"/>
                        <a:pt x="3135019" y="350274"/>
                        <a:pt x="2811074" y="373133"/>
                      </a:cubicBezTo>
                      <a:cubicBezTo>
                        <a:pt x="2406071" y="401708"/>
                        <a:pt x="1998687" y="404090"/>
                        <a:pt x="1593303" y="382182"/>
                      </a:cubicBezTo>
                      <a:cubicBezTo>
                        <a:pt x="1254117" y="363799"/>
                        <a:pt x="912837" y="330271"/>
                        <a:pt x="580795" y="256643"/>
                      </a:cubicBezTo>
                      <a:cubicBezTo>
                        <a:pt x="464400" y="230830"/>
                        <a:pt x="348195" y="200160"/>
                        <a:pt x="237419" y="155582"/>
                      </a:cubicBezTo>
                      <a:cubicBezTo>
                        <a:pt x="167982" y="127579"/>
                        <a:pt x="92353" y="93289"/>
                        <a:pt x="40728" y="37091"/>
                      </a:cubicBezTo>
                      <a:cubicBezTo>
                        <a:pt x="31869" y="27471"/>
                        <a:pt x="24154" y="17089"/>
                        <a:pt x="17772" y="5659"/>
                      </a:cubicBezTo>
                      <a:cubicBezTo>
                        <a:pt x="11772" y="-5009"/>
                        <a:pt x="-4707" y="4516"/>
                        <a:pt x="1294" y="15279"/>
                      </a:cubicBezTo>
                      <a:cubicBezTo>
                        <a:pt x="34060" y="73953"/>
                        <a:pt x="99021" y="111577"/>
                        <a:pt x="157218" y="140533"/>
                      </a:cubicBezTo>
                      <a:cubicBezTo>
                        <a:pt x="254373" y="188825"/>
                        <a:pt x="359625" y="221114"/>
                        <a:pt x="464304" y="248356"/>
                      </a:cubicBezTo>
                      <a:cubicBezTo>
                        <a:pt x="781773" y="330938"/>
                        <a:pt x="1111719" y="368085"/>
                        <a:pt x="1438236" y="391517"/>
                      </a:cubicBezTo>
                      <a:cubicBezTo>
                        <a:pt x="1850668" y="421044"/>
                        <a:pt x="2265673" y="423521"/>
                        <a:pt x="2678486" y="400566"/>
                      </a:cubicBezTo>
                      <a:cubicBezTo>
                        <a:pt x="3021100" y="381516"/>
                        <a:pt x="3366191" y="347226"/>
                        <a:pt x="3701281" y="271121"/>
                      </a:cubicBezTo>
                      <a:cubicBezTo>
                        <a:pt x="3817200" y="244832"/>
                        <a:pt x="3933024" y="213495"/>
                        <a:pt x="4042847" y="167489"/>
                      </a:cubicBezTo>
                      <a:cubicBezTo>
                        <a:pt x="4111522" y="138723"/>
                        <a:pt x="4186198" y="103576"/>
                        <a:pt x="4236014" y="46331"/>
                      </a:cubicBezTo>
                      <a:cubicBezTo>
                        <a:pt x="4244587" y="36425"/>
                        <a:pt x="4252397" y="25852"/>
                        <a:pt x="4258684" y="14327"/>
                      </a:cubicBezTo>
                      <a:cubicBezTo>
                        <a:pt x="4264589" y="3564"/>
                        <a:pt x="4248111" y="-6057"/>
                        <a:pt x="4242205" y="4706"/>
                      </a:cubicBezTo>
                      <a:lnTo>
                        <a:pt x="4242205" y="470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6350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650D7A9E-DDB7-396F-EACF-6D836314574C}"/>
                </a:ext>
              </a:extLst>
            </p:cNvPr>
            <p:cNvGrpSpPr/>
            <p:nvPr/>
          </p:nvGrpSpPr>
          <p:grpSpPr>
            <a:xfrm flipH="1">
              <a:off x="379923" y="2770026"/>
              <a:ext cx="2638471" cy="798701"/>
              <a:chOff x="2408400" y="3923216"/>
              <a:chExt cx="1973527" cy="597413"/>
            </a:xfrm>
          </p:grpSpPr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0425C44F-9D7A-314E-177E-4E187BDE6AA5}"/>
                  </a:ext>
                </a:extLst>
              </p:cNvPr>
              <p:cNvSpPr/>
              <p:nvPr/>
            </p:nvSpPr>
            <p:spPr>
              <a:xfrm>
                <a:off x="2438336" y="4168373"/>
                <a:ext cx="1943591" cy="352256"/>
              </a:xfrm>
              <a:custGeom>
                <a:avLst/>
                <a:gdLst>
                  <a:gd name="connsiteX0" fmla="*/ 0 w 1943591"/>
                  <a:gd name="connsiteY0" fmla="*/ 0 h 352256"/>
                  <a:gd name="connsiteX1" fmla="*/ 169872 w 1943591"/>
                  <a:gd name="connsiteY1" fmla="*/ 151855 h 352256"/>
                  <a:gd name="connsiteX2" fmla="*/ 706341 w 1943591"/>
                  <a:gd name="connsiteY2" fmla="*/ 313725 h 352256"/>
                  <a:gd name="connsiteX3" fmla="*/ 1134883 w 1943591"/>
                  <a:gd name="connsiteY3" fmla="*/ 347254 h 352256"/>
                  <a:gd name="connsiteX4" fmla="*/ 1410735 w 1943591"/>
                  <a:gd name="connsiteY4" fmla="*/ 299389 h 352256"/>
                  <a:gd name="connsiteX5" fmla="*/ 1764409 w 1943591"/>
                  <a:gd name="connsiteY5" fmla="*/ 284881 h 352256"/>
                  <a:gd name="connsiteX6" fmla="*/ 1943375 w 1943591"/>
                  <a:gd name="connsiteY6" fmla="*/ 154680 h 352256"/>
                  <a:gd name="connsiteX7" fmla="*/ 1849013 w 1943591"/>
                  <a:gd name="connsiteY7" fmla="*/ 59698 h 352256"/>
                  <a:gd name="connsiteX8" fmla="*/ 0 w 1943591"/>
                  <a:gd name="connsiteY8" fmla="*/ 0 h 352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43591" h="352256">
                    <a:moveTo>
                      <a:pt x="0" y="0"/>
                    </a:moveTo>
                    <a:cubicBezTo>
                      <a:pt x="0" y="0"/>
                      <a:pt x="63742" y="107606"/>
                      <a:pt x="169872" y="151855"/>
                    </a:cubicBezTo>
                    <a:cubicBezTo>
                      <a:pt x="276002" y="196105"/>
                      <a:pt x="641422" y="297613"/>
                      <a:pt x="706341" y="313725"/>
                    </a:cubicBezTo>
                    <a:cubicBezTo>
                      <a:pt x="771260" y="329858"/>
                      <a:pt x="969697" y="329623"/>
                      <a:pt x="1134883" y="347254"/>
                    </a:cubicBezTo>
                    <a:cubicBezTo>
                      <a:pt x="1300069" y="364885"/>
                      <a:pt x="1364282" y="332811"/>
                      <a:pt x="1410735" y="299389"/>
                    </a:cubicBezTo>
                    <a:cubicBezTo>
                      <a:pt x="1457189" y="265966"/>
                      <a:pt x="1727563" y="295473"/>
                      <a:pt x="1764409" y="284881"/>
                    </a:cubicBezTo>
                    <a:cubicBezTo>
                      <a:pt x="1801233" y="274290"/>
                      <a:pt x="1937897" y="225076"/>
                      <a:pt x="1943375" y="154680"/>
                    </a:cubicBezTo>
                    <a:cubicBezTo>
                      <a:pt x="1948852" y="84283"/>
                      <a:pt x="1849013" y="59698"/>
                      <a:pt x="1849013" y="5969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45" name="Graphic 256">
                <a:extLst>
                  <a:ext uri="{FF2B5EF4-FFF2-40B4-BE49-F238E27FC236}">
                    <a16:creationId xmlns:a16="http://schemas.microsoft.com/office/drawing/2014/main" id="{202FF8BE-ACB3-D021-1EC5-7BF9802A637F}"/>
                  </a:ext>
                </a:extLst>
              </p:cNvPr>
              <p:cNvGrpSpPr/>
              <p:nvPr/>
            </p:nvGrpSpPr>
            <p:grpSpPr>
              <a:xfrm>
                <a:off x="2408400" y="3923216"/>
                <a:ext cx="1884233" cy="488652"/>
                <a:chOff x="2408400" y="3923216"/>
                <a:chExt cx="1884233" cy="488652"/>
              </a:xfrm>
            </p:grpSpPr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4F85BAC9-51E1-CAB6-1026-F29B287EF4D6}"/>
                    </a:ext>
                  </a:extLst>
                </p:cNvPr>
                <p:cNvSpPr/>
                <p:nvPr/>
              </p:nvSpPr>
              <p:spPr>
                <a:xfrm>
                  <a:off x="2444434" y="3923216"/>
                  <a:ext cx="1848199" cy="488652"/>
                </a:xfrm>
                <a:custGeom>
                  <a:avLst/>
                  <a:gdLst>
                    <a:gd name="connsiteX0" fmla="*/ 1637481 w 1848199"/>
                    <a:gd name="connsiteY0" fmla="*/ 456774 h 488652"/>
                    <a:gd name="connsiteX1" fmla="*/ 1030979 w 1848199"/>
                    <a:gd name="connsiteY1" fmla="*/ 481659 h 488652"/>
                    <a:gd name="connsiteX2" fmla="*/ 551982 w 1848199"/>
                    <a:gd name="connsiteY2" fmla="*/ 451125 h 488652"/>
                    <a:gd name="connsiteX3" fmla="*/ 94747 w 1848199"/>
                    <a:gd name="connsiteY3" fmla="*/ 288229 h 488652"/>
                    <a:gd name="connsiteX4" fmla="*/ 17161 w 1848199"/>
                    <a:gd name="connsiteY4" fmla="*/ 201571 h 488652"/>
                    <a:gd name="connsiteX5" fmla="*/ 17203 w 1848199"/>
                    <a:gd name="connsiteY5" fmla="*/ 201571 h 488652"/>
                    <a:gd name="connsiteX6" fmla="*/ 156777 w 1848199"/>
                    <a:gd name="connsiteY6" fmla="*/ 163548 h 488652"/>
                    <a:gd name="connsiteX7" fmla="*/ 402159 w 1848199"/>
                    <a:gd name="connsiteY7" fmla="*/ 67710 h 488652"/>
                    <a:gd name="connsiteX8" fmla="*/ 1186686 w 1848199"/>
                    <a:gd name="connsiteY8" fmla="*/ 81854 h 488652"/>
                    <a:gd name="connsiteX9" fmla="*/ 1687465 w 1848199"/>
                    <a:gd name="connsiteY9" fmla="*/ 205444 h 488652"/>
                    <a:gd name="connsiteX10" fmla="*/ 1751464 w 1848199"/>
                    <a:gd name="connsiteY10" fmla="*/ 243723 h 488652"/>
                    <a:gd name="connsiteX11" fmla="*/ 1811461 w 1848199"/>
                    <a:gd name="connsiteY11" fmla="*/ 288208 h 488652"/>
                    <a:gd name="connsiteX12" fmla="*/ 1637502 w 1848199"/>
                    <a:gd name="connsiteY12" fmla="*/ 456774 h 488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48199" h="488652">
                      <a:moveTo>
                        <a:pt x="1637481" y="456774"/>
                      </a:moveTo>
                      <a:cubicBezTo>
                        <a:pt x="1452182" y="383853"/>
                        <a:pt x="1283572" y="496723"/>
                        <a:pt x="1030979" y="481659"/>
                      </a:cubicBezTo>
                      <a:cubicBezTo>
                        <a:pt x="778385" y="466596"/>
                        <a:pt x="734029" y="523105"/>
                        <a:pt x="551982" y="451125"/>
                      </a:cubicBezTo>
                      <a:cubicBezTo>
                        <a:pt x="369957" y="379167"/>
                        <a:pt x="241488" y="358262"/>
                        <a:pt x="94747" y="288229"/>
                      </a:cubicBezTo>
                      <a:cubicBezTo>
                        <a:pt x="193" y="243060"/>
                        <a:pt x="-19193" y="216741"/>
                        <a:pt x="17161" y="201571"/>
                      </a:cubicBezTo>
                      <a:cubicBezTo>
                        <a:pt x="17161" y="201571"/>
                        <a:pt x="17182" y="201571"/>
                        <a:pt x="17203" y="201571"/>
                      </a:cubicBezTo>
                      <a:cubicBezTo>
                        <a:pt x="37274" y="193204"/>
                        <a:pt x="106108" y="166415"/>
                        <a:pt x="156777" y="163548"/>
                      </a:cubicBezTo>
                      <a:cubicBezTo>
                        <a:pt x="299410" y="155503"/>
                        <a:pt x="402159" y="67710"/>
                        <a:pt x="402159" y="67710"/>
                      </a:cubicBezTo>
                      <a:cubicBezTo>
                        <a:pt x="476814" y="22840"/>
                        <a:pt x="841015" y="-66022"/>
                        <a:pt x="1186686" y="81854"/>
                      </a:cubicBezTo>
                      <a:cubicBezTo>
                        <a:pt x="1424515" y="183597"/>
                        <a:pt x="1640755" y="186036"/>
                        <a:pt x="1687465" y="205444"/>
                      </a:cubicBezTo>
                      <a:cubicBezTo>
                        <a:pt x="1729061" y="222711"/>
                        <a:pt x="1743932" y="234266"/>
                        <a:pt x="1751464" y="243723"/>
                      </a:cubicBezTo>
                      <a:cubicBezTo>
                        <a:pt x="1763553" y="258915"/>
                        <a:pt x="1756791" y="268715"/>
                        <a:pt x="1811461" y="288208"/>
                      </a:cubicBezTo>
                      <a:cubicBezTo>
                        <a:pt x="1900195" y="319854"/>
                        <a:pt x="1822780" y="529696"/>
                        <a:pt x="1637502" y="456774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99AF5F76-1E62-D691-EFD8-55266250A70E}"/>
                    </a:ext>
                  </a:extLst>
                </p:cNvPr>
                <p:cNvSpPr/>
                <p:nvPr/>
              </p:nvSpPr>
              <p:spPr>
                <a:xfrm>
                  <a:off x="2408400" y="4059519"/>
                  <a:ext cx="1882992" cy="350253"/>
                </a:xfrm>
                <a:custGeom>
                  <a:avLst/>
                  <a:gdLst>
                    <a:gd name="connsiteX0" fmla="*/ 1672317 w 1882992"/>
                    <a:gd name="connsiteY0" fmla="*/ 318375 h 350253"/>
                    <a:gd name="connsiteX1" fmla="*/ 1065815 w 1882992"/>
                    <a:gd name="connsiteY1" fmla="*/ 343260 h 350253"/>
                    <a:gd name="connsiteX2" fmla="*/ 586819 w 1882992"/>
                    <a:gd name="connsiteY2" fmla="*/ 312726 h 350253"/>
                    <a:gd name="connsiteX3" fmla="*/ 50328 w 1882992"/>
                    <a:gd name="connsiteY3" fmla="*/ 221745 h 350253"/>
                    <a:gd name="connsiteX4" fmla="*/ 53195 w 1882992"/>
                    <a:gd name="connsiteY4" fmla="*/ 65268 h 350253"/>
                    <a:gd name="connsiteX5" fmla="*/ 53195 w 1882992"/>
                    <a:gd name="connsiteY5" fmla="*/ 65268 h 350253"/>
                    <a:gd name="connsiteX6" fmla="*/ 129583 w 1882992"/>
                    <a:gd name="connsiteY6" fmla="*/ 91287 h 350253"/>
                    <a:gd name="connsiteX7" fmla="*/ 749843 w 1882992"/>
                    <a:gd name="connsiteY7" fmla="*/ 30027 h 350253"/>
                    <a:gd name="connsiteX8" fmla="*/ 746762 w 1882992"/>
                    <a:gd name="connsiteY8" fmla="*/ 233064 h 350253"/>
                    <a:gd name="connsiteX9" fmla="*/ 1241293 w 1882992"/>
                    <a:gd name="connsiteY9" fmla="*/ 150493 h 350253"/>
                    <a:gd name="connsiteX10" fmla="*/ 1622547 w 1882992"/>
                    <a:gd name="connsiteY10" fmla="*/ 263406 h 350253"/>
                    <a:gd name="connsiteX11" fmla="*/ 1771001 w 1882992"/>
                    <a:gd name="connsiteY11" fmla="*/ 267300 h 350253"/>
                    <a:gd name="connsiteX12" fmla="*/ 1786257 w 1882992"/>
                    <a:gd name="connsiteY12" fmla="*/ 105345 h 350253"/>
                    <a:gd name="connsiteX13" fmla="*/ 1846255 w 1882992"/>
                    <a:gd name="connsiteY13" fmla="*/ 149830 h 350253"/>
                    <a:gd name="connsiteX14" fmla="*/ 1672296 w 1882992"/>
                    <a:gd name="connsiteY14" fmla="*/ 318396 h 350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82992" h="350253">
                      <a:moveTo>
                        <a:pt x="1672317" y="318375"/>
                      </a:moveTo>
                      <a:cubicBezTo>
                        <a:pt x="1487018" y="245453"/>
                        <a:pt x="1318408" y="358323"/>
                        <a:pt x="1065815" y="343260"/>
                      </a:cubicBezTo>
                      <a:cubicBezTo>
                        <a:pt x="813222" y="328196"/>
                        <a:pt x="768865" y="384706"/>
                        <a:pt x="586819" y="312726"/>
                      </a:cubicBezTo>
                      <a:cubicBezTo>
                        <a:pt x="404793" y="240767"/>
                        <a:pt x="197069" y="291800"/>
                        <a:pt x="50328" y="221745"/>
                      </a:cubicBezTo>
                      <a:cubicBezTo>
                        <a:pt x="-44248" y="176597"/>
                        <a:pt x="16841" y="80439"/>
                        <a:pt x="53195" y="65268"/>
                      </a:cubicBezTo>
                      <a:cubicBezTo>
                        <a:pt x="54415" y="67365"/>
                        <a:pt x="53195" y="65268"/>
                        <a:pt x="53195" y="65268"/>
                      </a:cubicBezTo>
                      <a:cubicBezTo>
                        <a:pt x="53195" y="65268"/>
                        <a:pt x="34687" y="97877"/>
                        <a:pt x="129583" y="91287"/>
                      </a:cubicBezTo>
                      <a:cubicBezTo>
                        <a:pt x="224479" y="84697"/>
                        <a:pt x="671894" y="-61467"/>
                        <a:pt x="749843" y="30027"/>
                      </a:cubicBezTo>
                      <a:cubicBezTo>
                        <a:pt x="827793" y="121500"/>
                        <a:pt x="579522" y="203387"/>
                        <a:pt x="746762" y="233064"/>
                      </a:cubicBezTo>
                      <a:cubicBezTo>
                        <a:pt x="914002" y="262721"/>
                        <a:pt x="1108545" y="190056"/>
                        <a:pt x="1241293" y="150493"/>
                      </a:cubicBezTo>
                      <a:cubicBezTo>
                        <a:pt x="1374062" y="110930"/>
                        <a:pt x="1571601" y="244277"/>
                        <a:pt x="1622547" y="263406"/>
                      </a:cubicBezTo>
                      <a:cubicBezTo>
                        <a:pt x="1673516" y="282513"/>
                        <a:pt x="1723307" y="285038"/>
                        <a:pt x="1771001" y="267300"/>
                      </a:cubicBezTo>
                      <a:cubicBezTo>
                        <a:pt x="1818674" y="249562"/>
                        <a:pt x="1786257" y="105345"/>
                        <a:pt x="1786257" y="105345"/>
                      </a:cubicBezTo>
                      <a:cubicBezTo>
                        <a:pt x="1798347" y="120537"/>
                        <a:pt x="1791585" y="130337"/>
                        <a:pt x="1846255" y="149830"/>
                      </a:cubicBezTo>
                      <a:cubicBezTo>
                        <a:pt x="1934989" y="181476"/>
                        <a:pt x="1857574" y="391318"/>
                        <a:pt x="1672296" y="318396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46" name="firtree">
            <a:extLst>
              <a:ext uri="{FF2B5EF4-FFF2-40B4-BE49-F238E27FC236}">
                <a16:creationId xmlns:a16="http://schemas.microsoft.com/office/drawing/2014/main" id="{47F22019-524A-C7E7-2DEA-902A794CF698}"/>
              </a:ext>
            </a:extLst>
          </p:cNvPr>
          <p:cNvGrpSpPr/>
          <p:nvPr/>
        </p:nvGrpSpPr>
        <p:grpSpPr>
          <a:xfrm>
            <a:off x="10997188" y="-1120615"/>
            <a:ext cx="2477044" cy="3834062"/>
            <a:chOff x="10767628" y="-797174"/>
            <a:chExt cx="3161325" cy="3834062"/>
          </a:xfrm>
          <a:solidFill>
            <a:schemeClr val="accent3"/>
          </a:solidFill>
        </p:grpSpPr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E1E28BE1-581E-66A5-06B3-C0D736C5F22C}"/>
                </a:ext>
              </a:extLst>
            </p:cNvPr>
            <p:cNvSpPr/>
            <p:nvPr/>
          </p:nvSpPr>
          <p:spPr>
            <a:xfrm>
              <a:off x="10906487" y="-797174"/>
              <a:ext cx="3022466" cy="3662411"/>
            </a:xfrm>
            <a:custGeom>
              <a:avLst/>
              <a:gdLst>
                <a:gd name="connsiteX0" fmla="*/ 2397 w 291915"/>
                <a:gd name="connsiteY0" fmla="*/ 311015 h 353722"/>
                <a:gd name="connsiteX1" fmla="*/ 36305 w 291915"/>
                <a:gd name="connsiteY1" fmla="*/ 315138 h 353722"/>
                <a:gd name="connsiteX2" fmla="*/ 75291 w 291915"/>
                <a:gd name="connsiteY2" fmla="*/ 311698 h 353722"/>
                <a:gd name="connsiteX3" fmla="*/ 130849 w 291915"/>
                <a:gd name="connsiteY3" fmla="*/ 278909 h 353722"/>
                <a:gd name="connsiteX4" fmla="*/ 28716 w 291915"/>
                <a:gd name="connsiteY4" fmla="*/ 271729 h 353722"/>
                <a:gd name="connsiteX5" fmla="*/ 30326 w 291915"/>
                <a:gd name="connsiteY5" fmla="*/ 267825 h 353722"/>
                <a:gd name="connsiteX6" fmla="*/ 95685 w 291915"/>
                <a:gd name="connsiteY6" fmla="*/ 263594 h 353722"/>
                <a:gd name="connsiteX7" fmla="*/ 145509 w 291915"/>
                <a:gd name="connsiteY7" fmla="*/ 236538 h 353722"/>
                <a:gd name="connsiteX8" fmla="*/ 52686 w 291915"/>
                <a:gd name="connsiteY8" fmla="*/ 228785 h 353722"/>
                <a:gd name="connsiteX9" fmla="*/ 54924 w 291915"/>
                <a:gd name="connsiteY9" fmla="*/ 224963 h 353722"/>
                <a:gd name="connsiteX10" fmla="*/ 143980 w 291915"/>
                <a:gd name="connsiteY10" fmla="*/ 204023 h 353722"/>
                <a:gd name="connsiteX11" fmla="*/ 70322 w 291915"/>
                <a:gd name="connsiteY11" fmla="*/ 185895 h 353722"/>
                <a:gd name="connsiteX12" fmla="*/ 71933 w 291915"/>
                <a:gd name="connsiteY12" fmla="*/ 181991 h 353722"/>
                <a:gd name="connsiteX13" fmla="*/ 152362 w 291915"/>
                <a:gd name="connsiteY13" fmla="*/ 161461 h 353722"/>
                <a:gd name="connsiteX14" fmla="*/ 127736 w 291915"/>
                <a:gd name="connsiteY14" fmla="*/ 163672 h 353722"/>
                <a:gd name="connsiteX15" fmla="*/ 92545 w 291915"/>
                <a:gd name="connsiteY15" fmla="*/ 154581 h 353722"/>
                <a:gd name="connsiteX16" fmla="*/ 94156 w 291915"/>
                <a:gd name="connsiteY16" fmla="*/ 150650 h 353722"/>
                <a:gd name="connsiteX17" fmla="*/ 133606 w 291915"/>
                <a:gd name="connsiteY17" fmla="*/ 142869 h 353722"/>
                <a:gd name="connsiteX18" fmla="*/ 166640 w 291915"/>
                <a:gd name="connsiteY18" fmla="*/ 121656 h 353722"/>
                <a:gd name="connsiteX19" fmla="*/ 143680 w 291915"/>
                <a:gd name="connsiteY19" fmla="*/ 126789 h 353722"/>
                <a:gd name="connsiteX20" fmla="*/ 117061 w 291915"/>
                <a:gd name="connsiteY20" fmla="*/ 118298 h 353722"/>
                <a:gd name="connsiteX21" fmla="*/ 118836 w 291915"/>
                <a:gd name="connsiteY21" fmla="*/ 114094 h 353722"/>
                <a:gd name="connsiteX22" fmla="*/ 166149 w 291915"/>
                <a:gd name="connsiteY22" fmla="*/ 86028 h 353722"/>
                <a:gd name="connsiteX23" fmla="*/ 128118 w 291915"/>
                <a:gd name="connsiteY23" fmla="*/ 85400 h 353722"/>
                <a:gd name="connsiteX24" fmla="*/ 129129 w 291915"/>
                <a:gd name="connsiteY24" fmla="*/ 81551 h 353722"/>
                <a:gd name="connsiteX25" fmla="*/ 168524 w 291915"/>
                <a:gd name="connsiteY25" fmla="*/ 51138 h 353722"/>
                <a:gd name="connsiteX26" fmla="*/ 149632 w 291915"/>
                <a:gd name="connsiteY26" fmla="*/ 61812 h 353722"/>
                <a:gd name="connsiteX27" fmla="*/ 147038 w 291915"/>
                <a:gd name="connsiteY27" fmla="*/ 58454 h 353722"/>
                <a:gd name="connsiteX28" fmla="*/ 167868 w 291915"/>
                <a:gd name="connsiteY28" fmla="*/ 2897 h 353722"/>
                <a:gd name="connsiteX29" fmla="*/ 167787 w 291915"/>
                <a:gd name="connsiteY29" fmla="*/ 1859 h 353722"/>
                <a:gd name="connsiteX30" fmla="*/ 169670 w 291915"/>
                <a:gd name="connsiteY30" fmla="*/ 57 h 353722"/>
                <a:gd name="connsiteX31" fmla="*/ 172073 w 291915"/>
                <a:gd name="connsiteY31" fmla="*/ 1068 h 353722"/>
                <a:gd name="connsiteX32" fmla="*/ 181519 w 291915"/>
                <a:gd name="connsiteY32" fmla="*/ 30170 h 353722"/>
                <a:gd name="connsiteX33" fmla="*/ 211441 w 291915"/>
                <a:gd name="connsiteY33" fmla="*/ 39316 h 353722"/>
                <a:gd name="connsiteX34" fmla="*/ 212042 w 291915"/>
                <a:gd name="connsiteY34" fmla="*/ 43821 h 353722"/>
                <a:gd name="connsiteX35" fmla="*/ 185832 w 291915"/>
                <a:gd name="connsiteY35" fmla="*/ 55888 h 353722"/>
                <a:gd name="connsiteX36" fmla="*/ 215754 w 291915"/>
                <a:gd name="connsiteY36" fmla="*/ 65880 h 353722"/>
                <a:gd name="connsiteX37" fmla="*/ 214144 w 291915"/>
                <a:gd name="connsiteY37" fmla="*/ 69784 h 353722"/>
                <a:gd name="connsiteX38" fmla="*/ 186706 w 291915"/>
                <a:gd name="connsiteY38" fmla="*/ 84882 h 353722"/>
                <a:gd name="connsiteX39" fmla="*/ 223235 w 291915"/>
                <a:gd name="connsiteY39" fmla="*/ 93017 h 353722"/>
                <a:gd name="connsiteX40" fmla="*/ 222088 w 291915"/>
                <a:gd name="connsiteY40" fmla="*/ 97303 h 353722"/>
                <a:gd name="connsiteX41" fmla="*/ 183649 w 291915"/>
                <a:gd name="connsiteY41" fmla="*/ 110490 h 353722"/>
                <a:gd name="connsiteX42" fmla="*/ 227740 w 291915"/>
                <a:gd name="connsiteY42" fmla="*/ 127471 h 353722"/>
                <a:gd name="connsiteX43" fmla="*/ 225501 w 291915"/>
                <a:gd name="connsiteY43" fmla="*/ 131321 h 353722"/>
                <a:gd name="connsiteX44" fmla="*/ 203332 w 291915"/>
                <a:gd name="connsiteY44" fmla="*/ 127607 h 353722"/>
                <a:gd name="connsiteX45" fmla="*/ 184631 w 291915"/>
                <a:gd name="connsiteY45" fmla="*/ 135497 h 353722"/>
                <a:gd name="connsiteX46" fmla="*/ 240762 w 291915"/>
                <a:gd name="connsiteY46" fmla="*/ 159249 h 353722"/>
                <a:gd name="connsiteX47" fmla="*/ 238523 w 291915"/>
                <a:gd name="connsiteY47" fmla="*/ 163072 h 353722"/>
                <a:gd name="connsiteX48" fmla="*/ 189491 w 291915"/>
                <a:gd name="connsiteY48" fmla="*/ 167003 h 353722"/>
                <a:gd name="connsiteX49" fmla="*/ 248297 w 291915"/>
                <a:gd name="connsiteY49" fmla="*/ 185240 h 353722"/>
                <a:gd name="connsiteX50" fmla="*/ 246058 w 291915"/>
                <a:gd name="connsiteY50" fmla="*/ 189062 h 353722"/>
                <a:gd name="connsiteX51" fmla="*/ 196562 w 291915"/>
                <a:gd name="connsiteY51" fmla="*/ 192284 h 353722"/>
                <a:gd name="connsiteX52" fmla="*/ 225828 w 291915"/>
                <a:gd name="connsiteY52" fmla="*/ 196979 h 353722"/>
                <a:gd name="connsiteX53" fmla="*/ 258426 w 291915"/>
                <a:gd name="connsiteY53" fmla="*/ 216472 h 353722"/>
                <a:gd name="connsiteX54" fmla="*/ 256651 w 291915"/>
                <a:gd name="connsiteY54" fmla="*/ 220677 h 353722"/>
                <a:gd name="connsiteX55" fmla="*/ 208492 w 291915"/>
                <a:gd name="connsiteY55" fmla="*/ 224389 h 353722"/>
                <a:gd name="connsiteX56" fmla="*/ 225828 w 291915"/>
                <a:gd name="connsiteY56" fmla="*/ 227693 h 353722"/>
                <a:gd name="connsiteX57" fmla="*/ 276554 w 291915"/>
                <a:gd name="connsiteY57" fmla="*/ 252537 h 353722"/>
                <a:gd name="connsiteX58" fmla="*/ 274779 w 291915"/>
                <a:gd name="connsiteY58" fmla="*/ 256741 h 353722"/>
                <a:gd name="connsiteX59" fmla="*/ 216765 w 291915"/>
                <a:gd name="connsiteY59" fmla="*/ 251254 h 353722"/>
                <a:gd name="connsiteX60" fmla="*/ 186515 w 291915"/>
                <a:gd name="connsiteY60" fmla="*/ 258898 h 353722"/>
                <a:gd name="connsiteX61" fmla="*/ 291323 w 291915"/>
                <a:gd name="connsiteY61" fmla="*/ 302825 h 353722"/>
                <a:gd name="connsiteX62" fmla="*/ 289085 w 291915"/>
                <a:gd name="connsiteY62" fmla="*/ 306675 h 353722"/>
                <a:gd name="connsiteX63" fmla="*/ 230196 w 291915"/>
                <a:gd name="connsiteY63" fmla="*/ 294389 h 353722"/>
                <a:gd name="connsiteX64" fmla="*/ 193013 w 291915"/>
                <a:gd name="connsiteY64" fmla="*/ 286254 h 353722"/>
                <a:gd name="connsiteX65" fmla="*/ 234620 w 291915"/>
                <a:gd name="connsiteY65" fmla="*/ 307685 h 353722"/>
                <a:gd name="connsiteX66" fmla="*/ 287037 w 291915"/>
                <a:gd name="connsiteY66" fmla="*/ 350329 h 353722"/>
                <a:gd name="connsiteX67" fmla="*/ 283898 w 291915"/>
                <a:gd name="connsiteY67" fmla="*/ 353468 h 353722"/>
                <a:gd name="connsiteX68" fmla="*/ 207946 w 291915"/>
                <a:gd name="connsiteY68" fmla="*/ 323383 h 353722"/>
                <a:gd name="connsiteX69" fmla="*/ 173383 w 291915"/>
                <a:gd name="connsiteY69" fmla="*/ 321936 h 353722"/>
                <a:gd name="connsiteX70" fmla="*/ 145400 w 291915"/>
                <a:gd name="connsiteY70" fmla="*/ 327396 h 353722"/>
                <a:gd name="connsiteX71" fmla="*/ 121976 w 291915"/>
                <a:gd name="connsiteY71" fmla="*/ 332474 h 353722"/>
                <a:gd name="connsiteX72" fmla="*/ 53996 w 291915"/>
                <a:gd name="connsiteY72" fmla="*/ 337170 h 353722"/>
                <a:gd name="connsiteX73" fmla="*/ 595 w 291915"/>
                <a:gd name="connsiteY73" fmla="*/ 315001 h 353722"/>
                <a:gd name="connsiteX74" fmla="*/ 2206 w 291915"/>
                <a:gd name="connsiteY74" fmla="*/ 311097 h 35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91915" h="353722">
                  <a:moveTo>
                    <a:pt x="2397" y="311015"/>
                  </a:moveTo>
                  <a:cubicBezTo>
                    <a:pt x="13891" y="311015"/>
                    <a:pt x="25030" y="313363"/>
                    <a:pt x="36305" y="315138"/>
                  </a:cubicBezTo>
                  <a:cubicBezTo>
                    <a:pt x="50010" y="317295"/>
                    <a:pt x="62132" y="315820"/>
                    <a:pt x="75291" y="311698"/>
                  </a:cubicBezTo>
                  <a:cubicBezTo>
                    <a:pt x="95903" y="305228"/>
                    <a:pt x="116734" y="295700"/>
                    <a:pt x="130849" y="278909"/>
                  </a:cubicBezTo>
                  <a:cubicBezTo>
                    <a:pt x="95876" y="282049"/>
                    <a:pt x="56426" y="304108"/>
                    <a:pt x="28716" y="271729"/>
                  </a:cubicBezTo>
                  <a:cubicBezTo>
                    <a:pt x="27351" y="270119"/>
                    <a:pt x="28306" y="268044"/>
                    <a:pt x="30326" y="267825"/>
                  </a:cubicBezTo>
                  <a:cubicBezTo>
                    <a:pt x="52276" y="265477"/>
                    <a:pt x="74199" y="270173"/>
                    <a:pt x="95685" y="263594"/>
                  </a:cubicBezTo>
                  <a:cubicBezTo>
                    <a:pt x="113731" y="258079"/>
                    <a:pt x="130958" y="248715"/>
                    <a:pt x="145509" y="236538"/>
                  </a:cubicBezTo>
                  <a:cubicBezTo>
                    <a:pt x="115724" y="244538"/>
                    <a:pt x="76983" y="248660"/>
                    <a:pt x="52686" y="228785"/>
                  </a:cubicBezTo>
                  <a:cubicBezTo>
                    <a:pt x="50720" y="227174"/>
                    <a:pt x="52904" y="224608"/>
                    <a:pt x="54924" y="224963"/>
                  </a:cubicBezTo>
                  <a:cubicBezTo>
                    <a:pt x="87686" y="230696"/>
                    <a:pt x="116543" y="219639"/>
                    <a:pt x="143980" y="204023"/>
                  </a:cubicBezTo>
                  <a:cubicBezTo>
                    <a:pt x="118236" y="209210"/>
                    <a:pt x="91262" y="203067"/>
                    <a:pt x="70322" y="185895"/>
                  </a:cubicBezTo>
                  <a:cubicBezTo>
                    <a:pt x="68821" y="184666"/>
                    <a:pt x="70022" y="181800"/>
                    <a:pt x="71933" y="181991"/>
                  </a:cubicBezTo>
                  <a:cubicBezTo>
                    <a:pt x="100353" y="184858"/>
                    <a:pt x="128173" y="176012"/>
                    <a:pt x="152362" y="161461"/>
                  </a:cubicBezTo>
                  <a:cubicBezTo>
                    <a:pt x="144226" y="162908"/>
                    <a:pt x="135899" y="163536"/>
                    <a:pt x="127736" y="163672"/>
                  </a:cubicBezTo>
                  <a:cubicBezTo>
                    <a:pt x="115887" y="163863"/>
                    <a:pt x="101828" y="162771"/>
                    <a:pt x="92545" y="154581"/>
                  </a:cubicBezTo>
                  <a:cubicBezTo>
                    <a:pt x="91098" y="153298"/>
                    <a:pt x="92190" y="150486"/>
                    <a:pt x="94156" y="150650"/>
                  </a:cubicBezTo>
                  <a:cubicBezTo>
                    <a:pt x="107533" y="151905"/>
                    <a:pt x="121266" y="147647"/>
                    <a:pt x="133606" y="142869"/>
                  </a:cubicBezTo>
                  <a:cubicBezTo>
                    <a:pt x="145100" y="138419"/>
                    <a:pt x="158695" y="131839"/>
                    <a:pt x="166640" y="121656"/>
                  </a:cubicBezTo>
                  <a:cubicBezTo>
                    <a:pt x="158968" y="123267"/>
                    <a:pt x="151488" y="126024"/>
                    <a:pt x="143680" y="126789"/>
                  </a:cubicBezTo>
                  <a:cubicBezTo>
                    <a:pt x="133524" y="127799"/>
                    <a:pt x="125170" y="124277"/>
                    <a:pt x="117061" y="118298"/>
                  </a:cubicBezTo>
                  <a:cubicBezTo>
                    <a:pt x="114905" y="116714"/>
                    <a:pt x="116242" y="113739"/>
                    <a:pt x="118836" y="114094"/>
                  </a:cubicBezTo>
                  <a:cubicBezTo>
                    <a:pt x="139339" y="117069"/>
                    <a:pt x="154928" y="102354"/>
                    <a:pt x="166149" y="86028"/>
                  </a:cubicBezTo>
                  <a:cubicBezTo>
                    <a:pt x="154218" y="93918"/>
                    <a:pt x="138793" y="96512"/>
                    <a:pt x="128118" y="85400"/>
                  </a:cubicBezTo>
                  <a:cubicBezTo>
                    <a:pt x="126862" y="84090"/>
                    <a:pt x="127518" y="82152"/>
                    <a:pt x="129129" y="81551"/>
                  </a:cubicBezTo>
                  <a:cubicBezTo>
                    <a:pt x="146601" y="75108"/>
                    <a:pt x="160525" y="66726"/>
                    <a:pt x="168524" y="51138"/>
                  </a:cubicBezTo>
                  <a:cubicBezTo>
                    <a:pt x="163063" y="56024"/>
                    <a:pt x="156975" y="60092"/>
                    <a:pt x="149632" y="61812"/>
                  </a:cubicBezTo>
                  <a:cubicBezTo>
                    <a:pt x="147638" y="62276"/>
                    <a:pt x="146110" y="60256"/>
                    <a:pt x="147038" y="58454"/>
                  </a:cubicBezTo>
                  <a:cubicBezTo>
                    <a:pt x="155829" y="41555"/>
                    <a:pt x="170162" y="22936"/>
                    <a:pt x="167868" y="2897"/>
                  </a:cubicBezTo>
                  <a:cubicBezTo>
                    <a:pt x="167732" y="2542"/>
                    <a:pt x="167732" y="2187"/>
                    <a:pt x="167787" y="1859"/>
                  </a:cubicBezTo>
                  <a:cubicBezTo>
                    <a:pt x="167787" y="713"/>
                    <a:pt x="168688" y="112"/>
                    <a:pt x="169670" y="57"/>
                  </a:cubicBezTo>
                  <a:cubicBezTo>
                    <a:pt x="170517" y="-134"/>
                    <a:pt x="171472" y="139"/>
                    <a:pt x="172073" y="1068"/>
                  </a:cubicBezTo>
                  <a:cubicBezTo>
                    <a:pt x="177724" y="9940"/>
                    <a:pt x="177042" y="20861"/>
                    <a:pt x="181519" y="30170"/>
                  </a:cubicBezTo>
                  <a:cubicBezTo>
                    <a:pt x="185969" y="39425"/>
                    <a:pt x="202787" y="39125"/>
                    <a:pt x="211441" y="39316"/>
                  </a:cubicBezTo>
                  <a:cubicBezTo>
                    <a:pt x="214198" y="39371"/>
                    <a:pt x="214335" y="42865"/>
                    <a:pt x="212042" y="43821"/>
                  </a:cubicBezTo>
                  <a:cubicBezTo>
                    <a:pt x="203332" y="47424"/>
                    <a:pt x="191975" y="48353"/>
                    <a:pt x="185832" y="55888"/>
                  </a:cubicBezTo>
                  <a:cubicBezTo>
                    <a:pt x="196562" y="57799"/>
                    <a:pt x="207209" y="57990"/>
                    <a:pt x="215754" y="65880"/>
                  </a:cubicBezTo>
                  <a:cubicBezTo>
                    <a:pt x="217338" y="67327"/>
                    <a:pt x="216000" y="69647"/>
                    <a:pt x="214144" y="69784"/>
                  </a:cubicBezTo>
                  <a:cubicBezTo>
                    <a:pt x="203879" y="70603"/>
                    <a:pt x="191211" y="74917"/>
                    <a:pt x="186706" y="84882"/>
                  </a:cubicBezTo>
                  <a:cubicBezTo>
                    <a:pt x="199538" y="84117"/>
                    <a:pt x="211523" y="87557"/>
                    <a:pt x="223235" y="93017"/>
                  </a:cubicBezTo>
                  <a:cubicBezTo>
                    <a:pt x="225282" y="93973"/>
                    <a:pt x="224300" y="97467"/>
                    <a:pt x="222088" y="97303"/>
                  </a:cubicBezTo>
                  <a:cubicBezTo>
                    <a:pt x="208738" y="96293"/>
                    <a:pt x="193613" y="101180"/>
                    <a:pt x="183649" y="110490"/>
                  </a:cubicBezTo>
                  <a:cubicBezTo>
                    <a:pt x="199456" y="114639"/>
                    <a:pt x="214280" y="116851"/>
                    <a:pt x="227740" y="127471"/>
                  </a:cubicBezTo>
                  <a:cubicBezTo>
                    <a:pt x="229705" y="129027"/>
                    <a:pt x="227521" y="131703"/>
                    <a:pt x="225501" y="131321"/>
                  </a:cubicBezTo>
                  <a:cubicBezTo>
                    <a:pt x="218157" y="129846"/>
                    <a:pt x="210840" y="127799"/>
                    <a:pt x="203332" y="127607"/>
                  </a:cubicBezTo>
                  <a:cubicBezTo>
                    <a:pt x="195989" y="127416"/>
                    <a:pt x="189928" y="130911"/>
                    <a:pt x="184631" y="135497"/>
                  </a:cubicBezTo>
                  <a:cubicBezTo>
                    <a:pt x="205517" y="138227"/>
                    <a:pt x="224409" y="145271"/>
                    <a:pt x="240762" y="159249"/>
                  </a:cubicBezTo>
                  <a:cubicBezTo>
                    <a:pt x="242591" y="160805"/>
                    <a:pt x="240626" y="163618"/>
                    <a:pt x="238523" y="163072"/>
                  </a:cubicBezTo>
                  <a:cubicBezTo>
                    <a:pt x="221460" y="158785"/>
                    <a:pt x="205271" y="160232"/>
                    <a:pt x="189491" y="167003"/>
                  </a:cubicBezTo>
                  <a:cubicBezTo>
                    <a:pt x="209584" y="172900"/>
                    <a:pt x="230879" y="171235"/>
                    <a:pt x="248297" y="185240"/>
                  </a:cubicBezTo>
                  <a:cubicBezTo>
                    <a:pt x="250263" y="186823"/>
                    <a:pt x="248079" y="189471"/>
                    <a:pt x="246058" y="189062"/>
                  </a:cubicBezTo>
                  <a:cubicBezTo>
                    <a:pt x="229159" y="185786"/>
                    <a:pt x="212970" y="189280"/>
                    <a:pt x="196562" y="192284"/>
                  </a:cubicBezTo>
                  <a:cubicBezTo>
                    <a:pt x="206472" y="193266"/>
                    <a:pt x="216546" y="193485"/>
                    <a:pt x="225828" y="196979"/>
                  </a:cubicBezTo>
                  <a:cubicBezTo>
                    <a:pt x="237623" y="201429"/>
                    <a:pt x="247724" y="210029"/>
                    <a:pt x="258426" y="216472"/>
                  </a:cubicBezTo>
                  <a:cubicBezTo>
                    <a:pt x="260774" y="217864"/>
                    <a:pt x="259136" y="221113"/>
                    <a:pt x="256651" y="220677"/>
                  </a:cubicBezTo>
                  <a:cubicBezTo>
                    <a:pt x="240243" y="217728"/>
                    <a:pt x="224382" y="221059"/>
                    <a:pt x="208492" y="224389"/>
                  </a:cubicBezTo>
                  <a:cubicBezTo>
                    <a:pt x="214307" y="225072"/>
                    <a:pt x="220068" y="226164"/>
                    <a:pt x="225828" y="227693"/>
                  </a:cubicBezTo>
                  <a:cubicBezTo>
                    <a:pt x="244120" y="232580"/>
                    <a:pt x="260856" y="242217"/>
                    <a:pt x="276554" y="252537"/>
                  </a:cubicBezTo>
                  <a:cubicBezTo>
                    <a:pt x="278710" y="253956"/>
                    <a:pt x="277373" y="257396"/>
                    <a:pt x="274779" y="256741"/>
                  </a:cubicBezTo>
                  <a:cubicBezTo>
                    <a:pt x="255177" y="251608"/>
                    <a:pt x="237049" y="247240"/>
                    <a:pt x="216765" y="251254"/>
                  </a:cubicBezTo>
                  <a:cubicBezTo>
                    <a:pt x="206554" y="253274"/>
                    <a:pt x="196616" y="256468"/>
                    <a:pt x="186515" y="258898"/>
                  </a:cubicBezTo>
                  <a:cubicBezTo>
                    <a:pt x="224928" y="263129"/>
                    <a:pt x="266070" y="272084"/>
                    <a:pt x="291323" y="302825"/>
                  </a:cubicBezTo>
                  <a:cubicBezTo>
                    <a:pt x="292743" y="304572"/>
                    <a:pt x="291460" y="307220"/>
                    <a:pt x="289085" y="306675"/>
                  </a:cubicBezTo>
                  <a:cubicBezTo>
                    <a:pt x="269565" y="302088"/>
                    <a:pt x="249799" y="298484"/>
                    <a:pt x="230196" y="294389"/>
                  </a:cubicBezTo>
                  <a:cubicBezTo>
                    <a:pt x="217884" y="291823"/>
                    <a:pt x="205325" y="289420"/>
                    <a:pt x="193013" y="286254"/>
                  </a:cubicBezTo>
                  <a:cubicBezTo>
                    <a:pt x="206882" y="293379"/>
                    <a:pt x="220996" y="300095"/>
                    <a:pt x="234620" y="307685"/>
                  </a:cubicBezTo>
                  <a:cubicBezTo>
                    <a:pt x="253676" y="318305"/>
                    <a:pt x="275625" y="330973"/>
                    <a:pt x="287037" y="350329"/>
                  </a:cubicBezTo>
                  <a:cubicBezTo>
                    <a:pt x="288266" y="352404"/>
                    <a:pt x="285890" y="354451"/>
                    <a:pt x="283898" y="353468"/>
                  </a:cubicBezTo>
                  <a:cubicBezTo>
                    <a:pt x="259682" y="341456"/>
                    <a:pt x="234183" y="330181"/>
                    <a:pt x="207946" y="323383"/>
                  </a:cubicBezTo>
                  <a:cubicBezTo>
                    <a:pt x="196480" y="320407"/>
                    <a:pt x="184932" y="320461"/>
                    <a:pt x="173383" y="321936"/>
                  </a:cubicBezTo>
                  <a:cubicBezTo>
                    <a:pt x="164019" y="323110"/>
                    <a:pt x="154682" y="325239"/>
                    <a:pt x="145400" y="327396"/>
                  </a:cubicBezTo>
                  <a:cubicBezTo>
                    <a:pt x="137537" y="329225"/>
                    <a:pt x="129729" y="331109"/>
                    <a:pt x="121976" y="332474"/>
                  </a:cubicBezTo>
                  <a:cubicBezTo>
                    <a:pt x="99616" y="336460"/>
                    <a:pt x="76683" y="338808"/>
                    <a:pt x="53996" y="337170"/>
                  </a:cubicBezTo>
                  <a:cubicBezTo>
                    <a:pt x="34722" y="335750"/>
                    <a:pt x="13290" y="330727"/>
                    <a:pt x="595" y="315001"/>
                  </a:cubicBezTo>
                  <a:cubicBezTo>
                    <a:pt x="-606" y="313527"/>
                    <a:pt x="50" y="311070"/>
                    <a:pt x="2206" y="3110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79393C52-1BD3-2C82-35D7-A7463E83A442}"/>
                </a:ext>
              </a:extLst>
            </p:cNvPr>
            <p:cNvSpPr/>
            <p:nvPr/>
          </p:nvSpPr>
          <p:spPr>
            <a:xfrm>
              <a:off x="10767628" y="-625523"/>
              <a:ext cx="3022466" cy="3662411"/>
            </a:xfrm>
            <a:custGeom>
              <a:avLst/>
              <a:gdLst>
                <a:gd name="connsiteX0" fmla="*/ 2397 w 291915"/>
                <a:gd name="connsiteY0" fmla="*/ 311015 h 353722"/>
                <a:gd name="connsiteX1" fmla="*/ 36305 w 291915"/>
                <a:gd name="connsiteY1" fmla="*/ 315138 h 353722"/>
                <a:gd name="connsiteX2" fmla="*/ 75291 w 291915"/>
                <a:gd name="connsiteY2" fmla="*/ 311698 h 353722"/>
                <a:gd name="connsiteX3" fmla="*/ 130849 w 291915"/>
                <a:gd name="connsiteY3" fmla="*/ 278909 h 353722"/>
                <a:gd name="connsiteX4" fmla="*/ 28716 w 291915"/>
                <a:gd name="connsiteY4" fmla="*/ 271729 h 353722"/>
                <a:gd name="connsiteX5" fmla="*/ 30326 w 291915"/>
                <a:gd name="connsiteY5" fmla="*/ 267825 h 353722"/>
                <a:gd name="connsiteX6" fmla="*/ 95685 w 291915"/>
                <a:gd name="connsiteY6" fmla="*/ 263594 h 353722"/>
                <a:gd name="connsiteX7" fmla="*/ 145509 w 291915"/>
                <a:gd name="connsiteY7" fmla="*/ 236538 h 353722"/>
                <a:gd name="connsiteX8" fmla="*/ 52686 w 291915"/>
                <a:gd name="connsiteY8" fmla="*/ 228785 h 353722"/>
                <a:gd name="connsiteX9" fmla="*/ 54924 w 291915"/>
                <a:gd name="connsiteY9" fmla="*/ 224963 h 353722"/>
                <a:gd name="connsiteX10" fmla="*/ 143980 w 291915"/>
                <a:gd name="connsiteY10" fmla="*/ 204023 h 353722"/>
                <a:gd name="connsiteX11" fmla="*/ 70322 w 291915"/>
                <a:gd name="connsiteY11" fmla="*/ 185895 h 353722"/>
                <a:gd name="connsiteX12" fmla="*/ 71933 w 291915"/>
                <a:gd name="connsiteY12" fmla="*/ 181991 h 353722"/>
                <a:gd name="connsiteX13" fmla="*/ 152362 w 291915"/>
                <a:gd name="connsiteY13" fmla="*/ 161461 h 353722"/>
                <a:gd name="connsiteX14" fmla="*/ 127736 w 291915"/>
                <a:gd name="connsiteY14" fmla="*/ 163672 h 353722"/>
                <a:gd name="connsiteX15" fmla="*/ 92545 w 291915"/>
                <a:gd name="connsiteY15" fmla="*/ 154581 h 353722"/>
                <a:gd name="connsiteX16" fmla="*/ 94156 w 291915"/>
                <a:gd name="connsiteY16" fmla="*/ 150650 h 353722"/>
                <a:gd name="connsiteX17" fmla="*/ 133606 w 291915"/>
                <a:gd name="connsiteY17" fmla="*/ 142869 h 353722"/>
                <a:gd name="connsiteX18" fmla="*/ 166640 w 291915"/>
                <a:gd name="connsiteY18" fmla="*/ 121656 h 353722"/>
                <a:gd name="connsiteX19" fmla="*/ 143680 w 291915"/>
                <a:gd name="connsiteY19" fmla="*/ 126789 h 353722"/>
                <a:gd name="connsiteX20" fmla="*/ 117061 w 291915"/>
                <a:gd name="connsiteY20" fmla="*/ 118298 h 353722"/>
                <a:gd name="connsiteX21" fmla="*/ 118836 w 291915"/>
                <a:gd name="connsiteY21" fmla="*/ 114094 h 353722"/>
                <a:gd name="connsiteX22" fmla="*/ 166149 w 291915"/>
                <a:gd name="connsiteY22" fmla="*/ 86028 h 353722"/>
                <a:gd name="connsiteX23" fmla="*/ 128118 w 291915"/>
                <a:gd name="connsiteY23" fmla="*/ 85400 h 353722"/>
                <a:gd name="connsiteX24" fmla="*/ 129129 w 291915"/>
                <a:gd name="connsiteY24" fmla="*/ 81551 h 353722"/>
                <a:gd name="connsiteX25" fmla="*/ 168524 w 291915"/>
                <a:gd name="connsiteY25" fmla="*/ 51138 h 353722"/>
                <a:gd name="connsiteX26" fmla="*/ 149632 w 291915"/>
                <a:gd name="connsiteY26" fmla="*/ 61812 h 353722"/>
                <a:gd name="connsiteX27" fmla="*/ 147038 w 291915"/>
                <a:gd name="connsiteY27" fmla="*/ 58454 h 353722"/>
                <a:gd name="connsiteX28" fmla="*/ 167868 w 291915"/>
                <a:gd name="connsiteY28" fmla="*/ 2897 h 353722"/>
                <a:gd name="connsiteX29" fmla="*/ 167787 w 291915"/>
                <a:gd name="connsiteY29" fmla="*/ 1859 h 353722"/>
                <a:gd name="connsiteX30" fmla="*/ 169670 w 291915"/>
                <a:gd name="connsiteY30" fmla="*/ 57 h 353722"/>
                <a:gd name="connsiteX31" fmla="*/ 172073 w 291915"/>
                <a:gd name="connsiteY31" fmla="*/ 1068 h 353722"/>
                <a:gd name="connsiteX32" fmla="*/ 181519 w 291915"/>
                <a:gd name="connsiteY32" fmla="*/ 30170 h 353722"/>
                <a:gd name="connsiteX33" fmla="*/ 211441 w 291915"/>
                <a:gd name="connsiteY33" fmla="*/ 39316 h 353722"/>
                <a:gd name="connsiteX34" fmla="*/ 212042 w 291915"/>
                <a:gd name="connsiteY34" fmla="*/ 43821 h 353722"/>
                <a:gd name="connsiteX35" fmla="*/ 185832 w 291915"/>
                <a:gd name="connsiteY35" fmla="*/ 55888 h 353722"/>
                <a:gd name="connsiteX36" fmla="*/ 215754 w 291915"/>
                <a:gd name="connsiteY36" fmla="*/ 65880 h 353722"/>
                <a:gd name="connsiteX37" fmla="*/ 214144 w 291915"/>
                <a:gd name="connsiteY37" fmla="*/ 69784 h 353722"/>
                <a:gd name="connsiteX38" fmla="*/ 186706 w 291915"/>
                <a:gd name="connsiteY38" fmla="*/ 84882 h 353722"/>
                <a:gd name="connsiteX39" fmla="*/ 223235 w 291915"/>
                <a:gd name="connsiteY39" fmla="*/ 93017 h 353722"/>
                <a:gd name="connsiteX40" fmla="*/ 222088 w 291915"/>
                <a:gd name="connsiteY40" fmla="*/ 97303 h 353722"/>
                <a:gd name="connsiteX41" fmla="*/ 183649 w 291915"/>
                <a:gd name="connsiteY41" fmla="*/ 110490 h 353722"/>
                <a:gd name="connsiteX42" fmla="*/ 227740 w 291915"/>
                <a:gd name="connsiteY42" fmla="*/ 127471 h 353722"/>
                <a:gd name="connsiteX43" fmla="*/ 225501 w 291915"/>
                <a:gd name="connsiteY43" fmla="*/ 131321 h 353722"/>
                <a:gd name="connsiteX44" fmla="*/ 203332 w 291915"/>
                <a:gd name="connsiteY44" fmla="*/ 127607 h 353722"/>
                <a:gd name="connsiteX45" fmla="*/ 184631 w 291915"/>
                <a:gd name="connsiteY45" fmla="*/ 135497 h 353722"/>
                <a:gd name="connsiteX46" fmla="*/ 240762 w 291915"/>
                <a:gd name="connsiteY46" fmla="*/ 159249 h 353722"/>
                <a:gd name="connsiteX47" fmla="*/ 238523 w 291915"/>
                <a:gd name="connsiteY47" fmla="*/ 163072 h 353722"/>
                <a:gd name="connsiteX48" fmla="*/ 189491 w 291915"/>
                <a:gd name="connsiteY48" fmla="*/ 167003 h 353722"/>
                <a:gd name="connsiteX49" fmla="*/ 248297 w 291915"/>
                <a:gd name="connsiteY49" fmla="*/ 185240 h 353722"/>
                <a:gd name="connsiteX50" fmla="*/ 246058 w 291915"/>
                <a:gd name="connsiteY50" fmla="*/ 189062 h 353722"/>
                <a:gd name="connsiteX51" fmla="*/ 196562 w 291915"/>
                <a:gd name="connsiteY51" fmla="*/ 192284 h 353722"/>
                <a:gd name="connsiteX52" fmla="*/ 225828 w 291915"/>
                <a:gd name="connsiteY52" fmla="*/ 196979 h 353722"/>
                <a:gd name="connsiteX53" fmla="*/ 258426 w 291915"/>
                <a:gd name="connsiteY53" fmla="*/ 216472 h 353722"/>
                <a:gd name="connsiteX54" fmla="*/ 256651 w 291915"/>
                <a:gd name="connsiteY54" fmla="*/ 220677 h 353722"/>
                <a:gd name="connsiteX55" fmla="*/ 208492 w 291915"/>
                <a:gd name="connsiteY55" fmla="*/ 224389 h 353722"/>
                <a:gd name="connsiteX56" fmla="*/ 225828 w 291915"/>
                <a:gd name="connsiteY56" fmla="*/ 227693 h 353722"/>
                <a:gd name="connsiteX57" fmla="*/ 276554 w 291915"/>
                <a:gd name="connsiteY57" fmla="*/ 252537 h 353722"/>
                <a:gd name="connsiteX58" fmla="*/ 274779 w 291915"/>
                <a:gd name="connsiteY58" fmla="*/ 256741 h 353722"/>
                <a:gd name="connsiteX59" fmla="*/ 216765 w 291915"/>
                <a:gd name="connsiteY59" fmla="*/ 251254 h 353722"/>
                <a:gd name="connsiteX60" fmla="*/ 186515 w 291915"/>
                <a:gd name="connsiteY60" fmla="*/ 258898 h 353722"/>
                <a:gd name="connsiteX61" fmla="*/ 291323 w 291915"/>
                <a:gd name="connsiteY61" fmla="*/ 302825 h 353722"/>
                <a:gd name="connsiteX62" fmla="*/ 289085 w 291915"/>
                <a:gd name="connsiteY62" fmla="*/ 306675 h 353722"/>
                <a:gd name="connsiteX63" fmla="*/ 230196 w 291915"/>
                <a:gd name="connsiteY63" fmla="*/ 294389 h 353722"/>
                <a:gd name="connsiteX64" fmla="*/ 193013 w 291915"/>
                <a:gd name="connsiteY64" fmla="*/ 286254 h 353722"/>
                <a:gd name="connsiteX65" fmla="*/ 234620 w 291915"/>
                <a:gd name="connsiteY65" fmla="*/ 307685 h 353722"/>
                <a:gd name="connsiteX66" fmla="*/ 287037 w 291915"/>
                <a:gd name="connsiteY66" fmla="*/ 350329 h 353722"/>
                <a:gd name="connsiteX67" fmla="*/ 283898 w 291915"/>
                <a:gd name="connsiteY67" fmla="*/ 353468 h 353722"/>
                <a:gd name="connsiteX68" fmla="*/ 207946 w 291915"/>
                <a:gd name="connsiteY68" fmla="*/ 323383 h 353722"/>
                <a:gd name="connsiteX69" fmla="*/ 173383 w 291915"/>
                <a:gd name="connsiteY69" fmla="*/ 321936 h 353722"/>
                <a:gd name="connsiteX70" fmla="*/ 145400 w 291915"/>
                <a:gd name="connsiteY70" fmla="*/ 327396 h 353722"/>
                <a:gd name="connsiteX71" fmla="*/ 121976 w 291915"/>
                <a:gd name="connsiteY71" fmla="*/ 332474 h 353722"/>
                <a:gd name="connsiteX72" fmla="*/ 53996 w 291915"/>
                <a:gd name="connsiteY72" fmla="*/ 337170 h 353722"/>
                <a:gd name="connsiteX73" fmla="*/ 595 w 291915"/>
                <a:gd name="connsiteY73" fmla="*/ 315001 h 353722"/>
                <a:gd name="connsiteX74" fmla="*/ 2206 w 291915"/>
                <a:gd name="connsiteY74" fmla="*/ 311097 h 35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91915" h="353722">
                  <a:moveTo>
                    <a:pt x="2397" y="311015"/>
                  </a:moveTo>
                  <a:cubicBezTo>
                    <a:pt x="13891" y="311015"/>
                    <a:pt x="25030" y="313363"/>
                    <a:pt x="36305" y="315138"/>
                  </a:cubicBezTo>
                  <a:cubicBezTo>
                    <a:pt x="50010" y="317295"/>
                    <a:pt x="62132" y="315820"/>
                    <a:pt x="75291" y="311698"/>
                  </a:cubicBezTo>
                  <a:cubicBezTo>
                    <a:pt x="95903" y="305228"/>
                    <a:pt x="116734" y="295700"/>
                    <a:pt x="130849" y="278909"/>
                  </a:cubicBezTo>
                  <a:cubicBezTo>
                    <a:pt x="95876" y="282049"/>
                    <a:pt x="56426" y="304108"/>
                    <a:pt x="28716" y="271729"/>
                  </a:cubicBezTo>
                  <a:cubicBezTo>
                    <a:pt x="27351" y="270119"/>
                    <a:pt x="28306" y="268044"/>
                    <a:pt x="30326" y="267825"/>
                  </a:cubicBezTo>
                  <a:cubicBezTo>
                    <a:pt x="52276" y="265477"/>
                    <a:pt x="74199" y="270173"/>
                    <a:pt x="95685" y="263594"/>
                  </a:cubicBezTo>
                  <a:cubicBezTo>
                    <a:pt x="113731" y="258079"/>
                    <a:pt x="130958" y="248715"/>
                    <a:pt x="145509" y="236538"/>
                  </a:cubicBezTo>
                  <a:cubicBezTo>
                    <a:pt x="115724" y="244538"/>
                    <a:pt x="76983" y="248660"/>
                    <a:pt x="52686" y="228785"/>
                  </a:cubicBezTo>
                  <a:cubicBezTo>
                    <a:pt x="50720" y="227174"/>
                    <a:pt x="52904" y="224608"/>
                    <a:pt x="54924" y="224963"/>
                  </a:cubicBezTo>
                  <a:cubicBezTo>
                    <a:pt x="87686" y="230696"/>
                    <a:pt x="116543" y="219639"/>
                    <a:pt x="143980" y="204023"/>
                  </a:cubicBezTo>
                  <a:cubicBezTo>
                    <a:pt x="118236" y="209210"/>
                    <a:pt x="91262" y="203067"/>
                    <a:pt x="70322" y="185895"/>
                  </a:cubicBezTo>
                  <a:cubicBezTo>
                    <a:pt x="68821" y="184666"/>
                    <a:pt x="70022" y="181800"/>
                    <a:pt x="71933" y="181991"/>
                  </a:cubicBezTo>
                  <a:cubicBezTo>
                    <a:pt x="100353" y="184858"/>
                    <a:pt x="128173" y="176012"/>
                    <a:pt x="152362" y="161461"/>
                  </a:cubicBezTo>
                  <a:cubicBezTo>
                    <a:pt x="144226" y="162908"/>
                    <a:pt x="135899" y="163536"/>
                    <a:pt x="127736" y="163672"/>
                  </a:cubicBezTo>
                  <a:cubicBezTo>
                    <a:pt x="115887" y="163863"/>
                    <a:pt x="101828" y="162771"/>
                    <a:pt x="92545" y="154581"/>
                  </a:cubicBezTo>
                  <a:cubicBezTo>
                    <a:pt x="91098" y="153298"/>
                    <a:pt x="92190" y="150486"/>
                    <a:pt x="94156" y="150650"/>
                  </a:cubicBezTo>
                  <a:cubicBezTo>
                    <a:pt x="107533" y="151905"/>
                    <a:pt x="121266" y="147647"/>
                    <a:pt x="133606" y="142869"/>
                  </a:cubicBezTo>
                  <a:cubicBezTo>
                    <a:pt x="145100" y="138419"/>
                    <a:pt x="158695" y="131839"/>
                    <a:pt x="166640" y="121656"/>
                  </a:cubicBezTo>
                  <a:cubicBezTo>
                    <a:pt x="158968" y="123267"/>
                    <a:pt x="151488" y="126024"/>
                    <a:pt x="143680" y="126789"/>
                  </a:cubicBezTo>
                  <a:cubicBezTo>
                    <a:pt x="133524" y="127799"/>
                    <a:pt x="125170" y="124277"/>
                    <a:pt x="117061" y="118298"/>
                  </a:cubicBezTo>
                  <a:cubicBezTo>
                    <a:pt x="114905" y="116714"/>
                    <a:pt x="116242" y="113739"/>
                    <a:pt x="118836" y="114094"/>
                  </a:cubicBezTo>
                  <a:cubicBezTo>
                    <a:pt x="139339" y="117069"/>
                    <a:pt x="154928" y="102354"/>
                    <a:pt x="166149" y="86028"/>
                  </a:cubicBezTo>
                  <a:cubicBezTo>
                    <a:pt x="154218" y="93918"/>
                    <a:pt x="138793" y="96512"/>
                    <a:pt x="128118" y="85400"/>
                  </a:cubicBezTo>
                  <a:cubicBezTo>
                    <a:pt x="126862" y="84090"/>
                    <a:pt x="127518" y="82152"/>
                    <a:pt x="129129" y="81551"/>
                  </a:cubicBezTo>
                  <a:cubicBezTo>
                    <a:pt x="146601" y="75108"/>
                    <a:pt x="160525" y="66726"/>
                    <a:pt x="168524" y="51138"/>
                  </a:cubicBezTo>
                  <a:cubicBezTo>
                    <a:pt x="163063" y="56024"/>
                    <a:pt x="156975" y="60092"/>
                    <a:pt x="149632" y="61812"/>
                  </a:cubicBezTo>
                  <a:cubicBezTo>
                    <a:pt x="147638" y="62276"/>
                    <a:pt x="146110" y="60256"/>
                    <a:pt x="147038" y="58454"/>
                  </a:cubicBezTo>
                  <a:cubicBezTo>
                    <a:pt x="155829" y="41555"/>
                    <a:pt x="170162" y="22936"/>
                    <a:pt x="167868" y="2897"/>
                  </a:cubicBezTo>
                  <a:cubicBezTo>
                    <a:pt x="167732" y="2542"/>
                    <a:pt x="167732" y="2187"/>
                    <a:pt x="167787" y="1859"/>
                  </a:cubicBezTo>
                  <a:cubicBezTo>
                    <a:pt x="167787" y="713"/>
                    <a:pt x="168688" y="112"/>
                    <a:pt x="169670" y="57"/>
                  </a:cubicBezTo>
                  <a:cubicBezTo>
                    <a:pt x="170517" y="-134"/>
                    <a:pt x="171472" y="139"/>
                    <a:pt x="172073" y="1068"/>
                  </a:cubicBezTo>
                  <a:cubicBezTo>
                    <a:pt x="177724" y="9940"/>
                    <a:pt x="177042" y="20861"/>
                    <a:pt x="181519" y="30170"/>
                  </a:cubicBezTo>
                  <a:cubicBezTo>
                    <a:pt x="185969" y="39425"/>
                    <a:pt x="202787" y="39125"/>
                    <a:pt x="211441" y="39316"/>
                  </a:cubicBezTo>
                  <a:cubicBezTo>
                    <a:pt x="214198" y="39371"/>
                    <a:pt x="214335" y="42865"/>
                    <a:pt x="212042" y="43821"/>
                  </a:cubicBezTo>
                  <a:cubicBezTo>
                    <a:pt x="203332" y="47424"/>
                    <a:pt x="191975" y="48353"/>
                    <a:pt x="185832" y="55888"/>
                  </a:cubicBezTo>
                  <a:cubicBezTo>
                    <a:pt x="196562" y="57799"/>
                    <a:pt x="207209" y="57990"/>
                    <a:pt x="215754" y="65880"/>
                  </a:cubicBezTo>
                  <a:cubicBezTo>
                    <a:pt x="217338" y="67327"/>
                    <a:pt x="216000" y="69647"/>
                    <a:pt x="214144" y="69784"/>
                  </a:cubicBezTo>
                  <a:cubicBezTo>
                    <a:pt x="203879" y="70603"/>
                    <a:pt x="191211" y="74917"/>
                    <a:pt x="186706" y="84882"/>
                  </a:cubicBezTo>
                  <a:cubicBezTo>
                    <a:pt x="199538" y="84117"/>
                    <a:pt x="211523" y="87557"/>
                    <a:pt x="223235" y="93017"/>
                  </a:cubicBezTo>
                  <a:cubicBezTo>
                    <a:pt x="225282" y="93973"/>
                    <a:pt x="224300" y="97467"/>
                    <a:pt x="222088" y="97303"/>
                  </a:cubicBezTo>
                  <a:cubicBezTo>
                    <a:pt x="208738" y="96293"/>
                    <a:pt x="193613" y="101180"/>
                    <a:pt x="183649" y="110490"/>
                  </a:cubicBezTo>
                  <a:cubicBezTo>
                    <a:pt x="199456" y="114639"/>
                    <a:pt x="214280" y="116851"/>
                    <a:pt x="227740" y="127471"/>
                  </a:cubicBezTo>
                  <a:cubicBezTo>
                    <a:pt x="229705" y="129027"/>
                    <a:pt x="227521" y="131703"/>
                    <a:pt x="225501" y="131321"/>
                  </a:cubicBezTo>
                  <a:cubicBezTo>
                    <a:pt x="218157" y="129846"/>
                    <a:pt x="210840" y="127799"/>
                    <a:pt x="203332" y="127607"/>
                  </a:cubicBezTo>
                  <a:cubicBezTo>
                    <a:pt x="195989" y="127416"/>
                    <a:pt x="189928" y="130911"/>
                    <a:pt x="184631" y="135497"/>
                  </a:cubicBezTo>
                  <a:cubicBezTo>
                    <a:pt x="205517" y="138227"/>
                    <a:pt x="224409" y="145271"/>
                    <a:pt x="240762" y="159249"/>
                  </a:cubicBezTo>
                  <a:cubicBezTo>
                    <a:pt x="242591" y="160805"/>
                    <a:pt x="240626" y="163618"/>
                    <a:pt x="238523" y="163072"/>
                  </a:cubicBezTo>
                  <a:cubicBezTo>
                    <a:pt x="221460" y="158785"/>
                    <a:pt x="205271" y="160232"/>
                    <a:pt x="189491" y="167003"/>
                  </a:cubicBezTo>
                  <a:cubicBezTo>
                    <a:pt x="209584" y="172900"/>
                    <a:pt x="230879" y="171235"/>
                    <a:pt x="248297" y="185240"/>
                  </a:cubicBezTo>
                  <a:cubicBezTo>
                    <a:pt x="250263" y="186823"/>
                    <a:pt x="248079" y="189471"/>
                    <a:pt x="246058" y="189062"/>
                  </a:cubicBezTo>
                  <a:cubicBezTo>
                    <a:pt x="229159" y="185786"/>
                    <a:pt x="212970" y="189280"/>
                    <a:pt x="196562" y="192284"/>
                  </a:cubicBezTo>
                  <a:cubicBezTo>
                    <a:pt x="206472" y="193266"/>
                    <a:pt x="216546" y="193485"/>
                    <a:pt x="225828" y="196979"/>
                  </a:cubicBezTo>
                  <a:cubicBezTo>
                    <a:pt x="237623" y="201429"/>
                    <a:pt x="247724" y="210029"/>
                    <a:pt x="258426" y="216472"/>
                  </a:cubicBezTo>
                  <a:cubicBezTo>
                    <a:pt x="260774" y="217864"/>
                    <a:pt x="259136" y="221113"/>
                    <a:pt x="256651" y="220677"/>
                  </a:cubicBezTo>
                  <a:cubicBezTo>
                    <a:pt x="240243" y="217728"/>
                    <a:pt x="224382" y="221059"/>
                    <a:pt x="208492" y="224389"/>
                  </a:cubicBezTo>
                  <a:cubicBezTo>
                    <a:pt x="214307" y="225072"/>
                    <a:pt x="220068" y="226164"/>
                    <a:pt x="225828" y="227693"/>
                  </a:cubicBezTo>
                  <a:cubicBezTo>
                    <a:pt x="244120" y="232580"/>
                    <a:pt x="260856" y="242217"/>
                    <a:pt x="276554" y="252537"/>
                  </a:cubicBezTo>
                  <a:cubicBezTo>
                    <a:pt x="278710" y="253956"/>
                    <a:pt x="277373" y="257396"/>
                    <a:pt x="274779" y="256741"/>
                  </a:cubicBezTo>
                  <a:cubicBezTo>
                    <a:pt x="255177" y="251608"/>
                    <a:pt x="237049" y="247240"/>
                    <a:pt x="216765" y="251254"/>
                  </a:cubicBezTo>
                  <a:cubicBezTo>
                    <a:pt x="206554" y="253274"/>
                    <a:pt x="196616" y="256468"/>
                    <a:pt x="186515" y="258898"/>
                  </a:cubicBezTo>
                  <a:cubicBezTo>
                    <a:pt x="224928" y="263129"/>
                    <a:pt x="266070" y="272084"/>
                    <a:pt x="291323" y="302825"/>
                  </a:cubicBezTo>
                  <a:cubicBezTo>
                    <a:pt x="292743" y="304572"/>
                    <a:pt x="291460" y="307220"/>
                    <a:pt x="289085" y="306675"/>
                  </a:cubicBezTo>
                  <a:cubicBezTo>
                    <a:pt x="269565" y="302088"/>
                    <a:pt x="249799" y="298484"/>
                    <a:pt x="230196" y="294389"/>
                  </a:cubicBezTo>
                  <a:cubicBezTo>
                    <a:pt x="217884" y="291823"/>
                    <a:pt x="205325" y="289420"/>
                    <a:pt x="193013" y="286254"/>
                  </a:cubicBezTo>
                  <a:cubicBezTo>
                    <a:pt x="206882" y="293379"/>
                    <a:pt x="220996" y="300095"/>
                    <a:pt x="234620" y="307685"/>
                  </a:cubicBezTo>
                  <a:cubicBezTo>
                    <a:pt x="253676" y="318305"/>
                    <a:pt x="275625" y="330973"/>
                    <a:pt x="287037" y="350329"/>
                  </a:cubicBezTo>
                  <a:cubicBezTo>
                    <a:pt x="288266" y="352404"/>
                    <a:pt x="285890" y="354451"/>
                    <a:pt x="283898" y="353468"/>
                  </a:cubicBezTo>
                  <a:cubicBezTo>
                    <a:pt x="259682" y="341456"/>
                    <a:pt x="234183" y="330181"/>
                    <a:pt x="207946" y="323383"/>
                  </a:cubicBezTo>
                  <a:cubicBezTo>
                    <a:pt x="196480" y="320407"/>
                    <a:pt x="184932" y="320461"/>
                    <a:pt x="173383" y="321936"/>
                  </a:cubicBezTo>
                  <a:cubicBezTo>
                    <a:pt x="164019" y="323110"/>
                    <a:pt x="154682" y="325239"/>
                    <a:pt x="145400" y="327396"/>
                  </a:cubicBezTo>
                  <a:cubicBezTo>
                    <a:pt x="137537" y="329225"/>
                    <a:pt x="129729" y="331109"/>
                    <a:pt x="121976" y="332474"/>
                  </a:cubicBezTo>
                  <a:cubicBezTo>
                    <a:pt x="99616" y="336460"/>
                    <a:pt x="76683" y="338808"/>
                    <a:pt x="53996" y="337170"/>
                  </a:cubicBezTo>
                  <a:cubicBezTo>
                    <a:pt x="34722" y="335750"/>
                    <a:pt x="13290" y="330727"/>
                    <a:pt x="595" y="315001"/>
                  </a:cubicBezTo>
                  <a:cubicBezTo>
                    <a:pt x="-606" y="313527"/>
                    <a:pt x="50" y="311070"/>
                    <a:pt x="2206" y="3110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08" name="shovel">
            <a:extLst>
              <a:ext uri="{FF2B5EF4-FFF2-40B4-BE49-F238E27FC236}">
                <a16:creationId xmlns:a16="http://schemas.microsoft.com/office/drawing/2014/main" id="{A12EFD7F-1EC0-0E54-8DA9-D90E78BBFAFF}"/>
              </a:ext>
            </a:extLst>
          </p:cNvPr>
          <p:cNvGrpSpPr/>
          <p:nvPr/>
        </p:nvGrpSpPr>
        <p:grpSpPr>
          <a:xfrm>
            <a:off x="9448913" y="1399347"/>
            <a:ext cx="1967497" cy="5488504"/>
            <a:chOff x="9517033" y="1309769"/>
            <a:chExt cx="1967497" cy="5488504"/>
          </a:xfrm>
        </p:grpSpPr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D8CCBF2-AE52-A3CA-A496-A5507243D5F0}"/>
                </a:ext>
              </a:extLst>
            </p:cNvPr>
            <p:cNvGrpSpPr/>
            <p:nvPr/>
          </p:nvGrpSpPr>
          <p:grpSpPr>
            <a:xfrm flipH="1">
              <a:off x="9935419" y="1309769"/>
              <a:ext cx="1549111" cy="5408238"/>
              <a:chOff x="413759" y="220447"/>
              <a:chExt cx="1684610" cy="5881292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502DD521-2C23-59A2-DB4A-76B7C67C79DA}"/>
                  </a:ext>
                </a:extLst>
              </p:cNvPr>
              <p:cNvSpPr/>
              <p:nvPr/>
            </p:nvSpPr>
            <p:spPr>
              <a:xfrm rot="21126431" flipH="1">
                <a:off x="906403" y="649764"/>
                <a:ext cx="408143" cy="4248516"/>
              </a:xfrm>
              <a:custGeom>
                <a:avLst/>
                <a:gdLst>
                  <a:gd name="connsiteX0" fmla="*/ 408143 w 408143"/>
                  <a:gd name="connsiteY0" fmla="*/ 0 h 4248516"/>
                  <a:gd name="connsiteX1" fmla="*/ 279426 w 408143"/>
                  <a:gd name="connsiteY1" fmla="*/ 0 h 4248516"/>
                  <a:gd name="connsiteX2" fmla="*/ 278327 w 408143"/>
                  <a:gd name="connsiteY2" fmla="*/ 17289 h 4248516"/>
                  <a:gd name="connsiteX3" fmla="*/ 36471 w 408143"/>
                  <a:gd name="connsiteY3" fmla="*/ 3691863 h 4248516"/>
                  <a:gd name="connsiteX4" fmla="*/ 35310 w 408143"/>
                  <a:gd name="connsiteY4" fmla="*/ 3709091 h 4248516"/>
                  <a:gd name="connsiteX5" fmla="*/ 35493 w 408143"/>
                  <a:gd name="connsiteY5" fmla="*/ 3709091 h 4248516"/>
                  <a:gd name="connsiteX6" fmla="*/ 1161 w 408143"/>
                  <a:gd name="connsiteY6" fmla="*/ 4231290 h 4248516"/>
                  <a:gd name="connsiteX7" fmla="*/ 0 w 408143"/>
                  <a:gd name="connsiteY7" fmla="*/ 4248517 h 4248516"/>
                  <a:gd name="connsiteX8" fmla="*/ 128595 w 408143"/>
                  <a:gd name="connsiteY8" fmla="*/ 4248517 h 4248516"/>
                  <a:gd name="connsiteX9" fmla="*/ 129694 w 408143"/>
                  <a:gd name="connsiteY9" fmla="*/ 4231290 h 4248516"/>
                  <a:gd name="connsiteX10" fmla="*/ 371673 w 408143"/>
                  <a:gd name="connsiteY10" fmla="*/ 556715 h 4248516"/>
                  <a:gd name="connsiteX11" fmla="*/ 372833 w 408143"/>
                  <a:gd name="connsiteY11" fmla="*/ 539487 h 4248516"/>
                  <a:gd name="connsiteX12" fmla="*/ 372589 w 408143"/>
                  <a:gd name="connsiteY12" fmla="*/ 539487 h 4248516"/>
                  <a:gd name="connsiteX13" fmla="*/ 406983 w 408143"/>
                  <a:gd name="connsiteY13" fmla="*/ 17289 h 4248516"/>
                  <a:gd name="connsiteX14" fmla="*/ 408143 w 408143"/>
                  <a:gd name="connsiteY14" fmla="*/ 0 h 4248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8143" h="4248516">
                    <a:moveTo>
                      <a:pt x="408143" y="0"/>
                    </a:moveTo>
                    <a:lnTo>
                      <a:pt x="279426" y="0"/>
                    </a:lnTo>
                    <a:lnTo>
                      <a:pt x="278327" y="17289"/>
                    </a:lnTo>
                    <a:lnTo>
                      <a:pt x="36471" y="3691863"/>
                    </a:lnTo>
                    <a:lnTo>
                      <a:pt x="35310" y="3709091"/>
                    </a:lnTo>
                    <a:lnTo>
                      <a:pt x="35493" y="3709091"/>
                    </a:lnTo>
                    <a:lnTo>
                      <a:pt x="1161" y="4231290"/>
                    </a:lnTo>
                    <a:lnTo>
                      <a:pt x="0" y="4248517"/>
                    </a:lnTo>
                    <a:lnTo>
                      <a:pt x="128595" y="4248517"/>
                    </a:lnTo>
                    <a:lnTo>
                      <a:pt x="129694" y="4231290"/>
                    </a:lnTo>
                    <a:lnTo>
                      <a:pt x="371673" y="556715"/>
                    </a:lnTo>
                    <a:lnTo>
                      <a:pt x="372833" y="539487"/>
                    </a:lnTo>
                    <a:lnTo>
                      <a:pt x="372589" y="539487"/>
                    </a:lnTo>
                    <a:lnTo>
                      <a:pt x="406983" y="17289"/>
                    </a:lnTo>
                    <a:lnTo>
                      <a:pt x="408143" y="0"/>
                    </a:ln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DDB0D90E-1A43-3DA0-B654-8F1B2A543FA7}"/>
                  </a:ext>
                </a:extLst>
              </p:cNvPr>
              <p:cNvSpPr/>
              <p:nvPr/>
            </p:nvSpPr>
            <p:spPr>
              <a:xfrm rot="21126431" flipH="1">
                <a:off x="1182506" y="4566289"/>
                <a:ext cx="915863" cy="1535450"/>
              </a:xfrm>
              <a:custGeom>
                <a:avLst/>
                <a:gdLst>
                  <a:gd name="connsiteX0" fmla="*/ 879637 w 915863"/>
                  <a:gd name="connsiteY0" fmla="*/ 1005555 h 1535450"/>
                  <a:gd name="connsiteX1" fmla="*/ 789407 w 915863"/>
                  <a:gd name="connsiteY1" fmla="*/ 1254131 h 1535450"/>
                  <a:gd name="connsiteX2" fmla="*/ 610901 w 915863"/>
                  <a:gd name="connsiteY2" fmla="*/ 1441494 h 1535450"/>
                  <a:gd name="connsiteX3" fmla="*/ 512302 w 915863"/>
                  <a:gd name="connsiteY3" fmla="*/ 1497575 h 1535450"/>
                  <a:gd name="connsiteX4" fmla="*/ 494463 w 915863"/>
                  <a:gd name="connsiteY4" fmla="*/ 1505456 h 1535450"/>
                  <a:gd name="connsiteX5" fmla="*/ 439421 w 915863"/>
                  <a:gd name="connsiteY5" fmla="*/ 1525615 h 1535450"/>
                  <a:gd name="connsiteX6" fmla="*/ 439299 w 915863"/>
                  <a:gd name="connsiteY6" fmla="*/ 1525615 h 1535450"/>
                  <a:gd name="connsiteX7" fmla="*/ 405211 w 915863"/>
                  <a:gd name="connsiteY7" fmla="*/ 1535451 h 1535450"/>
                  <a:gd name="connsiteX8" fmla="*/ 405088 w 915863"/>
                  <a:gd name="connsiteY8" fmla="*/ 1535451 h 1535450"/>
                  <a:gd name="connsiteX9" fmla="*/ 372283 w 915863"/>
                  <a:gd name="connsiteY9" fmla="*/ 1525615 h 1535450"/>
                  <a:gd name="connsiteX10" fmla="*/ 372161 w 915863"/>
                  <a:gd name="connsiteY10" fmla="*/ 1525615 h 1535450"/>
                  <a:gd name="connsiteX11" fmla="*/ 318585 w 915863"/>
                  <a:gd name="connsiteY11" fmla="*/ 1505028 h 1535450"/>
                  <a:gd name="connsiteX12" fmla="*/ 301785 w 915863"/>
                  <a:gd name="connsiteY12" fmla="*/ 1497147 h 1535450"/>
                  <a:gd name="connsiteX13" fmla="*/ 211677 w 915863"/>
                  <a:gd name="connsiteY13" fmla="*/ 1441494 h 1535450"/>
                  <a:gd name="connsiteX14" fmla="*/ 57852 w 915863"/>
                  <a:gd name="connsiteY14" fmla="*/ 1254131 h 1535450"/>
                  <a:gd name="connsiteX15" fmla="*/ 366 w 915863"/>
                  <a:gd name="connsiteY15" fmla="*/ 1005555 h 1535450"/>
                  <a:gd name="connsiteX16" fmla="*/ 11912 w 915863"/>
                  <a:gd name="connsiteY16" fmla="*/ 698638 h 1535450"/>
                  <a:gd name="connsiteX17" fmla="*/ 30361 w 915863"/>
                  <a:gd name="connsiteY17" fmla="*/ 504004 h 1535450"/>
                  <a:gd name="connsiteX18" fmla="*/ 32316 w 915863"/>
                  <a:gd name="connsiteY18" fmla="*/ 487082 h 1535450"/>
                  <a:gd name="connsiteX19" fmla="*/ 49544 w 915863"/>
                  <a:gd name="connsiteY19" fmla="*/ 488487 h 1535450"/>
                  <a:gd name="connsiteX20" fmla="*/ 111428 w 915863"/>
                  <a:gd name="connsiteY20" fmla="*/ 489892 h 1535450"/>
                  <a:gd name="connsiteX21" fmla="*/ 371550 w 915863"/>
                  <a:gd name="connsiteY21" fmla="*/ 437905 h 1535450"/>
                  <a:gd name="connsiteX22" fmla="*/ 389327 w 915863"/>
                  <a:gd name="connsiteY22" fmla="*/ 430757 h 1535450"/>
                  <a:gd name="connsiteX23" fmla="*/ 390427 w 915863"/>
                  <a:gd name="connsiteY23" fmla="*/ 430330 h 1535450"/>
                  <a:gd name="connsiteX24" fmla="*/ 417551 w 915863"/>
                  <a:gd name="connsiteY24" fmla="*/ 18520 h 1535450"/>
                  <a:gd name="connsiteX25" fmla="*/ 435328 w 915863"/>
                  <a:gd name="connsiteY25" fmla="*/ 11312 h 1535450"/>
                  <a:gd name="connsiteX26" fmla="*/ 498923 w 915863"/>
                  <a:gd name="connsiteY26" fmla="*/ 10 h 1535450"/>
                  <a:gd name="connsiteX27" fmla="*/ 575591 w 915863"/>
                  <a:gd name="connsiteY27" fmla="*/ 9723 h 1535450"/>
                  <a:gd name="connsiteX28" fmla="*/ 592635 w 915863"/>
                  <a:gd name="connsiteY28" fmla="*/ 13817 h 1535450"/>
                  <a:gd name="connsiteX29" fmla="*/ 565206 w 915863"/>
                  <a:gd name="connsiteY29" fmla="*/ 430330 h 1535450"/>
                  <a:gd name="connsiteX30" fmla="*/ 582067 w 915863"/>
                  <a:gd name="connsiteY30" fmla="*/ 437477 h 1535450"/>
                  <a:gd name="connsiteX31" fmla="*/ 836385 w 915863"/>
                  <a:gd name="connsiteY31" fmla="*/ 489892 h 1535450"/>
                  <a:gd name="connsiteX32" fmla="*/ 898453 w 915863"/>
                  <a:gd name="connsiteY32" fmla="*/ 488487 h 1535450"/>
                  <a:gd name="connsiteX33" fmla="*/ 915863 w 915863"/>
                  <a:gd name="connsiteY33" fmla="*/ 487082 h 1535450"/>
                  <a:gd name="connsiteX34" fmla="*/ 915619 w 915863"/>
                  <a:gd name="connsiteY34" fmla="*/ 504004 h 1535450"/>
                  <a:gd name="connsiteX35" fmla="*/ 908288 w 915863"/>
                  <a:gd name="connsiteY35" fmla="*/ 698638 h 1535450"/>
                  <a:gd name="connsiteX36" fmla="*/ 879515 w 915863"/>
                  <a:gd name="connsiteY36" fmla="*/ 1005555 h 153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15863" h="1535450">
                    <a:moveTo>
                      <a:pt x="879637" y="1005555"/>
                    </a:moveTo>
                    <a:cubicBezTo>
                      <a:pt x="866380" y="1093036"/>
                      <a:pt x="837424" y="1177218"/>
                      <a:pt x="789407" y="1254131"/>
                    </a:cubicBezTo>
                    <a:cubicBezTo>
                      <a:pt x="743406" y="1327683"/>
                      <a:pt x="682316" y="1391889"/>
                      <a:pt x="610901" y="1441494"/>
                    </a:cubicBezTo>
                    <a:cubicBezTo>
                      <a:pt x="579684" y="1463181"/>
                      <a:pt x="546695" y="1481936"/>
                      <a:pt x="512302" y="1497575"/>
                    </a:cubicBezTo>
                    <a:cubicBezTo>
                      <a:pt x="506376" y="1500385"/>
                      <a:pt x="500450" y="1502951"/>
                      <a:pt x="494463" y="1505456"/>
                    </a:cubicBezTo>
                    <a:cubicBezTo>
                      <a:pt x="476442" y="1513092"/>
                      <a:pt x="457992" y="1519812"/>
                      <a:pt x="439421" y="1525615"/>
                    </a:cubicBezTo>
                    <a:lnTo>
                      <a:pt x="439299" y="1525615"/>
                    </a:lnTo>
                    <a:cubicBezTo>
                      <a:pt x="427997" y="1529281"/>
                      <a:pt x="416634" y="1532641"/>
                      <a:pt x="405211" y="1535451"/>
                    </a:cubicBezTo>
                    <a:lnTo>
                      <a:pt x="405088" y="1535451"/>
                    </a:lnTo>
                    <a:cubicBezTo>
                      <a:pt x="394031" y="1532641"/>
                      <a:pt x="383096" y="1529403"/>
                      <a:pt x="372283" y="1525615"/>
                    </a:cubicBezTo>
                    <a:lnTo>
                      <a:pt x="372161" y="1525615"/>
                    </a:lnTo>
                    <a:cubicBezTo>
                      <a:pt x="353895" y="1519690"/>
                      <a:pt x="336056" y="1512787"/>
                      <a:pt x="318585" y="1505028"/>
                    </a:cubicBezTo>
                    <a:cubicBezTo>
                      <a:pt x="312903" y="1502462"/>
                      <a:pt x="307344" y="1499835"/>
                      <a:pt x="301785" y="1497147"/>
                    </a:cubicBezTo>
                    <a:cubicBezTo>
                      <a:pt x="269896" y="1481508"/>
                      <a:pt x="239717" y="1462937"/>
                      <a:pt x="211677" y="1441494"/>
                    </a:cubicBezTo>
                    <a:cubicBezTo>
                      <a:pt x="146738" y="1391889"/>
                      <a:pt x="94078" y="1327683"/>
                      <a:pt x="57852" y="1254131"/>
                    </a:cubicBezTo>
                    <a:cubicBezTo>
                      <a:pt x="19915" y="1177218"/>
                      <a:pt x="2076" y="1093036"/>
                      <a:pt x="366" y="1005555"/>
                    </a:cubicBezTo>
                    <a:cubicBezTo>
                      <a:pt x="-1589" y="903717"/>
                      <a:pt x="4581" y="800658"/>
                      <a:pt x="11912" y="698638"/>
                    </a:cubicBezTo>
                    <a:cubicBezTo>
                      <a:pt x="16616" y="633699"/>
                      <a:pt x="22847" y="568760"/>
                      <a:pt x="30361" y="504004"/>
                    </a:cubicBezTo>
                    <a:cubicBezTo>
                      <a:pt x="31033" y="498262"/>
                      <a:pt x="31644" y="492702"/>
                      <a:pt x="32316" y="487082"/>
                    </a:cubicBezTo>
                    <a:cubicBezTo>
                      <a:pt x="37997" y="487632"/>
                      <a:pt x="43862" y="488060"/>
                      <a:pt x="49544" y="488487"/>
                    </a:cubicBezTo>
                    <a:cubicBezTo>
                      <a:pt x="70009" y="489770"/>
                      <a:pt x="90657" y="490320"/>
                      <a:pt x="111428" y="489892"/>
                    </a:cubicBezTo>
                    <a:cubicBezTo>
                      <a:pt x="199581" y="488243"/>
                      <a:pt x="287979" y="470466"/>
                      <a:pt x="371550" y="437905"/>
                    </a:cubicBezTo>
                    <a:cubicBezTo>
                      <a:pt x="377537" y="435644"/>
                      <a:pt x="383462" y="433262"/>
                      <a:pt x="389327" y="430757"/>
                    </a:cubicBezTo>
                    <a:cubicBezTo>
                      <a:pt x="389633" y="430635"/>
                      <a:pt x="390121" y="430452"/>
                      <a:pt x="390427" y="430330"/>
                    </a:cubicBezTo>
                    <a:lnTo>
                      <a:pt x="417551" y="18520"/>
                    </a:lnTo>
                    <a:cubicBezTo>
                      <a:pt x="423477" y="15832"/>
                      <a:pt x="429341" y="13450"/>
                      <a:pt x="435328" y="11312"/>
                    </a:cubicBezTo>
                    <a:cubicBezTo>
                      <a:pt x="455488" y="4164"/>
                      <a:pt x="476381" y="193"/>
                      <a:pt x="498923" y="10"/>
                    </a:cubicBezTo>
                    <a:cubicBezTo>
                      <a:pt x="525131" y="-234"/>
                      <a:pt x="550544" y="3920"/>
                      <a:pt x="575591" y="9723"/>
                    </a:cubicBezTo>
                    <a:cubicBezTo>
                      <a:pt x="581334" y="10884"/>
                      <a:pt x="587015" y="12289"/>
                      <a:pt x="592635" y="13817"/>
                    </a:cubicBezTo>
                    <a:lnTo>
                      <a:pt x="565206" y="430330"/>
                    </a:lnTo>
                    <a:cubicBezTo>
                      <a:pt x="570765" y="432834"/>
                      <a:pt x="576385" y="435156"/>
                      <a:pt x="582067" y="437477"/>
                    </a:cubicBezTo>
                    <a:cubicBezTo>
                      <a:pt x="661667" y="470282"/>
                      <a:pt x="748110" y="488304"/>
                      <a:pt x="836385" y="489892"/>
                    </a:cubicBezTo>
                    <a:cubicBezTo>
                      <a:pt x="857034" y="490320"/>
                      <a:pt x="877743" y="489770"/>
                      <a:pt x="898453" y="488487"/>
                    </a:cubicBezTo>
                    <a:cubicBezTo>
                      <a:pt x="904195" y="488060"/>
                      <a:pt x="910121" y="487632"/>
                      <a:pt x="915863" y="487082"/>
                    </a:cubicBezTo>
                    <a:cubicBezTo>
                      <a:pt x="915741" y="492702"/>
                      <a:pt x="915680" y="498323"/>
                      <a:pt x="915619" y="504004"/>
                    </a:cubicBezTo>
                    <a:cubicBezTo>
                      <a:pt x="914519" y="568760"/>
                      <a:pt x="912137" y="633699"/>
                      <a:pt x="908288" y="698638"/>
                    </a:cubicBezTo>
                    <a:cubicBezTo>
                      <a:pt x="902301" y="800719"/>
                      <a:pt x="894848" y="903717"/>
                      <a:pt x="879515" y="100555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79F367F9-65F6-4591-C331-6603C457CFF3}"/>
                  </a:ext>
                </a:extLst>
              </p:cNvPr>
              <p:cNvSpPr/>
              <p:nvPr/>
            </p:nvSpPr>
            <p:spPr>
              <a:xfrm rot="21126431" flipH="1">
                <a:off x="413759" y="220447"/>
                <a:ext cx="444713" cy="697880"/>
              </a:xfrm>
              <a:custGeom>
                <a:avLst/>
                <a:gdLst>
                  <a:gd name="connsiteX0" fmla="*/ 444652 w 444713"/>
                  <a:gd name="connsiteY0" fmla="*/ 17289 h 697880"/>
                  <a:gd name="connsiteX1" fmla="*/ 444652 w 444713"/>
                  <a:gd name="connsiteY1" fmla="*/ 17044 h 697880"/>
                  <a:gd name="connsiteX2" fmla="*/ 427608 w 444713"/>
                  <a:gd name="connsiteY2" fmla="*/ 0 h 697880"/>
                  <a:gd name="connsiteX3" fmla="*/ 27406 w 444713"/>
                  <a:gd name="connsiteY3" fmla="*/ 0 h 697880"/>
                  <a:gd name="connsiteX4" fmla="*/ 8041 w 444713"/>
                  <a:gd name="connsiteY4" fmla="*/ 17594 h 697880"/>
                  <a:gd name="connsiteX5" fmla="*/ 109084 w 444713"/>
                  <a:gd name="connsiteY5" fmla="*/ 443393 h 697880"/>
                  <a:gd name="connsiteX6" fmla="*/ 116109 w 444713"/>
                  <a:gd name="connsiteY6" fmla="*/ 458360 h 697880"/>
                  <a:gd name="connsiteX7" fmla="*/ 101631 w 444713"/>
                  <a:gd name="connsiteY7" fmla="*/ 678345 h 697880"/>
                  <a:gd name="connsiteX8" fmla="*/ 120386 w 444713"/>
                  <a:gd name="connsiteY8" fmla="*/ 696367 h 697880"/>
                  <a:gd name="connsiteX9" fmla="*/ 241711 w 444713"/>
                  <a:gd name="connsiteY9" fmla="*/ 697772 h 697880"/>
                  <a:gd name="connsiteX10" fmla="*/ 263275 w 444713"/>
                  <a:gd name="connsiteY10" fmla="*/ 679873 h 697880"/>
                  <a:gd name="connsiteX11" fmla="*/ 277876 w 444713"/>
                  <a:gd name="connsiteY11" fmla="*/ 458421 h 697880"/>
                  <a:gd name="connsiteX12" fmla="*/ 286979 w 444713"/>
                  <a:gd name="connsiteY12" fmla="*/ 443515 h 697880"/>
                  <a:gd name="connsiteX13" fmla="*/ 444713 w 444713"/>
                  <a:gd name="connsiteY13" fmla="*/ 17289 h 697880"/>
                  <a:gd name="connsiteX14" fmla="*/ 203652 w 444713"/>
                  <a:gd name="connsiteY14" fmla="*/ 414253 h 697880"/>
                  <a:gd name="connsiteX15" fmla="*/ 196076 w 444713"/>
                  <a:gd name="connsiteY15" fmla="*/ 414253 h 697880"/>
                  <a:gd name="connsiteX16" fmla="*/ 61067 w 444713"/>
                  <a:gd name="connsiteY16" fmla="*/ 122669 h 697880"/>
                  <a:gd name="connsiteX17" fmla="*/ 80433 w 444713"/>
                  <a:gd name="connsiteY17" fmla="*/ 104647 h 697880"/>
                  <a:gd name="connsiteX18" fmla="*/ 360226 w 444713"/>
                  <a:gd name="connsiteY18" fmla="*/ 104647 h 697880"/>
                  <a:gd name="connsiteX19" fmla="*/ 377270 w 444713"/>
                  <a:gd name="connsiteY19" fmla="*/ 122547 h 697880"/>
                  <a:gd name="connsiteX20" fmla="*/ 203713 w 444713"/>
                  <a:gd name="connsiteY20" fmla="*/ 414253 h 697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44713" h="697880">
                    <a:moveTo>
                      <a:pt x="444652" y="17289"/>
                    </a:moveTo>
                    <a:cubicBezTo>
                      <a:pt x="444652" y="17289"/>
                      <a:pt x="444652" y="17166"/>
                      <a:pt x="444652" y="17044"/>
                    </a:cubicBezTo>
                    <a:cubicBezTo>
                      <a:pt x="444774" y="7453"/>
                      <a:pt x="437199" y="0"/>
                      <a:pt x="427608" y="0"/>
                    </a:cubicBezTo>
                    <a:lnTo>
                      <a:pt x="27406" y="0"/>
                    </a:lnTo>
                    <a:cubicBezTo>
                      <a:pt x="17571" y="0"/>
                      <a:pt x="8896" y="7758"/>
                      <a:pt x="8041" y="17594"/>
                    </a:cubicBezTo>
                    <a:cubicBezTo>
                      <a:pt x="-5643" y="165738"/>
                      <a:pt x="-17006" y="351818"/>
                      <a:pt x="109084" y="443393"/>
                    </a:cubicBezTo>
                    <a:cubicBezTo>
                      <a:pt x="113849" y="446875"/>
                      <a:pt x="116476" y="452373"/>
                      <a:pt x="116109" y="458360"/>
                    </a:cubicBezTo>
                    <a:lnTo>
                      <a:pt x="101631" y="678345"/>
                    </a:lnTo>
                    <a:cubicBezTo>
                      <a:pt x="100898" y="689036"/>
                      <a:pt x="109573" y="697222"/>
                      <a:pt x="120386" y="696367"/>
                    </a:cubicBezTo>
                    <a:cubicBezTo>
                      <a:pt x="161011" y="693129"/>
                      <a:pt x="201697" y="693557"/>
                      <a:pt x="241711" y="697772"/>
                    </a:cubicBezTo>
                    <a:cubicBezTo>
                      <a:pt x="252463" y="698933"/>
                      <a:pt x="262542" y="690625"/>
                      <a:pt x="263275" y="679873"/>
                    </a:cubicBezTo>
                    <a:lnTo>
                      <a:pt x="277876" y="458421"/>
                    </a:lnTo>
                    <a:cubicBezTo>
                      <a:pt x="278243" y="452495"/>
                      <a:pt x="281786" y="446875"/>
                      <a:pt x="286979" y="443515"/>
                    </a:cubicBezTo>
                    <a:cubicBezTo>
                      <a:pt x="426020" y="352002"/>
                      <a:pt x="436955" y="163111"/>
                      <a:pt x="444713" y="17289"/>
                    </a:cubicBezTo>
                    <a:close/>
                    <a:moveTo>
                      <a:pt x="203652" y="414253"/>
                    </a:moveTo>
                    <a:cubicBezTo>
                      <a:pt x="201147" y="414680"/>
                      <a:pt x="198520" y="414680"/>
                      <a:pt x="196076" y="414253"/>
                    </a:cubicBezTo>
                    <a:cubicBezTo>
                      <a:pt x="67909" y="388900"/>
                      <a:pt x="51904" y="237335"/>
                      <a:pt x="61067" y="122669"/>
                    </a:cubicBezTo>
                    <a:cubicBezTo>
                      <a:pt x="61861" y="112650"/>
                      <a:pt x="70475" y="104647"/>
                      <a:pt x="80433" y="104647"/>
                    </a:cubicBezTo>
                    <a:lnTo>
                      <a:pt x="360226" y="104647"/>
                    </a:lnTo>
                    <a:cubicBezTo>
                      <a:pt x="370183" y="104647"/>
                      <a:pt x="377820" y="112650"/>
                      <a:pt x="377270" y="122547"/>
                    </a:cubicBezTo>
                    <a:cubicBezTo>
                      <a:pt x="371344" y="237335"/>
                      <a:pt x="335240" y="389022"/>
                      <a:pt x="203713" y="41425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94CF8E56-B950-D595-B312-F1615E894E59}"/>
                </a:ext>
              </a:extLst>
            </p:cNvPr>
            <p:cNvSpPr/>
            <p:nvPr/>
          </p:nvSpPr>
          <p:spPr>
            <a:xfrm flipH="1">
              <a:off x="9517033" y="6419083"/>
              <a:ext cx="1434186" cy="379190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09" name="lanterntable">
            <a:extLst>
              <a:ext uri="{FF2B5EF4-FFF2-40B4-BE49-F238E27FC236}">
                <a16:creationId xmlns:a16="http://schemas.microsoft.com/office/drawing/2014/main" id="{5BA118D3-C167-E943-0C38-9FCA5D722D4F}"/>
              </a:ext>
            </a:extLst>
          </p:cNvPr>
          <p:cNvGrpSpPr/>
          <p:nvPr/>
        </p:nvGrpSpPr>
        <p:grpSpPr>
          <a:xfrm>
            <a:off x="10947799" y="2669319"/>
            <a:ext cx="1075802" cy="1512307"/>
            <a:chOff x="1127744" y="766870"/>
            <a:chExt cx="744398" cy="1046436"/>
          </a:xfrm>
        </p:grpSpPr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5D30E8F3-653B-3F91-FDFA-DCEFCAE66687}"/>
                </a:ext>
              </a:extLst>
            </p:cNvPr>
            <p:cNvSpPr/>
            <p:nvPr/>
          </p:nvSpPr>
          <p:spPr>
            <a:xfrm>
              <a:off x="1335754" y="921918"/>
              <a:ext cx="328380" cy="120594"/>
            </a:xfrm>
            <a:custGeom>
              <a:avLst/>
              <a:gdLst>
                <a:gd name="connsiteX0" fmla="*/ 161180 w 328380"/>
                <a:gd name="connsiteY0" fmla="*/ 476 h 120594"/>
                <a:gd name="connsiteX1" fmla="*/ 6666 w 328380"/>
                <a:gd name="connsiteY1" fmla="*/ 51103 h 120594"/>
                <a:gd name="connsiteX2" fmla="*/ 6666 w 328380"/>
                <a:gd name="connsiteY2" fmla="*/ 69491 h 120594"/>
                <a:gd name="connsiteX3" fmla="*/ 161180 w 328380"/>
                <a:gd name="connsiteY3" fmla="*/ 120118 h 120594"/>
                <a:gd name="connsiteX4" fmla="*/ 167200 w 328380"/>
                <a:gd name="connsiteY4" fmla="*/ 120118 h 120594"/>
                <a:gd name="connsiteX5" fmla="*/ 321714 w 328380"/>
                <a:gd name="connsiteY5" fmla="*/ 69491 h 120594"/>
                <a:gd name="connsiteX6" fmla="*/ 321714 w 328380"/>
                <a:gd name="connsiteY6" fmla="*/ 51103 h 120594"/>
                <a:gd name="connsiteX7" fmla="*/ 167200 w 328380"/>
                <a:gd name="connsiteY7" fmla="*/ 476 h 120594"/>
                <a:gd name="connsiteX8" fmla="*/ 161180 w 328380"/>
                <a:gd name="connsiteY8" fmla="*/ 476 h 12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380" h="120594">
                  <a:moveTo>
                    <a:pt x="161180" y="476"/>
                  </a:moveTo>
                  <a:lnTo>
                    <a:pt x="6666" y="51103"/>
                  </a:lnTo>
                  <a:cubicBezTo>
                    <a:pt x="-2222" y="54019"/>
                    <a:pt x="-2222" y="66575"/>
                    <a:pt x="6666" y="69491"/>
                  </a:cubicBezTo>
                  <a:lnTo>
                    <a:pt x="161180" y="120118"/>
                  </a:lnTo>
                  <a:cubicBezTo>
                    <a:pt x="163132" y="120753"/>
                    <a:pt x="165248" y="120753"/>
                    <a:pt x="167200" y="120118"/>
                  </a:cubicBezTo>
                  <a:lnTo>
                    <a:pt x="321714" y="69491"/>
                  </a:lnTo>
                  <a:cubicBezTo>
                    <a:pt x="330602" y="66575"/>
                    <a:pt x="330602" y="54019"/>
                    <a:pt x="321714" y="51103"/>
                  </a:cubicBezTo>
                  <a:lnTo>
                    <a:pt x="167200" y="476"/>
                  </a:lnTo>
                  <a:cubicBezTo>
                    <a:pt x="165248" y="-159"/>
                    <a:pt x="163132" y="-159"/>
                    <a:pt x="161180" y="47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8332FFAF-BE0A-B36E-7386-0081B26B8C90}"/>
                </a:ext>
              </a:extLst>
            </p:cNvPr>
            <p:cNvSpPr/>
            <p:nvPr/>
          </p:nvSpPr>
          <p:spPr>
            <a:xfrm>
              <a:off x="1335754" y="887799"/>
              <a:ext cx="328380" cy="120594"/>
            </a:xfrm>
            <a:custGeom>
              <a:avLst/>
              <a:gdLst>
                <a:gd name="connsiteX0" fmla="*/ 161180 w 328380"/>
                <a:gd name="connsiteY0" fmla="*/ 476 h 120594"/>
                <a:gd name="connsiteX1" fmla="*/ 6666 w 328380"/>
                <a:gd name="connsiteY1" fmla="*/ 51103 h 120594"/>
                <a:gd name="connsiteX2" fmla="*/ 6666 w 328380"/>
                <a:gd name="connsiteY2" fmla="*/ 69491 h 120594"/>
                <a:gd name="connsiteX3" fmla="*/ 161180 w 328380"/>
                <a:gd name="connsiteY3" fmla="*/ 120118 h 120594"/>
                <a:gd name="connsiteX4" fmla="*/ 167200 w 328380"/>
                <a:gd name="connsiteY4" fmla="*/ 120118 h 120594"/>
                <a:gd name="connsiteX5" fmla="*/ 321714 w 328380"/>
                <a:gd name="connsiteY5" fmla="*/ 69491 h 120594"/>
                <a:gd name="connsiteX6" fmla="*/ 321714 w 328380"/>
                <a:gd name="connsiteY6" fmla="*/ 51103 h 120594"/>
                <a:gd name="connsiteX7" fmla="*/ 167200 w 328380"/>
                <a:gd name="connsiteY7" fmla="*/ 476 h 120594"/>
                <a:gd name="connsiteX8" fmla="*/ 161180 w 328380"/>
                <a:gd name="connsiteY8" fmla="*/ 476 h 12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380" h="120594">
                  <a:moveTo>
                    <a:pt x="161180" y="476"/>
                  </a:moveTo>
                  <a:lnTo>
                    <a:pt x="6666" y="51103"/>
                  </a:lnTo>
                  <a:cubicBezTo>
                    <a:pt x="-2222" y="54019"/>
                    <a:pt x="-2222" y="66575"/>
                    <a:pt x="6666" y="69491"/>
                  </a:cubicBezTo>
                  <a:lnTo>
                    <a:pt x="161180" y="120118"/>
                  </a:lnTo>
                  <a:cubicBezTo>
                    <a:pt x="163132" y="120753"/>
                    <a:pt x="165248" y="120753"/>
                    <a:pt x="167200" y="120118"/>
                  </a:cubicBezTo>
                  <a:lnTo>
                    <a:pt x="321714" y="69491"/>
                  </a:lnTo>
                  <a:cubicBezTo>
                    <a:pt x="330602" y="66575"/>
                    <a:pt x="330602" y="54019"/>
                    <a:pt x="321714" y="51103"/>
                  </a:cubicBezTo>
                  <a:lnTo>
                    <a:pt x="167200" y="476"/>
                  </a:lnTo>
                  <a:cubicBezTo>
                    <a:pt x="165248" y="-159"/>
                    <a:pt x="163132" y="-159"/>
                    <a:pt x="161180" y="47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2" name="Graphic 4">
              <a:extLst>
                <a:ext uri="{FF2B5EF4-FFF2-40B4-BE49-F238E27FC236}">
                  <a16:creationId xmlns:a16="http://schemas.microsoft.com/office/drawing/2014/main" id="{DFF3DEA9-C656-28AA-780F-89462AC47687}"/>
                </a:ext>
              </a:extLst>
            </p:cNvPr>
            <p:cNvGrpSpPr/>
            <p:nvPr/>
          </p:nvGrpSpPr>
          <p:grpSpPr>
            <a:xfrm>
              <a:off x="1127744" y="1483721"/>
              <a:ext cx="744398" cy="329585"/>
              <a:chOff x="1127744" y="1483721"/>
              <a:chExt cx="744398" cy="329585"/>
            </a:xfrm>
          </p:grpSpPr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1C077853-4817-3775-8765-1140EEC51459}"/>
                  </a:ext>
                </a:extLst>
              </p:cNvPr>
              <p:cNvSpPr/>
              <p:nvPr/>
            </p:nvSpPr>
            <p:spPr>
              <a:xfrm>
                <a:off x="1127744" y="1516230"/>
                <a:ext cx="744398" cy="297076"/>
              </a:xfrm>
              <a:custGeom>
                <a:avLst/>
                <a:gdLst>
                  <a:gd name="connsiteX0" fmla="*/ 368743 w 744398"/>
                  <a:gd name="connsiteY0" fmla="*/ 635 h 297076"/>
                  <a:gd name="connsiteX1" fmla="*/ 6173 w 744398"/>
                  <a:gd name="connsiteY1" fmla="*/ 140005 h 297076"/>
                  <a:gd name="connsiteX2" fmla="*/ 6173 w 744398"/>
                  <a:gd name="connsiteY2" fmla="*/ 157994 h 297076"/>
                  <a:gd name="connsiteX3" fmla="*/ 364087 w 744398"/>
                  <a:gd name="connsiteY3" fmla="*/ 295578 h 297076"/>
                  <a:gd name="connsiteX4" fmla="*/ 380312 w 744398"/>
                  <a:gd name="connsiteY4" fmla="*/ 295578 h 297076"/>
                  <a:gd name="connsiteX5" fmla="*/ 738226 w 744398"/>
                  <a:gd name="connsiteY5" fmla="*/ 157994 h 297076"/>
                  <a:gd name="connsiteX6" fmla="*/ 738226 w 744398"/>
                  <a:gd name="connsiteY6" fmla="*/ 140005 h 297076"/>
                  <a:gd name="connsiteX7" fmla="*/ 375656 w 744398"/>
                  <a:gd name="connsiteY7" fmla="*/ 635 h 297076"/>
                  <a:gd name="connsiteX8" fmla="*/ 368743 w 744398"/>
                  <a:gd name="connsiteY8" fmla="*/ 635 h 297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44398" h="297076">
                    <a:moveTo>
                      <a:pt x="368743" y="635"/>
                    </a:moveTo>
                    <a:lnTo>
                      <a:pt x="6173" y="140005"/>
                    </a:lnTo>
                    <a:cubicBezTo>
                      <a:pt x="-2058" y="143180"/>
                      <a:pt x="-2058" y="154820"/>
                      <a:pt x="6173" y="157994"/>
                    </a:cubicBezTo>
                    <a:lnTo>
                      <a:pt x="364087" y="295578"/>
                    </a:lnTo>
                    <a:cubicBezTo>
                      <a:pt x="369307" y="297576"/>
                      <a:pt x="375092" y="297576"/>
                      <a:pt x="380312" y="295578"/>
                    </a:cubicBezTo>
                    <a:lnTo>
                      <a:pt x="738226" y="157994"/>
                    </a:lnTo>
                    <a:cubicBezTo>
                      <a:pt x="746456" y="154820"/>
                      <a:pt x="746456" y="143180"/>
                      <a:pt x="738226" y="140005"/>
                    </a:cubicBezTo>
                    <a:lnTo>
                      <a:pt x="375656" y="635"/>
                    </a:lnTo>
                    <a:cubicBezTo>
                      <a:pt x="373422" y="-212"/>
                      <a:pt x="370977" y="-212"/>
                      <a:pt x="368743" y="63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6D3DB530-0325-C86B-EF65-55BB07B42B8A}"/>
                  </a:ext>
                </a:extLst>
              </p:cNvPr>
              <p:cNvSpPr/>
              <p:nvPr/>
            </p:nvSpPr>
            <p:spPr>
              <a:xfrm>
                <a:off x="1129543" y="1619012"/>
                <a:ext cx="740777" cy="40491"/>
              </a:xfrm>
              <a:custGeom>
                <a:avLst/>
                <a:gdLst>
                  <a:gd name="connsiteX0" fmla="*/ 740778 w 740777"/>
                  <a:gd name="connsiteY0" fmla="*/ 40492 h 40491"/>
                  <a:gd name="connsiteX1" fmla="*/ 0 w 740777"/>
                  <a:gd name="connsiteY1" fmla="*/ 40492 h 40491"/>
                  <a:gd name="connsiteX2" fmla="*/ 26571 w 740777"/>
                  <a:gd name="connsiteY2" fmla="*/ 0 h 40491"/>
                  <a:gd name="connsiteX3" fmla="*/ 714230 w 740777"/>
                  <a:gd name="connsiteY3" fmla="*/ 0 h 40491"/>
                  <a:gd name="connsiteX4" fmla="*/ 740778 w 740777"/>
                  <a:gd name="connsiteY4" fmla="*/ 40492 h 4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0777" h="40491">
                    <a:moveTo>
                      <a:pt x="740778" y="40492"/>
                    </a:moveTo>
                    <a:lnTo>
                      <a:pt x="0" y="40492"/>
                    </a:lnTo>
                    <a:lnTo>
                      <a:pt x="26571" y="0"/>
                    </a:lnTo>
                    <a:lnTo>
                      <a:pt x="714230" y="0"/>
                    </a:lnTo>
                    <a:lnTo>
                      <a:pt x="740778" y="40492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AB9E68BF-D005-33A4-599A-D0FC59723DB9}"/>
                  </a:ext>
                </a:extLst>
              </p:cNvPr>
              <p:cNvSpPr/>
              <p:nvPr/>
            </p:nvSpPr>
            <p:spPr>
              <a:xfrm>
                <a:off x="1156091" y="1483721"/>
                <a:ext cx="687705" cy="275331"/>
              </a:xfrm>
              <a:custGeom>
                <a:avLst/>
                <a:gdLst>
                  <a:gd name="connsiteX0" fmla="*/ 340655 w 687705"/>
                  <a:gd name="connsiteY0" fmla="*/ 600 h 275331"/>
                  <a:gd name="connsiteX1" fmla="*/ 5714 w 687705"/>
                  <a:gd name="connsiteY1" fmla="*/ 129365 h 275331"/>
                  <a:gd name="connsiteX2" fmla="*/ 5714 w 687705"/>
                  <a:gd name="connsiteY2" fmla="*/ 145990 h 275331"/>
                  <a:gd name="connsiteX3" fmla="*/ 340655 w 687705"/>
                  <a:gd name="connsiteY3" fmla="*/ 274732 h 275331"/>
                  <a:gd name="connsiteX4" fmla="*/ 347051 w 687705"/>
                  <a:gd name="connsiteY4" fmla="*/ 274732 h 275331"/>
                  <a:gd name="connsiteX5" fmla="*/ 681991 w 687705"/>
                  <a:gd name="connsiteY5" fmla="*/ 145990 h 275331"/>
                  <a:gd name="connsiteX6" fmla="*/ 681991 w 687705"/>
                  <a:gd name="connsiteY6" fmla="*/ 129365 h 275331"/>
                  <a:gd name="connsiteX7" fmla="*/ 347051 w 687705"/>
                  <a:gd name="connsiteY7" fmla="*/ 600 h 275331"/>
                  <a:gd name="connsiteX8" fmla="*/ 340655 w 687705"/>
                  <a:gd name="connsiteY8" fmla="*/ 600 h 275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7705" h="275331">
                    <a:moveTo>
                      <a:pt x="340655" y="600"/>
                    </a:moveTo>
                    <a:lnTo>
                      <a:pt x="5714" y="129365"/>
                    </a:lnTo>
                    <a:cubicBezTo>
                      <a:pt x="-1905" y="132281"/>
                      <a:pt x="-1905" y="143051"/>
                      <a:pt x="5714" y="145990"/>
                    </a:cubicBezTo>
                    <a:lnTo>
                      <a:pt x="340655" y="274732"/>
                    </a:lnTo>
                    <a:cubicBezTo>
                      <a:pt x="342701" y="275531"/>
                      <a:pt x="344981" y="275531"/>
                      <a:pt x="347051" y="274732"/>
                    </a:cubicBezTo>
                    <a:lnTo>
                      <a:pt x="681991" y="145990"/>
                    </a:lnTo>
                    <a:cubicBezTo>
                      <a:pt x="689610" y="143074"/>
                      <a:pt x="689610" y="132304"/>
                      <a:pt x="681991" y="129365"/>
                    </a:cubicBezTo>
                    <a:lnTo>
                      <a:pt x="347051" y="600"/>
                    </a:lnTo>
                    <a:cubicBezTo>
                      <a:pt x="345005" y="-200"/>
                      <a:pt x="342724" y="-200"/>
                      <a:pt x="340655" y="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07ACCE5E-1402-FDF2-C466-A10B058091B2}"/>
                  </a:ext>
                </a:extLst>
              </p:cNvPr>
              <p:cNvSpPr/>
              <p:nvPr/>
            </p:nvSpPr>
            <p:spPr>
              <a:xfrm>
                <a:off x="1155778" y="1624691"/>
                <a:ext cx="688425" cy="134977"/>
              </a:xfrm>
              <a:custGeom>
                <a:avLst/>
                <a:gdLst>
                  <a:gd name="connsiteX0" fmla="*/ 595 w 688425"/>
                  <a:gd name="connsiteY0" fmla="*/ 4174 h 134977"/>
                  <a:gd name="connsiteX1" fmla="*/ 12494 w 688425"/>
                  <a:gd name="connsiteY1" fmla="*/ 10005 h 134977"/>
                  <a:gd name="connsiteX2" fmla="*/ 36267 w 688425"/>
                  <a:gd name="connsiteY2" fmla="*/ 19152 h 134977"/>
                  <a:gd name="connsiteX3" fmla="*/ 116169 w 688425"/>
                  <a:gd name="connsiteY3" fmla="*/ 49862 h 134977"/>
                  <a:gd name="connsiteX4" fmla="*/ 212767 w 688425"/>
                  <a:gd name="connsiteY4" fmla="*/ 86992 h 134977"/>
                  <a:gd name="connsiteX5" fmla="*/ 295209 w 688425"/>
                  <a:gd name="connsiteY5" fmla="*/ 118689 h 134977"/>
                  <a:gd name="connsiteX6" fmla="*/ 332456 w 688425"/>
                  <a:gd name="connsiteY6" fmla="*/ 133010 h 134977"/>
                  <a:gd name="connsiteX7" fmla="*/ 359427 w 688425"/>
                  <a:gd name="connsiteY7" fmla="*/ 131646 h 134977"/>
                  <a:gd name="connsiteX8" fmla="*/ 378826 w 688425"/>
                  <a:gd name="connsiteY8" fmla="*/ 124192 h 134977"/>
                  <a:gd name="connsiteX9" fmla="*/ 453203 w 688425"/>
                  <a:gd name="connsiteY9" fmla="*/ 95598 h 134977"/>
                  <a:gd name="connsiteX10" fmla="*/ 549236 w 688425"/>
                  <a:gd name="connsiteY10" fmla="*/ 58680 h 134977"/>
                  <a:gd name="connsiteX11" fmla="*/ 636099 w 688425"/>
                  <a:gd name="connsiteY11" fmla="*/ 25290 h 134977"/>
                  <a:gd name="connsiteX12" fmla="*/ 682069 w 688425"/>
                  <a:gd name="connsiteY12" fmla="*/ 7607 h 134977"/>
                  <a:gd name="connsiteX13" fmla="*/ 687807 w 688425"/>
                  <a:gd name="connsiteY13" fmla="*/ 4080 h 134977"/>
                  <a:gd name="connsiteX14" fmla="*/ 684491 w 688425"/>
                  <a:gd name="connsiteY14" fmla="*/ 764 h 134977"/>
                  <a:gd name="connsiteX15" fmla="*/ 673839 w 688425"/>
                  <a:gd name="connsiteY15" fmla="*/ 5773 h 134977"/>
                  <a:gd name="connsiteX16" fmla="*/ 649619 w 688425"/>
                  <a:gd name="connsiteY16" fmla="*/ 15084 h 134977"/>
                  <a:gd name="connsiteX17" fmla="*/ 569999 w 688425"/>
                  <a:gd name="connsiteY17" fmla="*/ 45700 h 134977"/>
                  <a:gd name="connsiteX18" fmla="*/ 474013 w 688425"/>
                  <a:gd name="connsiteY18" fmla="*/ 82594 h 134977"/>
                  <a:gd name="connsiteX19" fmla="*/ 392088 w 688425"/>
                  <a:gd name="connsiteY19" fmla="*/ 114080 h 134977"/>
                  <a:gd name="connsiteX20" fmla="*/ 354700 w 688425"/>
                  <a:gd name="connsiteY20" fmla="*/ 128448 h 134977"/>
                  <a:gd name="connsiteX21" fmla="*/ 330034 w 688425"/>
                  <a:gd name="connsiteY21" fmla="*/ 127037 h 134977"/>
                  <a:gd name="connsiteX22" fmla="*/ 310423 w 688425"/>
                  <a:gd name="connsiteY22" fmla="*/ 119512 h 134977"/>
                  <a:gd name="connsiteX23" fmla="*/ 236681 w 688425"/>
                  <a:gd name="connsiteY23" fmla="*/ 91177 h 134977"/>
                  <a:gd name="connsiteX24" fmla="*/ 141000 w 688425"/>
                  <a:gd name="connsiteY24" fmla="*/ 54401 h 134977"/>
                  <a:gd name="connsiteX25" fmla="*/ 54914 w 688425"/>
                  <a:gd name="connsiteY25" fmla="*/ 21316 h 134977"/>
                  <a:gd name="connsiteX26" fmla="*/ 7908 w 688425"/>
                  <a:gd name="connsiteY26" fmla="*/ 3233 h 134977"/>
                  <a:gd name="connsiteX27" fmla="*/ 3958 w 688425"/>
                  <a:gd name="connsiteY27" fmla="*/ 858 h 134977"/>
                  <a:gd name="connsiteX28" fmla="*/ 642 w 688425"/>
                  <a:gd name="connsiteY28" fmla="*/ 4174 h 134977"/>
                  <a:gd name="connsiteX29" fmla="*/ 642 w 688425"/>
                  <a:gd name="connsiteY29" fmla="*/ 4174 h 13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88425" h="134977">
                    <a:moveTo>
                      <a:pt x="595" y="4174"/>
                    </a:moveTo>
                    <a:cubicBezTo>
                      <a:pt x="3441" y="7301"/>
                      <a:pt x="8661" y="8524"/>
                      <a:pt x="12494" y="10005"/>
                    </a:cubicBezTo>
                    <a:cubicBezTo>
                      <a:pt x="20418" y="13062"/>
                      <a:pt x="28342" y="16095"/>
                      <a:pt x="36267" y="19152"/>
                    </a:cubicBezTo>
                    <a:lnTo>
                      <a:pt x="116169" y="49862"/>
                    </a:lnTo>
                    <a:cubicBezTo>
                      <a:pt x="148361" y="62231"/>
                      <a:pt x="180575" y="74623"/>
                      <a:pt x="212767" y="86992"/>
                    </a:cubicBezTo>
                    <a:cubicBezTo>
                      <a:pt x="240255" y="97550"/>
                      <a:pt x="267720" y="108108"/>
                      <a:pt x="295209" y="118689"/>
                    </a:cubicBezTo>
                    <a:cubicBezTo>
                      <a:pt x="307624" y="123463"/>
                      <a:pt x="319969" y="128401"/>
                      <a:pt x="332456" y="133010"/>
                    </a:cubicBezTo>
                    <a:cubicBezTo>
                      <a:pt x="341673" y="136419"/>
                      <a:pt x="350609" y="135032"/>
                      <a:pt x="359427" y="131646"/>
                    </a:cubicBezTo>
                    <a:cubicBezTo>
                      <a:pt x="365893" y="129153"/>
                      <a:pt x="372360" y="126661"/>
                      <a:pt x="378826" y="124192"/>
                    </a:cubicBezTo>
                    <a:cubicBezTo>
                      <a:pt x="403611" y="114668"/>
                      <a:pt x="428418" y="105121"/>
                      <a:pt x="453203" y="95598"/>
                    </a:cubicBezTo>
                    <a:cubicBezTo>
                      <a:pt x="485206" y="83300"/>
                      <a:pt x="517209" y="70978"/>
                      <a:pt x="549236" y="58680"/>
                    </a:cubicBezTo>
                    <a:cubicBezTo>
                      <a:pt x="578182" y="47558"/>
                      <a:pt x="607129" y="36412"/>
                      <a:pt x="636099" y="25290"/>
                    </a:cubicBezTo>
                    <a:cubicBezTo>
                      <a:pt x="651430" y="19387"/>
                      <a:pt x="666761" y="13509"/>
                      <a:pt x="682069" y="7607"/>
                    </a:cubicBezTo>
                    <a:cubicBezTo>
                      <a:pt x="684256" y="6760"/>
                      <a:pt x="686184" y="5914"/>
                      <a:pt x="687807" y="4080"/>
                    </a:cubicBezTo>
                    <a:cubicBezTo>
                      <a:pt x="689806" y="1822"/>
                      <a:pt x="686490" y="-1517"/>
                      <a:pt x="684491" y="764"/>
                    </a:cubicBezTo>
                    <a:cubicBezTo>
                      <a:pt x="682022" y="3562"/>
                      <a:pt x="677155" y="4503"/>
                      <a:pt x="673839" y="5773"/>
                    </a:cubicBezTo>
                    <a:cubicBezTo>
                      <a:pt x="665774" y="8876"/>
                      <a:pt x="657708" y="11980"/>
                      <a:pt x="649619" y="15084"/>
                    </a:cubicBezTo>
                    <a:cubicBezTo>
                      <a:pt x="623071" y="25290"/>
                      <a:pt x="596547" y="35495"/>
                      <a:pt x="569999" y="45700"/>
                    </a:cubicBezTo>
                    <a:cubicBezTo>
                      <a:pt x="537996" y="57998"/>
                      <a:pt x="505993" y="70296"/>
                      <a:pt x="474013" y="82594"/>
                    </a:cubicBezTo>
                    <a:cubicBezTo>
                      <a:pt x="446713" y="93082"/>
                      <a:pt x="419412" y="103593"/>
                      <a:pt x="392088" y="114080"/>
                    </a:cubicBezTo>
                    <a:cubicBezTo>
                      <a:pt x="379626" y="118877"/>
                      <a:pt x="367187" y="123768"/>
                      <a:pt x="354700" y="128448"/>
                    </a:cubicBezTo>
                    <a:cubicBezTo>
                      <a:pt x="346118" y="131669"/>
                      <a:pt x="338123" y="130164"/>
                      <a:pt x="330034" y="127037"/>
                    </a:cubicBezTo>
                    <a:lnTo>
                      <a:pt x="310423" y="119512"/>
                    </a:lnTo>
                    <a:cubicBezTo>
                      <a:pt x="285850" y="110059"/>
                      <a:pt x="261254" y="100607"/>
                      <a:pt x="236681" y="91177"/>
                    </a:cubicBezTo>
                    <a:cubicBezTo>
                      <a:pt x="204795" y="78926"/>
                      <a:pt x="172886" y="66652"/>
                      <a:pt x="141000" y="54401"/>
                    </a:cubicBezTo>
                    <a:cubicBezTo>
                      <a:pt x="112313" y="43372"/>
                      <a:pt x="83625" y="32344"/>
                      <a:pt x="54914" y="21316"/>
                    </a:cubicBezTo>
                    <a:cubicBezTo>
                      <a:pt x="39253" y="15296"/>
                      <a:pt x="23569" y="9276"/>
                      <a:pt x="7908" y="3233"/>
                    </a:cubicBezTo>
                    <a:cubicBezTo>
                      <a:pt x="6286" y="2622"/>
                      <a:pt x="5228" y="2269"/>
                      <a:pt x="3958" y="858"/>
                    </a:cubicBezTo>
                    <a:cubicBezTo>
                      <a:pt x="1912" y="-1376"/>
                      <a:pt x="-1403" y="1940"/>
                      <a:pt x="642" y="4174"/>
                    </a:cubicBezTo>
                    <a:lnTo>
                      <a:pt x="642" y="4174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A64E1B68-0A55-AB4F-FF86-9E9F99DF1160}"/>
                </a:ext>
              </a:extLst>
            </p:cNvPr>
            <p:cNvSpPr/>
            <p:nvPr/>
          </p:nvSpPr>
          <p:spPr>
            <a:xfrm>
              <a:off x="1212632" y="1501886"/>
              <a:ext cx="574600" cy="230018"/>
            </a:xfrm>
            <a:custGeom>
              <a:avLst/>
              <a:gdLst>
                <a:gd name="connsiteX0" fmla="*/ 284631 w 574600"/>
                <a:gd name="connsiteY0" fmla="*/ 494 h 230018"/>
                <a:gd name="connsiteX1" fmla="*/ 4762 w 574600"/>
                <a:gd name="connsiteY1" fmla="*/ 108073 h 230018"/>
                <a:gd name="connsiteX2" fmla="*/ 4762 w 574600"/>
                <a:gd name="connsiteY2" fmla="*/ 121946 h 230018"/>
                <a:gd name="connsiteX3" fmla="*/ 284631 w 574600"/>
                <a:gd name="connsiteY3" fmla="*/ 229525 h 230018"/>
                <a:gd name="connsiteX4" fmla="*/ 289969 w 574600"/>
                <a:gd name="connsiteY4" fmla="*/ 229525 h 230018"/>
                <a:gd name="connsiteX5" fmla="*/ 569839 w 574600"/>
                <a:gd name="connsiteY5" fmla="*/ 121946 h 230018"/>
                <a:gd name="connsiteX6" fmla="*/ 569839 w 574600"/>
                <a:gd name="connsiteY6" fmla="*/ 108073 h 230018"/>
                <a:gd name="connsiteX7" fmla="*/ 289969 w 574600"/>
                <a:gd name="connsiteY7" fmla="*/ 494 h 230018"/>
                <a:gd name="connsiteX8" fmla="*/ 284631 w 574600"/>
                <a:gd name="connsiteY8" fmla="*/ 494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4600" h="230018">
                  <a:moveTo>
                    <a:pt x="284631" y="494"/>
                  </a:moveTo>
                  <a:lnTo>
                    <a:pt x="4762" y="108073"/>
                  </a:lnTo>
                  <a:cubicBezTo>
                    <a:pt x="-1587" y="110518"/>
                    <a:pt x="-1587" y="119501"/>
                    <a:pt x="4762" y="121946"/>
                  </a:cubicBezTo>
                  <a:lnTo>
                    <a:pt x="284631" y="229525"/>
                  </a:lnTo>
                  <a:cubicBezTo>
                    <a:pt x="286348" y="230184"/>
                    <a:pt x="288253" y="230184"/>
                    <a:pt x="289969" y="229525"/>
                  </a:cubicBezTo>
                  <a:lnTo>
                    <a:pt x="569839" y="121946"/>
                  </a:lnTo>
                  <a:cubicBezTo>
                    <a:pt x="576188" y="119501"/>
                    <a:pt x="576188" y="110518"/>
                    <a:pt x="569839" y="108073"/>
                  </a:cubicBezTo>
                  <a:lnTo>
                    <a:pt x="289969" y="494"/>
                  </a:lnTo>
                  <a:cubicBezTo>
                    <a:pt x="288253" y="-165"/>
                    <a:pt x="286348" y="-165"/>
                    <a:pt x="284631" y="4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67DB90E-356C-6750-EF06-54818A3D3F1F}"/>
                </a:ext>
              </a:extLst>
            </p:cNvPr>
            <p:cNvSpPr/>
            <p:nvPr/>
          </p:nvSpPr>
          <p:spPr>
            <a:xfrm>
              <a:off x="1212643" y="1107172"/>
              <a:ext cx="574600" cy="506502"/>
            </a:xfrm>
            <a:custGeom>
              <a:avLst/>
              <a:gdLst>
                <a:gd name="connsiteX0" fmla="*/ 0 w 574600"/>
                <a:gd name="connsiteY0" fmla="*/ 0 h 506502"/>
                <a:gd name="connsiteX1" fmla="*/ 574601 w 574600"/>
                <a:gd name="connsiteY1" fmla="*/ 0 h 506502"/>
                <a:gd name="connsiteX2" fmla="*/ 574601 w 574600"/>
                <a:gd name="connsiteY2" fmla="*/ 506503 h 506502"/>
                <a:gd name="connsiteX3" fmla="*/ 0 w 574600"/>
                <a:gd name="connsiteY3" fmla="*/ 506503 h 50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4600" h="506502">
                  <a:moveTo>
                    <a:pt x="0" y="0"/>
                  </a:moveTo>
                  <a:lnTo>
                    <a:pt x="574601" y="0"/>
                  </a:lnTo>
                  <a:lnTo>
                    <a:pt x="574601" y="506503"/>
                  </a:lnTo>
                  <a:lnTo>
                    <a:pt x="0" y="5065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94D1526-7E29-B809-A0A2-BC65F01128C5}"/>
                </a:ext>
              </a:extLst>
            </p:cNvPr>
            <p:cNvSpPr/>
            <p:nvPr/>
          </p:nvSpPr>
          <p:spPr>
            <a:xfrm>
              <a:off x="1330015" y="1253503"/>
              <a:ext cx="323146" cy="315929"/>
            </a:xfrm>
            <a:custGeom>
              <a:avLst/>
              <a:gdLst>
                <a:gd name="connsiteX0" fmla="*/ 322303 w 323146"/>
                <a:gd name="connsiteY0" fmla="*/ 128553 h 315929"/>
                <a:gd name="connsiteX1" fmla="*/ 230690 w 323146"/>
                <a:gd name="connsiteY1" fmla="*/ 12791 h 315929"/>
                <a:gd name="connsiteX2" fmla="*/ 13628 w 323146"/>
                <a:gd name="connsiteY2" fmla="*/ 219178 h 315929"/>
                <a:gd name="connsiteX3" fmla="*/ 227233 w 323146"/>
                <a:gd name="connsiteY3" fmla="*/ 304112 h 315929"/>
                <a:gd name="connsiteX4" fmla="*/ 322326 w 323146"/>
                <a:gd name="connsiteY4" fmla="*/ 128553 h 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146" h="315929">
                  <a:moveTo>
                    <a:pt x="322303" y="128553"/>
                  </a:moveTo>
                  <a:cubicBezTo>
                    <a:pt x="317553" y="78585"/>
                    <a:pt x="282845" y="32731"/>
                    <a:pt x="230690" y="12791"/>
                  </a:cubicBezTo>
                  <a:cubicBezTo>
                    <a:pt x="88686" y="-41527"/>
                    <a:pt x="-43513" y="86603"/>
                    <a:pt x="13628" y="219178"/>
                  </a:cubicBezTo>
                  <a:cubicBezTo>
                    <a:pt x="47300" y="297293"/>
                    <a:pt x="149001" y="337503"/>
                    <a:pt x="227233" y="304112"/>
                  </a:cubicBezTo>
                  <a:cubicBezTo>
                    <a:pt x="294156" y="275542"/>
                    <a:pt x="329051" y="199214"/>
                    <a:pt x="322326" y="128553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A938972E-A36E-28D4-0E88-69832558ABBC}"/>
                </a:ext>
              </a:extLst>
            </p:cNvPr>
            <p:cNvSpPr/>
            <p:nvPr/>
          </p:nvSpPr>
          <p:spPr>
            <a:xfrm>
              <a:off x="1241327" y="1193885"/>
              <a:ext cx="228380" cy="440208"/>
            </a:xfrm>
            <a:custGeom>
              <a:avLst/>
              <a:gdLst>
                <a:gd name="connsiteX0" fmla="*/ 5459 w 228380"/>
                <a:gd name="connsiteY0" fmla="*/ 438719 h 440208"/>
                <a:gd name="connsiteX1" fmla="*/ 92204 w 228380"/>
                <a:gd name="connsiteY1" fmla="*/ 269485 h 440208"/>
                <a:gd name="connsiteX2" fmla="*/ 178949 w 228380"/>
                <a:gd name="connsiteY2" fmla="*/ 100251 h 440208"/>
                <a:gd name="connsiteX3" fmla="*/ 228024 w 228380"/>
                <a:gd name="connsiteY3" fmla="*/ 4476 h 440208"/>
                <a:gd name="connsiteX4" fmla="*/ 222921 w 228380"/>
                <a:gd name="connsiteY4" fmla="*/ 1490 h 440208"/>
                <a:gd name="connsiteX5" fmla="*/ 136176 w 228380"/>
                <a:gd name="connsiteY5" fmla="*/ 170724 h 440208"/>
                <a:gd name="connsiteX6" fmla="*/ 49431 w 228380"/>
                <a:gd name="connsiteY6" fmla="*/ 339958 h 440208"/>
                <a:gd name="connsiteX7" fmla="*/ 357 w 228380"/>
                <a:gd name="connsiteY7" fmla="*/ 435732 h 440208"/>
                <a:gd name="connsiteX8" fmla="*/ 5459 w 228380"/>
                <a:gd name="connsiteY8" fmla="*/ 438719 h 440208"/>
                <a:gd name="connsiteX9" fmla="*/ 5459 w 228380"/>
                <a:gd name="connsiteY9" fmla="*/ 438719 h 4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380" h="440208">
                  <a:moveTo>
                    <a:pt x="5459" y="438719"/>
                  </a:moveTo>
                  <a:cubicBezTo>
                    <a:pt x="34382" y="382307"/>
                    <a:pt x="63281" y="325896"/>
                    <a:pt x="92204" y="269485"/>
                  </a:cubicBezTo>
                  <a:cubicBezTo>
                    <a:pt x="121127" y="213073"/>
                    <a:pt x="150026" y="156662"/>
                    <a:pt x="178949" y="100251"/>
                  </a:cubicBezTo>
                  <a:cubicBezTo>
                    <a:pt x="195315" y="68318"/>
                    <a:pt x="211681" y="36409"/>
                    <a:pt x="228024" y="4476"/>
                  </a:cubicBezTo>
                  <a:cubicBezTo>
                    <a:pt x="229764" y="1090"/>
                    <a:pt x="224662" y="-1896"/>
                    <a:pt x="222921" y="1490"/>
                  </a:cubicBezTo>
                  <a:cubicBezTo>
                    <a:pt x="193999" y="57901"/>
                    <a:pt x="165099" y="114313"/>
                    <a:pt x="136176" y="170724"/>
                  </a:cubicBezTo>
                  <a:cubicBezTo>
                    <a:pt x="107254" y="227135"/>
                    <a:pt x="78354" y="283546"/>
                    <a:pt x="49431" y="339958"/>
                  </a:cubicBezTo>
                  <a:cubicBezTo>
                    <a:pt x="33065" y="371891"/>
                    <a:pt x="16699" y="403800"/>
                    <a:pt x="357" y="435732"/>
                  </a:cubicBezTo>
                  <a:cubicBezTo>
                    <a:pt x="-1384" y="439119"/>
                    <a:pt x="3719" y="442105"/>
                    <a:pt x="5459" y="438719"/>
                  </a:cubicBezTo>
                  <a:lnTo>
                    <a:pt x="5459" y="438719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BD239CE9-E8B3-8249-1CB2-FADEC69359D1}"/>
                </a:ext>
              </a:extLst>
            </p:cNvPr>
            <p:cNvSpPr/>
            <p:nvPr/>
          </p:nvSpPr>
          <p:spPr>
            <a:xfrm>
              <a:off x="1242822" y="1121845"/>
              <a:ext cx="227037" cy="597127"/>
            </a:xfrm>
            <a:custGeom>
              <a:avLst/>
              <a:gdLst>
                <a:gd name="connsiteX0" fmla="*/ 226835 w 227037"/>
                <a:gd name="connsiteY0" fmla="*/ 593554 h 597127"/>
                <a:gd name="connsiteX1" fmla="*/ 140631 w 227037"/>
                <a:gd name="connsiteY1" fmla="*/ 362735 h 597127"/>
                <a:gd name="connsiteX2" fmla="*/ 54427 w 227037"/>
                <a:gd name="connsiteY2" fmla="*/ 131917 h 597127"/>
                <a:gd name="connsiteX3" fmla="*/ 5893 w 227037"/>
                <a:gd name="connsiteY3" fmla="*/ 1999 h 597127"/>
                <a:gd name="connsiteX4" fmla="*/ 202 w 227037"/>
                <a:gd name="connsiteY4" fmla="*/ 3574 h 597127"/>
                <a:gd name="connsiteX5" fmla="*/ 86406 w 227037"/>
                <a:gd name="connsiteY5" fmla="*/ 234393 h 597127"/>
                <a:gd name="connsiteX6" fmla="*/ 172611 w 227037"/>
                <a:gd name="connsiteY6" fmla="*/ 465211 h 597127"/>
                <a:gd name="connsiteX7" fmla="*/ 221145 w 227037"/>
                <a:gd name="connsiteY7" fmla="*/ 595129 h 597127"/>
                <a:gd name="connsiteX8" fmla="*/ 226835 w 227037"/>
                <a:gd name="connsiteY8" fmla="*/ 593554 h 597127"/>
                <a:gd name="connsiteX9" fmla="*/ 226835 w 227037"/>
                <a:gd name="connsiteY9" fmla="*/ 593554 h 597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037" h="597127">
                  <a:moveTo>
                    <a:pt x="226835" y="593554"/>
                  </a:moveTo>
                  <a:cubicBezTo>
                    <a:pt x="198100" y="516614"/>
                    <a:pt x="169366" y="439675"/>
                    <a:pt x="140631" y="362735"/>
                  </a:cubicBezTo>
                  <a:cubicBezTo>
                    <a:pt x="111896" y="285796"/>
                    <a:pt x="83161" y="208856"/>
                    <a:pt x="54427" y="131917"/>
                  </a:cubicBezTo>
                  <a:cubicBezTo>
                    <a:pt x="38249" y="88603"/>
                    <a:pt x="22071" y="45313"/>
                    <a:pt x="5893" y="1999"/>
                  </a:cubicBezTo>
                  <a:cubicBezTo>
                    <a:pt x="4576" y="-1528"/>
                    <a:pt x="-1138" y="0"/>
                    <a:pt x="202" y="3574"/>
                  </a:cubicBezTo>
                  <a:cubicBezTo>
                    <a:pt x="28937" y="80514"/>
                    <a:pt x="57672" y="157453"/>
                    <a:pt x="86406" y="234393"/>
                  </a:cubicBezTo>
                  <a:cubicBezTo>
                    <a:pt x="115141" y="311332"/>
                    <a:pt x="143876" y="388272"/>
                    <a:pt x="172611" y="465211"/>
                  </a:cubicBezTo>
                  <a:cubicBezTo>
                    <a:pt x="188789" y="508525"/>
                    <a:pt x="204967" y="551815"/>
                    <a:pt x="221145" y="595129"/>
                  </a:cubicBezTo>
                  <a:cubicBezTo>
                    <a:pt x="222461" y="598656"/>
                    <a:pt x="228175" y="597128"/>
                    <a:pt x="226835" y="593554"/>
                  </a:cubicBezTo>
                  <a:lnTo>
                    <a:pt x="226835" y="593554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9F1EADBA-A8DA-062C-DE9D-2CBF6BF3A987}"/>
                </a:ext>
              </a:extLst>
            </p:cNvPr>
            <p:cNvSpPr/>
            <p:nvPr/>
          </p:nvSpPr>
          <p:spPr>
            <a:xfrm>
              <a:off x="1530180" y="1193885"/>
              <a:ext cx="228380" cy="440208"/>
            </a:xfrm>
            <a:custGeom>
              <a:avLst/>
              <a:gdLst>
                <a:gd name="connsiteX0" fmla="*/ 228024 w 228380"/>
                <a:gd name="connsiteY0" fmla="*/ 435732 h 440208"/>
                <a:gd name="connsiteX1" fmla="*/ 141279 w 228380"/>
                <a:gd name="connsiteY1" fmla="*/ 266498 h 440208"/>
                <a:gd name="connsiteX2" fmla="*/ 54534 w 228380"/>
                <a:gd name="connsiteY2" fmla="*/ 97264 h 440208"/>
                <a:gd name="connsiteX3" fmla="*/ 5459 w 228380"/>
                <a:gd name="connsiteY3" fmla="*/ 1490 h 440208"/>
                <a:gd name="connsiteX4" fmla="*/ 357 w 228380"/>
                <a:gd name="connsiteY4" fmla="*/ 4476 h 440208"/>
                <a:gd name="connsiteX5" fmla="*/ 87102 w 228380"/>
                <a:gd name="connsiteY5" fmla="*/ 173710 h 440208"/>
                <a:gd name="connsiteX6" fmla="*/ 173847 w 228380"/>
                <a:gd name="connsiteY6" fmla="*/ 342944 h 440208"/>
                <a:gd name="connsiteX7" fmla="*/ 222921 w 228380"/>
                <a:gd name="connsiteY7" fmla="*/ 438719 h 440208"/>
                <a:gd name="connsiteX8" fmla="*/ 228024 w 228380"/>
                <a:gd name="connsiteY8" fmla="*/ 435732 h 440208"/>
                <a:gd name="connsiteX9" fmla="*/ 228024 w 228380"/>
                <a:gd name="connsiteY9" fmla="*/ 435732 h 4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380" h="440208">
                  <a:moveTo>
                    <a:pt x="228024" y="435732"/>
                  </a:moveTo>
                  <a:cubicBezTo>
                    <a:pt x="199101" y="379321"/>
                    <a:pt x="170202" y="322910"/>
                    <a:pt x="141279" y="266498"/>
                  </a:cubicBezTo>
                  <a:cubicBezTo>
                    <a:pt x="112356" y="210087"/>
                    <a:pt x="83457" y="153676"/>
                    <a:pt x="54534" y="97264"/>
                  </a:cubicBezTo>
                  <a:cubicBezTo>
                    <a:pt x="38168" y="65332"/>
                    <a:pt x="21802" y="33423"/>
                    <a:pt x="5459" y="1490"/>
                  </a:cubicBezTo>
                  <a:cubicBezTo>
                    <a:pt x="3719" y="-1896"/>
                    <a:pt x="-1384" y="1090"/>
                    <a:pt x="357" y="4476"/>
                  </a:cubicBezTo>
                  <a:cubicBezTo>
                    <a:pt x="29279" y="60888"/>
                    <a:pt x="58179" y="117299"/>
                    <a:pt x="87102" y="173710"/>
                  </a:cubicBezTo>
                  <a:cubicBezTo>
                    <a:pt x="116024" y="230121"/>
                    <a:pt x="144924" y="286533"/>
                    <a:pt x="173847" y="342944"/>
                  </a:cubicBezTo>
                  <a:cubicBezTo>
                    <a:pt x="190213" y="374877"/>
                    <a:pt x="206579" y="406786"/>
                    <a:pt x="222921" y="438719"/>
                  </a:cubicBezTo>
                  <a:cubicBezTo>
                    <a:pt x="224661" y="442105"/>
                    <a:pt x="229764" y="439119"/>
                    <a:pt x="228024" y="435732"/>
                  </a:cubicBezTo>
                  <a:lnTo>
                    <a:pt x="228024" y="435732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6DB571BF-10AF-C883-F3CC-39CD82860616}"/>
                </a:ext>
              </a:extLst>
            </p:cNvPr>
            <p:cNvSpPr/>
            <p:nvPr/>
          </p:nvSpPr>
          <p:spPr>
            <a:xfrm>
              <a:off x="1530052" y="1121821"/>
              <a:ext cx="227037" cy="597127"/>
            </a:xfrm>
            <a:custGeom>
              <a:avLst/>
              <a:gdLst>
                <a:gd name="connsiteX0" fmla="*/ 5893 w 227037"/>
                <a:gd name="connsiteY0" fmla="*/ 595129 h 597127"/>
                <a:gd name="connsiteX1" fmla="*/ 92097 w 227037"/>
                <a:gd name="connsiteY1" fmla="*/ 364310 h 597127"/>
                <a:gd name="connsiteX2" fmla="*/ 178301 w 227037"/>
                <a:gd name="connsiteY2" fmla="*/ 133492 h 597127"/>
                <a:gd name="connsiteX3" fmla="*/ 226835 w 227037"/>
                <a:gd name="connsiteY3" fmla="*/ 3574 h 597127"/>
                <a:gd name="connsiteX4" fmla="*/ 221145 w 227037"/>
                <a:gd name="connsiteY4" fmla="*/ 1999 h 597127"/>
                <a:gd name="connsiteX5" fmla="*/ 134940 w 227037"/>
                <a:gd name="connsiteY5" fmla="*/ 232817 h 597127"/>
                <a:gd name="connsiteX6" fmla="*/ 48736 w 227037"/>
                <a:gd name="connsiteY6" fmla="*/ 463636 h 597127"/>
                <a:gd name="connsiteX7" fmla="*/ 202 w 227037"/>
                <a:gd name="connsiteY7" fmla="*/ 593554 h 597127"/>
                <a:gd name="connsiteX8" fmla="*/ 5893 w 227037"/>
                <a:gd name="connsiteY8" fmla="*/ 595129 h 597127"/>
                <a:gd name="connsiteX9" fmla="*/ 5893 w 227037"/>
                <a:gd name="connsiteY9" fmla="*/ 595129 h 597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037" h="597127">
                  <a:moveTo>
                    <a:pt x="5893" y="595129"/>
                  </a:moveTo>
                  <a:cubicBezTo>
                    <a:pt x="34627" y="518189"/>
                    <a:pt x="63362" y="441250"/>
                    <a:pt x="92097" y="364310"/>
                  </a:cubicBezTo>
                  <a:cubicBezTo>
                    <a:pt x="120832" y="287371"/>
                    <a:pt x="149566" y="210431"/>
                    <a:pt x="178301" y="133492"/>
                  </a:cubicBezTo>
                  <a:cubicBezTo>
                    <a:pt x="194479" y="90178"/>
                    <a:pt x="210657" y="46888"/>
                    <a:pt x="226835" y="3574"/>
                  </a:cubicBezTo>
                  <a:cubicBezTo>
                    <a:pt x="228175" y="0"/>
                    <a:pt x="222461" y="-1528"/>
                    <a:pt x="221145" y="1999"/>
                  </a:cubicBezTo>
                  <a:cubicBezTo>
                    <a:pt x="192410" y="78938"/>
                    <a:pt x="163675" y="155878"/>
                    <a:pt x="134940" y="232817"/>
                  </a:cubicBezTo>
                  <a:cubicBezTo>
                    <a:pt x="106206" y="309757"/>
                    <a:pt x="77471" y="386696"/>
                    <a:pt x="48736" y="463636"/>
                  </a:cubicBezTo>
                  <a:cubicBezTo>
                    <a:pt x="32558" y="506950"/>
                    <a:pt x="16380" y="550240"/>
                    <a:pt x="202" y="593554"/>
                  </a:cubicBezTo>
                  <a:cubicBezTo>
                    <a:pt x="-1138" y="597128"/>
                    <a:pt x="4576" y="598656"/>
                    <a:pt x="5893" y="595129"/>
                  </a:cubicBezTo>
                  <a:lnTo>
                    <a:pt x="5893" y="595129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27F07843-EBC1-9D86-8186-8ADEF7716D0F}"/>
                </a:ext>
              </a:extLst>
            </p:cNvPr>
            <p:cNvSpPr/>
            <p:nvPr/>
          </p:nvSpPr>
          <p:spPr>
            <a:xfrm>
              <a:off x="1212626" y="1009739"/>
              <a:ext cx="574612" cy="194841"/>
            </a:xfrm>
            <a:custGeom>
              <a:avLst/>
              <a:gdLst>
                <a:gd name="connsiteX0" fmla="*/ 285766 w 574612"/>
                <a:gd name="connsiteY0" fmla="*/ 247 h 194841"/>
                <a:gd name="connsiteX1" fmla="*/ 3404 w 574612"/>
                <a:gd name="connsiteY1" fmla="*/ 92730 h 194841"/>
                <a:gd name="connsiteX2" fmla="*/ 3404 w 574612"/>
                <a:gd name="connsiteY2" fmla="*/ 102112 h 194841"/>
                <a:gd name="connsiteX3" fmla="*/ 285766 w 574612"/>
                <a:gd name="connsiteY3" fmla="*/ 194594 h 194841"/>
                <a:gd name="connsiteX4" fmla="*/ 288846 w 574612"/>
                <a:gd name="connsiteY4" fmla="*/ 194594 h 194841"/>
                <a:gd name="connsiteX5" fmla="*/ 571209 w 574612"/>
                <a:gd name="connsiteY5" fmla="*/ 102112 h 194841"/>
                <a:gd name="connsiteX6" fmla="*/ 571209 w 574612"/>
                <a:gd name="connsiteY6" fmla="*/ 92730 h 194841"/>
                <a:gd name="connsiteX7" fmla="*/ 288846 w 574612"/>
                <a:gd name="connsiteY7" fmla="*/ 247 h 194841"/>
                <a:gd name="connsiteX8" fmla="*/ 285766 w 574612"/>
                <a:gd name="connsiteY8" fmla="*/ 247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4612" h="194841">
                  <a:moveTo>
                    <a:pt x="285766" y="247"/>
                  </a:moveTo>
                  <a:lnTo>
                    <a:pt x="3404" y="92730"/>
                  </a:lnTo>
                  <a:cubicBezTo>
                    <a:pt x="-1135" y="94211"/>
                    <a:pt x="-1135" y="100630"/>
                    <a:pt x="3404" y="102112"/>
                  </a:cubicBezTo>
                  <a:lnTo>
                    <a:pt x="285766" y="194594"/>
                  </a:lnTo>
                  <a:cubicBezTo>
                    <a:pt x="286754" y="194924"/>
                    <a:pt x="287835" y="194924"/>
                    <a:pt x="288846" y="194594"/>
                  </a:cubicBezTo>
                  <a:lnTo>
                    <a:pt x="571209" y="102112"/>
                  </a:lnTo>
                  <a:cubicBezTo>
                    <a:pt x="575747" y="100630"/>
                    <a:pt x="575747" y="94211"/>
                    <a:pt x="571209" y="92730"/>
                  </a:cubicBezTo>
                  <a:lnTo>
                    <a:pt x="288846" y="247"/>
                  </a:lnTo>
                  <a:cubicBezTo>
                    <a:pt x="287859" y="-82"/>
                    <a:pt x="286777" y="-82"/>
                    <a:pt x="285766" y="247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0A96027F-1435-11C9-3459-DBE850496C80}"/>
                </a:ext>
              </a:extLst>
            </p:cNvPr>
            <p:cNvSpPr/>
            <p:nvPr/>
          </p:nvSpPr>
          <p:spPr>
            <a:xfrm>
              <a:off x="1212643" y="948072"/>
              <a:ext cx="574600" cy="159099"/>
            </a:xfrm>
            <a:custGeom>
              <a:avLst/>
              <a:gdLst>
                <a:gd name="connsiteX0" fmla="*/ 574601 w 574600"/>
                <a:gd name="connsiteY0" fmla="*/ 158370 h 159099"/>
                <a:gd name="connsiteX1" fmla="*/ 574601 w 574600"/>
                <a:gd name="connsiteY1" fmla="*/ 131517 h 159099"/>
                <a:gd name="connsiteX2" fmla="*/ 572155 w 574600"/>
                <a:gd name="connsiteY2" fmla="*/ 126555 h 159099"/>
                <a:gd name="connsiteX3" fmla="*/ 451502 w 574600"/>
                <a:gd name="connsiteY3" fmla="*/ 34120 h 159099"/>
                <a:gd name="connsiteX4" fmla="*/ 451502 w 574600"/>
                <a:gd name="connsiteY4" fmla="*/ 0 h 159099"/>
                <a:gd name="connsiteX5" fmla="*/ 123098 w 574600"/>
                <a:gd name="connsiteY5" fmla="*/ 0 h 159099"/>
                <a:gd name="connsiteX6" fmla="*/ 123098 w 574600"/>
                <a:gd name="connsiteY6" fmla="*/ 34120 h 159099"/>
                <a:gd name="connsiteX7" fmla="*/ 2446 w 574600"/>
                <a:gd name="connsiteY7" fmla="*/ 126555 h 159099"/>
                <a:gd name="connsiteX8" fmla="*/ 0 w 574600"/>
                <a:gd name="connsiteY8" fmla="*/ 131517 h 159099"/>
                <a:gd name="connsiteX9" fmla="*/ 0 w 574600"/>
                <a:gd name="connsiteY9" fmla="*/ 159099 h 159099"/>
                <a:gd name="connsiteX10" fmla="*/ 574601 w 574600"/>
                <a:gd name="connsiteY10" fmla="*/ 158370 h 15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4600" h="159099">
                  <a:moveTo>
                    <a:pt x="574601" y="158370"/>
                  </a:moveTo>
                  <a:lnTo>
                    <a:pt x="574601" y="131517"/>
                  </a:lnTo>
                  <a:cubicBezTo>
                    <a:pt x="574601" y="129565"/>
                    <a:pt x="573684" y="127731"/>
                    <a:pt x="572155" y="126555"/>
                  </a:cubicBezTo>
                  <a:lnTo>
                    <a:pt x="451502" y="34120"/>
                  </a:lnTo>
                  <a:lnTo>
                    <a:pt x="451502" y="0"/>
                  </a:lnTo>
                  <a:lnTo>
                    <a:pt x="123098" y="0"/>
                  </a:lnTo>
                  <a:lnTo>
                    <a:pt x="123098" y="34120"/>
                  </a:lnTo>
                  <a:lnTo>
                    <a:pt x="2446" y="126555"/>
                  </a:lnTo>
                  <a:cubicBezTo>
                    <a:pt x="894" y="127731"/>
                    <a:pt x="0" y="129565"/>
                    <a:pt x="0" y="131517"/>
                  </a:cubicBezTo>
                  <a:lnTo>
                    <a:pt x="0" y="159099"/>
                  </a:lnTo>
                  <a:lnTo>
                    <a:pt x="574601" y="158370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8EB4C44-3336-0ABD-90CF-487FFFB6D6C5}"/>
                </a:ext>
              </a:extLst>
            </p:cNvPr>
            <p:cNvSpPr/>
            <p:nvPr/>
          </p:nvSpPr>
          <p:spPr>
            <a:xfrm>
              <a:off x="1212626" y="982204"/>
              <a:ext cx="574612" cy="194841"/>
            </a:xfrm>
            <a:custGeom>
              <a:avLst/>
              <a:gdLst>
                <a:gd name="connsiteX0" fmla="*/ 285766 w 574612"/>
                <a:gd name="connsiteY0" fmla="*/ 247 h 194841"/>
                <a:gd name="connsiteX1" fmla="*/ 3404 w 574612"/>
                <a:gd name="connsiteY1" fmla="*/ 92729 h 194841"/>
                <a:gd name="connsiteX2" fmla="*/ 3404 w 574612"/>
                <a:gd name="connsiteY2" fmla="*/ 102112 h 194841"/>
                <a:gd name="connsiteX3" fmla="*/ 285766 w 574612"/>
                <a:gd name="connsiteY3" fmla="*/ 194594 h 194841"/>
                <a:gd name="connsiteX4" fmla="*/ 288846 w 574612"/>
                <a:gd name="connsiteY4" fmla="*/ 194594 h 194841"/>
                <a:gd name="connsiteX5" fmla="*/ 571209 w 574612"/>
                <a:gd name="connsiteY5" fmla="*/ 102112 h 194841"/>
                <a:gd name="connsiteX6" fmla="*/ 571209 w 574612"/>
                <a:gd name="connsiteY6" fmla="*/ 92729 h 194841"/>
                <a:gd name="connsiteX7" fmla="*/ 288846 w 574612"/>
                <a:gd name="connsiteY7" fmla="*/ 247 h 194841"/>
                <a:gd name="connsiteX8" fmla="*/ 285766 w 574612"/>
                <a:gd name="connsiteY8" fmla="*/ 247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4612" h="194841">
                  <a:moveTo>
                    <a:pt x="285766" y="247"/>
                  </a:moveTo>
                  <a:lnTo>
                    <a:pt x="3404" y="92729"/>
                  </a:lnTo>
                  <a:cubicBezTo>
                    <a:pt x="-1135" y="94211"/>
                    <a:pt x="-1135" y="100630"/>
                    <a:pt x="3404" y="102112"/>
                  </a:cubicBezTo>
                  <a:lnTo>
                    <a:pt x="285766" y="194594"/>
                  </a:lnTo>
                  <a:cubicBezTo>
                    <a:pt x="286754" y="194924"/>
                    <a:pt x="287835" y="194924"/>
                    <a:pt x="288846" y="194594"/>
                  </a:cubicBezTo>
                  <a:lnTo>
                    <a:pt x="571209" y="102112"/>
                  </a:lnTo>
                  <a:cubicBezTo>
                    <a:pt x="575747" y="100630"/>
                    <a:pt x="575747" y="94211"/>
                    <a:pt x="571209" y="92729"/>
                  </a:cubicBezTo>
                  <a:lnTo>
                    <a:pt x="288846" y="247"/>
                  </a:lnTo>
                  <a:cubicBezTo>
                    <a:pt x="287859" y="-82"/>
                    <a:pt x="286777" y="-82"/>
                    <a:pt x="285766" y="247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93DB4B01-6CD9-C470-5ABB-B03217DF3C41}"/>
                </a:ext>
              </a:extLst>
            </p:cNvPr>
            <p:cNvSpPr/>
            <p:nvPr/>
          </p:nvSpPr>
          <p:spPr>
            <a:xfrm>
              <a:off x="1469492" y="1171319"/>
              <a:ext cx="60267" cy="561173"/>
            </a:xfrm>
            <a:custGeom>
              <a:avLst/>
              <a:gdLst>
                <a:gd name="connsiteX0" fmla="*/ 0 w 60267"/>
                <a:gd name="connsiteY0" fmla="*/ 0 h 561173"/>
                <a:gd name="connsiteX1" fmla="*/ 60268 w 60267"/>
                <a:gd name="connsiteY1" fmla="*/ 0 h 561173"/>
                <a:gd name="connsiteX2" fmla="*/ 60268 w 60267"/>
                <a:gd name="connsiteY2" fmla="*/ 561174 h 561173"/>
                <a:gd name="connsiteX3" fmla="*/ 0 w 60267"/>
                <a:gd name="connsiteY3" fmla="*/ 561174 h 56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67" h="561173">
                  <a:moveTo>
                    <a:pt x="0" y="0"/>
                  </a:moveTo>
                  <a:lnTo>
                    <a:pt x="60268" y="0"/>
                  </a:lnTo>
                  <a:lnTo>
                    <a:pt x="60268" y="561174"/>
                  </a:lnTo>
                  <a:lnTo>
                    <a:pt x="0" y="561174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41875BD0-822B-5CDF-54E1-7649D7F09F14}"/>
                </a:ext>
              </a:extLst>
            </p:cNvPr>
            <p:cNvSpPr/>
            <p:nvPr/>
          </p:nvSpPr>
          <p:spPr>
            <a:xfrm>
              <a:off x="1212620" y="1107195"/>
              <a:ext cx="30145" cy="530769"/>
            </a:xfrm>
            <a:custGeom>
              <a:avLst/>
              <a:gdLst>
                <a:gd name="connsiteX0" fmla="*/ 30146 w 30145"/>
                <a:gd name="connsiteY0" fmla="*/ 0 h 530769"/>
                <a:gd name="connsiteX1" fmla="*/ 30146 w 30145"/>
                <a:gd name="connsiteY1" fmla="*/ 530770 h 530769"/>
                <a:gd name="connsiteX2" fmla="*/ 0 w 30145"/>
                <a:gd name="connsiteY2" fmla="*/ 517319 h 530769"/>
                <a:gd name="connsiteX3" fmla="*/ 0 w 30145"/>
                <a:gd name="connsiteY3" fmla="*/ 0 h 530769"/>
                <a:gd name="connsiteX4" fmla="*/ 30146 w 30145"/>
                <a:gd name="connsiteY4" fmla="*/ 0 h 53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45" h="530769">
                  <a:moveTo>
                    <a:pt x="30146" y="0"/>
                  </a:moveTo>
                  <a:lnTo>
                    <a:pt x="30146" y="530770"/>
                  </a:lnTo>
                  <a:lnTo>
                    <a:pt x="0" y="517319"/>
                  </a:lnTo>
                  <a:lnTo>
                    <a:pt x="0" y="0"/>
                  </a:lnTo>
                  <a:lnTo>
                    <a:pt x="30146" y="0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6EDEE43A-BB22-AB37-B3ED-680C6EB9AE01}"/>
                </a:ext>
              </a:extLst>
            </p:cNvPr>
            <p:cNvSpPr/>
            <p:nvPr/>
          </p:nvSpPr>
          <p:spPr>
            <a:xfrm>
              <a:off x="1757098" y="1107195"/>
              <a:ext cx="30145" cy="530769"/>
            </a:xfrm>
            <a:custGeom>
              <a:avLst/>
              <a:gdLst>
                <a:gd name="connsiteX0" fmla="*/ 30146 w 30145"/>
                <a:gd name="connsiteY0" fmla="*/ 0 h 530769"/>
                <a:gd name="connsiteX1" fmla="*/ 30146 w 30145"/>
                <a:gd name="connsiteY1" fmla="*/ 522234 h 530769"/>
                <a:gd name="connsiteX2" fmla="*/ 0 w 30145"/>
                <a:gd name="connsiteY2" fmla="*/ 530770 h 530769"/>
                <a:gd name="connsiteX3" fmla="*/ 0 w 30145"/>
                <a:gd name="connsiteY3" fmla="*/ 0 h 530769"/>
                <a:gd name="connsiteX4" fmla="*/ 30146 w 30145"/>
                <a:gd name="connsiteY4" fmla="*/ 0 h 53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45" h="530769">
                  <a:moveTo>
                    <a:pt x="30146" y="0"/>
                  </a:moveTo>
                  <a:lnTo>
                    <a:pt x="30146" y="522234"/>
                  </a:lnTo>
                  <a:lnTo>
                    <a:pt x="0" y="530770"/>
                  </a:lnTo>
                  <a:lnTo>
                    <a:pt x="0" y="0"/>
                  </a:lnTo>
                  <a:lnTo>
                    <a:pt x="30146" y="0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AA7A05FB-13D2-B23B-9EE6-246368013152}"/>
                </a:ext>
              </a:extLst>
            </p:cNvPr>
            <p:cNvSpPr/>
            <p:nvPr/>
          </p:nvSpPr>
          <p:spPr>
            <a:xfrm>
              <a:off x="1497592" y="1174547"/>
              <a:ext cx="4702" cy="555589"/>
            </a:xfrm>
            <a:custGeom>
              <a:avLst/>
              <a:gdLst>
                <a:gd name="connsiteX0" fmla="*/ 4703 w 4702"/>
                <a:gd name="connsiteY0" fmla="*/ 553314 h 555589"/>
                <a:gd name="connsiteX1" fmla="*/ 4703 w 4702"/>
                <a:gd name="connsiteY1" fmla="*/ 2275 h 555589"/>
                <a:gd name="connsiteX2" fmla="*/ 0 w 4702"/>
                <a:gd name="connsiteY2" fmla="*/ 2275 h 555589"/>
                <a:gd name="connsiteX3" fmla="*/ 0 w 4702"/>
                <a:gd name="connsiteY3" fmla="*/ 553314 h 555589"/>
                <a:gd name="connsiteX4" fmla="*/ 4703 w 4702"/>
                <a:gd name="connsiteY4" fmla="*/ 553314 h 555589"/>
                <a:gd name="connsiteX5" fmla="*/ 4703 w 4702"/>
                <a:gd name="connsiteY5" fmla="*/ 553314 h 55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02" h="555589">
                  <a:moveTo>
                    <a:pt x="4703" y="553314"/>
                  </a:moveTo>
                  <a:lnTo>
                    <a:pt x="4703" y="2275"/>
                  </a:lnTo>
                  <a:cubicBezTo>
                    <a:pt x="4703" y="-758"/>
                    <a:pt x="0" y="-758"/>
                    <a:pt x="0" y="2275"/>
                  </a:cubicBezTo>
                  <a:lnTo>
                    <a:pt x="0" y="553314"/>
                  </a:lnTo>
                  <a:cubicBezTo>
                    <a:pt x="0" y="556348"/>
                    <a:pt x="4703" y="556348"/>
                    <a:pt x="4703" y="553314"/>
                  </a:cubicBezTo>
                  <a:lnTo>
                    <a:pt x="4703" y="55331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7C61960E-A365-396A-BACA-FE55DD4DD185}"/>
                </a:ext>
              </a:extLst>
            </p:cNvPr>
            <p:cNvSpPr/>
            <p:nvPr/>
          </p:nvSpPr>
          <p:spPr>
            <a:xfrm>
              <a:off x="1213808" y="1081883"/>
              <a:ext cx="572271" cy="97409"/>
            </a:xfrm>
            <a:custGeom>
              <a:avLst/>
              <a:gdLst>
                <a:gd name="connsiteX0" fmla="*/ 1610 w 572271"/>
                <a:gd name="connsiteY0" fmla="*/ 4713 h 97409"/>
                <a:gd name="connsiteX1" fmla="*/ 29992 w 572271"/>
                <a:gd name="connsiteY1" fmla="*/ 14001 h 97409"/>
                <a:gd name="connsiteX2" fmla="*/ 97761 w 572271"/>
                <a:gd name="connsiteY2" fmla="*/ 36199 h 97409"/>
                <a:gd name="connsiteX3" fmla="*/ 179544 w 572271"/>
                <a:gd name="connsiteY3" fmla="*/ 62982 h 97409"/>
                <a:gd name="connsiteX4" fmla="*/ 250135 w 572271"/>
                <a:gd name="connsiteY4" fmla="*/ 86097 h 97409"/>
                <a:gd name="connsiteX5" fmla="*/ 283643 w 572271"/>
                <a:gd name="connsiteY5" fmla="*/ 97078 h 97409"/>
                <a:gd name="connsiteX6" fmla="*/ 292391 w 572271"/>
                <a:gd name="connsiteY6" fmla="*/ 95855 h 97409"/>
                <a:gd name="connsiteX7" fmla="*/ 309697 w 572271"/>
                <a:gd name="connsiteY7" fmla="*/ 90188 h 97409"/>
                <a:gd name="connsiteX8" fmla="*/ 373680 w 572271"/>
                <a:gd name="connsiteY8" fmla="*/ 69237 h 97409"/>
                <a:gd name="connsiteX9" fmla="*/ 455017 w 572271"/>
                <a:gd name="connsiteY9" fmla="*/ 42595 h 97409"/>
                <a:gd name="connsiteX10" fmla="*/ 528500 w 572271"/>
                <a:gd name="connsiteY10" fmla="*/ 18516 h 97409"/>
                <a:gd name="connsiteX11" fmla="*/ 568804 w 572271"/>
                <a:gd name="connsiteY11" fmla="*/ 5324 h 97409"/>
                <a:gd name="connsiteX12" fmla="*/ 570638 w 572271"/>
                <a:gd name="connsiteY12" fmla="*/ 4713 h 97409"/>
                <a:gd name="connsiteX13" fmla="*/ 569392 w 572271"/>
                <a:gd name="connsiteY13" fmla="*/ 175 h 97409"/>
                <a:gd name="connsiteX14" fmla="*/ 541198 w 572271"/>
                <a:gd name="connsiteY14" fmla="*/ 9416 h 97409"/>
                <a:gd name="connsiteX15" fmla="*/ 473523 w 572271"/>
                <a:gd name="connsiteY15" fmla="*/ 31590 h 97409"/>
                <a:gd name="connsiteX16" fmla="*/ 392022 w 572271"/>
                <a:gd name="connsiteY16" fmla="*/ 58279 h 97409"/>
                <a:gd name="connsiteX17" fmla="*/ 321643 w 572271"/>
                <a:gd name="connsiteY17" fmla="*/ 81323 h 97409"/>
                <a:gd name="connsiteX18" fmla="*/ 298363 w 572271"/>
                <a:gd name="connsiteY18" fmla="*/ 88942 h 97409"/>
                <a:gd name="connsiteX19" fmla="*/ 287476 w 572271"/>
                <a:gd name="connsiteY19" fmla="*/ 92516 h 97409"/>
                <a:gd name="connsiteX20" fmla="*/ 280821 w 572271"/>
                <a:gd name="connsiteY20" fmla="*/ 91223 h 97409"/>
                <a:gd name="connsiteX21" fmla="*/ 263186 w 572271"/>
                <a:gd name="connsiteY21" fmla="*/ 85438 h 97409"/>
                <a:gd name="connsiteX22" fmla="*/ 199320 w 572271"/>
                <a:gd name="connsiteY22" fmla="*/ 64510 h 97409"/>
                <a:gd name="connsiteX23" fmla="*/ 117936 w 572271"/>
                <a:gd name="connsiteY23" fmla="*/ 37845 h 97409"/>
                <a:gd name="connsiteX24" fmla="*/ 44595 w 572271"/>
                <a:gd name="connsiteY24" fmla="*/ 13813 h 97409"/>
                <a:gd name="connsiteX25" fmla="*/ 4714 w 572271"/>
                <a:gd name="connsiteY25" fmla="*/ 739 h 97409"/>
                <a:gd name="connsiteX26" fmla="*/ 2880 w 572271"/>
                <a:gd name="connsiteY26" fmla="*/ 128 h 97409"/>
                <a:gd name="connsiteX27" fmla="*/ 1634 w 572271"/>
                <a:gd name="connsiteY27" fmla="*/ 4666 h 97409"/>
                <a:gd name="connsiteX28" fmla="*/ 1634 w 572271"/>
                <a:gd name="connsiteY28" fmla="*/ 4666 h 9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72271" h="97409">
                  <a:moveTo>
                    <a:pt x="1610" y="4713"/>
                  </a:moveTo>
                  <a:cubicBezTo>
                    <a:pt x="11063" y="7817"/>
                    <a:pt x="20516" y="10897"/>
                    <a:pt x="29992" y="14001"/>
                  </a:cubicBezTo>
                  <a:cubicBezTo>
                    <a:pt x="52590" y="21408"/>
                    <a:pt x="75164" y="28792"/>
                    <a:pt x="97761" y="36199"/>
                  </a:cubicBezTo>
                  <a:cubicBezTo>
                    <a:pt x="125014" y="45134"/>
                    <a:pt x="152268" y="54046"/>
                    <a:pt x="179544" y="62982"/>
                  </a:cubicBezTo>
                  <a:cubicBezTo>
                    <a:pt x="203082" y="70695"/>
                    <a:pt x="226621" y="78407"/>
                    <a:pt x="250135" y="86097"/>
                  </a:cubicBezTo>
                  <a:cubicBezTo>
                    <a:pt x="261281" y="89741"/>
                    <a:pt x="272380" y="93833"/>
                    <a:pt x="283643" y="97078"/>
                  </a:cubicBezTo>
                  <a:cubicBezTo>
                    <a:pt x="286841" y="97995"/>
                    <a:pt x="289428" y="96819"/>
                    <a:pt x="292391" y="95855"/>
                  </a:cubicBezTo>
                  <a:cubicBezTo>
                    <a:pt x="298152" y="93974"/>
                    <a:pt x="303913" y="92069"/>
                    <a:pt x="309697" y="90188"/>
                  </a:cubicBezTo>
                  <a:cubicBezTo>
                    <a:pt x="331025" y="83204"/>
                    <a:pt x="352353" y="76221"/>
                    <a:pt x="373680" y="69237"/>
                  </a:cubicBezTo>
                  <a:cubicBezTo>
                    <a:pt x="400793" y="60348"/>
                    <a:pt x="427905" y="51483"/>
                    <a:pt x="455017" y="42595"/>
                  </a:cubicBezTo>
                  <a:cubicBezTo>
                    <a:pt x="479519" y="34576"/>
                    <a:pt x="503998" y="26558"/>
                    <a:pt x="528500" y="18516"/>
                  </a:cubicBezTo>
                  <a:cubicBezTo>
                    <a:pt x="541927" y="14119"/>
                    <a:pt x="555377" y="9721"/>
                    <a:pt x="568804" y="5324"/>
                  </a:cubicBezTo>
                  <a:lnTo>
                    <a:pt x="570638" y="4713"/>
                  </a:lnTo>
                  <a:cubicBezTo>
                    <a:pt x="573507" y="3772"/>
                    <a:pt x="572284" y="-766"/>
                    <a:pt x="569392" y="175"/>
                  </a:cubicBezTo>
                  <a:lnTo>
                    <a:pt x="541198" y="9416"/>
                  </a:lnTo>
                  <a:cubicBezTo>
                    <a:pt x="518647" y="16799"/>
                    <a:pt x="496073" y="24183"/>
                    <a:pt x="473523" y="31590"/>
                  </a:cubicBezTo>
                  <a:cubicBezTo>
                    <a:pt x="446364" y="40478"/>
                    <a:pt x="419181" y="49390"/>
                    <a:pt x="392022" y="58279"/>
                  </a:cubicBezTo>
                  <a:cubicBezTo>
                    <a:pt x="368554" y="65968"/>
                    <a:pt x="345110" y="73657"/>
                    <a:pt x="321643" y="81323"/>
                  </a:cubicBezTo>
                  <a:cubicBezTo>
                    <a:pt x="313883" y="83863"/>
                    <a:pt x="306123" y="86402"/>
                    <a:pt x="298363" y="88942"/>
                  </a:cubicBezTo>
                  <a:cubicBezTo>
                    <a:pt x="294813" y="90118"/>
                    <a:pt x="291144" y="91693"/>
                    <a:pt x="287476" y="92516"/>
                  </a:cubicBezTo>
                  <a:cubicBezTo>
                    <a:pt x="285148" y="93033"/>
                    <a:pt x="283008" y="91952"/>
                    <a:pt x="280821" y="91223"/>
                  </a:cubicBezTo>
                  <a:cubicBezTo>
                    <a:pt x="274943" y="89295"/>
                    <a:pt x="269064" y="87366"/>
                    <a:pt x="263186" y="85438"/>
                  </a:cubicBezTo>
                  <a:cubicBezTo>
                    <a:pt x="241905" y="78454"/>
                    <a:pt x="220601" y="71494"/>
                    <a:pt x="199320" y="64510"/>
                  </a:cubicBezTo>
                  <a:cubicBezTo>
                    <a:pt x="172184" y="55622"/>
                    <a:pt x="145072" y="46733"/>
                    <a:pt x="117936" y="37845"/>
                  </a:cubicBezTo>
                  <a:cubicBezTo>
                    <a:pt x="93481" y="29826"/>
                    <a:pt x="69026" y="21831"/>
                    <a:pt x="44595" y="13813"/>
                  </a:cubicBezTo>
                  <a:cubicBezTo>
                    <a:pt x="31309" y="9463"/>
                    <a:pt x="18000" y="5113"/>
                    <a:pt x="4714" y="739"/>
                  </a:cubicBezTo>
                  <a:lnTo>
                    <a:pt x="2880" y="128"/>
                  </a:lnTo>
                  <a:cubicBezTo>
                    <a:pt x="-12" y="-813"/>
                    <a:pt x="-1235" y="3725"/>
                    <a:pt x="1634" y="4666"/>
                  </a:cubicBezTo>
                  <a:lnTo>
                    <a:pt x="1634" y="4666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D2010E16-7957-7D70-5C9C-36BEC060B4DB}"/>
                </a:ext>
              </a:extLst>
            </p:cNvPr>
            <p:cNvSpPr/>
            <p:nvPr/>
          </p:nvSpPr>
          <p:spPr>
            <a:xfrm>
              <a:off x="1336305" y="952792"/>
              <a:ext cx="327334" cy="57799"/>
            </a:xfrm>
            <a:custGeom>
              <a:avLst/>
              <a:gdLst>
                <a:gd name="connsiteX0" fmla="*/ 753 w 327334"/>
                <a:gd name="connsiteY0" fmla="*/ 3981 h 57799"/>
                <a:gd name="connsiteX1" fmla="*/ 8607 w 327334"/>
                <a:gd name="connsiteY1" fmla="*/ 7767 h 57799"/>
                <a:gd name="connsiteX2" fmla="*/ 19306 w 327334"/>
                <a:gd name="connsiteY2" fmla="*/ 11270 h 57799"/>
                <a:gd name="connsiteX3" fmla="*/ 56412 w 327334"/>
                <a:gd name="connsiteY3" fmla="*/ 23427 h 57799"/>
                <a:gd name="connsiteX4" fmla="*/ 141723 w 327334"/>
                <a:gd name="connsiteY4" fmla="*/ 51386 h 57799"/>
                <a:gd name="connsiteX5" fmla="*/ 159899 w 327334"/>
                <a:gd name="connsiteY5" fmla="*/ 57335 h 57799"/>
                <a:gd name="connsiteX6" fmla="*/ 178664 w 327334"/>
                <a:gd name="connsiteY6" fmla="*/ 53643 h 57799"/>
                <a:gd name="connsiteX7" fmla="*/ 259789 w 327334"/>
                <a:gd name="connsiteY7" fmla="*/ 27072 h 57799"/>
                <a:gd name="connsiteX8" fmla="*/ 321303 w 327334"/>
                <a:gd name="connsiteY8" fmla="*/ 6920 h 57799"/>
                <a:gd name="connsiteX9" fmla="*/ 326570 w 327334"/>
                <a:gd name="connsiteY9" fmla="*/ 3934 h 57799"/>
                <a:gd name="connsiteX10" fmla="*/ 323255 w 327334"/>
                <a:gd name="connsiteY10" fmla="*/ 618 h 57799"/>
                <a:gd name="connsiteX11" fmla="*/ 316906 w 327334"/>
                <a:gd name="connsiteY11" fmla="*/ 3416 h 57799"/>
                <a:gd name="connsiteX12" fmla="*/ 305877 w 327334"/>
                <a:gd name="connsiteY12" fmla="*/ 7014 h 57799"/>
                <a:gd name="connsiteX13" fmla="*/ 268819 w 327334"/>
                <a:gd name="connsiteY13" fmla="*/ 19148 h 57799"/>
                <a:gd name="connsiteX14" fmla="*/ 184684 w 327334"/>
                <a:gd name="connsiteY14" fmla="*/ 46707 h 57799"/>
                <a:gd name="connsiteX15" fmla="*/ 166201 w 327334"/>
                <a:gd name="connsiteY15" fmla="*/ 52750 h 57799"/>
                <a:gd name="connsiteX16" fmla="*/ 159100 w 327334"/>
                <a:gd name="connsiteY16" fmla="*/ 52091 h 57799"/>
                <a:gd name="connsiteX17" fmla="*/ 149553 w 327334"/>
                <a:gd name="connsiteY17" fmla="*/ 48964 h 57799"/>
                <a:gd name="connsiteX18" fmla="*/ 69274 w 327334"/>
                <a:gd name="connsiteY18" fmla="*/ 22675 h 57799"/>
                <a:gd name="connsiteX19" fmla="*/ 7502 w 327334"/>
                <a:gd name="connsiteY19" fmla="*/ 2429 h 57799"/>
                <a:gd name="connsiteX20" fmla="*/ 4092 w 327334"/>
                <a:gd name="connsiteY20" fmla="*/ 618 h 57799"/>
                <a:gd name="connsiteX21" fmla="*/ 777 w 327334"/>
                <a:gd name="connsiteY21" fmla="*/ 3934 h 57799"/>
                <a:gd name="connsiteX22" fmla="*/ 777 w 327334"/>
                <a:gd name="connsiteY22" fmla="*/ 3934 h 5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7334" h="57799">
                  <a:moveTo>
                    <a:pt x="753" y="3981"/>
                  </a:moveTo>
                  <a:cubicBezTo>
                    <a:pt x="3128" y="6027"/>
                    <a:pt x="5738" y="6826"/>
                    <a:pt x="8607" y="7767"/>
                  </a:cubicBezTo>
                  <a:cubicBezTo>
                    <a:pt x="12181" y="8942"/>
                    <a:pt x="15732" y="10095"/>
                    <a:pt x="19306" y="11270"/>
                  </a:cubicBezTo>
                  <a:cubicBezTo>
                    <a:pt x="31675" y="15315"/>
                    <a:pt x="44043" y="19383"/>
                    <a:pt x="56412" y="23427"/>
                  </a:cubicBezTo>
                  <a:cubicBezTo>
                    <a:pt x="84841" y="32739"/>
                    <a:pt x="113294" y="42051"/>
                    <a:pt x="141723" y="51386"/>
                  </a:cubicBezTo>
                  <a:cubicBezTo>
                    <a:pt x="147766" y="53361"/>
                    <a:pt x="153786" y="55572"/>
                    <a:pt x="159899" y="57335"/>
                  </a:cubicBezTo>
                  <a:cubicBezTo>
                    <a:pt x="165919" y="59075"/>
                    <a:pt x="172997" y="55501"/>
                    <a:pt x="178664" y="53643"/>
                  </a:cubicBezTo>
                  <a:cubicBezTo>
                    <a:pt x="205706" y="44778"/>
                    <a:pt x="232747" y="35937"/>
                    <a:pt x="259789" y="27072"/>
                  </a:cubicBezTo>
                  <a:cubicBezTo>
                    <a:pt x="280294" y="20347"/>
                    <a:pt x="300892" y="13880"/>
                    <a:pt x="321303" y="6920"/>
                  </a:cubicBezTo>
                  <a:cubicBezTo>
                    <a:pt x="323278" y="6238"/>
                    <a:pt x="324995" y="5321"/>
                    <a:pt x="326570" y="3934"/>
                  </a:cubicBezTo>
                  <a:cubicBezTo>
                    <a:pt x="328851" y="1935"/>
                    <a:pt x="325512" y="-1381"/>
                    <a:pt x="323255" y="618"/>
                  </a:cubicBezTo>
                  <a:cubicBezTo>
                    <a:pt x="321491" y="2170"/>
                    <a:pt x="319093" y="2711"/>
                    <a:pt x="316906" y="3416"/>
                  </a:cubicBezTo>
                  <a:cubicBezTo>
                    <a:pt x="313238" y="4616"/>
                    <a:pt x="309569" y="5815"/>
                    <a:pt x="305877" y="7014"/>
                  </a:cubicBezTo>
                  <a:cubicBezTo>
                    <a:pt x="293532" y="11059"/>
                    <a:pt x="281164" y="15103"/>
                    <a:pt x="268819" y="19148"/>
                  </a:cubicBezTo>
                  <a:cubicBezTo>
                    <a:pt x="240766" y="28342"/>
                    <a:pt x="212713" y="37512"/>
                    <a:pt x="184684" y="46707"/>
                  </a:cubicBezTo>
                  <a:cubicBezTo>
                    <a:pt x="178523" y="48729"/>
                    <a:pt x="172409" y="50892"/>
                    <a:pt x="166201" y="52750"/>
                  </a:cubicBezTo>
                  <a:cubicBezTo>
                    <a:pt x="163521" y="53573"/>
                    <a:pt x="161522" y="52891"/>
                    <a:pt x="159100" y="52091"/>
                  </a:cubicBezTo>
                  <a:cubicBezTo>
                    <a:pt x="155925" y="51057"/>
                    <a:pt x="152727" y="49999"/>
                    <a:pt x="149553" y="48964"/>
                  </a:cubicBezTo>
                  <a:cubicBezTo>
                    <a:pt x="122793" y="40193"/>
                    <a:pt x="96034" y="31422"/>
                    <a:pt x="69274" y="22675"/>
                  </a:cubicBezTo>
                  <a:cubicBezTo>
                    <a:pt x="48699" y="15926"/>
                    <a:pt x="27959" y="9507"/>
                    <a:pt x="7502" y="2429"/>
                  </a:cubicBezTo>
                  <a:cubicBezTo>
                    <a:pt x="6256" y="2006"/>
                    <a:pt x="5127" y="1512"/>
                    <a:pt x="4092" y="618"/>
                  </a:cubicBezTo>
                  <a:cubicBezTo>
                    <a:pt x="1811" y="-1357"/>
                    <a:pt x="-1528" y="1959"/>
                    <a:pt x="777" y="3934"/>
                  </a:cubicBezTo>
                  <a:lnTo>
                    <a:pt x="777" y="393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3B2DFA4A-7130-1119-13ED-A9CC3E0210F5}"/>
                </a:ext>
              </a:extLst>
            </p:cNvPr>
            <p:cNvSpPr/>
            <p:nvPr/>
          </p:nvSpPr>
          <p:spPr>
            <a:xfrm>
              <a:off x="1336305" y="980821"/>
              <a:ext cx="327334" cy="57799"/>
            </a:xfrm>
            <a:custGeom>
              <a:avLst/>
              <a:gdLst>
                <a:gd name="connsiteX0" fmla="*/ 753 w 327334"/>
                <a:gd name="connsiteY0" fmla="*/ 3981 h 57799"/>
                <a:gd name="connsiteX1" fmla="*/ 8607 w 327334"/>
                <a:gd name="connsiteY1" fmla="*/ 7767 h 57799"/>
                <a:gd name="connsiteX2" fmla="*/ 19306 w 327334"/>
                <a:gd name="connsiteY2" fmla="*/ 11270 h 57799"/>
                <a:gd name="connsiteX3" fmla="*/ 56412 w 327334"/>
                <a:gd name="connsiteY3" fmla="*/ 23427 h 57799"/>
                <a:gd name="connsiteX4" fmla="*/ 141723 w 327334"/>
                <a:gd name="connsiteY4" fmla="*/ 51386 h 57799"/>
                <a:gd name="connsiteX5" fmla="*/ 159899 w 327334"/>
                <a:gd name="connsiteY5" fmla="*/ 57335 h 57799"/>
                <a:gd name="connsiteX6" fmla="*/ 178664 w 327334"/>
                <a:gd name="connsiteY6" fmla="*/ 53643 h 57799"/>
                <a:gd name="connsiteX7" fmla="*/ 259789 w 327334"/>
                <a:gd name="connsiteY7" fmla="*/ 27072 h 57799"/>
                <a:gd name="connsiteX8" fmla="*/ 321303 w 327334"/>
                <a:gd name="connsiteY8" fmla="*/ 6920 h 57799"/>
                <a:gd name="connsiteX9" fmla="*/ 326570 w 327334"/>
                <a:gd name="connsiteY9" fmla="*/ 3934 h 57799"/>
                <a:gd name="connsiteX10" fmla="*/ 323255 w 327334"/>
                <a:gd name="connsiteY10" fmla="*/ 618 h 57799"/>
                <a:gd name="connsiteX11" fmla="*/ 316906 w 327334"/>
                <a:gd name="connsiteY11" fmla="*/ 3416 h 57799"/>
                <a:gd name="connsiteX12" fmla="*/ 305877 w 327334"/>
                <a:gd name="connsiteY12" fmla="*/ 7014 h 57799"/>
                <a:gd name="connsiteX13" fmla="*/ 268819 w 327334"/>
                <a:gd name="connsiteY13" fmla="*/ 19148 h 57799"/>
                <a:gd name="connsiteX14" fmla="*/ 184684 w 327334"/>
                <a:gd name="connsiteY14" fmla="*/ 46707 h 57799"/>
                <a:gd name="connsiteX15" fmla="*/ 166201 w 327334"/>
                <a:gd name="connsiteY15" fmla="*/ 52750 h 57799"/>
                <a:gd name="connsiteX16" fmla="*/ 159100 w 327334"/>
                <a:gd name="connsiteY16" fmla="*/ 52091 h 57799"/>
                <a:gd name="connsiteX17" fmla="*/ 149553 w 327334"/>
                <a:gd name="connsiteY17" fmla="*/ 48964 h 57799"/>
                <a:gd name="connsiteX18" fmla="*/ 69274 w 327334"/>
                <a:gd name="connsiteY18" fmla="*/ 22675 h 57799"/>
                <a:gd name="connsiteX19" fmla="*/ 7502 w 327334"/>
                <a:gd name="connsiteY19" fmla="*/ 2429 h 57799"/>
                <a:gd name="connsiteX20" fmla="*/ 4092 w 327334"/>
                <a:gd name="connsiteY20" fmla="*/ 618 h 57799"/>
                <a:gd name="connsiteX21" fmla="*/ 777 w 327334"/>
                <a:gd name="connsiteY21" fmla="*/ 3934 h 57799"/>
                <a:gd name="connsiteX22" fmla="*/ 777 w 327334"/>
                <a:gd name="connsiteY22" fmla="*/ 3934 h 5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7334" h="57799">
                  <a:moveTo>
                    <a:pt x="753" y="3981"/>
                  </a:moveTo>
                  <a:cubicBezTo>
                    <a:pt x="3128" y="6027"/>
                    <a:pt x="5738" y="6826"/>
                    <a:pt x="8607" y="7767"/>
                  </a:cubicBezTo>
                  <a:cubicBezTo>
                    <a:pt x="12181" y="8942"/>
                    <a:pt x="15732" y="10095"/>
                    <a:pt x="19306" y="11270"/>
                  </a:cubicBezTo>
                  <a:cubicBezTo>
                    <a:pt x="31675" y="15315"/>
                    <a:pt x="44043" y="19383"/>
                    <a:pt x="56412" y="23427"/>
                  </a:cubicBezTo>
                  <a:cubicBezTo>
                    <a:pt x="84841" y="32739"/>
                    <a:pt x="113294" y="42051"/>
                    <a:pt x="141723" y="51386"/>
                  </a:cubicBezTo>
                  <a:cubicBezTo>
                    <a:pt x="147766" y="53361"/>
                    <a:pt x="153786" y="55572"/>
                    <a:pt x="159899" y="57335"/>
                  </a:cubicBezTo>
                  <a:cubicBezTo>
                    <a:pt x="165919" y="59075"/>
                    <a:pt x="172997" y="55501"/>
                    <a:pt x="178664" y="53643"/>
                  </a:cubicBezTo>
                  <a:cubicBezTo>
                    <a:pt x="205706" y="44778"/>
                    <a:pt x="232747" y="35937"/>
                    <a:pt x="259789" y="27072"/>
                  </a:cubicBezTo>
                  <a:cubicBezTo>
                    <a:pt x="280294" y="20347"/>
                    <a:pt x="300892" y="13880"/>
                    <a:pt x="321303" y="6920"/>
                  </a:cubicBezTo>
                  <a:cubicBezTo>
                    <a:pt x="323278" y="6238"/>
                    <a:pt x="324995" y="5321"/>
                    <a:pt x="326570" y="3934"/>
                  </a:cubicBezTo>
                  <a:cubicBezTo>
                    <a:pt x="328851" y="1935"/>
                    <a:pt x="325512" y="-1381"/>
                    <a:pt x="323255" y="618"/>
                  </a:cubicBezTo>
                  <a:cubicBezTo>
                    <a:pt x="321491" y="2170"/>
                    <a:pt x="319093" y="2711"/>
                    <a:pt x="316906" y="3416"/>
                  </a:cubicBezTo>
                  <a:cubicBezTo>
                    <a:pt x="313238" y="4616"/>
                    <a:pt x="309569" y="5815"/>
                    <a:pt x="305877" y="7014"/>
                  </a:cubicBezTo>
                  <a:cubicBezTo>
                    <a:pt x="293532" y="11059"/>
                    <a:pt x="281164" y="15103"/>
                    <a:pt x="268819" y="19148"/>
                  </a:cubicBezTo>
                  <a:cubicBezTo>
                    <a:pt x="240766" y="28342"/>
                    <a:pt x="212713" y="37512"/>
                    <a:pt x="184684" y="46707"/>
                  </a:cubicBezTo>
                  <a:cubicBezTo>
                    <a:pt x="178523" y="48729"/>
                    <a:pt x="172409" y="50892"/>
                    <a:pt x="166201" y="52750"/>
                  </a:cubicBezTo>
                  <a:cubicBezTo>
                    <a:pt x="163521" y="53573"/>
                    <a:pt x="161522" y="52891"/>
                    <a:pt x="159100" y="52091"/>
                  </a:cubicBezTo>
                  <a:cubicBezTo>
                    <a:pt x="155925" y="51057"/>
                    <a:pt x="152727" y="49999"/>
                    <a:pt x="149553" y="48964"/>
                  </a:cubicBezTo>
                  <a:cubicBezTo>
                    <a:pt x="122793" y="40193"/>
                    <a:pt x="96034" y="31422"/>
                    <a:pt x="69274" y="22675"/>
                  </a:cubicBezTo>
                  <a:cubicBezTo>
                    <a:pt x="48699" y="15926"/>
                    <a:pt x="27959" y="9507"/>
                    <a:pt x="7502" y="2429"/>
                  </a:cubicBezTo>
                  <a:cubicBezTo>
                    <a:pt x="6256" y="2006"/>
                    <a:pt x="5127" y="1512"/>
                    <a:pt x="4092" y="618"/>
                  </a:cubicBezTo>
                  <a:cubicBezTo>
                    <a:pt x="1811" y="-1357"/>
                    <a:pt x="-1528" y="1959"/>
                    <a:pt x="777" y="3934"/>
                  </a:cubicBezTo>
                  <a:lnTo>
                    <a:pt x="777" y="393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E9194AF8-502F-2224-2999-5D78F83436E2}"/>
                </a:ext>
              </a:extLst>
            </p:cNvPr>
            <p:cNvSpPr/>
            <p:nvPr/>
          </p:nvSpPr>
          <p:spPr>
            <a:xfrm>
              <a:off x="1497592" y="888445"/>
              <a:ext cx="4702" cy="290651"/>
            </a:xfrm>
            <a:custGeom>
              <a:avLst/>
              <a:gdLst>
                <a:gd name="connsiteX0" fmla="*/ 0 w 4702"/>
                <a:gd name="connsiteY0" fmla="*/ 2275 h 290651"/>
                <a:gd name="connsiteX1" fmla="*/ 0 w 4702"/>
                <a:gd name="connsiteY1" fmla="*/ 288376 h 290651"/>
                <a:gd name="connsiteX2" fmla="*/ 4703 w 4702"/>
                <a:gd name="connsiteY2" fmla="*/ 288376 h 290651"/>
                <a:gd name="connsiteX3" fmla="*/ 4703 w 4702"/>
                <a:gd name="connsiteY3" fmla="*/ 2275 h 290651"/>
                <a:gd name="connsiteX4" fmla="*/ 0 w 4702"/>
                <a:gd name="connsiteY4" fmla="*/ 2275 h 290651"/>
                <a:gd name="connsiteX5" fmla="*/ 0 w 4702"/>
                <a:gd name="connsiteY5" fmla="*/ 2275 h 29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02" h="290651">
                  <a:moveTo>
                    <a:pt x="0" y="2275"/>
                  </a:moveTo>
                  <a:lnTo>
                    <a:pt x="0" y="288376"/>
                  </a:lnTo>
                  <a:cubicBezTo>
                    <a:pt x="0" y="291410"/>
                    <a:pt x="4703" y="291410"/>
                    <a:pt x="4703" y="288376"/>
                  </a:cubicBezTo>
                  <a:lnTo>
                    <a:pt x="4703" y="2275"/>
                  </a:lnTo>
                  <a:cubicBezTo>
                    <a:pt x="4703" y="-758"/>
                    <a:pt x="0" y="-758"/>
                    <a:pt x="0" y="2275"/>
                  </a:cubicBezTo>
                  <a:lnTo>
                    <a:pt x="0" y="2275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BAB18B0D-B520-C017-1DB8-0C43A8E16073}"/>
                </a:ext>
              </a:extLst>
            </p:cNvPr>
            <p:cNvSpPr/>
            <p:nvPr/>
          </p:nvSpPr>
          <p:spPr>
            <a:xfrm rot="16779000">
              <a:off x="1470858" y="848242"/>
              <a:ext cx="58221" cy="58221"/>
            </a:xfrm>
            <a:custGeom>
              <a:avLst/>
              <a:gdLst>
                <a:gd name="connsiteX0" fmla="*/ 58222 w 58221"/>
                <a:gd name="connsiteY0" fmla="*/ 29111 h 58221"/>
                <a:gd name="connsiteX1" fmla="*/ 29111 w 58221"/>
                <a:gd name="connsiteY1" fmla="*/ 58222 h 58221"/>
                <a:gd name="connsiteX2" fmla="*/ 0 w 58221"/>
                <a:gd name="connsiteY2" fmla="*/ 29111 h 58221"/>
                <a:gd name="connsiteX3" fmla="*/ 29111 w 58221"/>
                <a:gd name="connsiteY3" fmla="*/ 0 h 58221"/>
                <a:gd name="connsiteX4" fmla="*/ 58222 w 58221"/>
                <a:gd name="connsiteY4" fmla="*/ 29111 h 5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221" h="58221">
                  <a:moveTo>
                    <a:pt x="58222" y="29111"/>
                  </a:moveTo>
                  <a:cubicBezTo>
                    <a:pt x="58222" y="45189"/>
                    <a:pt x="45188" y="58222"/>
                    <a:pt x="29111" y="58222"/>
                  </a:cubicBezTo>
                  <a:cubicBezTo>
                    <a:pt x="13033" y="58222"/>
                    <a:pt x="0" y="45189"/>
                    <a:pt x="0" y="29111"/>
                  </a:cubicBezTo>
                  <a:cubicBezTo>
                    <a:pt x="0" y="13033"/>
                    <a:pt x="13033" y="0"/>
                    <a:pt x="29111" y="0"/>
                  </a:cubicBezTo>
                  <a:cubicBezTo>
                    <a:pt x="45188" y="0"/>
                    <a:pt x="58222" y="13033"/>
                    <a:pt x="58222" y="29111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329E925-652E-FBBF-6C15-CFBBFFA0D8DA}"/>
                </a:ext>
              </a:extLst>
            </p:cNvPr>
            <p:cNvSpPr/>
            <p:nvPr/>
          </p:nvSpPr>
          <p:spPr>
            <a:xfrm>
              <a:off x="1427778" y="766870"/>
              <a:ext cx="144332" cy="111693"/>
            </a:xfrm>
            <a:custGeom>
              <a:avLst/>
              <a:gdLst>
                <a:gd name="connsiteX0" fmla="*/ 72166 w 144332"/>
                <a:gd name="connsiteY0" fmla="*/ 111694 h 111693"/>
                <a:gd name="connsiteX1" fmla="*/ 0 w 144332"/>
                <a:gd name="connsiteY1" fmla="*/ 55847 h 111693"/>
                <a:gd name="connsiteX2" fmla="*/ 72166 w 144332"/>
                <a:gd name="connsiteY2" fmla="*/ 0 h 111693"/>
                <a:gd name="connsiteX3" fmla="*/ 144332 w 144332"/>
                <a:gd name="connsiteY3" fmla="*/ 55847 h 111693"/>
                <a:gd name="connsiteX4" fmla="*/ 72166 w 144332"/>
                <a:gd name="connsiteY4" fmla="*/ 111694 h 111693"/>
                <a:gd name="connsiteX5" fmla="*/ 72166 w 144332"/>
                <a:gd name="connsiteY5" fmla="*/ 17706 h 111693"/>
                <a:gd name="connsiteX6" fmla="*/ 17706 w 144332"/>
                <a:gd name="connsiteY6" fmla="*/ 55847 h 111693"/>
                <a:gd name="connsiteX7" fmla="*/ 72166 w 144332"/>
                <a:gd name="connsiteY7" fmla="*/ 93988 h 111693"/>
                <a:gd name="connsiteX8" fmla="*/ 126626 w 144332"/>
                <a:gd name="connsiteY8" fmla="*/ 55847 h 111693"/>
                <a:gd name="connsiteX9" fmla="*/ 72166 w 144332"/>
                <a:gd name="connsiteY9" fmla="*/ 17706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332" h="111693">
                  <a:moveTo>
                    <a:pt x="72166" y="111694"/>
                  </a:moveTo>
                  <a:cubicBezTo>
                    <a:pt x="32379" y="111694"/>
                    <a:pt x="0" y="86651"/>
                    <a:pt x="0" y="55847"/>
                  </a:cubicBezTo>
                  <a:cubicBezTo>
                    <a:pt x="0" y="25043"/>
                    <a:pt x="32356" y="0"/>
                    <a:pt x="72166" y="0"/>
                  </a:cubicBezTo>
                  <a:cubicBezTo>
                    <a:pt x="111976" y="0"/>
                    <a:pt x="144332" y="25066"/>
                    <a:pt x="144332" y="55847"/>
                  </a:cubicBezTo>
                  <a:cubicBezTo>
                    <a:pt x="144332" y="86627"/>
                    <a:pt x="111953" y="111694"/>
                    <a:pt x="72166" y="111694"/>
                  </a:cubicBezTo>
                  <a:close/>
                  <a:moveTo>
                    <a:pt x="72166" y="17706"/>
                  </a:moveTo>
                  <a:cubicBezTo>
                    <a:pt x="42138" y="17706"/>
                    <a:pt x="17706" y="34825"/>
                    <a:pt x="17706" y="55847"/>
                  </a:cubicBezTo>
                  <a:cubicBezTo>
                    <a:pt x="17706" y="76869"/>
                    <a:pt x="42138" y="93988"/>
                    <a:pt x="72166" y="93988"/>
                  </a:cubicBezTo>
                  <a:cubicBezTo>
                    <a:pt x="102194" y="93988"/>
                    <a:pt x="126626" y="76869"/>
                    <a:pt x="126626" y="55847"/>
                  </a:cubicBezTo>
                  <a:cubicBezTo>
                    <a:pt x="126626" y="34825"/>
                    <a:pt x="102194" y="17706"/>
                    <a:pt x="72166" y="17706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B38034F-34C3-FA75-63B5-D44ED01F832D}"/>
                </a:ext>
              </a:extLst>
            </p:cNvPr>
            <p:cNvSpPr/>
            <p:nvPr/>
          </p:nvSpPr>
          <p:spPr>
            <a:xfrm>
              <a:off x="1475928" y="893753"/>
              <a:ext cx="48489" cy="14851"/>
            </a:xfrm>
            <a:custGeom>
              <a:avLst/>
              <a:gdLst>
                <a:gd name="connsiteX0" fmla="*/ 44544 w 48489"/>
                <a:gd name="connsiteY0" fmla="*/ 777 h 14851"/>
                <a:gd name="connsiteX1" fmla="*/ 3958 w 48489"/>
                <a:gd name="connsiteY1" fmla="*/ 1270 h 14851"/>
                <a:gd name="connsiteX2" fmla="*/ 642 w 48489"/>
                <a:gd name="connsiteY2" fmla="*/ 4586 h 14851"/>
                <a:gd name="connsiteX3" fmla="*/ 47883 w 48489"/>
                <a:gd name="connsiteY3" fmla="*/ 4092 h 14851"/>
                <a:gd name="connsiteX4" fmla="*/ 44567 w 48489"/>
                <a:gd name="connsiteY4" fmla="*/ 777 h 14851"/>
                <a:gd name="connsiteX5" fmla="*/ 44567 w 48489"/>
                <a:gd name="connsiteY5" fmla="*/ 777 h 1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489" h="14851">
                  <a:moveTo>
                    <a:pt x="44544" y="777"/>
                  </a:moveTo>
                  <a:cubicBezTo>
                    <a:pt x="33821" y="13075"/>
                    <a:pt x="14963" y="13357"/>
                    <a:pt x="3958" y="1270"/>
                  </a:cubicBezTo>
                  <a:cubicBezTo>
                    <a:pt x="1912" y="-963"/>
                    <a:pt x="-1403" y="2352"/>
                    <a:pt x="642" y="4586"/>
                  </a:cubicBezTo>
                  <a:cubicBezTo>
                    <a:pt x="13270" y="18460"/>
                    <a:pt x="35561" y="18248"/>
                    <a:pt x="47883" y="4092"/>
                  </a:cubicBezTo>
                  <a:cubicBezTo>
                    <a:pt x="49858" y="1811"/>
                    <a:pt x="46543" y="-1528"/>
                    <a:pt x="44567" y="777"/>
                  </a:cubicBezTo>
                  <a:lnTo>
                    <a:pt x="44567" y="77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5E4583BE-FB78-440C-035C-350629DE6D9A}"/>
                </a:ext>
              </a:extLst>
            </p:cNvPr>
            <p:cNvSpPr/>
            <p:nvPr/>
          </p:nvSpPr>
          <p:spPr>
            <a:xfrm>
              <a:off x="1520883" y="857621"/>
              <a:ext cx="9553" cy="15485"/>
            </a:xfrm>
            <a:custGeom>
              <a:avLst/>
              <a:gdLst>
                <a:gd name="connsiteX0" fmla="*/ 9489 w 9553"/>
                <a:gd name="connsiteY0" fmla="*/ 12501 h 15485"/>
                <a:gd name="connsiteX1" fmla="*/ 4410 w 9553"/>
                <a:gd name="connsiteY1" fmla="*/ 1167 h 15485"/>
                <a:gd name="connsiteX2" fmla="*/ 2999 w 9553"/>
                <a:gd name="connsiteY2" fmla="*/ 85 h 15485"/>
                <a:gd name="connsiteX3" fmla="*/ 1188 w 9553"/>
                <a:gd name="connsiteY3" fmla="*/ 321 h 15485"/>
                <a:gd name="connsiteX4" fmla="*/ 342 w 9553"/>
                <a:gd name="connsiteY4" fmla="*/ 3542 h 15485"/>
                <a:gd name="connsiteX5" fmla="*/ 3281 w 9553"/>
                <a:gd name="connsiteY5" fmla="*/ 8504 h 15485"/>
                <a:gd name="connsiteX6" fmla="*/ 3399 w 9553"/>
                <a:gd name="connsiteY6" fmla="*/ 8786 h 15485"/>
                <a:gd name="connsiteX7" fmla="*/ 3681 w 9553"/>
                <a:gd name="connsiteY7" fmla="*/ 9468 h 15485"/>
                <a:gd name="connsiteX8" fmla="*/ 4175 w 9553"/>
                <a:gd name="connsiteY8" fmla="*/ 10855 h 15485"/>
                <a:gd name="connsiteX9" fmla="*/ 4951 w 9553"/>
                <a:gd name="connsiteY9" fmla="*/ 13747 h 15485"/>
                <a:gd name="connsiteX10" fmla="*/ 7843 w 9553"/>
                <a:gd name="connsiteY10" fmla="*/ 15393 h 15485"/>
                <a:gd name="connsiteX11" fmla="*/ 9489 w 9553"/>
                <a:gd name="connsiteY11" fmla="*/ 12501 h 15485"/>
                <a:gd name="connsiteX12" fmla="*/ 9489 w 9553"/>
                <a:gd name="connsiteY12" fmla="*/ 12501 h 15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3" h="15485">
                  <a:moveTo>
                    <a:pt x="9489" y="12501"/>
                  </a:moveTo>
                  <a:cubicBezTo>
                    <a:pt x="8619" y="8433"/>
                    <a:pt x="6902" y="4506"/>
                    <a:pt x="4410" y="1167"/>
                  </a:cubicBezTo>
                  <a:cubicBezTo>
                    <a:pt x="4034" y="650"/>
                    <a:pt x="3634" y="274"/>
                    <a:pt x="2999" y="85"/>
                  </a:cubicBezTo>
                  <a:cubicBezTo>
                    <a:pt x="2435" y="-79"/>
                    <a:pt x="1682" y="-9"/>
                    <a:pt x="1188" y="321"/>
                  </a:cubicBezTo>
                  <a:cubicBezTo>
                    <a:pt x="224" y="955"/>
                    <a:pt x="-434" y="2484"/>
                    <a:pt x="342" y="3542"/>
                  </a:cubicBezTo>
                  <a:cubicBezTo>
                    <a:pt x="1494" y="5094"/>
                    <a:pt x="2482" y="6740"/>
                    <a:pt x="3281" y="8504"/>
                  </a:cubicBezTo>
                  <a:cubicBezTo>
                    <a:pt x="3328" y="8598"/>
                    <a:pt x="3657" y="9350"/>
                    <a:pt x="3399" y="8786"/>
                  </a:cubicBezTo>
                  <a:cubicBezTo>
                    <a:pt x="3493" y="8997"/>
                    <a:pt x="3587" y="9233"/>
                    <a:pt x="3681" y="9468"/>
                  </a:cubicBezTo>
                  <a:cubicBezTo>
                    <a:pt x="3869" y="9938"/>
                    <a:pt x="4034" y="10385"/>
                    <a:pt x="4175" y="10855"/>
                  </a:cubicBezTo>
                  <a:cubicBezTo>
                    <a:pt x="4480" y="11796"/>
                    <a:pt x="4739" y="12760"/>
                    <a:pt x="4951" y="13747"/>
                  </a:cubicBezTo>
                  <a:cubicBezTo>
                    <a:pt x="5209" y="14947"/>
                    <a:pt x="6691" y="15770"/>
                    <a:pt x="7843" y="15393"/>
                  </a:cubicBezTo>
                  <a:cubicBezTo>
                    <a:pt x="9113" y="14994"/>
                    <a:pt x="9771" y="13794"/>
                    <a:pt x="9489" y="12501"/>
                  </a:cubicBezTo>
                  <a:lnTo>
                    <a:pt x="9489" y="1250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55EFF4DA-AC00-DF5D-E461-A2B8EC2E5E24}"/>
                </a:ext>
              </a:extLst>
            </p:cNvPr>
            <p:cNvSpPr/>
            <p:nvPr/>
          </p:nvSpPr>
          <p:spPr>
            <a:xfrm>
              <a:off x="1469834" y="858038"/>
              <a:ext cx="9511" cy="15410"/>
            </a:xfrm>
            <a:custGeom>
              <a:avLst/>
              <a:gdLst>
                <a:gd name="connsiteX0" fmla="*/ 4597 w 9511"/>
                <a:gd name="connsiteY0" fmla="*/ 13683 h 15410"/>
                <a:gd name="connsiteX1" fmla="*/ 5373 w 9511"/>
                <a:gd name="connsiteY1" fmla="*/ 10814 h 15410"/>
                <a:gd name="connsiteX2" fmla="*/ 5866 w 9511"/>
                <a:gd name="connsiteY2" fmla="*/ 9427 h 15410"/>
                <a:gd name="connsiteX3" fmla="*/ 5984 w 9511"/>
                <a:gd name="connsiteY3" fmla="*/ 9145 h 15410"/>
                <a:gd name="connsiteX4" fmla="*/ 6243 w 9511"/>
                <a:gd name="connsiteY4" fmla="*/ 8557 h 15410"/>
                <a:gd name="connsiteX5" fmla="*/ 9182 w 9511"/>
                <a:gd name="connsiteY5" fmla="*/ 3525 h 15410"/>
                <a:gd name="connsiteX6" fmla="*/ 8335 w 9511"/>
                <a:gd name="connsiteY6" fmla="*/ 303 h 15410"/>
                <a:gd name="connsiteX7" fmla="*/ 5114 w 9511"/>
                <a:gd name="connsiteY7" fmla="*/ 1150 h 15410"/>
                <a:gd name="connsiteX8" fmla="*/ 58 w 9511"/>
                <a:gd name="connsiteY8" fmla="*/ 12460 h 15410"/>
                <a:gd name="connsiteX9" fmla="*/ 1704 w 9511"/>
                <a:gd name="connsiteY9" fmla="*/ 15353 h 15410"/>
                <a:gd name="connsiteX10" fmla="*/ 4597 w 9511"/>
                <a:gd name="connsiteY10" fmla="*/ 13707 h 15410"/>
                <a:gd name="connsiteX11" fmla="*/ 4597 w 9511"/>
                <a:gd name="connsiteY11" fmla="*/ 13707 h 1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1" h="15410">
                  <a:moveTo>
                    <a:pt x="4597" y="13683"/>
                  </a:moveTo>
                  <a:cubicBezTo>
                    <a:pt x="4808" y="12719"/>
                    <a:pt x="5067" y="11755"/>
                    <a:pt x="5373" y="10814"/>
                  </a:cubicBezTo>
                  <a:cubicBezTo>
                    <a:pt x="5537" y="10344"/>
                    <a:pt x="5702" y="9874"/>
                    <a:pt x="5866" y="9427"/>
                  </a:cubicBezTo>
                  <a:cubicBezTo>
                    <a:pt x="5913" y="9333"/>
                    <a:pt x="6196" y="8557"/>
                    <a:pt x="5984" y="9145"/>
                  </a:cubicBezTo>
                  <a:cubicBezTo>
                    <a:pt x="6055" y="8933"/>
                    <a:pt x="6149" y="8745"/>
                    <a:pt x="6243" y="8557"/>
                  </a:cubicBezTo>
                  <a:cubicBezTo>
                    <a:pt x="7066" y="6793"/>
                    <a:pt x="8053" y="5100"/>
                    <a:pt x="9182" y="3525"/>
                  </a:cubicBezTo>
                  <a:cubicBezTo>
                    <a:pt x="9887" y="2514"/>
                    <a:pt x="9394" y="868"/>
                    <a:pt x="8335" y="303"/>
                  </a:cubicBezTo>
                  <a:cubicBezTo>
                    <a:pt x="7136" y="-332"/>
                    <a:pt x="5890" y="68"/>
                    <a:pt x="5114" y="1150"/>
                  </a:cubicBezTo>
                  <a:cubicBezTo>
                    <a:pt x="2715" y="4536"/>
                    <a:pt x="928" y="8392"/>
                    <a:pt x="58" y="12460"/>
                  </a:cubicBezTo>
                  <a:cubicBezTo>
                    <a:pt x="-200" y="13660"/>
                    <a:pt x="411" y="15070"/>
                    <a:pt x="1704" y="15353"/>
                  </a:cubicBezTo>
                  <a:cubicBezTo>
                    <a:pt x="2880" y="15611"/>
                    <a:pt x="4314" y="15000"/>
                    <a:pt x="4597" y="13707"/>
                  </a:cubicBezTo>
                  <a:lnTo>
                    <a:pt x="4597" y="1370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80E89A16-B329-A550-7919-506C251B42FB}"/>
                </a:ext>
              </a:extLst>
            </p:cNvPr>
            <p:cNvSpPr/>
            <p:nvPr/>
          </p:nvSpPr>
          <p:spPr>
            <a:xfrm>
              <a:off x="1468920" y="1718901"/>
              <a:ext cx="61411" cy="15189"/>
            </a:xfrm>
            <a:custGeom>
              <a:avLst/>
              <a:gdLst>
                <a:gd name="connsiteX0" fmla="*/ 1536 w 61411"/>
                <a:gd name="connsiteY0" fmla="*/ 4727 h 15189"/>
                <a:gd name="connsiteX1" fmla="*/ 25286 w 61411"/>
                <a:gd name="connsiteY1" fmla="*/ 13851 h 15189"/>
                <a:gd name="connsiteX2" fmla="*/ 35209 w 61411"/>
                <a:gd name="connsiteY2" fmla="*/ 14462 h 15189"/>
                <a:gd name="connsiteX3" fmla="*/ 48142 w 61411"/>
                <a:gd name="connsiteY3" fmla="*/ 9501 h 15189"/>
                <a:gd name="connsiteX4" fmla="*/ 59828 w 61411"/>
                <a:gd name="connsiteY4" fmla="*/ 5009 h 15189"/>
                <a:gd name="connsiteX5" fmla="*/ 58582 w 61411"/>
                <a:gd name="connsiteY5" fmla="*/ 471 h 15189"/>
                <a:gd name="connsiteX6" fmla="*/ 35467 w 61411"/>
                <a:gd name="connsiteY6" fmla="*/ 9360 h 15189"/>
                <a:gd name="connsiteX7" fmla="*/ 32246 w 61411"/>
                <a:gd name="connsiteY7" fmla="*/ 10535 h 15189"/>
                <a:gd name="connsiteX8" fmla="*/ 27331 w 61411"/>
                <a:gd name="connsiteY8" fmla="*/ 9595 h 15189"/>
                <a:gd name="connsiteX9" fmla="*/ 13811 w 61411"/>
                <a:gd name="connsiteY9" fmla="*/ 4398 h 15189"/>
                <a:gd name="connsiteX10" fmla="*/ 2829 w 61411"/>
                <a:gd name="connsiteY10" fmla="*/ 165 h 15189"/>
                <a:gd name="connsiteX11" fmla="*/ 1583 w 61411"/>
                <a:gd name="connsiteY11" fmla="*/ 4704 h 15189"/>
                <a:gd name="connsiteX12" fmla="*/ 1583 w 61411"/>
                <a:gd name="connsiteY12" fmla="*/ 4704 h 15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411" h="15189">
                  <a:moveTo>
                    <a:pt x="1536" y="4727"/>
                  </a:moveTo>
                  <a:cubicBezTo>
                    <a:pt x="9460" y="7761"/>
                    <a:pt x="17361" y="10817"/>
                    <a:pt x="25286" y="13851"/>
                  </a:cubicBezTo>
                  <a:cubicBezTo>
                    <a:pt x="28648" y="15144"/>
                    <a:pt x="31635" y="15779"/>
                    <a:pt x="35209" y="14462"/>
                  </a:cubicBezTo>
                  <a:cubicBezTo>
                    <a:pt x="39535" y="12840"/>
                    <a:pt x="43815" y="11147"/>
                    <a:pt x="48142" y="9501"/>
                  </a:cubicBezTo>
                  <a:cubicBezTo>
                    <a:pt x="52045" y="7996"/>
                    <a:pt x="55925" y="6514"/>
                    <a:pt x="59828" y="5009"/>
                  </a:cubicBezTo>
                  <a:cubicBezTo>
                    <a:pt x="62627" y="3928"/>
                    <a:pt x="61404" y="-611"/>
                    <a:pt x="58582" y="471"/>
                  </a:cubicBezTo>
                  <a:cubicBezTo>
                    <a:pt x="50869" y="3434"/>
                    <a:pt x="43180" y="6397"/>
                    <a:pt x="35467" y="9360"/>
                  </a:cubicBezTo>
                  <a:cubicBezTo>
                    <a:pt x="34433" y="9759"/>
                    <a:pt x="33328" y="10300"/>
                    <a:pt x="32246" y="10535"/>
                  </a:cubicBezTo>
                  <a:cubicBezTo>
                    <a:pt x="30459" y="10935"/>
                    <a:pt x="28930" y="10230"/>
                    <a:pt x="27331" y="9595"/>
                  </a:cubicBezTo>
                  <a:cubicBezTo>
                    <a:pt x="22817" y="7855"/>
                    <a:pt x="18325" y="6138"/>
                    <a:pt x="13811" y="4398"/>
                  </a:cubicBezTo>
                  <a:cubicBezTo>
                    <a:pt x="10142" y="2987"/>
                    <a:pt x="6498" y="1576"/>
                    <a:pt x="2829" y="165"/>
                  </a:cubicBezTo>
                  <a:cubicBezTo>
                    <a:pt x="8" y="-916"/>
                    <a:pt x="-1215" y="3622"/>
                    <a:pt x="1583" y="4704"/>
                  </a:cubicBezTo>
                  <a:lnTo>
                    <a:pt x="1583" y="470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3FE84874-DF38-78CF-6425-DBE90CCE16D1}"/>
                </a:ext>
              </a:extLst>
            </p:cNvPr>
            <p:cNvSpPr/>
            <p:nvPr/>
          </p:nvSpPr>
          <p:spPr>
            <a:xfrm>
              <a:off x="1210219" y="1593575"/>
              <a:ext cx="32718" cy="41662"/>
            </a:xfrm>
            <a:custGeom>
              <a:avLst/>
              <a:gdLst>
                <a:gd name="connsiteX0" fmla="*/ 31136 w 32718"/>
                <a:gd name="connsiteY0" fmla="*/ 36959 h 41662"/>
                <a:gd name="connsiteX1" fmla="*/ 10960 w 32718"/>
                <a:gd name="connsiteY1" fmla="*/ 29199 h 41662"/>
                <a:gd name="connsiteX2" fmla="*/ 4776 w 32718"/>
                <a:gd name="connsiteY2" fmla="*/ 23273 h 41662"/>
                <a:gd name="connsiteX3" fmla="*/ 4776 w 32718"/>
                <a:gd name="connsiteY3" fmla="*/ 13162 h 41662"/>
                <a:gd name="connsiteX4" fmla="*/ 4776 w 32718"/>
                <a:gd name="connsiteY4" fmla="*/ 2275 h 41662"/>
                <a:gd name="connsiteX5" fmla="*/ 73 w 32718"/>
                <a:gd name="connsiteY5" fmla="*/ 2275 h 41662"/>
                <a:gd name="connsiteX6" fmla="*/ 73 w 32718"/>
                <a:gd name="connsiteY6" fmla="*/ 23226 h 41662"/>
                <a:gd name="connsiteX7" fmla="*/ 3647 w 32718"/>
                <a:gd name="connsiteY7" fmla="*/ 30892 h 41662"/>
                <a:gd name="connsiteX8" fmla="*/ 7856 w 32718"/>
                <a:gd name="connsiteY8" fmla="*/ 33032 h 41662"/>
                <a:gd name="connsiteX9" fmla="*/ 19778 w 32718"/>
                <a:gd name="connsiteY9" fmla="*/ 37617 h 41662"/>
                <a:gd name="connsiteX10" fmla="*/ 29890 w 32718"/>
                <a:gd name="connsiteY10" fmla="*/ 41497 h 41662"/>
                <a:gd name="connsiteX11" fmla="*/ 31136 w 32718"/>
                <a:gd name="connsiteY11" fmla="*/ 36959 h 41662"/>
                <a:gd name="connsiteX12" fmla="*/ 31136 w 32718"/>
                <a:gd name="connsiteY12" fmla="*/ 36959 h 41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18" h="41662">
                  <a:moveTo>
                    <a:pt x="31136" y="36959"/>
                  </a:moveTo>
                  <a:cubicBezTo>
                    <a:pt x="24411" y="34372"/>
                    <a:pt x="17686" y="31786"/>
                    <a:pt x="10960" y="29199"/>
                  </a:cubicBezTo>
                  <a:cubicBezTo>
                    <a:pt x="7974" y="28047"/>
                    <a:pt x="4894" y="27153"/>
                    <a:pt x="4776" y="23273"/>
                  </a:cubicBezTo>
                  <a:cubicBezTo>
                    <a:pt x="4682" y="19911"/>
                    <a:pt x="4776" y="16525"/>
                    <a:pt x="4776" y="13162"/>
                  </a:cubicBezTo>
                  <a:lnTo>
                    <a:pt x="4776" y="2275"/>
                  </a:lnTo>
                  <a:cubicBezTo>
                    <a:pt x="4776" y="-758"/>
                    <a:pt x="73" y="-758"/>
                    <a:pt x="73" y="2275"/>
                  </a:cubicBezTo>
                  <a:cubicBezTo>
                    <a:pt x="73" y="9259"/>
                    <a:pt x="-91" y="16243"/>
                    <a:pt x="73" y="23226"/>
                  </a:cubicBezTo>
                  <a:cubicBezTo>
                    <a:pt x="144" y="26213"/>
                    <a:pt x="1296" y="28988"/>
                    <a:pt x="3647" y="30892"/>
                  </a:cubicBezTo>
                  <a:cubicBezTo>
                    <a:pt x="4894" y="31903"/>
                    <a:pt x="6375" y="32468"/>
                    <a:pt x="7856" y="33032"/>
                  </a:cubicBezTo>
                  <a:cubicBezTo>
                    <a:pt x="11830" y="34560"/>
                    <a:pt x="15804" y="36089"/>
                    <a:pt x="19778" y="37617"/>
                  </a:cubicBezTo>
                  <a:cubicBezTo>
                    <a:pt x="23141" y="38911"/>
                    <a:pt x="26527" y="40204"/>
                    <a:pt x="29890" y="41497"/>
                  </a:cubicBezTo>
                  <a:cubicBezTo>
                    <a:pt x="32711" y="42579"/>
                    <a:pt x="33934" y="38041"/>
                    <a:pt x="31136" y="36959"/>
                  </a:cubicBezTo>
                  <a:lnTo>
                    <a:pt x="31136" y="3695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5AE0B465-F47C-8109-AFFE-FEAFF2406C81}"/>
                </a:ext>
              </a:extLst>
            </p:cNvPr>
            <p:cNvSpPr/>
            <p:nvPr/>
          </p:nvSpPr>
          <p:spPr>
            <a:xfrm>
              <a:off x="1755257" y="1593034"/>
              <a:ext cx="34148" cy="42838"/>
            </a:xfrm>
            <a:custGeom>
              <a:avLst/>
              <a:gdLst>
                <a:gd name="connsiteX0" fmla="*/ 2853 w 34148"/>
                <a:gd name="connsiteY0" fmla="*/ 42697 h 42838"/>
                <a:gd name="connsiteX1" fmla="*/ 25286 w 34148"/>
                <a:gd name="connsiteY1" fmla="*/ 34067 h 42838"/>
                <a:gd name="connsiteX2" fmla="*/ 34033 w 34148"/>
                <a:gd name="connsiteY2" fmla="*/ 25907 h 42838"/>
                <a:gd name="connsiteX3" fmla="*/ 34033 w 34148"/>
                <a:gd name="connsiteY3" fmla="*/ 14526 h 42838"/>
                <a:gd name="connsiteX4" fmla="*/ 34033 w 34148"/>
                <a:gd name="connsiteY4" fmla="*/ 2275 h 42838"/>
                <a:gd name="connsiteX5" fmla="*/ 29330 w 34148"/>
                <a:gd name="connsiteY5" fmla="*/ 2275 h 42838"/>
                <a:gd name="connsiteX6" fmla="*/ 29330 w 34148"/>
                <a:gd name="connsiteY6" fmla="*/ 24802 h 42838"/>
                <a:gd name="connsiteX7" fmla="*/ 26814 w 34148"/>
                <a:gd name="connsiteY7" fmla="*/ 28423 h 42838"/>
                <a:gd name="connsiteX8" fmla="*/ 24251 w 34148"/>
                <a:gd name="connsiteY8" fmla="*/ 29434 h 42838"/>
                <a:gd name="connsiteX9" fmla="*/ 11624 w 34148"/>
                <a:gd name="connsiteY9" fmla="*/ 34278 h 42838"/>
                <a:gd name="connsiteX10" fmla="*/ 1583 w 34148"/>
                <a:gd name="connsiteY10" fmla="*/ 38135 h 42838"/>
                <a:gd name="connsiteX11" fmla="*/ 2829 w 34148"/>
                <a:gd name="connsiteY11" fmla="*/ 42673 h 42838"/>
                <a:gd name="connsiteX12" fmla="*/ 2829 w 34148"/>
                <a:gd name="connsiteY12" fmla="*/ 42673 h 4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8" h="42838">
                  <a:moveTo>
                    <a:pt x="2853" y="42697"/>
                  </a:moveTo>
                  <a:cubicBezTo>
                    <a:pt x="10330" y="39828"/>
                    <a:pt x="17808" y="36935"/>
                    <a:pt x="25286" y="34067"/>
                  </a:cubicBezTo>
                  <a:cubicBezTo>
                    <a:pt x="29095" y="32609"/>
                    <a:pt x="33680" y="30657"/>
                    <a:pt x="34033" y="25907"/>
                  </a:cubicBezTo>
                  <a:cubicBezTo>
                    <a:pt x="34292" y="22145"/>
                    <a:pt x="34033" y="18288"/>
                    <a:pt x="34033" y="14526"/>
                  </a:cubicBezTo>
                  <a:lnTo>
                    <a:pt x="34033" y="2275"/>
                  </a:lnTo>
                  <a:cubicBezTo>
                    <a:pt x="34033" y="-758"/>
                    <a:pt x="29330" y="-758"/>
                    <a:pt x="29330" y="2275"/>
                  </a:cubicBezTo>
                  <a:lnTo>
                    <a:pt x="29330" y="24802"/>
                  </a:lnTo>
                  <a:cubicBezTo>
                    <a:pt x="29330" y="26519"/>
                    <a:pt x="28625" y="27530"/>
                    <a:pt x="26814" y="28423"/>
                  </a:cubicBezTo>
                  <a:cubicBezTo>
                    <a:pt x="26085" y="28776"/>
                    <a:pt x="25098" y="29129"/>
                    <a:pt x="24251" y="29434"/>
                  </a:cubicBezTo>
                  <a:cubicBezTo>
                    <a:pt x="20042" y="31057"/>
                    <a:pt x="15833" y="32679"/>
                    <a:pt x="11624" y="34278"/>
                  </a:cubicBezTo>
                  <a:cubicBezTo>
                    <a:pt x="8285" y="35572"/>
                    <a:pt x="4922" y="36841"/>
                    <a:pt x="1583" y="38135"/>
                  </a:cubicBezTo>
                  <a:cubicBezTo>
                    <a:pt x="-1215" y="39216"/>
                    <a:pt x="8" y="43755"/>
                    <a:pt x="2829" y="42673"/>
                  </a:cubicBezTo>
                  <a:lnTo>
                    <a:pt x="2829" y="42673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1" name="treestump">
            <a:extLst>
              <a:ext uri="{FF2B5EF4-FFF2-40B4-BE49-F238E27FC236}">
                <a16:creationId xmlns:a16="http://schemas.microsoft.com/office/drawing/2014/main" id="{BE4235E6-F878-3A4C-B549-4B9B7D2E2ABB}"/>
              </a:ext>
            </a:extLst>
          </p:cNvPr>
          <p:cNvGrpSpPr/>
          <p:nvPr/>
        </p:nvGrpSpPr>
        <p:grpSpPr>
          <a:xfrm>
            <a:off x="7813431" y="4551913"/>
            <a:ext cx="2378018" cy="2254955"/>
            <a:chOff x="2920227" y="2460373"/>
            <a:chExt cx="958505" cy="908902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6F6F32F-8E8C-CAE3-E397-468C0260F6EF}"/>
                </a:ext>
              </a:extLst>
            </p:cNvPr>
            <p:cNvSpPr/>
            <p:nvPr/>
          </p:nvSpPr>
          <p:spPr>
            <a:xfrm>
              <a:off x="2954234" y="2866063"/>
              <a:ext cx="468938" cy="284671"/>
            </a:xfrm>
            <a:custGeom>
              <a:avLst/>
              <a:gdLst>
                <a:gd name="connsiteX0" fmla="*/ 166781 w 468938"/>
                <a:gd name="connsiteY0" fmla="*/ 283591 h 284671"/>
                <a:gd name="connsiteX1" fmla="*/ 43858 w 468938"/>
                <a:gd name="connsiteY1" fmla="*/ 126438 h 284671"/>
                <a:gd name="connsiteX2" fmla="*/ 223176 w 468938"/>
                <a:gd name="connsiteY2" fmla="*/ 0 h 284671"/>
                <a:gd name="connsiteX3" fmla="*/ 467535 w 468938"/>
                <a:gd name="connsiteY3" fmla="*/ 107218 h 284671"/>
                <a:gd name="connsiteX4" fmla="*/ 166781 w 468938"/>
                <a:gd name="connsiteY4" fmla="*/ 283560 h 28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38" h="284671">
                  <a:moveTo>
                    <a:pt x="166781" y="283591"/>
                  </a:moveTo>
                  <a:cubicBezTo>
                    <a:pt x="-1423" y="268804"/>
                    <a:pt x="-42398" y="179540"/>
                    <a:pt x="43858" y="126438"/>
                  </a:cubicBezTo>
                  <a:cubicBezTo>
                    <a:pt x="109087" y="86287"/>
                    <a:pt x="82394" y="0"/>
                    <a:pt x="223176" y="0"/>
                  </a:cubicBezTo>
                  <a:cubicBezTo>
                    <a:pt x="413768" y="0"/>
                    <a:pt x="449961" y="52722"/>
                    <a:pt x="467535" y="107218"/>
                  </a:cubicBezTo>
                  <a:cubicBezTo>
                    <a:pt x="485109" y="161713"/>
                    <a:pt x="335017" y="298347"/>
                    <a:pt x="166781" y="28356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1A0300-281D-972B-E369-3594835D90CC}"/>
                </a:ext>
              </a:extLst>
            </p:cNvPr>
            <p:cNvSpPr/>
            <p:nvPr/>
          </p:nvSpPr>
          <p:spPr>
            <a:xfrm>
              <a:off x="2920227" y="2728669"/>
              <a:ext cx="940378" cy="633913"/>
            </a:xfrm>
            <a:custGeom>
              <a:avLst/>
              <a:gdLst>
                <a:gd name="connsiteX0" fmla="*/ 925979 w 940378"/>
                <a:gd name="connsiteY0" fmla="*/ 509331 h 633913"/>
                <a:gd name="connsiteX1" fmla="*/ 806950 w 940378"/>
                <a:gd name="connsiteY1" fmla="*/ 494860 h 633913"/>
                <a:gd name="connsiteX2" fmla="*/ 679024 w 940378"/>
                <a:gd name="connsiteY2" fmla="*/ 443974 h 633913"/>
                <a:gd name="connsiteX3" fmla="*/ 626808 w 940378"/>
                <a:gd name="connsiteY3" fmla="*/ 452619 h 633913"/>
                <a:gd name="connsiteX4" fmla="*/ 638524 w 940378"/>
                <a:gd name="connsiteY4" fmla="*/ 606479 h 633913"/>
                <a:gd name="connsiteX5" fmla="*/ 478553 w 940378"/>
                <a:gd name="connsiteY5" fmla="*/ 487799 h 633913"/>
                <a:gd name="connsiteX6" fmla="*/ 446920 w 940378"/>
                <a:gd name="connsiteY6" fmla="*/ 624021 h 633913"/>
                <a:gd name="connsiteX7" fmla="*/ 348505 w 940378"/>
                <a:gd name="connsiteY7" fmla="*/ 495715 h 633913"/>
                <a:gd name="connsiteX8" fmla="*/ 288753 w 940378"/>
                <a:gd name="connsiteY8" fmla="*/ 544922 h 633913"/>
                <a:gd name="connsiteX9" fmla="*/ 258830 w 940378"/>
                <a:gd name="connsiteY9" fmla="*/ 492168 h 633913"/>
                <a:gd name="connsiteX10" fmla="*/ 151644 w 940378"/>
                <a:gd name="connsiteY10" fmla="*/ 544922 h 633913"/>
                <a:gd name="connsiteX11" fmla="*/ 172701 w 940378"/>
                <a:gd name="connsiteY11" fmla="*/ 447679 h 633913"/>
                <a:gd name="connsiteX12" fmla="*/ 1 w 940378"/>
                <a:gd name="connsiteY12" fmla="*/ 509774 h 633913"/>
                <a:gd name="connsiteX13" fmla="*/ 6650 w 940378"/>
                <a:gd name="connsiteY13" fmla="*/ 494828 h 633913"/>
                <a:gd name="connsiteX14" fmla="*/ 153322 w 940378"/>
                <a:gd name="connsiteY14" fmla="*/ 377921 h 633913"/>
                <a:gd name="connsiteX15" fmla="*/ 244707 w 940378"/>
                <a:gd name="connsiteY15" fmla="*/ 0 h 633913"/>
                <a:gd name="connsiteX16" fmla="*/ 649037 w 940378"/>
                <a:gd name="connsiteY16" fmla="*/ 0 h 633913"/>
                <a:gd name="connsiteX17" fmla="*/ 656098 w 940378"/>
                <a:gd name="connsiteY17" fmla="*/ 110352 h 633913"/>
                <a:gd name="connsiteX18" fmla="*/ 733424 w 940378"/>
                <a:gd name="connsiteY18" fmla="*/ 387009 h 633913"/>
                <a:gd name="connsiteX19" fmla="*/ 911983 w 940378"/>
                <a:gd name="connsiteY19" fmla="*/ 469148 h 633913"/>
                <a:gd name="connsiteX20" fmla="*/ 938803 w 940378"/>
                <a:gd name="connsiteY20" fmla="*/ 490427 h 633913"/>
                <a:gd name="connsiteX21" fmla="*/ 925947 w 940378"/>
                <a:gd name="connsiteY21" fmla="*/ 509331 h 63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0378" h="633913">
                  <a:moveTo>
                    <a:pt x="925979" y="509331"/>
                  </a:moveTo>
                  <a:cubicBezTo>
                    <a:pt x="898874" y="515759"/>
                    <a:pt x="840135" y="505341"/>
                    <a:pt x="806950" y="494860"/>
                  </a:cubicBezTo>
                  <a:cubicBezTo>
                    <a:pt x="764456" y="481497"/>
                    <a:pt x="678359" y="405121"/>
                    <a:pt x="679024" y="443974"/>
                  </a:cubicBezTo>
                  <a:cubicBezTo>
                    <a:pt x="679530" y="475798"/>
                    <a:pt x="619842" y="426970"/>
                    <a:pt x="626808" y="452619"/>
                  </a:cubicBezTo>
                  <a:cubicBezTo>
                    <a:pt x="640868" y="504486"/>
                    <a:pt x="738712" y="625794"/>
                    <a:pt x="638524" y="606479"/>
                  </a:cubicBezTo>
                  <a:cubicBezTo>
                    <a:pt x="538336" y="587163"/>
                    <a:pt x="500560" y="431720"/>
                    <a:pt x="478553" y="487799"/>
                  </a:cubicBezTo>
                  <a:cubicBezTo>
                    <a:pt x="459966" y="535264"/>
                    <a:pt x="483841" y="671487"/>
                    <a:pt x="446920" y="624021"/>
                  </a:cubicBezTo>
                  <a:cubicBezTo>
                    <a:pt x="410030" y="576555"/>
                    <a:pt x="383653" y="448249"/>
                    <a:pt x="348505" y="495715"/>
                  </a:cubicBezTo>
                  <a:cubicBezTo>
                    <a:pt x="313325" y="543149"/>
                    <a:pt x="290495" y="588873"/>
                    <a:pt x="288753" y="544922"/>
                  </a:cubicBezTo>
                  <a:cubicBezTo>
                    <a:pt x="286948" y="501003"/>
                    <a:pt x="295783" y="471111"/>
                    <a:pt x="258830" y="492168"/>
                  </a:cubicBezTo>
                  <a:cubicBezTo>
                    <a:pt x="221940" y="513257"/>
                    <a:pt x="121721" y="602901"/>
                    <a:pt x="151644" y="544922"/>
                  </a:cubicBezTo>
                  <a:cubicBezTo>
                    <a:pt x="181536" y="486912"/>
                    <a:pt x="260635" y="425387"/>
                    <a:pt x="172701" y="447679"/>
                  </a:cubicBezTo>
                  <a:cubicBezTo>
                    <a:pt x="84768" y="469939"/>
                    <a:pt x="-253" y="536721"/>
                    <a:pt x="1" y="509774"/>
                  </a:cubicBezTo>
                  <a:cubicBezTo>
                    <a:pt x="64" y="504423"/>
                    <a:pt x="2312" y="499673"/>
                    <a:pt x="6650" y="494828"/>
                  </a:cubicBezTo>
                  <a:cubicBezTo>
                    <a:pt x="24383" y="474816"/>
                    <a:pt x="76946" y="452904"/>
                    <a:pt x="153322" y="377921"/>
                  </a:cubicBezTo>
                  <a:cubicBezTo>
                    <a:pt x="248222" y="284763"/>
                    <a:pt x="248222" y="144139"/>
                    <a:pt x="244707" y="0"/>
                  </a:cubicBezTo>
                  <a:lnTo>
                    <a:pt x="649037" y="0"/>
                  </a:lnTo>
                  <a:cubicBezTo>
                    <a:pt x="648467" y="14439"/>
                    <a:pt x="650525" y="57567"/>
                    <a:pt x="656098" y="110352"/>
                  </a:cubicBezTo>
                  <a:cubicBezTo>
                    <a:pt x="666801" y="212123"/>
                    <a:pt x="690581" y="349771"/>
                    <a:pt x="733424" y="387009"/>
                  </a:cubicBezTo>
                  <a:cubicBezTo>
                    <a:pt x="783106" y="430200"/>
                    <a:pt x="868000" y="448091"/>
                    <a:pt x="911983" y="469148"/>
                  </a:cubicBezTo>
                  <a:cubicBezTo>
                    <a:pt x="925567" y="475639"/>
                    <a:pt x="935257" y="482479"/>
                    <a:pt x="938803" y="490427"/>
                  </a:cubicBezTo>
                  <a:cubicBezTo>
                    <a:pt x="943394" y="500718"/>
                    <a:pt x="937600" y="506576"/>
                    <a:pt x="925947" y="509331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10C65E6-25FC-FBF2-3EB5-DE9E424FF025}"/>
                </a:ext>
              </a:extLst>
            </p:cNvPr>
            <p:cNvSpPr/>
            <p:nvPr/>
          </p:nvSpPr>
          <p:spPr>
            <a:xfrm>
              <a:off x="3164955" y="2689582"/>
              <a:ext cx="404378" cy="103299"/>
            </a:xfrm>
            <a:custGeom>
              <a:avLst/>
              <a:gdLst>
                <a:gd name="connsiteX0" fmla="*/ 10 w 404378"/>
                <a:gd name="connsiteY0" fmla="*/ 39087 h 103299"/>
                <a:gd name="connsiteX1" fmla="*/ 116917 w 404378"/>
                <a:gd name="connsiteY1" fmla="*/ 102417 h 103299"/>
                <a:gd name="connsiteX2" fmla="*/ 404340 w 404378"/>
                <a:gd name="connsiteY2" fmla="*/ 39087 h 103299"/>
                <a:gd name="connsiteX3" fmla="*/ 229423 w 404378"/>
                <a:gd name="connsiteY3" fmla="*/ 424 h 103299"/>
                <a:gd name="connsiteX4" fmla="*/ 10 w 404378"/>
                <a:gd name="connsiteY4" fmla="*/ 39087 h 103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378" h="103299">
                  <a:moveTo>
                    <a:pt x="10" y="39087"/>
                  </a:moveTo>
                  <a:cubicBezTo>
                    <a:pt x="-686" y="65021"/>
                    <a:pt x="33417" y="98015"/>
                    <a:pt x="116917" y="102417"/>
                  </a:cubicBezTo>
                  <a:cubicBezTo>
                    <a:pt x="200418" y="106818"/>
                    <a:pt x="407602" y="96116"/>
                    <a:pt x="404340" y="39087"/>
                  </a:cubicBezTo>
                  <a:cubicBezTo>
                    <a:pt x="402155" y="836"/>
                    <a:pt x="292721" y="-1349"/>
                    <a:pt x="229423" y="424"/>
                  </a:cubicBezTo>
                  <a:cubicBezTo>
                    <a:pt x="166125" y="2197"/>
                    <a:pt x="1245" y="-6067"/>
                    <a:pt x="10" y="39087"/>
                  </a:cubicBezTo>
                  <a:close/>
                </a:path>
              </a:pathLst>
            </a:custGeom>
            <a:solidFill>
              <a:srgbClr val="CEAE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A4B833A-32CF-67A2-D6A0-AC5CC3185724}"/>
                </a:ext>
              </a:extLst>
            </p:cNvPr>
            <p:cNvSpPr/>
            <p:nvPr/>
          </p:nvSpPr>
          <p:spPr>
            <a:xfrm>
              <a:off x="2920227" y="2839053"/>
              <a:ext cx="925978" cy="523529"/>
            </a:xfrm>
            <a:custGeom>
              <a:avLst/>
              <a:gdLst>
                <a:gd name="connsiteX0" fmla="*/ 925979 w 925978"/>
                <a:gd name="connsiteY0" fmla="*/ 398947 h 523529"/>
                <a:gd name="connsiteX1" fmla="*/ 806950 w 925978"/>
                <a:gd name="connsiteY1" fmla="*/ 384476 h 523529"/>
                <a:gd name="connsiteX2" fmla="*/ 679024 w 925978"/>
                <a:gd name="connsiteY2" fmla="*/ 333590 h 523529"/>
                <a:gd name="connsiteX3" fmla="*/ 626808 w 925978"/>
                <a:gd name="connsiteY3" fmla="*/ 342235 h 523529"/>
                <a:gd name="connsiteX4" fmla="*/ 638524 w 925978"/>
                <a:gd name="connsiteY4" fmla="*/ 496095 h 523529"/>
                <a:gd name="connsiteX5" fmla="*/ 478553 w 925978"/>
                <a:gd name="connsiteY5" fmla="*/ 377415 h 523529"/>
                <a:gd name="connsiteX6" fmla="*/ 446920 w 925978"/>
                <a:gd name="connsiteY6" fmla="*/ 513637 h 523529"/>
                <a:gd name="connsiteX7" fmla="*/ 348505 w 925978"/>
                <a:gd name="connsiteY7" fmla="*/ 385331 h 523529"/>
                <a:gd name="connsiteX8" fmla="*/ 288753 w 925978"/>
                <a:gd name="connsiteY8" fmla="*/ 434538 h 523529"/>
                <a:gd name="connsiteX9" fmla="*/ 258830 w 925978"/>
                <a:gd name="connsiteY9" fmla="*/ 381784 h 523529"/>
                <a:gd name="connsiteX10" fmla="*/ 151644 w 925978"/>
                <a:gd name="connsiteY10" fmla="*/ 434538 h 523529"/>
                <a:gd name="connsiteX11" fmla="*/ 172701 w 925978"/>
                <a:gd name="connsiteY11" fmla="*/ 337295 h 523529"/>
                <a:gd name="connsiteX12" fmla="*/ 1 w 925978"/>
                <a:gd name="connsiteY12" fmla="*/ 399390 h 523529"/>
                <a:gd name="connsiteX13" fmla="*/ 6650 w 925978"/>
                <a:gd name="connsiteY13" fmla="*/ 384444 h 523529"/>
                <a:gd name="connsiteX14" fmla="*/ 89169 w 925978"/>
                <a:gd name="connsiteY14" fmla="*/ 349296 h 523529"/>
                <a:gd name="connsiteX15" fmla="*/ 241224 w 925978"/>
                <a:gd name="connsiteY15" fmla="*/ 315003 h 523529"/>
                <a:gd name="connsiteX16" fmla="*/ 308829 w 925978"/>
                <a:gd name="connsiteY16" fmla="*/ 320956 h 523529"/>
                <a:gd name="connsiteX17" fmla="*/ 362501 w 925978"/>
                <a:gd name="connsiteY17" fmla="*/ 287739 h 523529"/>
                <a:gd name="connsiteX18" fmla="*/ 416141 w 925978"/>
                <a:gd name="connsiteY18" fmla="*/ 324091 h 523529"/>
                <a:gd name="connsiteX19" fmla="*/ 461834 w 925978"/>
                <a:gd name="connsiteY19" fmla="*/ 193726 h 523529"/>
                <a:gd name="connsiteX20" fmla="*/ 496127 w 925978"/>
                <a:gd name="connsiteY20" fmla="*/ 218298 h 523529"/>
                <a:gd name="connsiteX21" fmla="*/ 523391 w 925978"/>
                <a:gd name="connsiteY21" fmla="*/ 108452 h 523529"/>
                <a:gd name="connsiteX22" fmla="*/ 559425 w 925978"/>
                <a:gd name="connsiteY22" fmla="*/ 115767 h 523529"/>
                <a:gd name="connsiteX23" fmla="*/ 593402 w 925978"/>
                <a:gd name="connsiteY23" fmla="*/ 40183 h 523529"/>
                <a:gd name="connsiteX24" fmla="*/ 628835 w 925978"/>
                <a:gd name="connsiteY24" fmla="*/ 95280 h 523529"/>
                <a:gd name="connsiteX25" fmla="*/ 656130 w 925978"/>
                <a:gd name="connsiteY25" fmla="*/ 0 h 523529"/>
                <a:gd name="connsiteX26" fmla="*/ 733456 w 925978"/>
                <a:gd name="connsiteY26" fmla="*/ 276657 h 523529"/>
                <a:gd name="connsiteX27" fmla="*/ 912014 w 925978"/>
                <a:gd name="connsiteY27" fmla="*/ 358796 h 523529"/>
                <a:gd name="connsiteX28" fmla="*/ 925979 w 925978"/>
                <a:gd name="connsiteY28" fmla="*/ 398978 h 52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25978" h="523529">
                  <a:moveTo>
                    <a:pt x="925979" y="398947"/>
                  </a:moveTo>
                  <a:cubicBezTo>
                    <a:pt x="898874" y="405375"/>
                    <a:pt x="840135" y="394957"/>
                    <a:pt x="806950" y="384476"/>
                  </a:cubicBezTo>
                  <a:cubicBezTo>
                    <a:pt x="764456" y="371113"/>
                    <a:pt x="678359" y="294737"/>
                    <a:pt x="679024" y="333590"/>
                  </a:cubicBezTo>
                  <a:cubicBezTo>
                    <a:pt x="679530" y="365414"/>
                    <a:pt x="619842" y="316586"/>
                    <a:pt x="626808" y="342235"/>
                  </a:cubicBezTo>
                  <a:cubicBezTo>
                    <a:pt x="640868" y="394102"/>
                    <a:pt x="738712" y="515410"/>
                    <a:pt x="638524" y="496095"/>
                  </a:cubicBezTo>
                  <a:cubicBezTo>
                    <a:pt x="538336" y="476779"/>
                    <a:pt x="500560" y="321336"/>
                    <a:pt x="478553" y="377415"/>
                  </a:cubicBezTo>
                  <a:cubicBezTo>
                    <a:pt x="459966" y="424880"/>
                    <a:pt x="483841" y="561103"/>
                    <a:pt x="446920" y="513637"/>
                  </a:cubicBezTo>
                  <a:cubicBezTo>
                    <a:pt x="410030" y="466171"/>
                    <a:pt x="383653" y="337865"/>
                    <a:pt x="348505" y="385331"/>
                  </a:cubicBezTo>
                  <a:cubicBezTo>
                    <a:pt x="313325" y="432765"/>
                    <a:pt x="290495" y="478489"/>
                    <a:pt x="288753" y="434538"/>
                  </a:cubicBezTo>
                  <a:cubicBezTo>
                    <a:pt x="286948" y="390619"/>
                    <a:pt x="295783" y="360727"/>
                    <a:pt x="258830" y="381784"/>
                  </a:cubicBezTo>
                  <a:cubicBezTo>
                    <a:pt x="221940" y="402873"/>
                    <a:pt x="121721" y="492517"/>
                    <a:pt x="151644" y="434538"/>
                  </a:cubicBezTo>
                  <a:cubicBezTo>
                    <a:pt x="181536" y="376528"/>
                    <a:pt x="260635" y="315003"/>
                    <a:pt x="172701" y="337295"/>
                  </a:cubicBezTo>
                  <a:cubicBezTo>
                    <a:pt x="84768" y="359556"/>
                    <a:pt x="-253" y="426337"/>
                    <a:pt x="1" y="399390"/>
                  </a:cubicBezTo>
                  <a:cubicBezTo>
                    <a:pt x="64" y="394039"/>
                    <a:pt x="2312" y="389289"/>
                    <a:pt x="6650" y="384444"/>
                  </a:cubicBezTo>
                  <a:cubicBezTo>
                    <a:pt x="31602" y="406230"/>
                    <a:pt x="36384" y="368738"/>
                    <a:pt x="89169" y="349296"/>
                  </a:cubicBezTo>
                  <a:cubicBezTo>
                    <a:pt x="146293" y="328207"/>
                    <a:pt x="228052" y="282483"/>
                    <a:pt x="241224" y="315003"/>
                  </a:cubicBezTo>
                  <a:cubicBezTo>
                    <a:pt x="252497" y="342805"/>
                    <a:pt x="275707" y="294769"/>
                    <a:pt x="308829" y="320956"/>
                  </a:cubicBezTo>
                  <a:cubicBezTo>
                    <a:pt x="329094" y="336978"/>
                    <a:pt x="348442" y="309778"/>
                    <a:pt x="362501" y="287739"/>
                  </a:cubicBezTo>
                  <a:cubicBezTo>
                    <a:pt x="394514" y="237614"/>
                    <a:pt x="388878" y="333432"/>
                    <a:pt x="416141" y="324091"/>
                  </a:cubicBezTo>
                  <a:cubicBezTo>
                    <a:pt x="429694" y="319436"/>
                    <a:pt x="446888" y="195468"/>
                    <a:pt x="461834" y="193726"/>
                  </a:cubicBezTo>
                  <a:cubicBezTo>
                    <a:pt x="476780" y="191921"/>
                    <a:pt x="471523" y="210414"/>
                    <a:pt x="496127" y="218298"/>
                  </a:cubicBezTo>
                  <a:cubicBezTo>
                    <a:pt x="520731" y="226214"/>
                    <a:pt x="511548" y="126470"/>
                    <a:pt x="523391" y="108452"/>
                  </a:cubicBezTo>
                  <a:cubicBezTo>
                    <a:pt x="531275" y="96451"/>
                    <a:pt x="547994" y="114880"/>
                    <a:pt x="559425" y="115767"/>
                  </a:cubicBezTo>
                  <a:cubicBezTo>
                    <a:pt x="570856" y="116622"/>
                    <a:pt x="574054" y="48986"/>
                    <a:pt x="593402" y="40183"/>
                  </a:cubicBezTo>
                  <a:cubicBezTo>
                    <a:pt x="612749" y="31412"/>
                    <a:pt x="618290" y="85590"/>
                    <a:pt x="628835" y="95280"/>
                  </a:cubicBezTo>
                  <a:cubicBezTo>
                    <a:pt x="638556" y="104209"/>
                    <a:pt x="634883" y="16972"/>
                    <a:pt x="656130" y="0"/>
                  </a:cubicBezTo>
                  <a:cubicBezTo>
                    <a:pt x="666833" y="101771"/>
                    <a:pt x="690613" y="239419"/>
                    <a:pt x="733456" y="276657"/>
                  </a:cubicBezTo>
                  <a:cubicBezTo>
                    <a:pt x="783138" y="319848"/>
                    <a:pt x="868032" y="337738"/>
                    <a:pt x="912014" y="358796"/>
                  </a:cubicBezTo>
                  <a:cubicBezTo>
                    <a:pt x="916828" y="372570"/>
                    <a:pt x="921482" y="386027"/>
                    <a:pt x="925979" y="39897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DE41F3A-6168-C921-B2DC-A05F30CD9D64}"/>
                </a:ext>
              </a:extLst>
            </p:cNvPr>
            <p:cNvSpPr/>
            <p:nvPr/>
          </p:nvSpPr>
          <p:spPr>
            <a:xfrm>
              <a:off x="3270489" y="3064413"/>
              <a:ext cx="608211" cy="304861"/>
            </a:xfrm>
            <a:custGeom>
              <a:avLst/>
              <a:gdLst>
                <a:gd name="connsiteX0" fmla="*/ 605513 w 608211"/>
                <a:gd name="connsiteY0" fmla="*/ 186315 h 304861"/>
                <a:gd name="connsiteX1" fmla="*/ 523786 w 608211"/>
                <a:gd name="connsiteY1" fmla="*/ 258416 h 304861"/>
                <a:gd name="connsiteX2" fmla="*/ 335094 w 608211"/>
                <a:gd name="connsiteY2" fmla="*/ 283020 h 304861"/>
                <a:gd name="connsiteX3" fmla="*/ 63187 w 608211"/>
                <a:gd name="connsiteY3" fmla="*/ 302937 h 304861"/>
                <a:gd name="connsiteX4" fmla="*/ 554 w 608211"/>
                <a:gd name="connsiteY4" fmla="*/ 245022 h 304861"/>
                <a:gd name="connsiteX5" fmla="*/ 67842 w 608211"/>
                <a:gd name="connsiteY5" fmla="*/ 163453 h 304861"/>
                <a:gd name="connsiteX6" fmla="*/ 245102 w 608211"/>
                <a:gd name="connsiteY6" fmla="*/ 66558 h 304861"/>
                <a:gd name="connsiteX7" fmla="*/ 433192 w 608211"/>
                <a:gd name="connsiteY7" fmla="*/ 21942 h 304861"/>
                <a:gd name="connsiteX8" fmla="*/ 522107 w 608211"/>
                <a:gd name="connsiteY8" fmla="*/ 77356 h 304861"/>
                <a:gd name="connsiteX9" fmla="*/ 605450 w 608211"/>
                <a:gd name="connsiteY9" fmla="*/ 186283 h 30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8211" h="304861">
                  <a:moveTo>
                    <a:pt x="605513" y="186315"/>
                  </a:moveTo>
                  <a:cubicBezTo>
                    <a:pt x="594462" y="210571"/>
                    <a:pt x="576825" y="238721"/>
                    <a:pt x="523786" y="258416"/>
                  </a:cubicBezTo>
                  <a:cubicBezTo>
                    <a:pt x="468150" y="279030"/>
                    <a:pt x="376354" y="290493"/>
                    <a:pt x="335094" y="283020"/>
                  </a:cubicBezTo>
                  <a:cubicBezTo>
                    <a:pt x="254507" y="268454"/>
                    <a:pt x="130032" y="314653"/>
                    <a:pt x="63187" y="302937"/>
                  </a:cubicBezTo>
                  <a:cubicBezTo>
                    <a:pt x="13473" y="294198"/>
                    <a:pt x="-3404" y="271304"/>
                    <a:pt x="554" y="245022"/>
                  </a:cubicBezTo>
                  <a:cubicBezTo>
                    <a:pt x="4607" y="217347"/>
                    <a:pt x="31776" y="185935"/>
                    <a:pt x="67842" y="163453"/>
                  </a:cubicBezTo>
                  <a:cubicBezTo>
                    <a:pt x="115909" y="133561"/>
                    <a:pt x="196433" y="135746"/>
                    <a:pt x="245102" y="66558"/>
                  </a:cubicBezTo>
                  <a:cubicBezTo>
                    <a:pt x="293423" y="-2155"/>
                    <a:pt x="364669" y="-18810"/>
                    <a:pt x="433192" y="21942"/>
                  </a:cubicBezTo>
                  <a:cubicBezTo>
                    <a:pt x="458904" y="37237"/>
                    <a:pt x="491772" y="56552"/>
                    <a:pt x="522107" y="77356"/>
                  </a:cubicBezTo>
                  <a:cubicBezTo>
                    <a:pt x="574956" y="113612"/>
                    <a:pt x="619984" y="154429"/>
                    <a:pt x="605450" y="18628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E2CB65D-AEB6-6E7E-7297-7EE81F9C6DDA}"/>
                </a:ext>
              </a:extLst>
            </p:cNvPr>
            <p:cNvSpPr/>
            <p:nvPr/>
          </p:nvSpPr>
          <p:spPr>
            <a:xfrm>
              <a:off x="3270489" y="3141770"/>
              <a:ext cx="608243" cy="227505"/>
            </a:xfrm>
            <a:custGeom>
              <a:avLst/>
              <a:gdLst>
                <a:gd name="connsiteX0" fmla="*/ 605513 w 608243"/>
                <a:gd name="connsiteY0" fmla="*/ 108959 h 227505"/>
                <a:gd name="connsiteX1" fmla="*/ 523786 w 608243"/>
                <a:gd name="connsiteY1" fmla="*/ 181060 h 227505"/>
                <a:gd name="connsiteX2" fmla="*/ 335094 w 608243"/>
                <a:gd name="connsiteY2" fmla="*/ 205664 h 227505"/>
                <a:gd name="connsiteX3" fmla="*/ 63187 w 608243"/>
                <a:gd name="connsiteY3" fmla="*/ 225581 h 227505"/>
                <a:gd name="connsiteX4" fmla="*/ 554 w 608243"/>
                <a:gd name="connsiteY4" fmla="*/ 167666 h 227505"/>
                <a:gd name="connsiteX5" fmla="*/ 163977 w 608243"/>
                <a:gd name="connsiteY5" fmla="*/ 184543 h 227505"/>
                <a:gd name="connsiteX6" fmla="*/ 319958 w 608243"/>
                <a:gd name="connsiteY6" fmla="*/ 130998 h 227505"/>
                <a:gd name="connsiteX7" fmla="*/ 536642 w 608243"/>
                <a:gd name="connsiteY7" fmla="*/ 117730 h 227505"/>
                <a:gd name="connsiteX8" fmla="*/ 522139 w 608243"/>
                <a:gd name="connsiteY8" fmla="*/ 0 h 227505"/>
                <a:gd name="connsiteX9" fmla="*/ 605481 w 608243"/>
                <a:gd name="connsiteY9" fmla="*/ 108927 h 22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8243" h="227505">
                  <a:moveTo>
                    <a:pt x="605513" y="108959"/>
                  </a:moveTo>
                  <a:cubicBezTo>
                    <a:pt x="594462" y="133214"/>
                    <a:pt x="576825" y="161365"/>
                    <a:pt x="523786" y="181060"/>
                  </a:cubicBezTo>
                  <a:cubicBezTo>
                    <a:pt x="468150" y="201674"/>
                    <a:pt x="376354" y="213137"/>
                    <a:pt x="335094" y="205664"/>
                  </a:cubicBezTo>
                  <a:cubicBezTo>
                    <a:pt x="254507" y="191098"/>
                    <a:pt x="130032" y="237297"/>
                    <a:pt x="63187" y="225581"/>
                  </a:cubicBezTo>
                  <a:cubicBezTo>
                    <a:pt x="13473" y="216842"/>
                    <a:pt x="-3404" y="193948"/>
                    <a:pt x="554" y="167666"/>
                  </a:cubicBezTo>
                  <a:cubicBezTo>
                    <a:pt x="42003" y="202814"/>
                    <a:pt x="128670" y="195721"/>
                    <a:pt x="163977" y="184543"/>
                  </a:cubicBezTo>
                  <a:cubicBezTo>
                    <a:pt x="212013" y="169312"/>
                    <a:pt x="266160" y="98541"/>
                    <a:pt x="319958" y="130998"/>
                  </a:cubicBezTo>
                  <a:cubicBezTo>
                    <a:pt x="373726" y="163423"/>
                    <a:pt x="496807" y="155222"/>
                    <a:pt x="536642" y="117730"/>
                  </a:cubicBezTo>
                  <a:cubicBezTo>
                    <a:pt x="576508" y="80207"/>
                    <a:pt x="522139" y="0"/>
                    <a:pt x="522139" y="0"/>
                  </a:cubicBezTo>
                  <a:cubicBezTo>
                    <a:pt x="574988" y="36256"/>
                    <a:pt x="620016" y="77072"/>
                    <a:pt x="605481" y="1089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4306FD7-8FB3-1987-D22A-30D696A80EBD}"/>
                </a:ext>
              </a:extLst>
            </p:cNvPr>
            <p:cNvSpPr/>
            <p:nvPr/>
          </p:nvSpPr>
          <p:spPr>
            <a:xfrm>
              <a:off x="3177273" y="2692715"/>
              <a:ext cx="379677" cy="88671"/>
            </a:xfrm>
            <a:custGeom>
              <a:avLst/>
              <a:gdLst>
                <a:gd name="connsiteX0" fmla="*/ 10 w 379677"/>
                <a:gd name="connsiteY0" fmla="*/ 33547 h 88671"/>
                <a:gd name="connsiteX1" fmla="*/ 109761 w 379677"/>
                <a:gd name="connsiteY1" fmla="*/ 87916 h 88671"/>
                <a:gd name="connsiteX2" fmla="*/ 379641 w 379677"/>
                <a:gd name="connsiteY2" fmla="*/ 33547 h 88671"/>
                <a:gd name="connsiteX3" fmla="*/ 215395 w 379677"/>
                <a:gd name="connsiteY3" fmla="*/ 362 h 88671"/>
                <a:gd name="connsiteX4" fmla="*/ 10 w 379677"/>
                <a:gd name="connsiteY4" fmla="*/ 33547 h 8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77" h="88671">
                  <a:moveTo>
                    <a:pt x="10" y="33547"/>
                  </a:moveTo>
                  <a:cubicBezTo>
                    <a:pt x="-655" y="55807"/>
                    <a:pt x="31358" y="84147"/>
                    <a:pt x="109761" y="87916"/>
                  </a:cubicBezTo>
                  <a:cubicBezTo>
                    <a:pt x="188163" y="91684"/>
                    <a:pt x="382713" y="82532"/>
                    <a:pt x="379641" y="33547"/>
                  </a:cubicBezTo>
                  <a:cubicBezTo>
                    <a:pt x="377583" y="742"/>
                    <a:pt x="274830" y="-1158"/>
                    <a:pt x="215395" y="362"/>
                  </a:cubicBezTo>
                  <a:cubicBezTo>
                    <a:pt x="155960" y="1882"/>
                    <a:pt x="1118" y="-5211"/>
                    <a:pt x="10" y="33547"/>
                  </a:cubicBezTo>
                  <a:close/>
                </a:path>
              </a:pathLst>
            </a:custGeom>
            <a:solidFill>
              <a:srgbClr val="BF986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4839125-14D8-D355-69D9-F9D85AAA8FEF}"/>
                </a:ext>
              </a:extLst>
            </p:cNvPr>
            <p:cNvSpPr/>
            <p:nvPr/>
          </p:nvSpPr>
          <p:spPr>
            <a:xfrm>
              <a:off x="3164773" y="2460373"/>
              <a:ext cx="410786" cy="316574"/>
            </a:xfrm>
            <a:custGeom>
              <a:avLst/>
              <a:gdLst>
                <a:gd name="connsiteX0" fmla="*/ 408291 w 410786"/>
                <a:gd name="connsiteY0" fmla="*/ 255978 h 316574"/>
                <a:gd name="connsiteX1" fmla="*/ 301643 w 410786"/>
                <a:gd name="connsiteY1" fmla="*/ 315476 h 316574"/>
                <a:gd name="connsiteX2" fmla="*/ 148733 w 410786"/>
                <a:gd name="connsiteY2" fmla="*/ 310473 h 316574"/>
                <a:gd name="connsiteX3" fmla="*/ 1554 w 410786"/>
                <a:gd name="connsiteY3" fmla="*/ 261963 h 316574"/>
                <a:gd name="connsiteX4" fmla="*/ 3 w 410786"/>
                <a:gd name="connsiteY4" fmla="*/ 240525 h 316574"/>
                <a:gd name="connsiteX5" fmla="*/ 80147 w 410786"/>
                <a:gd name="connsiteY5" fmla="*/ 116209 h 316574"/>
                <a:gd name="connsiteX6" fmla="*/ 195882 w 410786"/>
                <a:gd name="connsiteY6" fmla="*/ 15134 h 316574"/>
                <a:gd name="connsiteX7" fmla="*/ 327133 w 410786"/>
                <a:gd name="connsiteY7" fmla="*/ 59972 h 316574"/>
                <a:gd name="connsiteX8" fmla="*/ 347715 w 410786"/>
                <a:gd name="connsiteY8" fmla="*/ 89515 h 316574"/>
                <a:gd name="connsiteX9" fmla="*/ 347747 w 410786"/>
                <a:gd name="connsiteY9" fmla="*/ 89579 h 316574"/>
                <a:gd name="connsiteX10" fmla="*/ 408259 w 410786"/>
                <a:gd name="connsiteY10" fmla="*/ 255978 h 31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786" h="316574">
                  <a:moveTo>
                    <a:pt x="408291" y="255978"/>
                  </a:moveTo>
                  <a:cubicBezTo>
                    <a:pt x="396004" y="293786"/>
                    <a:pt x="371971" y="307813"/>
                    <a:pt x="301643" y="315476"/>
                  </a:cubicBezTo>
                  <a:cubicBezTo>
                    <a:pt x="240466" y="322158"/>
                    <a:pt x="212886" y="295559"/>
                    <a:pt x="148733" y="310473"/>
                  </a:cubicBezTo>
                  <a:cubicBezTo>
                    <a:pt x="104592" y="320764"/>
                    <a:pt x="10135" y="319846"/>
                    <a:pt x="1554" y="261963"/>
                  </a:cubicBezTo>
                  <a:cubicBezTo>
                    <a:pt x="541" y="255408"/>
                    <a:pt x="34" y="248188"/>
                    <a:pt x="3" y="240525"/>
                  </a:cubicBezTo>
                  <a:cubicBezTo>
                    <a:pt x="-282" y="187708"/>
                    <a:pt x="22548" y="115449"/>
                    <a:pt x="80147" y="116209"/>
                  </a:cubicBezTo>
                  <a:cubicBezTo>
                    <a:pt x="146073" y="117095"/>
                    <a:pt x="163045" y="43063"/>
                    <a:pt x="195882" y="15134"/>
                  </a:cubicBezTo>
                  <a:cubicBezTo>
                    <a:pt x="242778" y="-24700"/>
                    <a:pt x="299775" y="22512"/>
                    <a:pt x="327133" y="59972"/>
                  </a:cubicBezTo>
                  <a:cubicBezTo>
                    <a:pt x="334385" y="69915"/>
                    <a:pt x="341287" y="79794"/>
                    <a:pt x="347715" y="89515"/>
                  </a:cubicBezTo>
                  <a:cubicBezTo>
                    <a:pt x="347715" y="89547"/>
                    <a:pt x="347747" y="89547"/>
                    <a:pt x="347747" y="89579"/>
                  </a:cubicBezTo>
                  <a:cubicBezTo>
                    <a:pt x="394421" y="159843"/>
                    <a:pt x="419088" y="222793"/>
                    <a:pt x="408259" y="2559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1990937-D80F-D7EC-5337-1E160BA783C9}"/>
                </a:ext>
              </a:extLst>
            </p:cNvPr>
            <p:cNvSpPr/>
            <p:nvPr/>
          </p:nvSpPr>
          <p:spPr>
            <a:xfrm>
              <a:off x="3164776" y="2549952"/>
              <a:ext cx="410815" cy="226996"/>
            </a:xfrm>
            <a:custGeom>
              <a:avLst/>
              <a:gdLst>
                <a:gd name="connsiteX0" fmla="*/ 408288 w 410815"/>
                <a:gd name="connsiteY0" fmla="*/ 166399 h 226996"/>
                <a:gd name="connsiteX1" fmla="*/ 301640 w 410815"/>
                <a:gd name="connsiteY1" fmla="*/ 225898 h 226996"/>
                <a:gd name="connsiteX2" fmla="*/ 148730 w 410815"/>
                <a:gd name="connsiteY2" fmla="*/ 220895 h 226996"/>
                <a:gd name="connsiteX3" fmla="*/ 1552 w 410815"/>
                <a:gd name="connsiteY3" fmla="*/ 172384 h 226996"/>
                <a:gd name="connsiteX4" fmla="*/ 0 w 410815"/>
                <a:gd name="connsiteY4" fmla="*/ 150947 h 226996"/>
                <a:gd name="connsiteX5" fmla="*/ 95090 w 410815"/>
                <a:gd name="connsiteY5" fmla="*/ 177830 h 226996"/>
                <a:gd name="connsiteX6" fmla="*/ 202371 w 410815"/>
                <a:gd name="connsiteY6" fmla="*/ 127736 h 226996"/>
                <a:gd name="connsiteX7" fmla="*/ 314845 w 410815"/>
                <a:gd name="connsiteY7" fmla="*/ 133214 h 226996"/>
                <a:gd name="connsiteX8" fmla="*/ 347776 w 410815"/>
                <a:gd name="connsiteY8" fmla="*/ 0 h 226996"/>
                <a:gd name="connsiteX9" fmla="*/ 408288 w 410815"/>
                <a:gd name="connsiteY9" fmla="*/ 166399 h 22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0815" h="226996">
                  <a:moveTo>
                    <a:pt x="408288" y="166399"/>
                  </a:moveTo>
                  <a:cubicBezTo>
                    <a:pt x="396002" y="204207"/>
                    <a:pt x="371968" y="218235"/>
                    <a:pt x="301640" y="225898"/>
                  </a:cubicBezTo>
                  <a:cubicBezTo>
                    <a:pt x="240464" y="232579"/>
                    <a:pt x="212883" y="205980"/>
                    <a:pt x="148730" y="220895"/>
                  </a:cubicBezTo>
                  <a:cubicBezTo>
                    <a:pt x="104589" y="231186"/>
                    <a:pt x="10133" y="230268"/>
                    <a:pt x="1552" y="172384"/>
                  </a:cubicBezTo>
                  <a:cubicBezTo>
                    <a:pt x="538" y="165829"/>
                    <a:pt x="32" y="158610"/>
                    <a:pt x="0" y="150947"/>
                  </a:cubicBezTo>
                  <a:cubicBezTo>
                    <a:pt x="33502" y="185050"/>
                    <a:pt x="65578" y="192586"/>
                    <a:pt x="95090" y="177830"/>
                  </a:cubicBezTo>
                  <a:cubicBezTo>
                    <a:pt x="139041" y="155855"/>
                    <a:pt x="153892" y="106489"/>
                    <a:pt x="202371" y="127736"/>
                  </a:cubicBezTo>
                  <a:cubicBezTo>
                    <a:pt x="244548" y="146197"/>
                    <a:pt x="279697" y="150155"/>
                    <a:pt x="314845" y="133214"/>
                  </a:cubicBezTo>
                  <a:cubicBezTo>
                    <a:pt x="350024" y="116305"/>
                    <a:pt x="367598" y="46294"/>
                    <a:pt x="347776" y="0"/>
                  </a:cubicBezTo>
                  <a:cubicBezTo>
                    <a:pt x="394450" y="70265"/>
                    <a:pt x="419117" y="133214"/>
                    <a:pt x="408288" y="16639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!!jingle">
            <a:extLst>
              <a:ext uri="{FF2B5EF4-FFF2-40B4-BE49-F238E27FC236}">
                <a16:creationId xmlns:a16="http://schemas.microsoft.com/office/drawing/2014/main" id="{1A208BAB-C28A-F8A2-47E8-D462291F5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84713" y="2346363"/>
            <a:ext cx="3376509" cy="3376509"/>
          </a:xfrm>
          <a:prstGeom prst="rect">
            <a:avLst/>
          </a:prstGeom>
        </p:spPr>
      </p:pic>
      <p:grpSp>
        <p:nvGrpSpPr>
          <p:cNvPr id="443" name="bigtree">
            <a:extLst>
              <a:ext uri="{FF2B5EF4-FFF2-40B4-BE49-F238E27FC236}">
                <a16:creationId xmlns:a16="http://schemas.microsoft.com/office/drawing/2014/main" id="{B1A03CEC-45C8-614B-9ED3-45E657CE6576}"/>
              </a:ext>
            </a:extLst>
          </p:cNvPr>
          <p:cNvGrpSpPr/>
          <p:nvPr/>
        </p:nvGrpSpPr>
        <p:grpSpPr>
          <a:xfrm>
            <a:off x="0" y="-2106212"/>
            <a:ext cx="4355649" cy="9367434"/>
            <a:chOff x="0" y="-2917767"/>
            <a:chExt cx="4355649" cy="9367434"/>
          </a:xfrm>
        </p:grpSpPr>
        <p:grpSp>
          <p:nvGrpSpPr>
            <p:cNvPr id="51" name="Graphic 4">
              <a:extLst>
                <a:ext uri="{FF2B5EF4-FFF2-40B4-BE49-F238E27FC236}">
                  <a16:creationId xmlns:a16="http://schemas.microsoft.com/office/drawing/2014/main" id="{05A48E3C-4CEA-6FCD-9DFE-66082298FAA4}"/>
                </a:ext>
              </a:extLst>
            </p:cNvPr>
            <p:cNvGrpSpPr/>
            <p:nvPr/>
          </p:nvGrpSpPr>
          <p:grpSpPr>
            <a:xfrm>
              <a:off x="0" y="-2917767"/>
              <a:ext cx="4355649" cy="9367434"/>
              <a:chOff x="617" y="0"/>
              <a:chExt cx="2445587" cy="5259578"/>
            </a:xfrm>
            <a:solidFill>
              <a:schemeClr val="tx1"/>
            </a:solidFill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1EDF94F-31AC-2748-07F3-3002EA7287D0}"/>
                  </a:ext>
                </a:extLst>
              </p:cNvPr>
              <p:cNvSpPr/>
              <p:nvPr/>
            </p:nvSpPr>
            <p:spPr>
              <a:xfrm>
                <a:off x="1335499" y="1549"/>
                <a:ext cx="1110704" cy="621088"/>
              </a:xfrm>
              <a:custGeom>
                <a:avLst/>
                <a:gdLst>
                  <a:gd name="connsiteX0" fmla="*/ 0 w 1110704"/>
                  <a:gd name="connsiteY0" fmla="*/ 41 h 621088"/>
                  <a:gd name="connsiteX1" fmla="*/ 395268 w 1110704"/>
                  <a:gd name="connsiteY1" fmla="*/ 128834 h 621088"/>
                  <a:gd name="connsiteX2" fmla="*/ 550231 w 1110704"/>
                  <a:gd name="connsiteY2" fmla="*/ 277763 h 621088"/>
                  <a:gd name="connsiteX3" fmla="*/ 375256 w 1110704"/>
                  <a:gd name="connsiteY3" fmla="*/ 352227 h 621088"/>
                  <a:gd name="connsiteX4" fmla="*/ 559064 w 1110704"/>
                  <a:gd name="connsiteY4" fmla="*/ 314988 h 621088"/>
                  <a:gd name="connsiteX5" fmla="*/ 614600 w 1110704"/>
                  <a:gd name="connsiteY5" fmla="*/ 398203 h 621088"/>
                  <a:gd name="connsiteX6" fmla="*/ 708747 w 1110704"/>
                  <a:gd name="connsiteY6" fmla="*/ 619058 h 621088"/>
                  <a:gd name="connsiteX7" fmla="*/ 662058 w 1110704"/>
                  <a:gd name="connsiteY7" fmla="*/ 389452 h 621088"/>
                  <a:gd name="connsiteX8" fmla="*/ 822123 w 1110704"/>
                  <a:gd name="connsiteY8" fmla="*/ 401865 h 621088"/>
                  <a:gd name="connsiteX9" fmla="*/ 655378 w 1110704"/>
                  <a:gd name="connsiteY9" fmla="*/ 277749 h 621088"/>
                  <a:gd name="connsiteX10" fmla="*/ 722079 w 1110704"/>
                  <a:gd name="connsiteY10" fmla="*/ 166046 h 621088"/>
                  <a:gd name="connsiteX11" fmla="*/ 1060686 w 1110704"/>
                  <a:gd name="connsiteY11" fmla="*/ 299091 h 621088"/>
                  <a:gd name="connsiteX12" fmla="*/ 1008867 w 1110704"/>
                  <a:gd name="connsiteY12" fmla="*/ 147420 h 621088"/>
                  <a:gd name="connsiteX13" fmla="*/ 378589 w 1110704"/>
                  <a:gd name="connsiteY13" fmla="*/ 66742 h 621088"/>
                  <a:gd name="connsiteX14" fmla="*/ 214354 w 1110704"/>
                  <a:gd name="connsiteY14" fmla="*/ 0 h 621088"/>
                  <a:gd name="connsiteX15" fmla="*/ 0 w 1110704"/>
                  <a:gd name="connsiteY15" fmla="*/ 0 h 621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10704" h="621088">
                    <a:moveTo>
                      <a:pt x="0" y="41"/>
                    </a:moveTo>
                    <a:cubicBezTo>
                      <a:pt x="0" y="41"/>
                      <a:pt x="81789" y="85396"/>
                      <a:pt x="395268" y="128834"/>
                    </a:cubicBezTo>
                    <a:cubicBezTo>
                      <a:pt x="708747" y="172273"/>
                      <a:pt x="550231" y="277763"/>
                      <a:pt x="550231" y="277763"/>
                    </a:cubicBezTo>
                    <a:cubicBezTo>
                      <a:pt x="550231" y="277763"/>
                      <a:pt x="395268" y="315002"/>
                      <a:pt x="375256" y="352227"/>
                    </a:cubicBezTo>
                    <a:cubicBezTo>
                      <a:pt x="355244" y="389466"/>
                      <a:pt x="496080" y="314988"/>
                      <a:pt x="559064" y="314988"/>
                    </a:cubicBezTo>
                    <a:cubicBezTo>
                      <a:pt x="579693" y="314988"/>
                      <a:pt x="597853" y="350938"/>
                      <a:pt x="614600" y="398203"/>
                    </a:cubicBezTo>
                    <a:cubicBezTo>
                      <a:pt x="648973" y="495230"/>
                      <a:pt x="677351" y="639934"/>
                      <a:pt x="708747" y="619058"/>
                    </a:cubicBezTo>
                    <a:cubicBezTo>
                      <a:pt x="755436" y="588032"/>
                      <a:pt x="655392" y="414278"/>
                      <a:pt x="662058" y="389452"/>
                    </a:cubicBezTo>
                    <a:cubicBezTo>
                      <a:pt x="668724" y="364626"/>
                      <a:pt x="795446" y="420478"/>
                      <a:pt x="822123" y="401865"/>
                    </a:cubicBezTo>
                    <a:cubicBezTo>
                      <a:pt x="848801" y="383252"/>
                      <a:pt x="655378" y="327401"/>
                      <a:pt x="655378" y="277749"/>
                    </a:cubicBezTo>
                    <a:cubicBezTo>
                      <a:pt x="655378" y="228097"/>
                      <a:pt x="628783" y="162260"/>
                      <a:pt x="722079" y="166046"/>
                    </a:cubicBezTo>
                    <a:cubicBezTo>
                      <a:pt x="926146" y="174317"/>
                      <a:pt x="964111" y="153633"/>
                      <a:pt x="1060686" y="299091"/>
                    </a:cubicBezTo>
                    <a:cubicBezTo>
                      <a:pt x="1147522" y="429873"/>
                      <a:pt x="1115591" y="215684"/>
                      <a:pt x="1008867" y="147420"/>
                    </a:cubicBezTo>
                    <a:cubicBezTo>
                      <a:pt x="902156" y="79155"/>
                      <a:pt x="492651" y="102129"/>
                      <a:pt x="378589" y="66742"/>
                    </a:cubicBezTo>
                    <a:cubicBezTo>
                      <a:pt x="274375" y="34427"/>
                      <a:pt x="214354" y="0"/>
                      <a:pt x="2143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4216F4C-7C74-6469-F31C-16F265A3997F}"/>
                  </a:ext>
                </a:extLst>
              </p:cNvPr>
              <p:cNvSpPr/>
              <p:nvPr/>
            </p:nvSpPr>
            <p:spPr>
              <a:xfrm>
                <a:off x="73133" y="179868"/>
                <a:ext cx="784988" cy="396345"/>
              </a:xfrm>
              <a:custGeom>
                <a:avLst/>
                <a:gdLst>
                  <a:gd name="connsiteX0" fmla="*/ 14 w 784988"/>
                  <a:gd name="connsiteY0" fmla="*/ 342752 h 396345"/>
                  <a:gd name="connsiteX1" fmla="*/ 284209 w 784988"/>
                  <a:gd name="connsiteY1" fmla="*/ 248400 h 396345"/>
                  <a:gd name="connsiteX2" fmla="*/ 443534 w 784988"/>
                  <a:gd name="connsiteY2" fmla="*/ 266574 h 396345"/>
                  <a:gd name="connsiteX3" fmla="*/ 381716 w 784988"/>
                  <a:gd name="connsiteY3" fmla="*/ 382021 h 396345"/>
                  <a:gd name="connsiteX4" fmla="*/ 466605 w 784988"/>
                  <a:gd name="connsiteY4" fmla="*/ 283719 h 396345"/>
                  <a:gd name="connsiteX5" fmla="*/ 538230 w 784988"/>
                  <a:gd name="connsiteY5" fmla="*/ 306953 h 396345"/>
                  <a:gd name="connsiteX6" fmla="*/ 698474 w 784988"/>
                  <a:gd name="connsiteY6" fmla="*/ 391060 h 396345"/>
                  <a:gd name="connsiteX7" fmla="*/ 560559 w 784988"/>
                  <a:gd name="connsiteY7" fmla="*/ 282059 h 396345"/>
                  <a:gd name="connsiteX8" fmla="*/ 656311 w 784988"/>
                  <a:gd name="connsiteY8" fmla="*/ 221571 h 396345"/>
                  <a:gd name="connsiteX9" fmla="*/ 502458 w 784988"/>
                  <a:gd name="connsiteY9" fmla="*/ 222271 h 396345"/>
                  <a:gd name="connsiteX10" fmla="*/ 485478 w 784988"/>
                  <a:gd name="connsiteY10" fmla="*/ 131567 h 396345"/>
                  <a:gd name="connsiteX11" fmla="*/ 739992 w 784988"/>
                  <a:gd name="connsiteY11" fmla="*/ 63467 h 396345"/>
                  <a:gd name="connsiteX12" fmla="*/ 637136 w 784988"/>
                  <a:gd name="connsiteY12" fmla="*/ 305 h 396345"/>
                  <a:gd name="connsiteX13" fmla="*/ 244652 w 784988"/>
                  <a:gd name="connsiteY13" fmla="*/ 220639 h 396345"/>
                  <a:gd name="connsiteX14" fmla="*/ 120125 w 784988"/>
                  <a:gd name="connsiteY14" fmla="*/ 252432 h 396345"/>
                  <a:gd name="connsiteX15" fmla="*/ 0 w 784988"/>
                  <a:gd name="connsiteY15" fmla="*/ 342739 h 39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4988" h="396345">
                    <a:moveTo>
                      <a:pt x="14" y="342752"/>
                    </a:moveTo>
                    <a:cubicBezTo>
                      <a:pt x="14" y="342752"/>
                      <a:pt x="87385" y="356125"/>
                      <a:pt x="284209" y="248400"/>
                    </a:cubicBezTo>
                    <a:cubicBezTo>
                      <a:pt x="481034" y="140674"/>
                      <a:pt x="443534" y="266574"/>
                      <a:pt x="443534" y="266574"/>
                    </a:cubicBezTo>
                    <a:cubicBezTo>
                      <a:pt x="443534" y="266574"/>
                      <a:pt x="374803" y="352724"/>
                      <a:pt x="381716" y="382021"/>
                    </a:cubicBezTo>
                    <a:cubicBezTo>
                      <a:pt x="388629" y="411319"/>
                      <a:pt x="431313" y="310245"/>
                      <a:pt x="466605" y="283719"/>
                    </a:cubicBezTo>
                    <a:cubicBezTo>
                      <a:pt x="478167" y="275023"/>
                      <a:pt x="505846" y="287518"/>
                      <a:pt x="538230" y="306953"/>
                    </a:cubicBezTo>
                    <a:cubicBezTo>
                      <a:pt x="604711" y="346853"/>
                      <a:pt x="691040" y="415982"/>
                      <a:pt x="698474" y="391060"/>
                    </a:cubicBezTo>
                    <a:cubicBezTo>
                      <a:pt x="709542" y="353999"/>
                      <a:pt x="568912" y="298779"/>
                      <a:pt x="560559" y="282059"/>
                    </a:cubicBezTo>
                    <a:cubicBezTo>
                      <a:pt x="552220" y="265339"/>
                      <a:pt x="650413" y="243243"/>
                      <a:pt x="656311" y="221571"/>
                    </a:cubicBezTo>
                    <a:cubicBezTo>
                      <a:pt x="662195" y="199900"/>
                      <a:pt x="526626" y="250087"/>
                      <a:pt x="502458" y="222271"/>
                    </a:cubicBezTo>
                    <a:cubicBezTo>
                      <a:pt x="478291" y="194455"/>
                      <a:pt x="431354" y="168751"/>
                      <a:pt x="485478" y="131567"/>
                    </a:cubicBezTo>
                    <a:cubicBezTo>
                      <a:pt x="603861" y="50231"/>
                      <a:pt x="615080" y="22634"/>
                      <a:pt x="739992" y="63467"/>
                    </a:cubicBezTo>
                    <a:cubicBezTo>
                      <a:pt x="852299" y="100171"/>
                      <a:pt x="730171" y="-6402"/>
                      <a:pt x="637136" y="305"/>
                    </a:cubicBezTo>
                    <a:cubicBezTo>
                      <a:pt x="544114" y="7012"/>
                      <a:pt x="325796" y="192411"/>
                      <a:pt x="244652" y="220639"/>
                    </a:cubicBezTo>
                    <a:cubicBezTo>
                      <a:pt x="170517" y="246438"/>
                      <a:pt x="120125" y="252432"/>
                      <a:pt x="120125" y="252432"/>
                    </a:cubicBezTo>
                    <a:lnTo>
                      <a:pt x="0" y="3427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4" name="Graphic 4">
                <a:extLst>
                  <a:ext uri="{FF2B5EF4-FFF2-40B4-BE49-F238E27FC236}">
                    <a16:creationId xmlns:a16="http://schemas.microsoft.com/office/drawing/2014/main" id="{C6F57CA4-9E90-A53D-5D22-2DEFFE91C38B}"/>
                  </a:ext>
                </a:extLst>
              </p:cNvPr>
              <p:cNvGrpSpPr/>
              <p:nvPr/>
            </p:nvGrpSpPr>
            <p:grpSpPr>
              <a:xfrm>
                <a:off x="119974" y="468401"/>
                <a:ext cx="249863" cy="227630"/>
                <a:chOff x="119974" y="468401"/>
                <a:chExt cx="249863" cy="227630"/>
              </a:xfrm>
              <a:grpFill/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6827404A-6E6E-ECE3-A491-C6AF35F31879}"/>
                    </a:ext>
                  </a:extLst>
                </p:cNvPr>
                <p:cNvSpPr/>
                <p:nvPr/>
              </p:nvSpPr>
              <p:spPr>
                <a:xfrm>
                  <a:off x="119974" y="493419"/>
                  <a:ext cx="89974" cy="202612"/>
                </a:xfrm>
                <a:custGeom>
                  <a:avLst/>
                  <a:gdLst>
                    <a:gd name="connsiteX0" fmla="*/ 60830 w 89974"/>
                    <a:gd name="connsiteY0" fmla="*/ 0 h 202612"/>
                    <a:gd name="connsiteX1" fmla="*/ 87123 w 89974"/>
                    <a:gd name="connsiteY1" fmla="*/ 97452 h 202612"/>
                    <a:gd name="connsiteX2" fmla="*/ 59870 w 89974"/>
                    <a:gd name="connsiteY2" fmla="*/ 202613 h 202612"/>
                    <a:gd name="connsiteX3" fmla="*/ 60816 w 89974"/>
                    <a:gd name="connsiteY3" fmla="*/ 0 h 20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974" h="202612">
                      <a:moveTo>
                        <a:pt x="60830" y="0"/>
                      </a:moveTo>
                      <a:cubicBezTo>
                        <a:pt x="60830" y="0"/>
                        <a:pt x="100798" y="53616"/>
                        <a:pt x="87123" y="97452"/>
                      </a:cubicBezTo>
                      <a:cubicBezTo>
                        <a:pt x="73421" y="141261"/>
                        <a:pt x="41998" y="182875"/>
                        <a:pt x="59870" y="202613"/>
                      </a:cubicBezTo>
                      <a:cubicBezTo>
                        <a:pt x="59870" y="202613"/>
                        <a:pt x="-75466" y="59253"/>
                        <a:pt x="60816" y="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9027BE79-9EF1-95B4-49E4-EF938FE6E66E}"/>
                    </a:ext>
                  </a:extLst>
                </p:cNvPr>
                <p:cNvSpPr/>
                <p:nvPr/>
              </p:nvSpPr>
              <p:spPr>
                <a:xfrm>
                  <a:off x="225287" y="468401"/>
                  <a:ext cx="144550" cy="163165"/>
                </a:xfrm>
                <a:custGeom>
                  <a:avLst/>
                  <a:gdLst>
                    <a:gd name="connsiteX0" fmla="*/ 15360 w 144550"/>
                    <a:gd name="connsiteY0" fmla="*/ 0 h 163165"/>
                    <a:gd name="connsiteX1" fmla="*/ 98945 w 144550"/>
                    <a:gd name="connsiteY1" fmla="*/ 63629 h 163165"/>
                    <a:gd name="connsiteX2" fmla="*/ 144551 w 144550"/>
                    <a:gd name="connsiteY2" fmla="*/ 163166 h 163165"/>
                    <a:gd name="connsiteX3" fmla="*/ 15373 w 144550"/>
                    <a:gd name="connsiteY3" fmla="*/ 0 h 163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4550" h="163165">
                      <a:moveTo>
                        <a:pt x="15360" y="0"/>
                      </a:moveTo>
                      <a:cubicBezTo>
                        <a:pt x="15360" y="0"/>
                        <a:pt x="81800" y="20835"/>
                        <a:pt x="98945" y="63629"/>
                      </a:cubicBezTo>
                      <a:cubicBezTo>
                        <a:pt x="116049" y="106422"/>
                        <a:pt x="117571" y="157213"/>
                        <a:pt x="144551" y="163166"/>
                      </a:cubicBezTo>
                      <a:cubicBezTo>
                        <a:pt x="144551" y="163166"/>
                        <a:pt x="-56046" y="123238"/>
                        <a:pt x="15373" y="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5" name="Graphic 4">
                <a:extLst>
                  <a:ext uri="{FF2B5EF4-FFF2-40B4-BE49-F238E27FC236}">
                    <a16:creationId xmlns:a16="http://schemas.microsoft.com/office/drawing/2014/main" id="{07ED7D29-0BA5-624C-DD40-4A554AF4F351}"/>
                  </a:ext>
                </a:extLst>
              </p:cNvPr>
              <p:cNvGrpSpPr/>
              <p:nvPr/>
            </p:nvGrpSpPr>
            <p:grpSpPr>
              <a:xfrm>
                <a:off x="617" y="0"/>
                <a:ext cx="2314561" cy="5259578"/>
                <a:chOff x="617" y="0"/>
                <a:chExt cx="2314561" cy="5259578"/>
              </a:xfrm>
              <a:grpFill/>
            </p:grpSpPr>
            <p:grpSp>
              <p:nvGrpSpPr>
                <p:cNvPr id="57" name="Graphic 4">
                  <a:extLst>
                    <a:ext uri="{FF2B5EF4-FFF2-40B4-BE49-F238E27FC236}">
                      <a16:creationId xmlns:a16="http://schemas.microsoft.com/office/drawing/2014/main" id="{7F551DAA-154B-2193-2D42-CDFF0D2040B7}"/>
                    </a:ext>
                  </a:extLst>
                </p:cNvPr>
                <p:cNvGrpSpPr/>
                <p:nvPr/>
              </p:nvGrpSpPr>
              <p:grpSpPr>
                <a:xfrm>
                  <a:off x="617" y="0"/>
                  <a:ext cx="2314561" cy="5259578"/>
                  <a:chOff x="617" y="0"/>
                  <a:chExt cx="2314561" cy="5259578"/>
                </a:xfrm>
                <a:grpFill/>
              </p:grpSpPr>
              <p:grpSp>
                <p:nvGrpSpPr>
                  <p:cNvPr id="61" name="Graphic 4">
                    <a:extLst>
                      <a:ext uri="{FF2B5EF4-FFF2-40B4-BE49-F238E27FC236}">
                        <a16:creationId xmlns:a16="http://schemas.microsoft.com/office/drawing/2014/main" id="{87FC1F43-0D01-80FF-56CB-7030F5D6C936}"/>
                      </a:ext>
                    </a:extLst>
                  </p:cNvPr>
                  <p:cNvGrpSpPr/>
                  <p:nvPr/>
                </p:nvGrpSpPr>
                <p:grpSpPr>
                  <a:xfrm>
                    <a:off x="617" y="0"/>
                    <a:ext cx="2314561" cy="5259578"/>
                    <a:chOff x="617" y="0"/>
                    <a:chExt cx="2314561" cy="5259578"/>
                  </a:xfrm>
                  <a:grpFill/>
                </p:grpSpPr>
                <p:grpSp>
                  <p:nvGrpSpPr>
                    <p:cNvPr id="64" name="Graphic 4">
                      <a:extLst>
                        <a:ext uri="{FF2B5EF4-FFF2-40B4-BE49-F238E27FC236}">
                          <a16:creationId xmlns:a16="http://schemas.microsoft.com/office/drawing/2014/main" id="{6434D0C5-9BD2-4B8D-A74E-E269FABC11E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7" y="0"/>
                      <a:ext cx="2314561" cy="5259578"/>
                      <a:chOff x="617" y="0"/>
                      <a:chExt cx="2314561" cy="5259578"/>
                    </a:xfrm>
                    <a:grpFill/>
                  </p:grpSpPr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5AE77F6B-070B-3B9F-22FC-D2309816DD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" y="0"/>
                        <a:ext cx="2314561" cy="5259578"/>
                      </a:xfrm>
                      <a:custGeom>
                        <a:avLst/>
                        <a:gdLst>
                          <a:gd name="connsiteX0" fmla="*/ 476220 w 2314561"/>
                          <a:gd name="connsiteY0" fmla="*/ 4745571 h 5259578"/>
                          <a:gd name="connsiteX1" fmla="*/ 1165243 w 2314561"/>
                          <a:gd name="connsiteY1" fmla="*/ 4745571 h 5259578"/>
                          <a:gd name="connsiteX2" fmla="*/ 1435997 w 2314561"/>
                          <a:gd name="connsiteY2" fmla="*/ 4774444 h 5259578"/>
                          <a:gd name="connsiteX3" fmla="*/ 1405314 w 2314561"/>
                          <a:gd name="connsiteY3" fmla="*/ 4883527 h 5259578"/>
                          <a:gd name="connsiteX4" fmla="*/ 1509748 w 2314561"/>
                          <a:gd name="connsiteY4" fmla="*/ 4846302 h 5259578"/>
                          <a:gd name="connsiteX5" fmla="*/ 1670430 w 2314561"/>
                          <a:gd name="connsiteY5" fmla="*/ 4861060 h 5259578"/>
                          <a:gd name="connsiteX6" fmla="*/ 1800966 w 2314561"/>
                          <a:gd name="connsiteY6" fmla="*/ 4877958 h 5259578"/>
                          <a:gd name="connsiteX7" fmla="*/ 1864745 w 2314561"/>
                          <a:gd name="connsiteY7" fmla="*/ 4861060 h 5259578"/>
                          <a:gd name="connsiteX8" fmla="*/ 1773794 w 2314561"/>
                          <a:gd name="connsiteY8" fmla="*/ 4809090 h 5259578"/>
                          <a:gd name="connsiteX9" fmla="*/ 1747048 w 2314561"/>
                          <a:gd name="connsiteY9" fmla="*/ 4743939 h 5259578"/>
                          <a:gd name="connsiteX10" fmla="*/ 1548893 w 2314561"/>
                          <a:gd name="connsiteY10" fmla="*/ 4670874 h 5259578"/>
                          <a:gd name="connsiteX11" fmla="*/ 1165229 w 2314561"/>
                          <a:gd name="connsiteY11" fmla="*/ 4404839 h 5259578"/>
                          <a:gd name="connsiteX12" fmla="*/ 993820 w 2314561"/>
                          <a:gd name="connsiteY12" fmla="*/ 4379601 h 5259578"/>
                          <a:gd name="connsiteX13" fmla="*/ 817583 w 2314561"/>
                          <a:gd name="connsiteY13" fmla="*/ 4542328 h 5259578"/>
                          <a:gd name="connsiteX14" fmla="*/ 725069 w 2314561"/>
                          <a:gd name="connsiteY14" fmla="*/ 4489384 h 5259578"/>
                          <a:gd name="connsiteX15" fmla="*/ 649562 w 2314561"/>
                          <a:gd name="connsiteY15" fmla="*/ 4150736 h 5259578"/>
                          <a:gd name="connsiteX16" fmla="*/ 569584 w 2314561"/>
                          <a:gd name="connsiteY16" fmla="*/ 3584060 h 5259578"/>
                          <a:gd name="connsiteX17" fmla="*/ 373336 w 2314561"/>
                          <a:gd name="connsiteY17" fmla="*/ 3032649 h 5259578"/>
                          <a:gd name="connsiteX18" fmla="*/ 470308 w 2314561"/>
                          <a:gd name="connsiteY18" fmla="*/ 2316413 h 5259578"/>
                          <a:gd name="connsiteX19" fmla="*/ 519576 w 2314561"/>
                          <a:gd name="connsiteY19" fmla="*/ 2135307 h 5259578"/>
                          <a:gd name="connsiteX20" fmla="*/ 548160 w 2314561"/>
                          <a:gd name="connsiteY20" fmla="*/ 2078687 h 5259578"/>
                          <a:gd name="connsiteX21" fmla="*/ 739910 w 2314561"/>
                          <a:gd name="connsiteY21" fmla="*/ 1950498 h 5259578"/>
                          <a:gd name="connsiteX22" fmla="*/ 785625 w 2314561"/>
                          <a:gd name="connsiteY22" fmla="*/ 1932269 h 5259578"/>
                          <a:gd name="connsiteX23" fmla="*/ 1052442 w 2314561"/>
                          <a:gd name="connsiteY23" fmla="*/ 1713732 h 5259578"/>
                          <a:gd name="connsiteX24" fmla="*/ 1456872 w 2314561"/>
                          <a:gd name="connsiteY24" fmla="*/ 1759927 h 5259578"/>
                          <a:gd name="connsiteX25" fmla="*/ 1723169 w 2314561"/>
                          <a:gd name="connsiteY25" fmla="*/ 1540471 h 5259578"/>
                          <a:gd name="connsiteX26" fmla="*/ 1304090 w 2314561"/>
                          <a:gd name="connsiteY26" fmla="*/ 1702169 h 5259578"/>
                          <a:gd name="connsiteX27" fmla="*/ 1180660 w 2314561"/>
                          <a:gd name="connsiteY27" fmla="*/ 1528923 h 5259578"/>
                          <a:gd name="connsiteX28" fmla="*/ 1304090 w 2314561"/>
                          <a:gd name="connsiteY28" fmla="*/ 1383903 h 5259578"/>
                          <a:gd name="connsiteX29" fmla="*/ 1583718 w 2314561"/>
                          <a:gd name="connsiteY29" fmla="*/ 1419195 h 5259578"/>
                          <a:gd name="connsiteX30" fmla="*/ 1366854 w 2314561"/>
                          <a:gd name="connsiteY30" fmla="*/ 1326804 h 5259578"/>
                          <a:gd name="connsiteX31" fmla="*/ 1248334 w 2314561"/>
                          <a:gd name="connsiteY31" fmla="*/ 1356828 h 5259578"/>
                          <a:gd name="connsiteX32" fmla="*/ 1087830 w 2314561"/>
                          <a:gd name="connsiteY32" fmla="*/ 1517387 h 5259578"/>
                          <a:gd name="connsiteX33" fmla="*/ 903542 w 2314561"/>
                          <a:gd name="connsiteY33" fmla="*/ 1563597 h 5259578"/>
                          <a:gd name="connsiteX34" fmla="*/ 739882 w 2314561"/>
                          <a:gd name="connsiteY34" fmla="*/ 1511627 h 5259578"/>
                          <a:gd name="connsiteX35" fmla="*/ 919384 w 2314561"/>
                          <a:gd name="connsiteY35" fmla="*/ 1661762 h 5259578"/>
                          <a:gd name="connsiteX36" fmla="*/ 451133 w 2314561"/>
                          <a:gd name="connsiteY36" fmla="*/ 1844144 h 5259578"/>
                          <a:gd name="connsiteX37" fmla="*/ 519535 w 2314561"/>
                          <a:gd name="connsiteY37" fmla="*/ 1194568 h 5259578"/>
                          <a:gd name="connsiteX38" fmla="*/ 503254 w 2314561"/>
                          <a:gd name="connsiteY38" fmla="*/ 1063100 h 5259578"/>
                          <a:gd name="connsiteX39" fmla="*/ 503254 w 2314561"/>
                          <a:gd name="connsiteY39" fmla="*/ 1063100 h 5259578"/>
                          <a:gd name="connsiteX40" fmla="*/ 432369 w 2314561"/>
                          <a:gd name="connsiteY40" fmla="*/ 866399 h 5259578"/>
                          <a:gd name="connsiteX41" fmla="*/ 436621 w 2314561"/>
                          <a:gd name="connsiteY41" fmla="*/ 789754 h 5259578"/>
                          <a:gd name="connsiteX42" fmla="*/ 619593 w 2314561"/>
                          <a:gd name="connsiteY42" fmla="*/ 604944 h 5259578"/>
                          <a:gd name="connsiteX43" fmla="*/ 778685 w 2314561"/>
                          <a:gd name="connsiteY43" fmla="*/ 704810 h 5259578"/>
                          <a:gd name="connsiteX44" fmla="*/ 841463 w 2314561"/>
                          <a:gd name="connsiteY44" fmla="*/ 760868 h 5259578"/>
                          <a:gd name="connsiteX45" fmla="*/ 869910 w 2314561"/>
                          <a:gd name="connsiteY45" fmla="*/ 916778 h 5259578"/>
                          <a:gd name="connsiteX46" fmla="*/ 841106 w 2314561"/>
                          <a:gd name="connsiteY46" fmla="*/ 1063086 h 5259578"/>
                          <a:gd name="connsiteX47" fmla="*/ 882748 w 2314561"/>
                          <a:gd name="connsiteY47" fmla="*/ 977430 h 5259578"/>
                          <a:gd name="connsiteX48" fmla="*/ 944292 w 2314561"/>
                          <a:gd name="connsiteY48" fmla="*/ 870596 h 5259578"/>
                          <a:gd name="connsiteX49" fmla="*/ 1087857 w 2314561"/>
                          <a:gd name="connsiteY49" fmla="*/ 1038054 h 5259578"/>
                          <a:gd name="connsiteX50" fmla="*/ 1139758 w 2314561"/>
                          <a:gd name="connsiteY50" fmla="*/ 1130459 h 5259578"/>
                          <a:gd name="connsiteX51" fmla="*/ 1011144 w 2314561"/>
                          <a:gd name="connsiteY51" fmla="*/ 829859 h 5259578"/>
                          <a:gd name="connsiteX52" fmla="*/ 944292 w 2314561"/>
                          <a:gd name="connsiteY52" fmla="*/ 577951 h 5259578"/>
                          <a:gd name="connsiteX53" fmla="*/ 1374110 w 2314561"/>
                          <a:gd name="connsiteY53" fmla="*/ 516394 h 5259578"/>
                          <a:gd name="connsiteX54" fmla="*/ 1463086 w 2314561"/>
                          <a:gd name="connsiteY54" fmla="*/ 622130 h 5259578"/>
                          <a:gd name="connsiteX55" fmla="*/ 1295490 w 2314561"/>
                          <a:gd name="connsiteY55" fmla="*/ 733422 h 5259578"/>
                          <a:gd name="connsiteX56" fmla="*/ 1342042 w 2314561"/>
                          <a:gd name="connsiteY56" fmla="*/ 742488 h 5259578"/>
                          <a:gd name="connsiteX57" fmla="*/ 1548879 w 2314561"/>
                          <a:gd name="connsiteY57" fmla="*/ 685773 h 5259578"/>
                          <a:gd name="connsiteX58" fmla="*/ 1571689 w 2314561"/>
                          <a:gd name="connsiteY58" fmla="*/ 775297 h 5259578"/>
                          <a:gd name="connsiteX59" fmla="*/ 1536672 w 2314561"/>
                          <a:gd name="connsiteY59" fmla="*/ 829859 h 5259578"/>
                          <a:gd name="connsiteX60" fmla="*/ 1637951 w 2314561"/>
                          <a:gd name="connsiteY60" fmla="*/ 674237 h 5259578"/>
                          <a:gd name="connsiteX61" fmla="*/ 1536672 w 2314561"/>
                          <a:gd name="connsiteY61" fmla="*/ 495216 h 5259578"/>
                          <a:gd name="connsiteX62" fmla="*/ 1800952 w 2314561"/>
                          <a:gd name="connsiteY62" fmla="*/ 408600 h 5259578"/>
                          <a:gd name="connsiteX63" fmla="*/ 2027211 w 2314561"/>
                          <a:gd name="connsiteY63" fmla="*/ 464424 h 5259578"/>
                          <a:gd name="connsiteX64" fmla="*/ 2132934 w 2314561"/>
                          <a:gd name="connsiteY64" fmla="*/ 546884 h 5259578"/>
                          <a:gd name="connsiteX65" fmla="*/ 2049966 w 2314561"/>
                          <a:gd name="connsiteY65" fmla="*/ 446470 h 5259578"/>
                          <a:gd name="connsiteX66" fmla="*/ 1855295 w 2314561"/>
                          <a:gd name="connsiteY66" fmla="*/ 367603 h 5259578"/>
                          <a:gd name="connsiteX67" fmla="*/ 1984033 w 2314561"/>
                          <a:gd name="connsiteY67" fmla="*/ 288982 h 5259578"/>
                          <a:gd name="connsiteX68" fmla="*/ 2314561 w 2314561"/>
                          <a:gd name="connsiteY68" fmla="*/ 321969 h 5259578"/>
                          <a:gd name="connsiteX69" fmla="*/ 2149695 w 2314561"/>
                          <a:gd name="connsiteY69" fmla="*/ 246915 h 5259578"/>
                          <a:gd name="connsiteX70" fmla="*/ 2149613 w 2314561"/>
                          <a:gd name="connsiteY70" fmla="*/ 246888 h 5259578"/>
                          <a:gd name="connsiteX71" fmla="*/ 2148310 w 2314561"/>
                          <a:gd name="connsiteY71" fmla="*/ 246586 h 5259578"/>
                          <a:gd name="connsiteX72" fmla="*/ 2148090 w 2314561"/>
                          <a:gd name="connsiteY72" fmla="*/ 246545 h 5259578"/>
                          <a:gd name="connsiteX73" fmla="*/ 2049897 w 2314561"/>
                          <a:gd name="connsiteY73" fmla="*/ 235367 h 5259578"/>
                          <a:gd name="connsiteX74" fmla="*/ 1583732 w 2314561"/>
                          <a:gd name="connsiteY74" fmla="*/ 373953 h 5259578"/>
                          <a:gd name="connsiteX75" fmla="*/ 1367910 w 2314561"/>
                          <a:gd name="connsiteY75" fmla="*/ 304591 h 5259578"/>
                          <a:gd name="connsiteX76" fmla="*/ 1355498 w 2314561"/>
                          <a:gd name="connsiteY76" fmla="*/ 202777 h 5259578"/>
                          <a:gd name="connsiteX77" fmla="*/ 1435983 w 2314561"/>
                          <a:gd name="connsiteY77" fmla="*/ 102527 h 5259578"/>
                          <a:gd name="connsiteX78" fmla="*/ 1304104 w 2314561"/>
                          <a:gd name="connsiteY78" fmla="*/ 218030 h 5259578"/>
                          <a:gd name="connsiteX79" fmla="*/ 1232630 w 2314561"/>
                          <a:gd name="connsiteY79" fmla="*/ 391276 h 5259578"/>
                          <a:gd name="connsiteX80" fmla="*/ 609923 w 2314561"/>
                          <a:gd name="connsiteY80" fmla="*/ 472118 h 5259578"/>
                          <a:gd name="connsiteX81" fmla="*/ 423824 w 2314561"/>
                          <a:gd name="connsiteY81" fmla="*/ 0 h 5259578"/>
                          <a:gd name="connsiteX82" fmla="*/ 6213 w 2314561"/>
                          <a:gd name="connsiteY82" fmla="*/ 0 h 5259578"/>
                          <a:gd name="connsiteX83" fmla="*/ 0 w 2314561"/>
                          <a:gd name="connsiteY83" fmla="*/ 5026325 h 5259578"/>
                          <a:gd name="connsiteX84" fmla="*/ 805321 w 2314561"/>
                          <a:gd name="connsiteY84" fmla="*/ 5259579 h 5259578"/>
                          <a:gd name="connsiteX85" fmla="*/ 619634 w 2314561"/>
                          <a:gd name="connsiteY85" fmla="*/ 4914512 h 5259578"/>
                          <a:gd name="connsiteX86" fmla="*/ 476233 w 2314561"/>
                          <a:gd name="connsiteY86" fmla="*/ 4745571 h 52595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</a:cxnLst>
                        <a:rect l="l" t="t" r="r" b="b"/>
                        <a:pathLst>
                          <a:path w="2314561" h="5259578">
                            <a:moveTo>
                              <a:pt x="476220" y="4745571"/>
                            </a:moveTo>
                            <a:cubicBezTo>
                              <a:pt x="525885" y="4739797"/>
                              <a:pt x="879662" y="4693602"/>
                              <a:pt x="1165243" y="4745571"/>
                            </a:cubicBezTo>
                            <a:cubicBezTo>
                              <a:pt x="1450810" y="4797542"/>
                              <a:pt x="1463100" y="4728262"/>
                              <a:pt x="1435997" y="4774444"/>
                            </a:cubicBezTo>
                            <a:cubicBezTo>
                              <a:pt x="1408894" y="4820653"/>
                              <a:pt x="1345169" y="4849525"/>
                              <a:pt x="1405314" y="4883527"/>
                            </a:cubicBezTo>
                            <a:cubicBezTo>
                              <a:pt x="1465445" y="4917543"/>
                              <a:pt x="1481712" y="4855286"/>
                              <a:pt x="1509748" y="4846302"/>
                            </a:cubicBezTo>
                            <a:cubicBezTo>
                              <a:pt x="1537783" y="4837332"/>
                              <a:pt x="1581030" y="4820639"/>
                              <a:pt x="1670430" y="4861060"/>
                            </a:cubicBezTo>
                            <a:cubicBezTo>
                              <a:pt x="1729533" y="4887779"/>
                              <a:pt x="1763631" y="4886751"/>
                              <a:pt x="1800966" y="4877958"/>
                            </a:cubicBezTo>
                            <a:cubicBezTo>
                              <a:pt x="1820099" y="4873460"/>
                              <a:pt x="1840098" y="4866931"/>
                              <a:pt x="1864745" y="4861060"/>
                            </a:cubicBezTo>
                            <a:cubicBezTo>
                              <a:pt x="1937426" y="4843737"/>
                              <a:pt x="1773794" y="4809090"/>
                              <a:pt x="1773794" y="4809090"/>
                            </a:cubicBezTo>
                            <a:cubicBezTo>
                              <a:pt x="1794890" y="4783140"/>
                              <a:pt x="1779048" y="4762017"/>
                              <a:pt x="1747048" y="4743939"/>
                            </a:cubicBezTo>
                            <a:cubicBezTo>
                              <a:pt x="1693871" y="4713888"/>
                              <a:pt x="1596090" y="4692258"/>
                              <a:pt x="1548893" y="4670874"/>
                            </a:cubicBezTo>
                            <a:cubicBezTo>
                              <a:pt x="1473332" y="4636625"/>
                              <a:pt x="1316050" y="4540367"/>
                              <a:pt x="1165229" y="4404839"/>
                            </a:cubicBezTo>
                            <a:cubicBezTo>
                              <a:pt x="1098597" y="4344969"/>
                              <a:pt x="1043568" y="4349275"/>
                              <a:pt x="993820" y="4379601"/>
                            </a:cubicBezTo>
                            <a:cubicBezTo>
                              <a:pt x="930946" y="4417938"/>
                              <a:pt x="876480" y="4497820"/>
                              <a:pt x="817583" y="4542328"/>
                            </a:cubicBezTo>
                            <a:cubicBezTo>
                              <a:pt x="775091" y="4574437"/>
                              <a:pt x="746713" y="4546223"/>
                              <a:pt x="725069" y="4489384"/>
                            </a:cubicBezTo>
                            <a:cubicBezTo>
                              <a:pt x="692973" y="4405058"/>
                              <a:pt x="675774" y="4257680"/>
                              <a:pt x="649562" y="4150736"/>
                            </a:cubicBezTo>
                            <a:cubicBezTo>
                              <a:pt x="605685" y="3971715"/>
                              <a:pt x="674827" y="3810017"/>
                              <a:pt x="569584" y="3584060"/>
                            </a:cubicBezTo>
                            <a:cubicBezTo>
                              <a:pt x="464355" y="3358088"/>
                              <a:pt x="358276" y="3215209"/>
                              <a:pt x="373336" y="3032649"/>
                            </a:cubicBezTo>
                            <a:cubicBezTo>
                              <a:pt x="384213" y="2900756"/>
                              <a:pt x="426581" y="2542233"/>
                              <a:pt x="470308" y="2316413"/>
                            </a:cubicBezTo>
                            <a:cubicBezTo>
                              <a:pt x="487110" y="2229701"/>
                              <a:pt x="504104" y="2162547"/>
                              <a:pt x="519576" y="2135307"/>
                            </a:cubicBezTo>
                            <a:cubicBezTo>
                              <a:pt x="532428" y="2112676"/>
                              <a:pt x="540685" y="2094337"/>
                              <a:pt x="548160" y="2078687"/>
                            </a:cubicBezTo>
                            <a:cubicBezTo>
                              <a:pt x="573151" y="2026388"/>
                              <a:pt x="589527" y="2003839"/>
                              <a:pt x="739910" y="1950498"/>
                            </a:cubicBezTo>
                            <a:cubicBezTo>
                              <a:pt x="756396" y="1944655"/>
                              <a:pt x="771580" y="1938565"/>
                              <a:pt x="785625" y="1932269"/>
                            </a:cubicBezTo>
                            <a:cubicBezTo>
                              <a:pt x="938120" y="1863950"/>
                              <a:pt x="956746" y="1771901"/>
                              <a:pt x="1052442" y="1713732"/>
                            </a:cubicBezTo>
                            <a:cubicBezTo>
                              <a:pt x="1156945" y="1650199"/>
                              <a:pt x="1292294" y="1794574"/>
                              <a:pt x="1456872" y="1759927"/>
                            </a:cubicBezTo>
                            <a:cubicBezTo>
                              <a:pt x="1621464" y="1725281"/>
                              <a:pt x="1723772" y="1586681"/>
                              <a:pt x="1723169" y="1540471"/>
                            </a:cubicBezTo>
                            <a:cubicBezTo>
                              <a:pt x="1722592" y="1494276"/>
                              <a:pt x="1525137" y="1829221"/>
                              <a:pt x="1304090" y="1702169"/>
                            </a:cubicBezTo>
                            <a:cubicBezTo>
                              <a:pt x="1083029" y="1575132"/>
                              <a:pt x="1145533" y="1615539"/>
                              <a:pt x="1180660" y="1528923"/>
                            </a:cubicBezTo>
                            <a:cubicBezTo>
                              <a:pt x="1215773" y="1442292"/>
                              <a:pt x="1258251" y="1430743"/>
                              <a:pt x="1304090" y="1383903"/>
                            </a:cubicBezTo>
                            <a:cubicBezTo>
                              <a:pt x="1349929" y="1337049"/>
                              <a:pt x="1518937" y="1424983"/>
                              <a:pt x="1583718" y="1419195"/>
                            </a:cubicBezTo>
                            <a:cubicBezTo>
                              <a:pt x="1648485" y="1413434"/>
                              <a:pt x="1472111" y="1362163"/>
                              <a:pt x="1366854" y="1326804"/>
                            </a:cubicBezTo>
                            <a:cubicBezTo>
                              <a:pt x="1325007" y="1312745"/>
                              <a:pt x="1285326" y="1328669"/>
                              <a:pt x="1248334" y="1356828"/>
                            </a:cubicBezTo>
                            <a:cubicBezTo>
                              <a:pt x="1186571" y="1403819"/>
                              <a:pt x="1132297" y="1484880"/>
                              <a:pt x="1087830" y="1517387"/>
                            </a:cubicBezTo>
                            <a:cubicBezTo>
                              <a:pt x="1016726" y="1569357"/>
                              <a:pt x="997565" y="1621327"/>
                              <a:pt x="903542" y="1563597"/>
                            </a:cubicBezTo>
                            <a:cubicBezTo>
                              <a:pt x="809532" y="1505839"/>
                              <a:pt x="736851" y="1471206"/>
                              <a:pt x="739882" y="1511627"/>
                            </a:cubicBezTo>
                            <a:cubicBezTo>
                              <a:pt x="742913" y="1552048"/>
                              <a:pt x="978925" y="1586694"/>
                              <a:pt x="919384" y="1661762"/>
                            </a:cubicBezTo>
                            <a:cubicBezTo>
                              <a:pt x="859842" y="1736843"/>
                              <a:pt x="426526" y="1985172"/>
                              <a:pt x="451133" y="1844144"/>
                            </a:cubicBezTo>
                            <a:cubicBezTo>
                              <a:pt x="475753" y="1703116"/>
                              <a:pt x="501004" y="1361478"/>
                              <a:pt x="519535" y="1194568"/>
                            </a:cubicBezTo>
                            <a:cubicBezTo>
                              <a:pt x="525090" y="1144545"/>
                              <a:pt x="516723" y="1102149"/>
                              <a:pt x="503254" y="1063100"/>
                            </a:cubicBezTo>
                            <a:lnTo>
                              <a:pt x="503254" y="1063100"/>
                            </a:lnTo>
                            <a:cubicBezTo>
                              <a:pt x="479690" y="994904"/>
                              <a:pt x="440448" y="936926"/>
                              <a:pt x="432369" y="866399"/>
                            </a:cubicBezTo>
                            <a:cubicBezTo>
                              <a:pt x="429626" y="842574"/>
                              <a:pt x="430449" y="817323"/>
                              <a:pt x="436621" y="789754"/>
                            </a:cubicBezTo>
                            <a:cubicBezTo>
                              <a:pt x="471515" y="633830"/>
                              <a:pt x="507231" y="616493"/>
                              <a:pt x="619593" y="604944"/>
                            </a:cubicBezTo>
                            <a:cubicBezTo>
                              <a:pt x="700956" y="596591"/>
                              <a:pt x="732489" y="651784"/>
                              <a:pt x="778685" y="704810"/>
                            </a:cubicBezTo>
                            <a:cubicBezTo>
                              <a:pt x="796282" y="725028"/>
                              <a:pt x="816020" y="744916"/>
                              <a:pt x="841463" y="760868"/>
                            </a:cubicBezTo>
                            <a:cubicBezTo>
                              <a:pt x="933634" y="818626"/>
                              <a:pt x="904460" y="847484"/>
                              <a:pt x="869910" y="916778"/>
                            </a:cubicBezTo>
                            <a:cubicBezTo>
                              <a:pt x="842272" y="972163"/>
                              <a:pt x="840640" y="1038644"/>
                              <a:pt x="841106" y="1063086"/>
                            </a:cubicBezTo>
                            <a:cubicBezTo>
                              <a:pt x="850173" y="1090038"/>
                              <a:pt x="846085" y="1063676"/>
                              <a:pt x="882748" y="977430"/>
                            </a:cubicBezTo>
                            <a:cubicBezTo>
                              <a:pt x="923690" y="881102"/>
                              <a:pt x="929300" y="870596"/>
                              <a:pt x="944292" y="870596"/>
                            </a:cubicBezTo>
                            <a:cubicBezTo>
                              <a:pt x="959283" y="870596"/>
                              <a:pt x="1084483" y="900099"/>
                              <a:pt x="1087857" y="1038054"/>
                            </a:cubicBezTo>
                            <a:cubicBezTo>
                              <a:pt x="1091231" y="1176024"/>
                              <a:pt x="1139758" y="1130459"/>
                              <a:pt x="1139758" y="1130459"/>
                            </a:cubicBezTo>
                            <a:cubicBezTo>
                              <a:pt x="1139758" y="1130459"/>
                              <a:pt x="1165161" y="928340"/>
                              <a:pt x="1011144" y="829859"/>
                            </a:cubicBezTo>
                            <a:cubicBezTo>
                              <a:pt x="857113" y="731378"/>
                              <a:pt x="817583" y="685786"/>
                              <a:pt x="944292" y="577951"/>
                            </a:cubicBezTo>
                            <a:cubicBezTo>
                              <a:pt x="1071014" y="470116"/>
                              <a:pt x="1281006" y="510606"/>
                              <a:pt x="1374110" y="516394"/>
                            </a:cubicBezTo>
                            <a:cubicBezTo>
                              <a:pt x="1467214" y="522168"/>
                              <a:pt x="1483632" y="529739"/>
                              <a:pt x="1463086" y="622130"/>
                            </a:cubicBezTo>
                            <a:cubicBezTo>
                              <a:pt x="1448862" y="686074"/>
                              <a:pt x="1307011" y="728429"/>
                              <a:pt x="1295490" y="733422"/>
                            </a:cubicBezTo>
                            <a:cubicBezTo>
                              <a:pt x="1298960" y="732092"/>
                              <a:pt x="1324774" y="747865"/>
                              <a:pt x="1342042" y="742488"/>
                            </a:cubicBezTo>
                            <a:cubicBezTo>
                              <a:pt x="1434831" y="713616"/>
                              <a:pt x="1487898" y="645338"/>
                              <a:pt x="1548879" y="685773"/>
                            </a:cubicBezTo>
                            <a:cubicBezTo>
                              <a:pt x="1609874" y="726194"/>
                              <a:pt x="1616033" y="752186"/>
                              <a:pt x="1571689" y="775297"/>
                            </a:cubicBezTo>
                            <a:cubicBezTo>
                              <a:pt x="1527359" y="798395"/>
                              <a:pt x="1376181" y="864808"/>
                              <a:pt x="1536672" y="829859"/>
                            </a:cubicBezTo>
                            <a:cubicBezTo>
                              <a:pt x="1697177" y="794911"/>
                              <a:pt x="1711345" y="760854"/>
                              <a:pt x="1637951" y="674237"/>
                            </a:cubicBezTo>
                            <a:cubicBezTo>
                              <a:pt x="1564529" y="587621"/>
                              <a:pt x="1487912" y="587621"/>
                              <a:pt x="1536672" y="495216"/>
                            </a:cubicBezTo>
                            <a:cubicBezTo>
                              <a:pt x="1585460" y="402825"/>
                              <a:pt x="1667907" y="414374"/>
                              <a:pt x="1800952" y="408600"/>
                            </a:cubicBezTo>
                            <a:cubicBezTo>
                              <a:pt x="1933997" y="402825"/>
                              <a:pt x="1966916" y="429133"/>
                              <a:pt x="2027211" y="464424"/>
                            </a:cubicBezTo>
                            <a:cubicBezTo>
                              <a:pt x="2074531" y="492116"/>
                              <a:pt x="2112045" y="536940"/>
                              <a:pt x="2132934" y="546884"/>
                            </a:cubicBezTo>
                            <a:cubicBezTo>
                              <a:pt x="2130081" y="506902"/>
                              <a:pt x="2089688" y="477879"/>
                              <a:pt x="2049966" y="446470"/>
                            </a:cubicBezTo>
                            <a:cubicBezTo>
                              <a:pt x="1979356" y="390645"/>
                              <a:pt x="1888131" y="402249"/>
                              <a:pt x="1855295" y="367603"/>
                            </a:cubicBezTo>
                            <a:cubicBezTo>
                              <a:pt x="1822459" y="332942"/>
                              <a:pt x="1866515" y="345067"/>
                              <a:pt x="1984033" y="288982"/>
                            </a:cubicBezTo>
                            <a:cubicBezTo>
                              <a:pt x="2100839" y="233227"/>
                              <a:pt x="2312065" y="320927"/>
                              <a:pt x="2314561" y="321969"/>
                            </a:cubicBezTo>
                            <a:cubicBezTo>
                              <a:pt x="2313053" y="320735"/>
                              <a:pt x="2249918" y="270205"/>
                              <a:pt x="2149695" y="246915"/>
                            </a:cubicBezTo>
                            <a:cubicBezTo>
                              <a:pt x="2149695" y="246915"/>
                              <a:pt x="2149668" y="246915"/>
                              <a:pt x="2149613" y="246888"/>
                            </a:cubicBezTo>
                            <a:cubicBezTo>
                              <a:pt x="2149188" y="246792"/>
                              <a:pt x="2148735" y="246682"/>
                              <a:pt x="2148310" y="246586"/>
                            </a:cubicBezTo>
                            <a:cubicBezTo>
                              <a:pt x="2148241" y="246586"/>
                              <a:pt x="2148159" y="246559"/>
                              <a:pt x="2148090" y="246545"/>
                            </a:cubicBezTo>
                            <a:cubicBezTo>
                              <a:pt x="2118382" y="239742"/>
                              <a:pt x="2085422" y="235367"/>
                              <a:pt x="2049897" y="235367"/>
                            </a:cubicBezTo>
                            <a:cubicBezTo>
                              <a:pt x="1891903" y="235367"/>
                              <a:pt x="1864704" y="292329"/>
                              <a:pt x="1583732" y="373953"/>
                            </a:cubicBezTo>
                            <a:cubicBezTo>
                              <a:pt x="1068902" y="523526"/>
                              <a:pt x="1295367" y="395336"/>
                              <a:pt x="1367910" y="304591"/>
                            </a:cubicBezTo>
                            <a:cubicBezTo>
                              <a:pt x="1440454" y="213860"/>
                              <a:pt x="1307766" y="254761"/>
                              <a:pt x="1355498" y="202777"/>
                            </a:cubicBezTo>
                            <a:cubicBezTo>
                              <a:pt x="1403215" y="150807"/>
                              <a:pt x="1435983" y="102527"/>
                              <a:pt x="1435983" y="102527"/>
                            </a:cubicBezTo>
                            <a:cubicBezTo>
                              <a:pt x="1435983" y="102527"/>
                              <a:pt x="1258265" y="171834"/>
                              <a:pt x="1304104" y="218030"/>
                            </a:cubicBezTo>
                            <a:cubicBezTo>
                              <a:pt x="1349942" y="264225"/>
                              <a:pt x="1314130" y="321969"/>
                              <a:pt x="1232630" y="391276"/>
                            </a:cubicBezTo>
                            <a:cubicBezTo>
                              <a:pt x="1151143" y="460583"/>
                              <a:pt x="941713" y="483667"/>
                              <a:pt x="609923" y="472118"/>
                            </a:cubicBezTo>
                            <a:cubicBezTo>
                              <a:pt x="278160" y="460570"/>
                              <a:pt x="423824" y="0"/>
                              <a:pt x="423824" y="0"/>
                            </a:cubicBezTo>
                            <a:lnTo>
                              <a:pt x="6213" y="0"/>
                            </a:lnTo>
                            <a:lnTo>
                              <a:pt x="0" y="5026325"/>
                            </a:lnTo>
                            <a:lnTo>
                              <a:pt x="805321" y="5259579"/>
                            </a:lnTo>
                            <a:cubicBezTo>
                              <a:pt x="805321" y="5259579"/>
                              <a:pt x="780358" y="4965014"/>
                              <a:pt x="619634" y="4914512"/>
                            </a:cubicBezTo>
                            <a:cubicBezTo>
                              <a:pt x="458910" y="4863982"/>
                              <a:pt x="426581" y="4751360"/>
                              <a:pt x="476233" y="4745571"/>
                            </a:cubicBez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67" name="Freeform: Shape 66">
                        <a:extLst>
                          <a:ext uri="{FF2B5EF4-FFF2-40B4-BE49-F238E27FC236}">
                            <a16:creationId xmlns:a16="http://schemas.microsoft.com/office/drawing/2014/main" id="{56BA3668-ED2B-BFCA-20DE-EC8AC54B84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" y="0"/>
                        <a:ext cx="1801102" cy="5259578"/>
                      </a:xfrm>
                      <a:custGeom>
                        <a:avLst/>
                        <a:gdLst>
                          <a:gd name="connsiteX0" fmla="*/ 0 w 1801102"/>
                          <a:gd name="connsiteY0" fmla="*/ 0 h 5259578"/>
                          <a:gd name="connsiteX1" fmla="*/ 0 w 1801102"/>
                          <a:gd name="connsiteY1" fmla="*/ 5026325 h 5259578"/>
                          <a:gd name="connsiteX2" fmla="*/ 805321 w 1801102"/>
                          <a:gd name="connsiteY2" fmla="*/ 5259579 h 5259578"/>
                          <a:gd name="connsiteX3" fmla="*/ 619634 w 1801102"/>
                          <a:gd name="connsiteY3" fmla="*/ 4914512 h 5259578"/>
                          <a:gd name="connsiteX4" fmla="*/ 456084 w 1801102"/>
                          <a:gd name="connsiteY4" fmla="*/ 4762305 h 5259578"/>
                          <a:gd name="connsiteX5" fmla="*/ 476233 w 1801102"/>
                          <a:gd name="connsiteY5" fmla="*/ 4745585 h 5259578"/>
                          <a:gd name="connsiteX6" fmla="*/ 1165257 w 1801102"/>
                          <a:gd name="connsiteY6" fmla="*/ 4745585 h 5259578"/>
                          <a:gd name="connsiteX7" fmla="*/ 1436010 w 1801102"/>
                          <a:gd name="connsiteY7" fmla="*/ 4774457 h 5259578"/>
                          <a:gd name="connsiteX8" fmla="*/ 1405328 w 1801102"/>
                          <a:gd name="connsiteY8" fmla="*/ 4883541 h 5259578"/>
                          <a:gd name="connsiteX9" fmla="*/ 1509761 w 1801102"/>
                          <a:gd name="connsiteY9" fmla="*/ 4846316 h 5259578"/>
                          <a:gd name="connsiteX10" fmla="*/ 1670444 w 1801102"/>
                          <a:gd name="connsiteY10" fmla="*/ 4861074 h 5259578"/>
                          <a:gd name="connsiteX11" fmla="*/ 1800979 w 1801102"/>
                          <a:gd name="connsiteY11" fmla="*/ 4877972 h 5259578"/>
                          <a:gd name="connsiteX12" fmla="*/ 1200315 w 1801102"/>
                          <a:gd name="connsiteY12" fmla="*/ 4549872 h 5259578"/>
                          <a:gd name="connsiteX13" fmla="*/ 973383 w 1801102"/>
                          <a:gd name="connsiteY13" fmla="*/ 4514580 h 5259578"/>
                          <a:gd name="connsiteX14" fmla="*/ 649590 w 1801102"/>
                          <a:gd name="connsiteY14" fmla="*/ 4607301 h 5259578"/>
                          <a:gd name="connsiteX15" fmla="*/ 333820 w 1801102"/>
                          <a:gd name="connsiteY15" fmla="*/ 4058359 h 5259578"/>
                          <a:gd name="connsiteX16" fmla="*/ 234544 w 1801102"/>
                          <a:gd name="connsiteY16" fmla="*/ 3641502 h 5259578"/>
                          <a:gd name="connsiteX17" fmla="*/ 231471 w 1801102"/>
                          <a:gd name="connsiteY17" fmla="*/ 3261281 h 5259578"/>
                          <a:gd name="connsiteX18" fmla="*/ 133210 w 1801102"/>
                          <a:gd name="connsiteY18" fmla="*/ 2885188 h 5259578"/>
                          <a:gd name="connsiteX19" fmla="*/ 231471 w 1801102"/>
                          <a:gd name="connsiteY19" fmla="*/ 2320103 h 5259578"/>
                          <a:gd name="connsiteX20" fmla="*/ 548187 w 1801102"/>
                          <a:gd name="connsiteY20" fmla="*/ 2078687 h 5259578"/>
                          <a:gd name="connsiteX21" fmla="*/ 739937 w 1801102"/>
                          <a:gd name="connsiteY21" fmla="*/ 1950498 h 5259578"/>
                          <a:gd name="connsiteX22" fmla="*/ 785653 w 1801102"/>
                          <a:gd name="connsiteY22" fmla="*/ 1932269 h 5259578"/>
                          <a:gd name="connsiteX23" fmla="*/ 273662 w 1801102"/>
                          <a:gd name="connsiteY23" fmla="*/ 2119314 h 5259578"/>
                          <a:gd name="connsiteX24" fmla="*/ 208950 w 1801102"/>
                          <a:gd name="connsiteY24" fmla="*/ 1759927 h 5259578"/>
                          <a:gd name="connsiteX25" fmla="*/ 234544 w 1801102"/>
                          <a:gd name="connsiteY25" fmla="*/ 1295270 h 5259578"/>
                          <a:gd name="connsiteX26" fmla="*/ 432411 w 1801102"/>
                          <a:gd name="connsiteY26" fmla="*/ 866385 h 5259578"/>
                          <a:gd name="connsiteX27" fmla="*/ 436663 w 1801102"/>
                          <a:gd name="connsiteY27" fmla="*/ 789740 h 5259578"/>
                          <a:gd name="connsiteX28" fmla="*/ 457579 w 1801102"/>
                          <a:gd name="connsiteY28" fmla="*/ 713794 h 5259578"/>
                          <a:gd name="connsiteX29" fmla="*/ 465507 w 1801102"/>
                          <a:gd name="connsiteY29" fmla="*/ 693604 h 5259578"/>
                          <a:gd name="connsiteX30" fmla="*/ 465535 w 1801102"/>
                          <a:gd name="connsiteY30" fmla="*/ 693536 h 5259578"/>
                          <a:gd name="connsiteX31" fmla="*/ 495806 w 1801102"/>
                          <a:gd name="connsiteY31" fmla="*/ 646394 h 5259578"/>
                          <a:gd name="connsiteX32" fmla="*/ 495833 w 1801102"/>
                          <a:gd name="connsiteY32" fmla="*/ 646367 h 5259578"/>
                          <a:gd name="connsiteX33" fmla="*/ 537365 w 1801102"/>
                          <a:gd name="connsiteY33" fmla="*/ 620416 h 5259578"/>
                          <a:gd name="connsiteX34" fmla="*/ 619634 w 1801102"/>
                          <a:gd name="connsiteY34" fmla="*/ 604944 h 5259578"/>
                          <a:gd name="connsiteX35" fmla="*/ 778726 w 1801102"/>
                          <a:gd name="connsiteY35" fmla="*/ 704810 h 5259578"/>
                          <a:gd name="connsiteX36" fmla="*/ 776682 w 1801102"/>
                          <a:gd name="connsiteY36" fmla="*/ 639591 h 5259578"/>
                          <a:gd name="connsiteX37" fmla="*/ 569598 w 1801102"/>
                          <a:gd name="connsiteY37" fmla="*/ 552961 h 5259578"/>
                          <a:gd name="connsiteX38" fmla="*/ 234530 w 1801102"/>
                          <a:gd name="connsiteY38" fmla="*/ 410520 h 5259578"/>
                          <a:gd name="connsiteX39" fmla="*/ 234530 w 1801102"/>
                          <a:gd name="connsiteY39" fmla="*/ 0 h 5259578"/>
                          <a:gd name="connsiteX40" fmla="*/ 0 w 1801102"/>
                          <a:gd name="connsiteY40" fmla="*/ 0 h 52595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</a:cxnLst>
                        <a:rect l="l" t="t" r="r" b="b"/>
                        <a:pathLst>
                          <a:path w="1801102" h="5259578">
                            <a:moveTo>
                              <a:pt x="0" y="0"/>
                            </a:moveTo>
                            <a:lnTo>
                              <a:pt x="0" y="5026325"/>
                            </a:lnTo>
                            <a:cubicBezTo>
                              <a:pt x="0" y="5026325"/>
                              <a:pt x="669944" y="5259579"/>
                              <a:pt x="805321" y="5259579"/>
                            </a:cubicBezTo>
                            <a:cubicBezTo>
                              <a:pt x="909014" y="5259579"/>
                              <a:pt x="780358" y="4965014"/>
                              <a:pt x="619634" y="4914512"/>
                            </a:cubicBezTo>
                            <a:cubicBezTo>
                              <a:pt x="493296" y="4874790"/>
                              <a:pt x="446291" y="4796705"/>
                              <a:pt x="456084" y="4762305"/>
                            </a:cubicBezTo>
                            <a:cubicBezTo>
                              <a:pt x="458745" y="4752937"/>
                              <a:pt x="465617" y="4746806"/>
                              <a:pt x="476233" y="4745585"/>
                            </a:cubicBezTo>
                            <a:cubicBezTo>
                              <a:pt x="525899" y="4739811"/>
                              <a:pt x="879676" y="4693615"/>
                              <a:pt x="1165257" y="4745585"/>
                            </a:cubicBezTo>
                            <a:cubicBezTo>
                              <a:pt x="1450824" y="4797555"/>
                              <a:pt x="1463113" y="4728276"/>
                              <a:pt x="1436010" y="4774457"/>
                            </a:cubicBezTo>
                            <a:cubicBezTo>
                              <a:pt x="1408908" y="4820667"/>
                              <a:pt x="1345183" y="4849539"/>
                              <a:pt x="1405328" y="4883541"/>
                            </a:cubicBezTo>
                            <a:cubicBezTo>
                              <a:pt x="1465459" y="4917557"/>
                              <a:pt x="1481726" y="4855299"/>
                              <a:pt x="1509761" y="4846316"/>
                            </a:cubicBezTo>
                            <a:cubicBezTo>
                              <a:pt x="1537797" y="4837345"/>
                              <a:pt x="1581043" y="4820653"/>
                              <a:pt x="1670444" y="4861074"/>
                            </a:cubicBezTo>
                            <a:cubicBezTo>
                              <a:pt x="1729547" y="4887793"/>
                              <a:pt x="1763645" y="4886764"/>
                              <a:pt x="1800979" y="4877972"/>
                            </a:cubicBezTo>
                            <a:cubicBezTo>
                              <a:pt x="1809895" y="4831365"/>
                              <a:pt x="1332770" y="4647393"/>
                              <a:pt x="1200315" y="4549872"/>
                            </a:cubicBezTo>
                            <a:cubicBezTo>
                              <a:pt x="1067859" y="4452337"/>
                              <a:pt x="1047258" y="4468385"/>
                              <a:pt x="973383" y="4514580"/>
                            </a:cubicBezTo>
                            <a:cubicBezTo>
                              <a:pt x="899509" y="4560790"/>
                              <a:pt x="823810" y="4612760"/>
                              <a:pt x="649590" y="4607301"/>
                            </a:cubicBezTo>
                            <a:cubicBezTo>
                              <a:pt x="475369" y="4601856"/>
                              <a:pt x="395556" y="4173861"/>
                              <a:pt x="333820" y="4058359"/>
                            </a:cubicBezTo>
                            <a:cubicBezTo>
                              <a:pt x="272084" y="3942856"/>
                              <a:pt x="118314" y="3489707"/>
                              <a:pt x="234544" y="3641502"/>
                            </a:cubicBezTo>
                            <a:cubicBezTo>
                              <a:pt x="383705" y="3836338"/>
                              <a:pt x="333491" y="3423116"/>
                              <a:pt x="231471" y="3261281"/>
                            </a:cubicBezTo>
                            <a:cubicBezTo>
                              <a:pt x="191434" y="3197762"/>
                              <a:pt x="211967" y="2765832"/>
                              <a:pt x="133210" y="2885188"/>
                            </a:cubicBezTo>
                            <a:cubicBezTo>
                              <a:pt x="28831" y="3043347"/>
                              <a:pt x="199184" y="2460445"/>
                              <a:pt x="231471" y="2320103"/>
                            </a:cubicBezTo>
                            <a:cubicBezTo>
                              <a:pt x="256256" y="2212446"/>
                              <a:pt x="406817" y="2136157"/>
                              <a:pt x="548187" y="2078687"/>
                            </a:cubicBezTo>
                            <a:cubicBezTo>
                              <a:pt x="573178" y="2026388"/>
                              <a:pt x="589555" y="2003839"/>
                              <a:pt x="739937" y="1950498"/>
                            </a:cubicBezTo>
                            <a:cubicBezTo>
                              <a:pt x="756424" y="1944655"/>
                              <a:pt x="771607" y="1938565"/>
                              <a:pt x="785653" y="1932269"/>
                            </a:cubicBezTo>
                            <a:cubicBezTo>
                              <a:pt x="658587" y="1883783"/>
                              <a:pt x="374365" y="2140533"/>
                              <a:pt x="273662" y="2119314"/>
                            </a:cubicBezTo>
                            <a:cubicBezTo>
                              <a:pt x="170408" y="2097533"/>
                              <a:pt x="270891" y="1687466"/>
                              <a:pt x="208950" y="1759927"/>
                            </a:cubicBezTo>
                            <a:cubicBezTo>
                              <a:pt x="78963" y="1911997"/>
                              <a:pt x="155073" y="1063086"/>
                              <a:pt x="234544" y="1295270"/>
                            </a:cubicBezTo>
                            <a:cubicBezTo>
                              <a:pt x="267119" y="1390473"/>
                              <a:pt x="155073" y="676171"/>
                              <a:pt x="432411" y="866385"/>
                            </a:cubicBezTo>
                            <a:cubicBezTo>
                              <a:pt x="429667" y="842560"/>
                              <a:pt x="430490" y="817309"/>
                              <a:pt x="436663" y="789740"/>
                            </a:cubicBezTo>
                            <a:cubicBezTo>
                              <a:pt x="443411" y="759537"/>
                              <a:pt x="450214" y="734547"/>
                              <a:pt x="457579" y="713794"/>
                            </a:cubicBezTo>
                            <a:cubicBezTo>
                              <a:pt x="460131" y="706552"/>
                              <a:pt x="462778" y="699845"/>
                              <a:pt x="465507" y="693604"/>
                            </a:cubicBezTo>
                            <a:cubicBezTo>
                              <a:pt x="465507" y="693577"/>
                              <a:pt x="465507" y="693550"/>
                              <a:pt x="465535" y="693536"/>
                            </a:cubicBezTo>
                            <a:cubicBezTo>
                              <a:pt x="474382" y="673332"/>
                              <a:pt x="484216" y="658080"/>
                              <a:pt x="495806" y="646394"/>
                            </a:cubicBezTo>
                            <a:cubicBezTo>
                              <a:pt x="495806" y="646394"/>
                              <a:pt x="495816" y="646384"/>
                              <a:pt x="495833" y="646367"/>
                            </a:cubicBezTo>
                            <a:cubicBezTo>
                              <a:pt x="507588" y="634530"/>
                              <a:pt x="521153" y="626369"/>
                              <a:pt x="537365" y="620416"/>
                            </a:cubicBezTo>
                            <a:cubicBezTo>
                              <a:pt x="559284" y="612378"/>
                              <a:pt x="586044" y="608401"/>
                              <a:pt x="619634" y="604944"/>
                            </a:cubicBezTo>
                            <a:cubicBezTo>
                              <a:pt x="700997" y="596591"/>
                              <a:pt x="732530" y="651784"/>
                              <a:pt x="778726" y="704810"/>
                            </a:cubicBezTo>
                            <a:cubicBezTo>
                              <a:pt x="781689" y="682769"/>
                              <a:pt x="781469" y="661152"/>
                              <a:pt x="776682" y="639591"/>
                            </a:cubicBezTo>
                            <a:cubicBezTo>
                              <a:pt x="758303" y="556540"/>
                              <a:pt x="687268" y="564509"/>
                              <a:pt x="569598" y="552961"/>
                            </a:cubicBezTo>
                            <a:cubicBezTo>
                              <a:pt x="451956" y="541412"/>
                              <a:pt x="292082" y="556815"/>
                              <a:pt x="234530" y="410520"/>
                            </a:cubicBezTo>
                            <a:cubicBezTo>
                              <a:pt x="176950" y="264211"/>
                              <a:pt x="234530" y="0"/>
                              <a:pt x="234530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68" name="Graphic 4">
                        <a:extLst>
                          <a:ext uri="{FF2B5EF4-FFF2-40B4-BE49-F238E27FC236}">
                            <a16:creationId xmlns:a16="http://schemas.microsoft.com/office/drawing/2014/main" id="{0EE098D5-CD59-3627-6F96-64B45F72D7E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2232" y="0"/>
                        <a:ext cx="1896515" cy="4499549"/>
                        <a:chOff x="252232" y="0"/>
                        <a:chExt cx="1896515" cy="4499549"/>
                      </a:xfrm>
                      <a:grpFill/>
                    </p:grpSpPr>
                    <p:sp>
                      <p:nvSpPr>
                        <p:cNvPr id="69" name="Freeform: Shape 68">
                          <a:extLst>
                            <a:ext uri="{FF2B5EF4-FFF2-40B4-BE49-F238E27FC236}">
                              <a16:creationId xmlns:a16="http://schemas.microsoft.com/office/drawing/2014/main" id="{8F2242D1-EFDF-6E4B-0E39-7D458D0E94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8385" y="0"/>
                          <a:ext cx="1810363" cy="504023"/>
                        </a:xfrm>
                        <a:custGeom>
                          <a:avLst/>
                          <a:gdLst>
                            <a:gd name="connsiteX0" fmla="*/ 36048 w 1810363"/>
                            <a:gd name="connsiteY0" fmla="*/ 356630 h 504023"/>
                            <a:gd name="connsiteX1" fmla="*/ 278122 w 1810363"/>
                            <a:gd name="connsiteY1" fmla="*/ 503885 h 504023"/>
                            <a:gd name="connsiteX2" fmla="*/ 819533 w 1810363"/>
                            <a:gd name="connsiteY2" fmla="*/ 463464 h 504023"/>
                            <a:gd name="connsiteX3" fmla="*/ 1044654 w 1810363"/>
                            <a:gd name="connsiteY3" fmla="*/ 463464 h 504023"/>
                            <a:gd name="connsiteX4" fmla="*/ 1516375 w 1810363"/>
                            <a:gd name="connsiteY4" fmla="*/ 304646 h 504023"/>
                            <a:gd name="connsiteX5" fmla="*/ 1810363 w 1810363"/>
                            <a:gd name="connsiteY5" fmla="*/ 246545 h 504023"/>
                            <a:gd name="connsiteX6" fmla="*/ 1712171 w 1810363"/>
                            <a:gd name="connsiteY6" fmla="*/ 235367 h 504023"/>
                            <a:gd name="connsiteX7" fmla="*/ 1246005 w 1810363"/>
                            <a:gd name="connsiteY7" fmla="*/ 373953 h 504023"/>
                            <a:gd name="connsiteX8" fmla="*/ 1030184 w 1810363"/>
                            <a:gd name="connsiteY8" fmla="*/ 304591 h 504023"/>
                            <a:gd name="connsiteX9" fmla="*/ 1017771 w 1810363"/>
                            <a:gd name="connsiteY9" fmla="*/ 202777 h 504023"/>
                            <a:gd name="connsiteX10" fmla="*/ 1098256 w 1810363"/>
                            <a:gd name="connsiteY10" fmla="*/ 102527 h 504023"/>
                            <a:gd name="connsiteX11" fmla="*/ 966377 w 1810363"/>
                            <a:gd name="connsiteY11" fmla="*/ 218030 h 504023"/>
                            <a:gd name="connsiteX12" fmla="*/ 894903 w 1810363"/>
                            <a:gd name="connsiteY12" fmla="*/ 391276 h 504023"/>
                            <a:gd name="connsiteX13" fmla="*/ 272196 w 1810363"/>
                            <a:gd name="connsiteY13" fmla="*/ 472118 h 504023"/>
                            <a:gd name="connsiteX14" fmla="*/ 86057 w 1810363"/>
                            <a:gd name="connsiteY14" fmla="*/ 0 h 504023"/>
                            <a:gd name="connsiteX15" fmla="*/ 45361 w 1810363"/>
                            <a:gd name="connsiteY15" fmla="*/ 0 h 504023"/>
                            <a:gd name="connsiteX16" fmla="*/ 23635 w 1810363"/>
                            <a:gd name="connsiteY16" fmla="*/ 85204 h 504023"/>
                            <a:gd name="connsiteX17" fmla="*/ 18258 w 1810363"/>
                            <a:gd name="connsiteY17" fmla="*/ 145829 h 504023"/>
                            <a:gd name="connsiteX18" fmla="*/ 18258 w 1810363"/>
                            <a:gd name="connsiteY18" fmla="*/ 215135 h 504023"/>
                            <a:gd name="connsiteX19" fmla="*/ 36048 w 1810363"/>
                            <a:gd name="connsiteY19" fmla="*/ 293097 h 504023"/>
                            <a:gd name="connsiteX20" fmla="*/ 36048 w 1810363"/>
                            <a:gd name="connsiteY20" fmla="*/ 356630 h 50402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</a:cxnLst>
                          <a:rect l="l" t="t" r="r" b="b"/>
                          <a:pathLst>
                            <a:path w="1810363" h="504023">
                              <a:moveTo>
                                <a:pt x="36048" y="356630"/>
                              </a:moveTo>
                              <a:cubicBezTo>
                                <a:pt x="54674" y="428803"/>
                                <a:pt x="175704" y="501004"/>
                                <a:pt x="278122" y="503885"/>
                              </a:cubicBezTo>
                              <a:cubicBezTo>
                                <a:pt x="380539" y="506779"/>
                                <a:pt x="756042" y="463464"/>
                                <a:pt x="819533" y="463464"/>
                              </a:cubicBezTo>
                              <a:cubicBezTo>
                                <a:pt x="883025" y="463464"/>
                                <a:pt x="898798" y="480773"/>
                                <a:pt x="1044654" y="463464"/>
                              </a:cubicBezTo>
                              <a:cubicBezTo>
                                <a:pt x="1190510" y="446140"/>
                                <a:pt x="1245991" y="373939"/>
                                <a:pt x="1516375" y="304646"/>
                              </a:cubicBezTo>
                              <a:cubicBezTo>
                                <a:pt x="1752962" y="244021"/>
                                <a:pt x="1801846" y="245283"/>
                                <a:pt x="1810363" y="246545"/>
                              </a:cubicBezTo>
                              <a:cubicBezTo>
                                <a:pt x="1780655" y="239742"/>
                                <a:pt x="1747695" y="235367"/>
                                <a:pt x="1712171" y="235367"/>
                              </a:cubicBezTo>
                              <a:cubicBezTo>
                                <a:pt x="1554176" y="235367"/>
                                <a:pt x="1526977" y="292329"/>
                                <a:pt x="1246005" y="373953"/>
                              </a:cubicBezTo>
                              <a:cubicBezTo>
                                <a:pt x="731175" y="523526"/>
                                <a:pt x="957640" y="395336"/>
                                <a:pt x="1030184" y="304591"/>
                              </a:cubicBezTo>
                              <a:cubicBezTo>
                                <a:pt x="1102728" y="213860"/>
                                <a:pt x="970039" y="254761"/>
                                <a:pt x="1017771" y="202777"/>
                              </a:cubicBezTo>
                              <a:cubicBezTo>
                                <a:pt x="1065489" y="150807"/>
                                <a:pt x="1098256" y="102527"/>
                                <a:pt x="1098256" y="102527"/>
                              </a:cubicBezTo>
                              <a:cubicBezTo>
                                <a:pt x="1098256" y="102527"/>
                                <a:pt x="920538" y="171834"/>
                                <a:pt x="966377" y="218030"/>
                              </a:cubicBezTo>
                              <a:cubicBezTo>
                                <a:pt x="1012216" y="264225"/>
                                <a:pt x="976403" y="321969"/>
                                <a:pt x="894903" y="391276"/>
                              </a:cubicBezTo>
                              <a:cubicBezTo>
                                <a:pt x="813416" y="460583"/>
                                <a:pt x="603986" y="483667"/>
                                <a:pt x="272196" y="472118"/>
                              </a:cubicBezTo>
                              <a:cubicBezTo>
                                <a:pt x="-59607" y="460570"/>
                                <a:pt x="86057" y="0"/>
                                <a:pt x="86057" y="0"/>
                              </a:cubicBezTo>
                              <a:lnTo>
                                <a:pt x="45361" y="0"/>
                              </a:lnTo>
                              <a:cubicBezTo>
                                <a:pt x="45361" y="0"/>
                                <a:pt x="5009" y="41889"/>
                                <a:pt x="23635" y="85204"/>
                              </a:cubicBezTo>
                              <a:cubicBezTo>
                                <a:pt x="42261" y="128505"/>
                                <a:pt x="55552" y="169502"/>
                                <a:pt x="18258" y="145829"/>
                              </a:cubicBezTo>
                              <a:cubicBezTo>
                                <a:pt x="-19049" y="122155"/>
                                <a:pt x="11222" y="192038"/>
                                <a:pt x="18258" y="215135"/>
                              </a:cubicBezTo>
                              <a:cubicBezTo>
                                <a:pt x="25281" y="238233"/>
                                <a:pt x="64399" y="305579"/>
                                <a:pt x="36048" y="293097"/>
                              </a:cubicBezTo>
                              <a:cubicBezTo>
                                <a:pt x="7711" y="280616"/>
                                <a:pt x="17435" y="284442"/>
                                <a:pt x="36048" y="356630"/>
                              </a:cubicBezTo>
                              <a:close/>
                            </a:path>
                          </a:pathLst>
                        </a:custGeom>
                        <a:grpFill/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70" name="Freeform: Shape 69">
                          <a:extLst>
                            <a:ext uri="{FF2B5EF4-FFF2-40B4-BE49-F238E27FC236}">
                              <a16:creationId xmlns:a16="http://schemas.microsoft.com/office/drawing/2014/main" id="{F697F7D2-FC94-6BC8-86FF-FB1EAFF8D1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510" y="1013533"/>
                          <a:ext cx="882481" cy="924728"/>
                        </a:xfrm>
                        <a:custGeom>
                          <a:avLst/>
                          <a:gdLst>
                            <a:gd name="connsiteX0" fmla="*/ 23709 w 882481"/>
                            <a:gd name="connsiteY0" fmla="*/ 910026 h 924728"/>
                            <a:gd name="connsiteX1" fmla="*/ 374043 w 882481"/>
                            <a:gd name="connsiteY1" fmla="*/ 833024 h 924728"/>
                            <a:gd name="connsiteX2" fmla="*/ 716532 w 882481"/>
                            <a:gd name="connsiteY2" fmla="*/ 571227 h 924728"/>
                            <a:gd name="connsiteX3" fmla="*/ 882482 w 882481"/>
                            <a:gd name="connsiteY3" fmla="*/ 343295 h 924728"/>
                            <a:gd name="connsiteX4" fmla="*/ 721977 w 882481"/>
                            <a:gd name="connsiteY4" fmla="*/ 503854 h 924728"/>
                            <a:gd name="connsiteX5" fmla="*/ 537689 w 882481"/>
                            <a:gd name="connsiteY5" fmla="*/ 550063 h 924728"/>
                            <a:gd name="connsiteX6" fmla="*/ 374030 w 882481"/>
                            <a:gd name="connsiteY6" fmla="*/ 498093 h 924728"/>
                            <a:gd name="connsiteX7" fmla="*/ 553531 w 882481"/>
                            <a:gd name="connsiteY7" fmla="*/ 648229 h 924728"/>
                            <a:gd name="connsiteX8" fmla="*/ 85280 w 882481"/>
                            <a:gd name="connsiteY8" fmla="*/ 830610 h 924728"/>
                            <a:gd name="connsiteX9" fmla="*/ 153682 w 882481"/>
                            <a:gd name="connsiteY9" fmla="*/ 181034 h 924728"/>
                            <a:gd name="connsiteX10" fmla="*/ 137401 w 882481"/>
                            <a:gd name="connsiteY10" fmla="*/ 49566 h 924728"/>
                            <a:gd name="connsiteX11" fmla="*/ 137401 w 882481"/>
                            <a:gd name="connsiteY11" fmla="*/ 49566 h 924728"/>
                            <a:gd name="connsiteX12" fmla="*/ 70769 w 882481"/>
                            <a:gd name="connsiteY12" fmla="*/ 109245 h 924728"/>
                            <a:gd name="connsiteX13" fmla="*/ 66421 w 882481"/>
                            <a:gd name="connsiteY13" fmla="*/ 317152 h 924728"/>
                            <a:gd name="connsiteX14" fmla="*/ 42075 w 882481"/>
                            <a:gd name="connsiteY14" fmla="*/ 386445 h 924728"/>
                            <a:gd name="connsiteX15" fmla="*/ 41814 w 882481"/>
                            <a:gd name="connsiteY15" fmla="*/ 612444 h 924728"/>
                            <a:gd name="connsiteX16" fmla="*/ 70769 w 882481"/>
                            <a:gd name="connsiteY16" fmla="*/ 709525 h 924728"/>
                            <a:gd name="connsiteX17" fmla="*/ 23709 w 882481"/>
                            <a:gd name="connsiteY17" fmla="*/ 910053 h 9247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</a:cxnLst>
                          <a:rect l="l" t="t" r="r" b="b"/>
                          <a:pathLst>
                            <a:path w="882481" h="924728">
                              <a:moveTo>
                                <a:pt x="23709" y="910026"/>
                              </a:moveTo>
                              <a:cubicBezTo>
                                <a:pt x="87571" y="944673"/>
                                <a:pt x="226048" y="917721"/>
                                <a:pt x="374043" y="833024"/>
                              </a:cubicBezTo>
                              <a:cubicBezTo>
                                <a:pt x="522053" y="748314"/>
                                <a:pt x="646196" y="655923"/>
                                <a:pt x="716532" y="571227"/>
                              </a:cubicBezTo>
                              <a:cubicBezTo>
                                <a:pt x="770285" y="506515"/>
                                <a:pt x="868985" y="401354"/>
                                <a:pt x="882482" y="343295"/>
                              </a:cubicBezTo>
                              <a:cubicBezTo>
                                <a:pt x="820719" y="390286"/>
                                <a:pt x="766444" y="471347"/>
                                <a:pt x="721977" y="503854"/>
                              </a:cubicBezTo>
                              <a:cubicBezTo>
                                <a:pt x="650873" y="555824"/>
                                <a:pt x="631712" y="607794"/>
                                <a:pt x="537689" y="550063"/>
                              </a:cubicBezTo>
                              <a:cubicBezTo>
                                <a:pt x="443679" y="492305"/>
                                <a:pt x="370998" y="457672"/>
                                <a:pt x="374030" y="498093"/>
                              </a:cubicBezTo>
                              <a:cubicBezTo>
                                <a:pt x="377061" y="538514"/>
                                <a:pt x="613072" y="573161"/>
                                <a:pt x="553531" y="648229"/>
                              </a:cubicBezTo>
                              <a:cubicBezTo>
                                <a:pt x="493990" y="723310"/>
                                <a:pt x="60674" y="971638"/>
                                <a:pt x="85280" y="830610"/>
                              </a:cubicBezTo>
                              <a:cubicBezTo>
                                <a:pt x="109901" y="689582"/>
                                <a:pt x="135152" y="347944"/>
                                <a:pt x="153682" y="181034"/>
                              </a:cubicBezTo>
                              <a:cubicBezTo>
                                <a:pt x="159237" y="131012"/>
                                <a:pt x="150870" y="88616"/>
                                <a:pt x="137401" y="49566"/>
                              </a:cubicBezTo>
                              <a:lnTo>
                                <a:pt x="137401" y="49566"/>
                              </a:lnTo>
                              <a:cubicBezTo>
                                <a:pt x="137401" y="49566"/>
                                <a:pt x="45669" y="-94808"/>
                                <a:pt x="70769" y="109245"/>
                              </a:cubicBezTo>
                              <a:cubicBezTo>
                                <a:pt x="95855" y="313284"/>
                                <a:pt x="111464" y="359493"/>
                                <a:pt x="66421" y="317152"/>
                              </a:cubicBezTo>
                              <a:cubicBezTo>
                                <a:pt x="21378" y="274797"/>
                                <a:pt x="54488" y="251699"/>
                                <a:pt x="42075" y="386445"/>
                              </a:cubicBezTo>
                              <a:cubicBezTo>
                                <a:pt x="29662" y="521205"/>
                                <a:pt x="-3956" y="695974"/>
                                <a:pt x="41814" y="612444"/>
                              </a:cubicBezTo>
                              <a:cubicBezTo>
                                <a:pt x="87585" y="528900"/>
                                <a:pt x="99476" y="555207"/>
                                <a:pt x="70769" y="709525"/>
                              </a:cubicBezTo>
                              <a:cubicBezTo>
                                <a:pt x="42075" y="863844"/>
                                <a:pt x="-40152" y="875393"/>
                                <a:pt x="23709" y="910053"/>
                              </a:cubicBezTo>
                              <a:close/>
                            </a:path>
                          </a:pathLst>
                        </a:custGeom>
                        <a:grpFill/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71" name="Freeform: Shape 70">
                          <a:extLst>
                            <a:ext uri="{FF2B5EF4-FFF2-40B4-BE49-F238E27FC236}">
                              <a16:creationId xmlns:a16="http://schemas.microsoft.com/office/drawing/2014/main" id="{93669DD0-1474-1766-C3E1-413817C734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52232" y="2232265"/>
                          <a:ext cx="473466" cy="2267283"/>
                        </a:xfrm>
                        <a:custGeom>
                          <a:avLst/>
                          <a:gdLst>
                            <a:gd name="connsiteX0" fmla="*/ 30454 w 473466"/>
                            <a:gd name="connsiteY0" fmla="*/ 893556 h 2267283"/>
                            <a:gd name="connsiteX1" fmla="*/ 159439 w 473466"/>
                            <a:gd name="connsiteY1" fmla="*/ 1230873 h 2267283"/>
                            <a:gd name="connsiteX2" fmla="*/ 233629 w 473466"/>
                            <a:gd name="connsiteY2" fmla="*/ 1526906 h 2267283"/>
                            <a:gd name="connsiteX3" fmla="*/ 280469 w 473466"/>
                            <a:gd name="connsiteY3" fmla="*/ 1437203 h 2267283"/>
                            <a:gd name="connsiteX4" fmla="*/ 339434 w 473466"/>
                            <a:gd name="connsiteY4" fmla="*/ 1710591 h 2267283"/>
                            <a:gd name="connsiteX5" fmla="*/ 209091 w 473466"/>
                            <a:gd name="connsiteY5" fmla="*/ 1649692 h 2267283"/>
                            <a:gd name="connsiteX6" fmla="*/ 215304 w 473466"/>
                            <a:gd name="connsiteY6" fmla="*/ 1826093 h 2267283"/>
                            <a:gd name="connsiteX7" fmla="*/ 368005 w 473466"/>
                            <a:gd name="connsiteY7" fmla="*/ 2152383 h 2267283"/>
                            <a:gd name="connsiteX8" fmla="*/ 370940 w 473466"/>
                            <a:gd name="connsiteY8" fmla="*/ 2109479 h 2267283"/>
                            <a:gd name="connsiteX9" fmla="*/ 397960 w 473466"/>
                            <a:gd name="connsiteY9" fmla="*/ 2256323 h 2267283"/>
                            <a:gd name="connsiteX10" fmla="*/ 473467 w 473466"/>
                            <a:gd name="connsiteY10" fmla="*/ 2257146 h 2267283"/>
                            <a:gd name="connsiteX11" fmla="*/ 427861 w 473466"/>
                            <a:gd name="connsiteY11" fmla="*/ 2066315 h 2267283"/>
                            <a:gd name="connsiteX12" fmla="*/ 397960 w 473466"/>
                            <a:gd name="connsiteY12" fmla="*/ 1918498 h 2267283"/>
                            <a:gd name="connsiteX13" fmla="*/ 317982 w 473466"/>
                            <a:gd name="connsiteY13" fmla="*/ 1351821 h 2267283"/>
                            <a:gd name="connsiteX14" fmla="*/ 121734 w 473466"/>
                            <a:gd name="connsiteY14" fmla="*/ 800411 h 2267283"/>
                            <a:gd name="connsiteX15" fmla="*/ 176104 w 473466"/>
                            <a:gd name="connsiteY15" fmla="*/ 343997 h 2267283"/>
                            <a:gd name="connsiteX16" fmla="*/ 218706 w 473466"/>
                            <a:gd name="connsiteY16" fmla="*/ 84175 h 2267283"/>
                            <a:gd name="connsiteX17" fmla="*/ 121734 w 473466"/>
                            <a:gd name="connsiteY17" fmla="*/ 119151 h 2267283"/>
                            <a:gd name="connsiteX18" fmla="*/ 136232 w 473466"/>
                            <a:gd name="connsiteY18" fmla="*/ 319240 h 2267283"/>
                            <a:gd name="connsiteX19" fmla="*/ 57337 w 473466"/>
                            <a:gd name="connsiteY19" fmla="*/ 520001 h 2267283"/>
                            <a:gd name="connsiteX20" fmla="*/ 56226 w 473466"/>
                            <a:gd name="connsiteY20" fmla="*/ 701340 h 2267283"/>
                            <a:gd name="connsiteX21" fmla="*/ 117413 w 473466"/>
                            <a:gd name="connsiteY21" fmla="*/ 831670 h 2267283"/>
                            <a:gd name="connsiteX22" fmla="*/ 117413 w 473466"/>
                            <a:gd name="connsiteY22" fmla="*/ 831670 h 2267283"/>
                            <a:gd name="connsiteX23" fmla="*/ 115136 w 473466"/>
                            <a:gd name="connsiteY23" fmla="*/ 842423 h 2267283"/>
                            <a:gd name="connsiteX24" fmla="*/ 115136 w 473466"/>
                            <a:gd name="connsiteY24" fmla="*/ 842423 h 2267283"/>
                            <a:gd name="connsiteX25" fmla="*/ 82191 w 473466"/>
                            <a:gd name="connsiteY25" fmla="*/ 839117 h 2267283"/>
                            <a:gd name="connsiteX26" fmla="*/ 30454 w 473466"/>
                            <a:gd name="connsiteY26" fmla="*/ 893583 h 226728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</a:cxnLst>
                          <a:rect l="l" t="t" r="r" b="b"/>
                          <a:pathLst>
                            <a:path w="473466" h="2267283">
                              <a:moveTo>
                                <a:pt x="30454" y="893556"/>
                              </a:moveTo>
                              <a:cubicBezTo>
                                <a:pt x="91161" y="994492"/>
                                <a:pt x="255643" y="1345965"/>
                                <a:pt x="159439" y="1230873"/>
                              </a:cubicBezTo>
                              <a:cubicBezTo>
                                <a:pt x="63221" y="1115769"/>
                                <a:pt x="165063" y="1392338"/>
                                <a:pt x="233629" y="1526906"/>
                              </a:cubicBezTo>
                              <a:cubicBezTo>
                                <a:pt x="302195" y="1661501"/>
                                <a:pt x="227717" y="1383258"/>
                                <a:pt x="280469" y="1437203"/>
                              </a:cubicBezTo>
                              <a:cubicBezTo>
                                <a:pt x="333235" y="1491148"/>
                                <a:pt x="373573" y="1600863"/>
                                <a:pt x="339434" y="1710591"/>
                              </a:cubicBezTo>
                              <a:cubicBezTo>
                                <a:pt x="305309" y="1820319"/>
                                <a:pt x="220078" y="1688453"/>
                                <a:pt x="209091" y="1649692"/>
                              </a:cubicBezTo>
                              <a:cubicBezTo>
                                <a:pt x="198104" y="1610944"/>
                                <a:pt x="100474" y="1603757"/>
                                <a:pt x="215304" y="1826093"/>
                              </a:cubicBezTo>
                              <a:cubicBezTo>
                                <a:pt x="330121" y="2048416"/>
                                <a:pt x="356250" y="2305413"/>
                                <a:pt x="368005" y="2152383"/>
                              </a:cubicBezTo>
                              <a:cubicBezTo>
                                <a:pt x="369541" y="2132495"/>
                                <a:pt x="370432" y="2118560"/>
                                <a:pt x="370940" y="2109479"/>
                              </a:cubicBezTo>
                              <a:cubicBezTo>
                                <a:pt x="370473" y="2141904"/>
                                <a:pt x="372531" y="2222856"/>
                                <a:pt x="397960" y="2256323"/>
                              </a:cubicBezTo>
                              <a:cubicBezTo>
                                <a:pt x="410072" y="2272275"/>
                                <a:pt x="437942" y="2269285"/>
                                <a:pt x="473467" y="2257146"/>
                              </a:cubicBezTo>
                              <a:cubicBezTo>
                                <a:pt x="454799" y="2208070"/>
                                <a:pt x="441166" y="2137680"/>
                                <a:pt x="427861" y="2066315"/>
                              </a:cubicBezTo>
                              <a:cubicBezTo>
                                <a:pt x="418301" y="2015017"/>
                                <a:pt x="408919" y="1963226"/>
                                <a:pt x="397960" y="1918498"/>
                              </a:cubicBezTo>
                              <a:cubicBezTo>
                                <a:pt x="354083" y="1739477"/>
                                <a:pt x="423225" y="1577779"/>
                                <a:pt x="317982" y="1351821"/>
                              </a:cubicBezTo>
                              <a:cubicBezTo>
                                <a:pt x="212753" y="1125850"/>
                                <a:pt x="106674" y="982970"/>
                                <a:pt x="121734" y="800411"/>
                              </a:cubicBezTo>
                              <a:cubicBezTo>
                                <a:pt x="128948" y="712985"/>
                                <a:pt x="150002" y="525940"/>
                                <a:pt x="176104" y="343997"/>
                              </a:cubicBezTo>
                              <a:cubicBezTo>
                                <a:pt x="189381" y="251469"/>
                                <a:pt x="203961" y="160285"/>
                                <a:pt x="218706" y="84175"/>
                              </a:cubicBezTo>
                              <a:cubicBezTo>
                                <a:pt x="217801" y="80855"/>
                                <a:pt x="161291" y="-124788"/>
                                <a:pt x="121734" y="119151"/>
                              </a:cubicBezTo>
                              <a:cubicBezTo>
                                <a:pt x="84111" y="351184"/>
                                <a:pt x="130169" y="338291"/>
                                <a:pt x="136232" y="319240"/>
                              </a:cubicBezTo>
                              <a:cubicBezTo>
                                <a:pt x="131582" y="356163"/>
                                <a:pt x="102394" y="615505"/>
                                <a:pt x="57337" y="520001"/>
                              </a:cubicBezTo>
                              <a:cubicBezTo>
                                <a:pt x="7383" y="414141"/>
                                <a:pt x="18178" y="618934"/>
                                <a:pt x="56226" y="701340"/>
                              </a:cubicBezTo>
                              <a:cubicBezTo>
                                <a:pt x="80325" y="753516"/>
                                <a:pt x="114684" y="807145"/>
                                <a:pt x="117413" y="831670"/>
                              </a:cubicBezTo>
                              <a:lnTo>
                                <a:pt x="117413" y="831670"/>
                              </a:lnTo>
                              <a:cubicBezTo>
                                <a:pt x="117934" y="836415"/>
                                <a:pt x="117276" y="840077"/>
                                <a:pt x="115136" y="842423"/>
                              </a:cubicBezTo>
                              <a:lnTo>
                                <a:pt x="115136" y="842423"/>
                              </a:lnTo>
                              <a:cubicBezTo>
                                <a:pt x="110871" y="847114"/>
                                <a:pt x="100680" y="846579"/>
                                <a:pt x="82191" y="839117"/>
                              </a:cubicBezTo>
                              <a:cubicBezTo>
                                <a:pt x="6451" y="808503"/>
                                <a:pt x="-30267" y="792620"/>
                                <a:pt x="30454" y="893583"/>
                              </a:cubicBezTo>
                              <a:close/>
                            </a:path>
                          </a:pathLst>
                        </a:custGeom>
                        <a:grpFill/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  <p:sp>
                  <p:nvSpPr>
                    <p:cNvPr id="65" name="Freeform: Shape 64">
                      <a:extLst>
                        <a:ext uri="{FF2B5EF4-FFF2-40B4-BE49-F238E27FC236}">
                          <a16:creationId xmlns:a16="http://schemas.microsoft.com/office/drawing/2014/main" id="{EDCAA213-54D1-9FD9-DA09-30DB204A3F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" y="0"/>
                      <a:ext cx="1671389" cy="5242406"/>
                    </a:xfrm>
                    <a:custGeom>
                      <a:avLst/>
                      <a:gdLst>
                        <a:gd name="connsiteX0" fmla="*/ 0 w 1671389"/>
                        <a:gd name="connsiteY0" fmla="*/ 0 h 5242406"/>
                        <a:gd name="connsiteX1" fmla="*/ 0 w 1671389"/>
                        <a:gd name="connsiteY1" fmla="*/ 5026325 h 5242406"/>
                        <a:gd name="connsiteX2" fmla="*/ 699159 w 1671389"/>
                        <a:gd name="connsiteY2" fmla="*/ 5242406 h 5242406"/>
                        <a:gd name="connsiteX3" fmla="*/ 251620 w 1671389"/>
                        <a:gd name="connsiteY3" fmla="*/ 4743939 h 5242406"/>
                        <a:gd name="connsiteX4" fmla="*/ 365888 w 1671389"/>
                        <a:gd name="connsiteY4" fmla="*/ 4619741 h 5242406"/>
                        <a:gd name="connsiteX5" fmla="*/ 423824 w 1671389"/>
                        <a:gd name="connsiteY5" fmla="*/ 4755968 h 5242406"/>
                        <a:gd name="connsiteX6" fmla="*/ 456071 w 1671389"/>
                        <a:gd name="connsiteY6" fmla="*/ 4762292 h 5242406"/>
                        <a:gd name="connsiteX7" fmla="*/ 476220 w 1671389"/>
                        <a:gd name="connsiteY7" fmla="*/ 4745571 h 5242406"/>
                        <a:gd name="connsiteX8" fmla="*/ 1165243 w 1671389"/>
                        <a:gd name="connsiteY8" fmla="*/ 4745571 h 5242406"/>
                        <a:gd name="connsiteX9" fmla="*/ 1435997 w 1671389"/>
                        <a:gd name="connsiteY9" fmla="*/ 4774444 h 5242406"/>
                        <a:gd name="connsiteX10" fmla="*/ 1405314 w 1671389"/>
                        <a:gd name="connsiteY10" fmla="*/ 4883527 h 5242406"/>
                        <a:gd name="connsiteX11" fmla="*/ 1509748 w 1671389"/>
                        <a:gd name="connsiteY11" fmla="*/ 4846302 h 5242406"/>
                        <a:gd name="connsiteX12" fmla="*/ 1670430 w 1671389"/>
                        <a:gd name="connsiteY12" fmla="*/ 4861060 h 5242406"/>
                        <a:gd name="connsiteX13" fmla="*/ 1232643 w 1671389"/>
                        <a:gd name="connsiteY13" fmla="*/ 4653098 h 5242406"/>
                        <a:gd name="connsiteX14" fmla="*/ 932304 w 1671389"/>
                        <a:gd name="connsiteY14" fmla="*/ 4650492 h 5242406"/>
                        <a:gd name="connsiteX15" fmla="*/ 423811 w 1671389"/>
                        <a:gd name="connsiteY15" fmla="*/ 4549858 h 5242406"/>
                        <a:gd name="connsiteX16" fmla="*/ 312780 w 1671389"/>
                        <a:gd name="connsiteY16" fmla="*/ 4315424 h 5242406"/>
                        <a:gd name="connsiteX17" fmla="*/ 155046 w 1671389"/>
                        <a:gd name="connsiteY17" fmla="*/ 3902408 h 5242406"/>
                        <a:gd name="connsiteX18" fmla="*/ 179858 w 1671389"/>
                        <a:gd name="connsiteY18" fmla="*/ 3544338 h 5242406"/>
                        <a:gd name="connsiteX19" fmla="*/ 179858 w 1671389"/>
                        <a:gd name="connsiteY19" fmla="*/ 3434665 h 5242406"/>
                        <a:gd name="connsiteX20" fmla="*/ 64767 w 1671389"/>
                        <a:gd name="connsiteY20" fmla="*/ 3080710 h 5242406"/>
                        <a:gd name="connsiteX21" fmla="*/ 46401 w 1671389"/>
                        <a:gd name="connsiteY21" fmla="*/ 2875285 h 5242406"/>
                        <a:gd name="connsiteX22" fmla="*/ 116229 w 1671389"/>
                        <a:gd name="connsiteY22" fmla="*/ 2325877 h 5242406"/>
                        <a:gd name="connsiteX23" fmla="*/ 191791 w 1671389"/>
                        <a:gd name="connsiteY23" fmla="*/ 2161162 h 5242406"/>
                        <a:gd name="connsiteX24" fmla="*/ 81404 w 1671389"/>
                        <a:gd name="connsiteY24" fmla="*/ 2145635 h 5242406"/>
                        <a:gd name="connsiteX25" fmla="*/ 155731 w 1671389"/>
                        <a:gd name="connsiteY25" fmla="*/ 1850576 h 5242406"/>
                        <a:gd name="connsiteX26" fmla="*/ 155073 w 1671389"/>
                        <a:gd name="connsiteY26" fmla="*/ 1852318 h 5242406"/>
                        <a:gd name="connsiteX27" fmla="*/ 81418 w 1671389"/>
                        <a:gd name="connsiteY27" fmla="*/ 1723031 h 5242406"/>
                        <a:gd name="connsiteX28" fmla="*/ 78963 w 1671389"/>
                        <a:gd name="connsiteY28" fmla="*/ 1013530 h 5242406"/>
                        <a:gd name="connsiteX29" fmla="*/ 155087 w 1671389"/>
                        <a:gd name="connsiteY29" fmla="*/ 829873 h 5242406"/>
                        <a:gd name="connsiteX30" fmla="*/ 316648 w 1671389"/>
                        <a:gd name="connsiteY30" fmla="*/ 742255 h 5242406"/>
                        <a:gd name="connsiteX31" fmla="*/ 457593 w 1671389"/>
                        <a:gd name="connsiteY31" fmla="*/ 713808 h 5242406"/>
                        <a:gd name="connsiteX32" fmla="*/ 465521 w 1671389"/>
                        <a:gd name="connsiteY32" fmla="*/ 693618 h 5242406"/>
                        <a:gd name="connsiteX33" fmla="*/ 465548 w 1671389"/>
                        <a:gd name="connsiteY33" fmla="*/ 693550 h 5242406"/>
                        <a:gd name="connsiteX34" fmla="*/ 495820 w 1671389"/>
                        <a:gd name="connsiteY34" fmla="*/ 646408 h 5242406"/>
                        <a:gd name="connsiteX35" fmla="*/ 495847 w 1671389"/>
                        <a:gd name="connsiteY35" fmla="*/ 646380 h 5242406"/>
                        <a:gd name="connsiteX36" fmla="*/ 556348 w 1671389"/>
                        <a:gd name="connsiteY36" fmla="*/ 622171 h 5242406"/>
                        <a:gd name="connsiteX37" fmla="*/ 537379 w 1671389"/>
                        <a:gd name="connsiteY37" fmla="*/ 620443 h 5242406"/>
                        <a:gd name="connsiteX38" fmla="*/ 273689 w 1671389"/>
                        <a:gd name="connsiteY38" fmla="*/ 646600 h 5242406"/>
                        <a:gd name="connsiteX39" fmla="*/ 155101 w 1671389"/>
                        <a:gd name="connsiteY39" fmla="*/ 442547 h 5242406"/>
                        <a:gd name="connsiteX40" fmla="*/ 110057 w 1671389"/>
                        <a:gd name="connsiteY40" fmla="*/ 254843 h 5242406"/>
                        <a:gd name="connsiteX41" fmla="*/ 110030 w 1671389"/>
                        <a:gd name="connsiteY41" fmla="*/ 0 h 5242406"/>
                        <a:gd name="connsiteX42" fmla="*/ 0 w 1671389"/>
                        <a:gd name="connsiteY42" fmla="*/ 0 h 5242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</a:cxnLst>
                      <a:rect l="l" t="t" r="r" b="b"/>
                      <a:pathLst>
                        <a:path w="1671389" h="5242406">
                          <a:moveTo>
                            <a:pt x="0" y="0"/>
                          </a:moveTo>
                          <a:lnTo>
                            <a:pt x="0" y="5026325"/>
                          </a:lnTo>
                          <a:lnTo>
                            <a:pt x="699159" y="5242406"/>
                          </a:lnTo>
                          <a:cubicBezTo>
                            <a:pt x="315564" y="5136244"/>
                            <a:pt x="277612" y="4820639"/>
                            <a:pt x="251620" y="4743939"/>
                          </a:cubicBezTo>
                          <a:cubicBezTo>
                            <a:pt x="225628" y="4667240"/>
                            <a:pt x="308651" y="4462597"/>
                            <a:pt x="365888" y="4619741"/>
                          </a:cubicBezTo>
                          <a:cubicBezTo>
                            <a:pt x="423139" y="4776899"/>
                            <a:pt x="423824" y="4755968"/>
                            <a:pt x="423824" y="4755968"/>
                          </a:cubicBezTo>
                          <a:lnTo>
                            <a:pt x="456071" y="4762292"/>
                          </a:lnTo>
                          <a:cubicBezTo>
                            <a:pt x="458732" y="4752923"/>
                            <a:pt x="465603" y="4746792"/>
                            <a:pt x="476220" y="4745571"/>
                          </a:cubicBezTo>
                          <a:cubicBezTo>
                            <a:pt x="525885" y="4739797"/>
                            <a:pt x="879662" y="4693602"/>
                            <a:pt x="1165243" y="4745571"/>
                          </a:cubicBezTo>
                          <a:cubicBezTo>
                            <a:pt x="1450810" y="4797542"/>
                            <a:pt x="1463100" y="4728262"/>
                            <a:pt x="1435997" y="4774444"/>
                          </a:cubicBezTo>
                          <a:cubicBezTo>
                            <a:pt x="1408894" y="4820653"/>
                            <a:pt x="1345169" y="4849525"/>
                            <a:pt x="1405314" y="4883527"/>
                          </a:cubicBezTo>
                          <a:cubicBezTo>
                            <a:pt x="1465445" y="4917543"/>
                            <a:pt x="1481712" y="4855286"/>
                            <a:pt x="1509748" y="4846302"/>
                          </a:cubicBezTo>
                          <a:cubicBezTo>
                            <a:pt x="1537783" y="4837332"/>
                            <a:pt x="1581030" y="4820639"/>
                            <a:pt x="1670430" y="4861060"/>
                          </a:cubicBezTo>
                          <a:cubicBezTo>
                            <a:pt x="1691567" y="4797542"/>
                            <a:pt x="1357582" y="4722460"/>
                            <a:pt x="1232643" y="4653098"/>
                          </a:cubicBezTo>
                          <a:cubicBezTo>
                            <a:pt x="1107704" y="4583750"/>
                            <a:pt x="1078270" y="4589634"/>
                            <a:pt x="932304" y="4650492"/>
                          </a:cubicBezTo>
                          <a:cubicBezTo>
                            <a:pt x="786325" y="4711336"/>
                            <a:pt x="486973" y="4596081"/>
                            <a:pt x="423811" y="4549858"/>
                          </a:cubicBezTo>
                          <a:cubicBezTo>
                            <a:pt x="360649" y="4503621"/>
                            <a:pt x="308637" y="4243141"/>
                            <a:pt x="312780" y="4315424"/>
                          </a:cubicBezTo>
                          <a:cubicBezTo>
                            <a:pt x="316922" y="4387721"/>
                            <a:pt x="234146" y="4231592"/>
                            <a:pt x="155046" y="3902408"/>
                          </a:cubicBezTo>
                          <a:cubicBezTo>
                            <a:pt x="75945" y="3573251"/>
                            <a:pt x="91390" y="3498170"/>
                            <a:pt x="179858" y="3544338"/>
                          </a:cubicBezTo>
                          <a:cubicBezTo>
                            <a:pt x="268312" y="3590506"/>
                            <a:pt x="215520" y="3538591"/>
                            <a:pt x="179858" y="3434665"/>
                          </a:cubicBezTo>
                          <a:cubicBezTo>
                            <a:pt x="144183" y="3330739"/>
                            <a:pt x="119549" y="3015339"/>
                            <a:pt x="64767" y="3080710"/>
                          </a:cubicBezTo>
                          <a:cubicBezTo>
                            <a:pt x="9985" y="3146080"/>
                            <a:pt x="74546" y="3024817"/>
                            <a:pt x="46401" y="2875285"/>
                          </a:cubicBezTo>
                          <a:cubicBezTo>
                            <a:pt x="18256" y="2725753"/>
                            <a:pt x="103816" y="2262331"/>
                            <a:pt x="116229" y="2325877"/>
                          </a:cubicBezTo>
                          <a:cubicBezTo>
                            <a:pt x="128642" y="2389396"/>
                            <a:pt x="240359" y="2158405"/>
                            <a:pt x="191791" y="2161162"/>
                          </a:cubicBezTo>
                          <a:cubicBezTo>
                            <a:pt x="143222" y="2163932"/>
                            <a:pt x="91403" y="2216149"/>
                            <a:pt x="81404" y="2145635"/>
                          </a:cubicBezTo>
                          <a:cubicBezTo>
                            <a:pt x="72201" y="2080813"/>
                            <a:pt x="151356" y="1862839"/>
                            <a:pt x="155731" y="1850576"/>
                          </a:cubicBezTo>
                          <a:cubicBezTo>
                            <a:pt x="155581" y="1850947"/>
                            <a:pt x="155361" y="1851537"/>
                            <a:pt x="155073" y="1852318"/>
                          </a:cubicBezTo>
                          <a:cubicBezTo>
                            <a:pt x="144237" y="1881191"/>
                            <a:pt x="128656" y="1881191"/>
                            <a:pt x="81418" y="1723031"/>
                          </a:cubicBezTo>
                          <a:cubicBezTo>
                            <a:pt x="34194" y="1564872"/>
                            <a:pt x="47979" y="847484"/>
                            <a:pt x="78963" y="1013530"/>
                          </a:cubicBezTo>
                          <a:cubicBezTo>
                            <a:pt x="109934" y="1179562"/>
                            <a:pt x="128670" y="1026506"/>
                            <a:pt x="155087" y="829873"/>
                          </a:cubicBezTo>
                          <a:cubicBezTo>
                            <a:pt x="181490" y="633213"/>
                            <a:pt x="234187" y="714672"/>
                            <a:pt x="316648" y="742255"/>
                          </a:cubicBezTo>
                          <a:cubicBezTo>
                            <a:pt x="390412" y="766930"/>
                            <a:pt x="433055" y="765161"/>
                            <a:pt x="457593" y="713808"/>
                          </a:cubicBezTo>
                          <a:cubicBezTo>
                            <a:pt x="460487" y="707773"/>
                            <a:pt x="463121" y="701052"/>
                            <a:pt x="465521" y="693618"/>
                          </a:cubicBezTo>
                          <a:cubicBezTo>
                            <a:pt x="465521" y="693591"/>
                            <a:pt x="465521" y="693563"/>
                            <a:pt x="465548" y="693550"/>
                          </a:cubicBezTo>
                          <a:cubicBezTo>
                            <a:pt x="472530" y="671961"/>
                            <a:pt x="483667" y="656914"/>
                            <a:pt x="495820" y="646408"/>
                          </a:cubicBezTo>
                          <a:cubicBezTo>
                            <a:pt x="495820" y="646408"/>
                            <a:pt x="495829" y="646398"/>
                            <a:pt x="495847" y="646380"/>
                          </a:cubicBezTo>
                          <a:cubicBezTo>
                            <a:pt x="523553" y="622432"/>
                            <a:pt x="556348" y="622171"/>
                            <a:pt x="556348" y="622171"/>
                          </a:cubicBezTo>
                          <a:cubicBezTo>
                            <a:pt x="556348" y="622171"/>
                            <a:pt x="549312" y="621403"/>
                            <a:pt x="537379" y="620443"/>
                          </a:cubicBezTo>
                          <a:cubicBezTo>
                            <a:pt x="484038" y="616136"/>
                            <a:pt x="332709" y="607879"/>
                            <a:pt x="273689" y="646600"/>
                          </a:cubicBezTo>
                          <a:cubicBezTo>
                            <a:pt x="201474" y="694002"/>
                            <a:pt x="97644" y="547227"/>
                            <a:pt x="155101" y="442547"/>
                          </a:cubicBezTo>
                          <a:cubicBezTo>
                            <a:pt x="212543" y="337866"/>
                            <a:pt x="184549" y="339334"/>
                            <a:pt x="110057" y="254843"/>
                          </a:cubicBezTo>
                          <a:cubicBezTo>
                            <a:pt x="35538" y="170312"/>
                            <a:pt x="110030" y="0"/>
                            <a:pt x="11003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598E4458-A96A-67EB-0EC3-1C74B57B9431}"/>
                      </a:ext>
                    </a:extLst>
                  </p:cNvPr>
                  <p:cNvSpPr/>
                  <p:nvPr/>
                </p:nvSpPr>
                <p:spPr>
                  <a:xfrm>
                    <a:off x="420500" y="1109802"/>
                    <a:ext cx="102965" cy="699090"/>
                  </a:xfrm>
                  <a:custGeom>
                    <a:avLst/>
                    <a:gdLst>
                      <a:gd name="connsiteX0" fmla="*/ 96181 w 102965"/>
                      <a:gd name="connsiteY0" fmla="*/ 14 h 699090"/>
                      <a:gd name="connsiteX1" fmla="*/ 56336 w 102965"/>
                      <a:gd name="connsiteY1" fmla="*/ 84737 h 699090"/>
                      <a:gd name="connsiteX2" fmla="*/ 68461 w 102965"/>
                      <a:gd name="connsiteY2" fmla="*/ 303617 h 699090"/>
                      <a:gd name="connsiteX3" fmla="*/ 6684 w 102965"/>
                      <a:gd name="connsiteY3" fmla="*/ 303617 h 699090"/>
                      <a:gd name="connsiteX4" fmla="*/ 48093 w 102965"/>
                      <a:gd name="connsiteY4" fmla="*/ 419120 h 699090"/>
                      <a:gd name="connsiteX5" fmla="*/ 36887 w 102965"/>
                      <a:gd name="connsiteY5" fmla="*/ 699091 h 699090"/>
                      <a:gd name="connsiteX6" fmla="*/ 96181 w 102965"/>
                      <a:gd name="connsiteY6" fmla="*/ 0 h 699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2965" h="699090">
                        <a:moveTo>
                          <a:pt x="96181" y="14"/>
                        </a:moveTo>
                        <a:cubicBezTo>
                          <a:pt x="96181" y="14"/>
                          <a:pt x="40823" y="4458"/>
                          <a:pt x="56336" y="84737"/>
                        </a:cubicBezTo>
                        <a:cubicBezTo>
                          <a:pt x="71849" y="165031"/>
                          <a:pt x="105412" y="248767"/>
                          <a:pt x="68461" y="303617"/>
                        </a:cubicBezTo>
                        <a:cubicBezTo>
                          <a:pt x="31510" y="358468"/>
                          <a:pt x="-18142" y="248753"/>
                          <a:pt x="6684" y="303617"/>
                        </a:cubicBezTo>
                        <a:cubicBezTo>
                          <a:pt x="31510" y="358481"/>
                          <a:pt x="65348" y="360553"/>
                          <a:pt x="48093" y="419120"/>
                        </a:cubicBezTo>
                        <a:cubicBezTo>
                          <a:pt x="30824" y="477673"/>
                          <a:pt x="36887" y="699091"/>
                          <a:pt x="36887" y="699091"/>
                        </a:cubicBezTo>
                        <a:cubicBezTo>
                          <a:pt x="36887" y="699091"/>
                          <a:pt x="128126" y="72434"/>
                          <a:pt x="96181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A167ED9A-C841-63B2-F7EC-3CFBDE0E20B7}"/>
                      </a:ext>
                    </a:extLst>
                  </p:cNvPr>
                  <p:cNvSpPr/>
                  <p:nvPr/>
                </p:nvSpPr>
                <p:spPr>
                  <a:xfrm>
                    <a:off x="329371" y="2568416"/>
                    <a:ext cx="350722" cy="1730136"/>
                  </a:xfrm>
                  <a:custGeom>
                    <a:avLst/>
                    <a:gdLst>
                      <a:gd name="connsiteX0" fmla="*/ 107894 w 350722"/>
                      <a:gd name="connsiteY0" fmla="*/ 991722 h 1730136"/>
                      <a:gd name="connsiteX1" fmla="*/ 217814 w 350722"/>
                      <a:gd name="connsiteY1" fmla="*/ 1058738 h 1730136"/>
                      <a:gd name="connsiteX2" fmla="*/ 290866 w 350722"/>
                      <a:gd name="connsiteY2" fmla="*/ 1293392 h 1730136"/>
                      <a:gd name="connsiteX3" fmla="*/ 261267 w 350722"/>
                      <a:gd name="connsiteY3" fmla="*/ 1470685 h 1730136"/>
                      <a:gd name="connsiteX4" fmla="*/ 262693 w 350722"/>
                      <a:gd name="connsiteY4" fmla="*/ 1613125 h 1730136"/>
                      <a:gd name="connsiteX5" fmla="*/ 350722 w 350722"/>
                      <a:gd name="connsiteY5" fmla="*/ 1730136 h 1730136"/>
                      <a:gd name="connsiteX6" fmla="*/ 320821 w 350722"/>
                      <a:gd name="connsiteY6" fmla="*/ 1582319 h 1730136"/>
                      <a:gd name="connsiteX7" fmla="*/ 240843 w 350722"/>
                      <a:gd name="connsiteY7" fmla="*/ 1015643 h 1730136"/>
                      <a:gd name="connsiteX8" fmla="*/ 44595 w 350722"/>
                      <a:gd name="connsiteY8" fmla="*/ 464232 h 1730136"/>
                      <a:gd name="connsiteX9" fmla="*/ 98965 w 350722"/>
                      <a:gd name="connsiteY9" fmla="*/ 7818 h 1730136"/>
                      <a:gd name="connsiteX10" fmla="*/ 95056 w 350722"/>
                      <a:gd name="connsiteY10" fmla="*/ 0 h 1730136"/>
                      <a:gd name="connsiteX11" fmla="*/ 60835 w 350722"/>
                      <a:gd name="connsiteY11" fmla="*/ 105874 h 1730136"/>
                      <a:gd name="connsiteX12" fmla="*/ 22306 w 350722"/>
                      <a:gd name="connsiteY12" fmla="*/ 252169 h 1730136"/>
                      <a:gd name="connsiteX13" fmla="*/ 44595 w 350722"/>
                      <a:gd name="connsiteY13" fmla="*/ 346494 h 1730136"/>
                      <a:gd name="connsiteX14" fmla="*/ 40274 w 350722"/>
                      <a:gd name="connsiteY14" fmla="*/ 495491 h 1730136"/>
                      <a:gd name="connsiteX15" fmla="*/ 40274 w 350722"/>
                      <a:gd name="connsiteY15" fmla="*/ 495491 h 1730136"/>
                      <a:gd name="connsiteX16" fmla="*/ 37998 w 350722"/>
                      <a:gd name="connsiteY16" fmla="*/ 506244 h 1730136"/>
                      <a:gd name="connsiteX17" fmla="*/ 37998 w 350722"/>
                      <a:gd name="connsiteY17" fmla="*/ 506244 h 1730136"/>
                      <a:gd name="connsiteX18" fmla="*/ 5052 w 350722"/>
                      <a:gd name="connsiteY18" fmla="*/ 547241 h 1730136"/>
                      <a:gd name="connsiteX19" fmla="*/ 118510 w 350722"/>
                      <a:gd name="connsiteY19" fmla="*/ 798299 h 1730136"/>
                      <a:gd name="connsiteX20" fmla="*/ 167957 w 350722"/>
                      <a:gd name="connsiteY20" fmla="*/ 988087 h 1730136"/>
                      <a:gd name="connsiteX21" fmla="*/ 107894 w 350722"/>
                      <a:gd name="connsiteY21" fmla="*/ 991722 h 1730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350722" h="1730136">
                        <a:moveTo>
                          <a:pt x="107894" y="991722"/>
                        </a:moveTo>
                        <a:cubicBezTo>
                          <a:pt x="157807" y="1035640"/>
                          <a:pt x="174362" y="1006768"/>
                          <a:pt x="217814" y="1058738"/>
                        </a:cubicBezTo>
                        <a:cubicBezTo>
                          <a:pt x="261267" y="1110708"/>
                          <a:pt x="295666" y="1200795"/>
                          <a:pt x="290866" y="1293392"/>
                        </a:cubicBezTo>
                        <a:cubicBezTo>
                          <a:pt x="286079" y="1385988"/>
                          <a:pt x="306776" y="1491862"/>
                          <a:pt x="261267" y="1470685"/>
                        </a:cubicBezTo>
                        <a:cubicBezTo>
                          <a:pt x="215757" y="1449507"/>
                          <a:pt x="224809" y="1536124"/>
                          <a:pt x="262693" y="1613125"/>
                        </a:cubicBezTo>
                        <a:cubicBezTo>
                          <a:pt x="300124" y="1689263"/>
                          <a:pt x="349611" y="1729231"/>
                          <a:pt x="350722" y="1730136"/>
                        </a:cubicBezTo>
                        <a:cubicBezTo>
                          <a:pt x="341162" y="1678839"/>
                          <a:pt x="331781" y="1627047"/>
                          <a:pt x="320821" y="1582319"/>
                        </a:cubicBezTo>
                        <a:cubicBezTo>
                          <a:pt x="276944" y="1403298"/>
                          <a:pt x="346086" y="1241600"/>
                          <a:pt x="240843" y="1015643"/>
                        </a:cubicBezTo>
                        <a:cubicBezTo>
                          <a:pt x="135614" y="789671"/>
                          <a:pt x="29535" y="646792"/>
                          <a:pt x="44595" y="464232"/>
                        </a:cubicBezTo>
                        <a:cubicBezTo>
                          <a:pt x="51810" y="376806"/>
                          <a:pt x="72864" y="189761"/>
                          <a:pt x="98965" y="7818"/>
                        </a:cubicBezTo>
                        <a:lnTo>
                          <a:pt x="95056" y="0"/>
                        </a:lnTo>
                        <a:cubicBezTo>
                          <a:pt x="95056" y="0"/>
                          <a:pt x="80956" y="30162"/>
                          <a:pt x="60835" y="105874"/>
                        </a:cubicBezTo>
                        <a:cubicBezTo>
                          <a:pt x="40727" y="181600"/>
                          <a:pt x="41358" y="268299"/>
                          <a:pt x="22306" y="252169"/>
                        </a:cubicBezTo>
                        <a:cubicBezTo>
                          <a:pt x="3255" y="236025"/>
                          <a:pt x="49286" y="279121"/>
                          <a:pt x="44595" y="346494"/>
                        </a:cubicBezTo>
                        <a:cubicBezTo>
                          <a:pt x="40398" y="406446"/>
                          <a:pt x="45116" y="463327"/>
                          <a:pt x="40274" y="495491"/>
                        </a:cubicBezTo>
                        <a:lnTo>
                          <a:pt x="40274" y="495491"/>
                        </a:lnTo>
                        <a:cubicBezTo>
                          <a:pt x="39671" y="499468"/>
                          <a:pt x="38930" y="503062"/>
                          <a:pt x="37998" y="506244"/>
                        </a:cubicBezTo>
                        <a:lnTo>
                          <a:pt x="37998" y="506244"/>
                        </a:lnTo>
                        <a:cubicBezTo>
                          <a:pt x="29548" y="535144"/>
                          <a:pt x="36434" y="565113"/>
                          <a:pt x="5052" y="547241"/>
                        </a:cubicBezTo>
                        <a:cubicBezTo>
                          <a:pt x="-26317" y="529355"/>
                          <a:pt x="97827" y="726495"/>
                          <a:pt x="118510" y="798299"/>
                        </a:cubicBezTo>
                        <a:cubicBezTo>
                          <a:pt x="139180" y="870088"/>
                          <a:pt x="215332" y="1013695"/>
                          <a:pt x="167957" y="988087"/>
                        </a:cubicBezTo>
                        <a:cubicBezTo>
                          <a:pt x="120582" y="962479"/>
                          <a:pt x="57968" y="947790"/>
                          <a:pt x="107894" y="991722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" name="Graphic 4">
                  <a:extLst>
                    <a:ext uri="{FF2B5EF4-FFF2-40B4-BE49-F238E27FC236}">
                      <a16:creationId xmlns:a16="http://schemas.microsoft.com/office/drawing/2014/main" id="{522A9FF7-7FBE-47B9-A923-280C1A1AED8D}"/>
                    </a:ext>
                  </a:extLst>
                </p:cNvPr>
                <p:cNvGrpSpPr/>
                <p:nvPr/>
              </p:nvGrpSpPr>
              <p:grpSpPr>
                <a:xfrm>
                  <a:off x="994409" y="4357928"/>
                  <a:ext cx="753227" cy="386024"/>
                  <a:chOff x="994409" y="4357928"/>
                  <a:chExt cx="753227" cy="386024"/>
                </a:xfrm>
                <a:grpFill/>
              </p:grpSpPr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B918D5AB-AC43-A1A8-1181-E6322D035759}"/>
                      </a:ext>
                    </a:extLst>
                  </p:cNvPr>
                  <p:cNvSpPr/>
                  <p:nvPr/>
                </p:nvSpPr>
                <p:spPr>
                  <a:xfrm>
                    <a:off x="994409" y="4357928"/>
                    <a:ext cx="753227" cy="386024"/>
                  </a:xfrm>
                  <a:custGeom>
                    <a:avLst/>
                    <a:gdLst>
                      <a:gd name="connsiteX0" fmla="*/ 0 w 753227"/>
                      <a:gd name="connsiteY0" fmla="*/ 21686 h 386024"/>
                      <a:gd name="connsiteX1" fmla="*/ 23372 w 753227"/>
                      <a:gd name="connsiteY1" fmla="*/ 23825 h 386024"/>
                      <a:gd name="connsiteX2" fmla="*/ 295484 w 753227"/>
                      <a:gd name="connsiteY2" fmla="*/ 191942 h 386024"/>
                      <a:gd name="connsiteX3" fmla="*/ 644145 w 753227"/>
                      <a:gd name="connsiteY3" fmla="*/ 378988 h 386024"/>
                      <a:gd name="connsiteX4" fmla="*/ 753228 w 753227"/>
                      <a:gd name="connsiteY4" fmla="*/ 386024 h 386024"/>
                      <a:gd name="connsiteX5" fmla="*/ 683811 w 753227"/>
                      <a:gd name="connsiteY5" fmla="*/ 356768 h 386024"/>
                      <a:gd name="connsiteX6" fmla="*/ 555073 w 753227"/>
                      <a:gd name="connsiteY6" fmla="*/ 312945 h 386024"/>
                      <a:gd name="connsiteX7" fmla="*/ 171409 w 753227"/>
                      <a:gd name="connsiteY7" fmla="*/ 46910 h 386024"/>
                      <a:gd name="connsiteX8" fmla="*/ 47457 w 753227"/>
                      <a:gd name="connsiteY8" fmla="*/ 2209 h 386024"/>
                      <a:gd name="connsiteX9" fmla="*/ 0 w 753227"/>
                      <a:gd name="connsiteY9" fmla="*/ 21672 h 386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53227" h="386024">
                        <a:moveTo>
                          <a:pt x="0" y="21686"/>
                        </a:moveTo>
                        <a:cubicBezTo>
                          <a:pt x="8998" y="20918"/>
                          <a:pt x="16884" y="21521"/>
                          <a:pt x="23372" y="23825"/>
                        </a:cubicBezTo>
                        <a:cubicBezTo>
                          <a:pt x="96849" y="49817"/>
                          <a:pt x="230305" y="155033"/>
                          <a:pt x="295484" y="191942"/>
                        </a:cubicBezTo>
                        <a:cubicBezTo>
                          <a:pt x="360649" y="228839"/>
                          <a:pt x="521194" y="363146"/>
                          <a:pt x="644145" y="378988"/>
                        </a:cubicBezTo>
                        <a:cubicBezTo>
                          <a:pt x="685512" y="384309"/>
                          <a:pt x="722449" y="386051"/>
                          <a:pt x="753228" y="386024"/>
                        </a:cubicBezTo>
                        <a:cubicBezTo>
                          <a:pt x="734300" y="375325"/>
                          <a:pt x="709734" y="365710"/>
                          <a:pt x="683811" y="356768"/>
                        </a:cubicBezTo>
                        <a:cubicBezTo>
                          <a:pt x="636861" y="340610"/>
                          <a:pt x="585481" y="326730"/>
                          <a:pt x="555073" y="312945"/>
                        </a:cubicBezTo>
                        <a:cubicBezTo>
                          <a:pt x="479511" y="278696"/>
                          <a:pt x="322230" y="182437"/>
                          <a:pt x="171409" y="46910"/>
                        </a:cubicBezTo>
                        <a:cubicBezTo>
                          <a:pt x="125227" y="5405"/>
                          <a:pt x="84614" y="-5266"/>
                          <a:pt x="47457" y="2209"/>
                        </a:cubicBezTo>
                        <a:cubicBezTo>
                          <a:pt x="31026" y="5515"/>
                          <a:pt x="15266" y="12373"/>
                          <a:pt x="0" y="21672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CAA284C2-F63F-AE28-9AD0-57E64872ADC0}"/>
                      </a:ext>
                    </a:extLst>
                  </p:cNvPr>
                  <p:cNvSpPr/>
                  <p:nvPr/>
                </p:nvSpPr>
                <p:spPr>
                  <a:xfrm>
                    <a:off x="1041867" y="4357928"/>
                    <a:ext cx="636353" cy="358355"/>
                  </a:xfrm>
                  <a:custGeom>
                    <a:avLst/>
                    <a:gdLst>
                      <a:gd name="connsiteX0" fmla="*/ 0 w 636353"/>
                      <a:gd name="connsiteY0" fmla="*/ 2223 h 358355"/>
                      <a:gd name="connsiteX1" fmla="*/ 99757 w 636353"/>
                      <a:gd name="connsiteY1" fmla="*/ 70405 h 358355"/>
                      <a:gd name="connsiteX2" fmla="*/ 348894 w 636353"/>
                      <a:gd name="connsiteY2" fmla="*/ 234613 h 358355"/>
                      <a:gd name="connsiteX3" fmla="*/ 578541 w 636353"/>
                      <a:gd name="connsiteY3" fmla="*/ 357358 h 358355"/>
                      <a:gd name="connsiteX4" fmla="*/ 636354 w 636353"/>
                      <a:gd name="connsiteY4" fmla="*/ 356768 h 358355"/>
                      <a:gd name="connsiteX5" fmla="*/ 507615 w 636353"/>
                      <a:gd name="connsiteY5" fmla="*/ 312945 h 358355"/>
                      <a:gd name="connsiteX6" fmla="*/ 123951 w 636353"/>
                      <a:gd name="connsiteY6" fmla="*/ 46910 h 358355"/>
                      <a:gd name="connsiteX7" fmla="*/ 0 w 636353"/>
                      <a:gd name="connsiteY7" fmla="*/ 2209 h 358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36353" h="358355">
                        <a:moveTo>
                          <a:pt x="0" y="2223"/>
                        </a:moveTo>
                        <a:cubicBezTo>
                          <a:pt x="7777" y="11536"/>
                          <a:pt x="41107" y="48199"/>
                          <a:pt x="99757" y="70405"/>
                        </a:cubicBezTo>
                        <a:cubicBezTo>
                          <a:pt x="167335" y="96013"/>
                          <a:pt x="348894" y="234613"/>
                          <a:pt x="348894" y="234613"/>
                        </a:cubicBezTo>
                        <a:cubicBezTo>
                          <a:pt x="348894" y="234613"/>
                          <a:pt x="502966" y="351611"/>
                          <a:pt x="578541" y="357358"/>
                        </a:cubicBezTo>
                        <a:cubicBezTo>
                          <a:pt x="600473" y="359031"/>
                          <a:pt x="619867" y="358441"/>
                          <a:pt x="636354" y="356768"/>
                        </a:cubicBezTo>
                        <a:cubicBezTo>
                          <a:pt x="589404" y="340610"/>
                          <a:pt x="538024" y="326730"/>
                          <a:pt x="507615" y="312945"/>
                        </a:cubicBezTo>
                        <a:cubicBezTo>
                          <a:pt x="432054" y="278696"/>
                          <a:pt x="274773" y="182437"/>
                          <a:pt x="123951" y="46910"/>
                        </a:cubicBezTo>
                        <a:cubicBezTo>
                          <a:pt x="77770" y="5405"/>
                          <a:pt x="37157" y="-5266"/>
                          <a:pt x="0" y="2209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13852CA-AD74-6601-66A3-BFB854FFEAB4}"/>
                  </a:ext>
                </a:extLst>
              </p:cNvPr>
              <p:cNvSpPr/>
              <p:nvPr/>
            </p:nvSpPr>
            <p:spPr>
              <a:xfrm>
                <a:off x="60487" y="758470"/>
                <a:ext cx="1089523" cy="550115"/>
              </a:xfrm>
              <a:custGeom>
                <a:avLst/>
                <a:gdLst>
                  <a:gd name="connsiteX0" fmla="*/ 0 w 1089523"/>
                  <a:gd name="connsiteY0" fmla="*/ 475723 h 550115"/>
                  <a:gd name="connsiteX1" fmla="*/ 394445 w 1089523"/>
                  <a:gd name="connsiteY1" fmla="*/ 344776 h 550115"/>
                  <a:gd name="connsiteX2" fmla="*/ 615588 w 1089523"/>
                  <a:gd name="connsiteY2" fmla="*/ 370000 h 550115"/>
                  <a:gd name="connsiteX3" fmla="*/ 529794 w 1089523"/>
                  <a:gd name="connsiteY3" fmla="*/ 530244 h 550115"/>
                  <a:gd name="connsiteX4" fmla="*/ 647615 w 1089523"/>
                  <a:gd name="connsiteY4" fmla="*/ 393797 h 550115"/>
                  <a:gd name="connsiteX5" fmla="*/ 747015 w 1089523"/>
                  <a:gd name="connsiteY5" fmla="*/ 426043 h 550115"/>
                  <a:gd name="connsiteX6" fmla="*/ 969433 w 1089523"/>
                  <a:gd name="connsiteY6" fmla="*/ 542780 h 550115"/>
                  <a:gd name="connsiteX7" fmla="*/ 778026 w 1089523"/>
                  <a:gd name="connsiteY7" fmla="*/ 391493 h 550115"/>
                  <a:gd name="connsiteX8" fmla="*/ 910921 w 1089523"/>
                  <a:gd name="connsiteY8" fmla="*/ 307537 h 550115"/>
                  <a:gd name="connsiteX9" fmla="*/ 697390 w 1089523"/>
                  <a:gd name="connsiteY9" fmla="*/ 308497 h 550115"/>
                  <a:gd name="connsiteX10" fmla="*/ 673812 w 1089523"/>
                  <a:gd name="connsiteY10" fmla="*/ 182612 h 550115"/>
                  <a:gd name="connsiteX11" fmla="*/ 1027068 w 1089523"/>
                  <a:gd name="connsiteY11" fmla="*/ 88095 h 550115"/>
                  <a:gd name="connsiteX12" fmla="*/ 884312 w 1089523"/>
                  <a:gd name="connsiteY12" fmla="*/ 422 h 550115"/>
                  <a:gd name="connsiteX13" fmla="*/ 339567 w 1089523"/>
                  <a:gd name="connsiteY13" fmla="*/ 306234 h 550115"/>
                  <a:gd name="connsiteX14" fmla="*/ 166732 w 1089523"/>
                  <a:gd name="connsiteY14" fmla="*/ 350372 h 550115"/>
                  <a:gd name="connsiteX15" fmla="*/ 0 w 1089523"/>
                  <a:gd name="connsiteY15" fmla="*/ 475709 h 550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89523" h="550115">
                    <a:moveTo>
                      <a:pt x="0" y="475723"/>
                    </a:moveTo>
                    <a:cubicBezTo>
                      <a:pt x="0" y="475723"/>
                      <a:pt x="121277" y="494281"/>
                      <a:pt x="394445" y="344776"/>
                    </a:cubicBezTo>
                    <a:cubicBezTo>
                      <a:pt x="667613" y="195258"/>
                      <a:pt x="615588" y="370000"/>
                      <a:pt x="615588" y="370000"/>
                    </a:cubicBezTo>
                    <a:cubicBezTo>
                      <a:pt x="615588" y="370000"/>
                      <a:pt x="520207" y="489576"/>
                      <a:pt x="529794" y="530244"/>
                    </a:cubicBezTo>
                    <a:cubicBezTo>
                      <a:pt x="539382" y="570912"/>
                      <a:pt x="598621" y="430625"/>
                      <a:pt x="647615" y="393797"/>
                    </a:cubicBezTo>
                    <a:cubicBezTo>
                      <a:pt x="663662" y="381741"/>
                      <a:pt x="702067" y="399078"/>
                      <a:pt x="747015" y="426043"/>
                    </a:cubicBezTo>
                    <a:cubicBezTo>
                      <a:pt x="839296" y="481415"/>
                      <a:pt x="959105" y="577372"/>
                      <a:pt x="969433" y="542780"/>
                    </a:cubicBezTo>
                    <a:cubicBezTo>
                      <a:pt x="984795" y="491345"/>
                      <a:pt x="789603" y="414700"/>
                      <a:pt x="778026" y="391493"/>
                    </a:cubicBezTo>
                    <a:cubicBezTo>
                      <a:pt x="766450" y="368285"/>
                      <a:pt x="902746" y="337630"/>
                      <a:pt x="910921" y="307537"/>
                    </a:cubicBezTo>
                    <a:cubicBezTo>
                      <a:pt x="919095" y="277458"/>
                      <a:pt x="730926" y="347122"/>
                      <a:pt x="697390" y="308497"/>
                    </a:cubicBezTo>
                    <a:cubicBezTo>
                      <a:pt x="663854" y="269887"/>
                      <a:pt x="598703" y="234225"/>
                      <a:pt x="673812" y="182612"/>
                    </a:cubicBezTo>
                    <a:cubicBezTo>
                      <a:pt x="838130" y="69715"/>
                      <a:pt x="853684" y="31434"/>
                      <a:pt x="1027068" y="88095"/>
                    </a:cubicBezTo>
                    <a:cubicBezTo>
                      <a:pt x="1182950" y="139050"/>
                      <a:pt x="1013434" y="-8877"/>
                      <a:pt x="884312" y="422"/>
                    </a:cubicBezTo>
                    <a:cubicBezTo>
                      <a:pt x="755203" y="9735"/>
                      <a:pt x="452189" y="267048"/>
                      <a:pt x="339567" y="306234"/>
                    </a:cubicBezTo>
                    <a:cubicBezTo>
                      <a:pt x="236670" y="342033"/>
                      <a:pt x="166732" y="350372"/>
                      <a:pt x="166732" y="350372"/>
                    </a:cubicBezTo>
                    <a:lnTo>
                      <a:pt x="0" y="4757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EC05FFE4-BA2A-0D46-FF9B-3CEDC1E6F05D}"/>
                </a:ext>
              </a:extLst>
            </p:cNvPr>
            <p:cNvGrpSpPr/>
            <p:nvPr/>
          </p:nvGrpSpPr>
          <p:grpSpPr>
            <a:xfrm>
              <a:off x="2195559" y="122991"/>
              <a:ext cx="834480" cy="1173068"/>
              <a:chOff x="1127744" y="766870"/>
              <a:chExt cx="744398" cy="1046436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0DE0FFF5-72A2-EBF0-D2F2-D8062A4CF50D}"/>
                  </a:ext>
                </a:extLst>
              </p:cNvPr>
              <p:cNvSpPr/>
              <p:nvPr/>
            </p:nvSpPr>
            <p:spPr>
              <a:xfrm>
                <a:off x="1335754" y="921918"/>
                <a:ext cx="328380" cy="120594"/>
              </a:xfrm>
              <a:custGeom>
                <a:avLst/>
                <a:gdLst>
                  <a:gd name="connsiteX0" fmla="*/ 161180 w 328380"/>
                  <a:gd name="connsiteY0" fmla="*/ 476 h 120594"/>
                  <a:gd name="connsiteX1" fmla="*/ 6666 w 328380"/>
                  <a:gd name="connsiteY1" fmla="*/ 51103 h 120594"/>
                  <a:gd name="connsiteX2" fmla="*/ 6666 w 328380"/>
                  <a:gd name="connsiteY2" fmla="*/ 69491 h 120594"/>
                  <a:gd name="connsiteX3" fmla="*/ 161180 w 328380"/>
                  <a:gd name="connsiteY3" fmla="*/ 120118 h 120594"/>
                  <a:gd name="connsiteX4" fmla="*/ 167200 w 328380"/>
                  <a:gd name="connsiteY4" fmla="*/ 120118 h 120594"/>
                  <a:gd name="connsiteX5" fmla="*/ 321714 w 328380"/>
                  <a:gd name="connsiteY5" fmla="*/ 69491 h 120594"/>
                  <a:gd name="connsiteX6" fmla="*/ 321714 w 328380"/>
                  <a:gd name="connsiteY6" fmla="*/ 51103 h 120594"/>
                  <a:gd name="connsiteX7" fmla="*/ 167200 w 328380"/>
                  <a:gd name="connsiteY7" fmla="*/ 476 h 120594"/>
                  <a:gd name="connsiteX8" fmla="*/ 161180 w 328380"/>
                  <a:gd name="connsiteY8" fmla="*/ 476 h 120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380" h="120594">
                    <a:moveTo>
                      <a:pt x="161180" y="476"/>
                    </a:moveTo>
                    <a:lnTo>
                      <a:pt x="6666" y="51103"/>
                    </a:lnTo>
                    <a:cubicBezTo>
                      <a:pt x="-2222" y="54019"/>
                      <a:pt x="-2222" y="66575"/>
                      <a:pt x="6666" y="69491"/>
                    </a:cubicBezTo>
                    <a:lnTo>
                      <a:pt x="161180" y="120118"/>
                    </a:lnTo>
                    <a:cubicBezTo>
                      <a:pt x="163132" y="120753"/>
                      <a:pt x="165248" y="120753"/>
                      <a:pt x="167200" y="120118"/>
                    </a:cubicBezTo>
                    <a:lnTo>
                      <a:pt x="321714" y="69491"/>
                    </a:lnTo>
                    <a:cubicBezTo>
                      <a:pt x="330602" y="66575"/>
                      <a:pt x="330602" y="54019"/>
                      <a:pt x="321714" y="51103"/>
                    </a:cubicBezTo>
                    <a:lnTo>
                      <a:pt x="167200" y="476"/>
                    </a:lnTo>
                    <a:cubicBezTo>
                      <a:pt x="165248" y="-159"/>
                      <a:pt x="163132" y="-159"/>
                      <a:pt x="161180" y="476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353F1E0-3512-7424-0C0A-C969DB855660}"/>
                  </a:ext>
                </a:extLst>
              </p:cNvPr>
              <p:cNvSpPr/>
              <p:nvPr/>
            </p:nvSpPr>
            <p:spPr>
              <a:xfrm>
                <a:off x="1335754" y="887799"/>
                <a:ext cx="328380" cy="120594"/>
              </a:xfrm>
              <a:custGeom>
                <a:avLst/>
                <a:gdLst>
                  <a:gd name="connsiteX0" fmla="*/ 161180 w 328380"/>
                  <a:gd name="connsiteY0" fmla="*/ 476 h 120594"/>
                  <a:gd name="connsiteX1" fmla="*/ 6666 w 328380"/>
                  <a:gd name="connsiteY1" fmla="*/ 51103 h 120594"/>
                  <a:gd name="connsiteX2" fmla="*/ 6666 w 328380"/>
                  <a:gd name="connsiteY2" fmla="*/ 69491 h 120594"/>
                  <a:gd name="connsiteX3" fmla="*/ 161180 w 328380"/>
                  <a:gd name="connsiteY3" fmla="*/ 120118 h 120594"/>
                  <a:gd name="connsiteX4" fmla="*/ 167200 w 328380"/>
                  <a:gd name="connsiteY4" fmla="*/ 120118 h 120594"/>
                  <a:gd name="connsiteX5" fmla="*/ 321714 w 328380"/>
                  <a:gd name="connsiteY5" fmla="*/ 69491 h 120594"/>
                  <a:gd name="connsiteX6" fmla="*/ 321714 w 328380"/>
                  <a:gd name="connsiteY6" fmla="*/ 51103 h 120594"/>
                  <a:gd name="connsiteX7" fmla="*/ 167200 w 328380"/>
                  <a:gd name="connsiteY7" fmla="*/ 476 h 120594"/>
                  <a:gd name="connsiteX8" fmla="*/ 161180 w 328380"/>
                  <a:gd name="connsiteY8" fmla="*/ 476 h 120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380" h="120594">
                    <a:moveTo>
                      <a:pt x="161180" y="476"/>
                    </a:moveTo>
                    <a:lnTo>
                      <a:pt x="6666" y="51103"/>
                    </a:lnTo>
                    <a:cubicBezTo>
                      <a:pt x="-2222" y="54019"/>
                      <a:pt x="-2222" y="66575"/>
                      <a:pt x="6666" y="69491"/>
                    </a:cubicBezTo>
                    <a:lnTo>
                      <a:pt x="161180" y="120118"/>
                    </a:lnTo>
                    <a:cubicBezTo>
                      <a:pt x="163132" y="120753"/>
                      <a:pt x="165248" y="120753"/>
                      <a:pt x="167200" y="120118"/>
                    </a:cubicBezTo>
                    <a:lnTo>
                      <a:pt x="321714" y="69491"/>
                    </a:lnTo>
                    <a:cubicBezTo>
                      <a:pt x="330602" y="66575"/>
                      <a:pt x="330602" y="54019"/>
                      <a:pt x="321714" y="51103"/>
                    </a:cubicBezTo>
                    <a:lnTo>
                      <a:pt x="167200" y="476"/>
                    </a:lnTo>
                    <a:cubicBezTo>
                      <a:pt x="165248" y="-159"/>
                      <a:pt x="163132" y="-159"/>
                      <a:pt x="161180" y="476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" name="Graphic 4">
                <a:extLst>
                  <a:ext uri="{FF2B5EF4-FFF2-40B4-BE49-F238E27FC236}">
                    <a16:creationId xmlns:a16="http://schemas.microsoft.com/office/drawing/2014/main" id="{7993349D-29B9-87C9-1667-AA9B0DCB9737}"/>
                  </a:ext>
                </a:extLst>
              </p:cNvPr>
              <p:cNvGrpSpPr/>
              <p:nvPr/>
            </p:nvGrpSpPr>
            <p:grpSpPr>
              <a:xfrm>
                <a:off x="1127744" y="1483721"/>
                <a:ext cx="744398" cy="329585"/>
                <a:chOff x="1127744" y="1483721"/>
                <a:chExt cx="744398" cy="329585"/>
              </a:xfrm>
            </p:grpSpPr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DB2D6F2B-8F35-9060-DCA1-D1CD62081809}"/>
                    </a:ext>
                  </a:extLst>
                </p:cNvPr>
                <p:cNvSpPr/>
                <p:nvPr/>
              </p:nvSpPr>
              <p:spPr>
                <a:xfrm>
                  <a:off x="1127744" y="1516230"/>
                  <a:ext cx="744398" cy="297076"/>
                </a:xfrm>
                <a:custGeom>
                  <a:avLst/>
                  <a:gdLst>
                    <a:gd name="connsiteX0" fmla="*/ 368743 w 744398"/>
                    <a:gd name="connsiteY0" fmla="*/ 635 h 297076"/>
                    <a:gd name="connsiteX1" fmla="*/ 6173 w 744398"/>
                    <a:gd name="connsiteY1" fmla="*/ 140005 h 297076"/>
                    <a:gd name="connsiteX2" fmla="*/ 6173 w 744398"/>
                    <a:gd name="connsiteY2" fmla="*/ 157994 h 297076"/>
                    <a:gd name="connsiteX3" fmla="*/ 364087 w 744398"/>
                    <a:gd name="connsiteY3" fmla="*/ 295578 h 297076"/>
                    <a:gd name="connsiteX4" fmla="*/ 380312 w 744398"/>
                    <a:gd name="connsiteY4" fmla="*/ 295578 h 297076"/>
                    <a:gd name="connsiteX5" fmla="*/ 738226 w 744398"/>
                    <a:gd name="connsiteY5" fmla="*/ 157994 h 297076"/>
                    <a:gd name="connsiteX6" fmla="*/ 738226 w 744398"/>
                    <a:gd name="connsiteY6" fmla="*/ 140005 h 297076"/>
                    <a:gd name="connsiteX7" fmla="*/ 375656 w 744398"/>
                    <a:gd name="connsiteY7" fmla="*/ 635 h 297076"/>
                    <a:gd name="connsiteX8" fmla="*/ 368743 w 744398"/>
                    <a:gd name="connsiteY8" fmla="*/ 635 h 297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4398" h="297076">
                      <a:moveTo>
                        <a:pt x="368743" y="635"/>
                      </a:moveTo>
                      <a:lnTo>
                        <a:pt x="6173" y="140005"/>
                      </a:lnTo>
                      <a:cubicBezTo>
                        <a:pt x="-2058" y="143180"/>
                        <a:pt x="-2058" y="154820"/>
                        <a:pt x="6173" y="157994"/>
                      </a:cubicBezTo>
                      <a:lnTo>
                        <a:pt x="364087" y="295578"/>
                      </a:lnTo>
                      <a:cubicBezTo>
                        <a:pt x="369307" y="297576"/>
                        <a:pt x="375092" y="297576"/>
                        <a:pt x="380312" y="295578"/>
                      </a:cubicBezTo>
                      <a:lnTo>
                        <a:pt x="738226" y="157994"/>
                      </a:lnTo>
                      <a:cubicBezTo>
                        <a:pt x="746456" y="154820"/>
                        <a:pt x="746456" y="143180"/>
                        <a:pt x="738226" y="140005"/>
                      </a:cubicBezTo>
                      <a:lnTo>
                        <a:pt x="375656" y="635"/>
                      </a:lnTo>
                      <a:cubicBezTo>
                        <a:pt x="373422" y="-212"/>
                        <a:pt x="370977" y="-212"/>
                        <a:pt x="368743" y="635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C87CB5A3-1526-DA14-6541-291B83E5E57E}"/>
                    </a:ext>
                  </a:extLst>
                </p:cNvPr>
                <p:cNvSpPr/>
                <p:nvPr/>
              </p:nvSpPr>
              <p:spPr>
                <a:xfrm>
                  <a:off x="1129543" y="1619012"/>
                  <a:ext cx="740777" cy="40491"/>
                </a:xfrm>
                <a:custGeom>
                  <a:avLst/>
                  <a:gdLst>
                    <a:gd name="connsiteX0" fmla="*/ 740778 w 740777"/>
                    <a:gd name="connsiteY0" fmla="*/ 40492 h 40491"/>
                    <a:gd name="connsiteX1" fmla="*/ 0 w 740777"/>
                    <a:gd name="connsiteY1" fmla="*/ 40492 h 40491"/>
                    <a:gd name="connsiteX2" fmla="*/ 26571 w 740777"/>
                    <a:gd name="connsiteY2" fmla="*/ 0 h 40491"/>
                    <a:gd name="connsiteX3" fmla="*/ 714230 w 740777"/>
                    <a:gd name="connsiteY3" fmla="*/ 0 h 40491"/>
                    <a:gd name="connsiteX4" fmla="*/ 740778 w 740777"/>
                    <a:gd name="connsiteY4" fmla="*/ 40492 h 40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0777" h="40491">
                      <a:moveTo>
                        <a:pt x="740778" y="40492"/>
                      </a:moveTo>
                      <a:lnTo>
                        <a:pt x="0" y="40492"/>
                      </a:lnTo>
                      <a:lnTo>
                        <a:pt x="26571" y="0"/>
                      </a:lnTo>
                      <a:lnTo>
                        <a:pt x="714230" y="0"/>
                      </a:lnTo>
                      <a:lnTo>
                        <a:pt x="740778" y="40492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3FF8D85A-3DD8-8601-9F84-1776B3C41D4A}"/>
                    </a:ext>
                  </a:extLst>
                </p:cNvPr>
                <p:cNvSpPr/>
                <p:nvPr/>
              </p:nvSpPr>
              <p:spPr>
                <a:xfrm>
                  <a:off x="1156091" y="1483721"/>
                  <a:ext cx="687705" cy="275331"/>
                </a:xfrm>
                <a:custGeom>
                  <a:avLst/>
                  <a:gdLst>
                    <a:gd name="connsiteX0" fmla="*/ 340655 w 687705"/>
                    <a:gd name="connsiteY0" fmla="*/ 600 h 275331"/>
                    <a:gd name="connsiteX1" fmla="*/ 5714 w 687705"/>
                    <a:gd name="connsiteY1" fmla="*/ 129365 h 275331"/>
                    <a:gd name="connsiteX2" fmla="*/ 5714 w 687705"/>
                    <a:gd name="connsiteY2" fmla="*/ 145990 h 275331"/>
                    <a:gd name="connsiteX3" fmla="*/ 340655 w 687705"/>
                    <a:gd name="connsiteY3" fmla="*/ 274732 h 275331"/>
                    <a:gd name="connsiteX4" fmla="*/ 347051 w 687705"/>
                    <a:gd name="connsiteY4" fmla="*/ 274732 h 275331"/>
                    <a:gd name="connsiteX5" fmla="*/ 681991 w 687705"/>
                    <a:gd name="connsiteY5" fmla="*/ 145990 h 275331"/>
                    <a:gd name="connsiteX6" fmla="*/ 681991 w 687705"/>
                    <a:gd name="connsiteY6" fmla="*/ 129365 h 275331"/>
                    <a:gd name="connsiteX7" fmla="*/ 347051 w 687705"/>
                    <a:gd name="connsiteY7" fmla="*/ 600 h 275331"/>
                    <a:gd name="connsiteX8" fmla="*/ 340655 w 687705"/>
                    <a:gd name="connsiteY8" fmla="*/ 600 h 275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7705" h="275331">
                      <a:moveTo>
                        <a:pt x="340655" y="600"/>
                      </a:moveTo>
                      <a:lnTo>
                        <a:pt x="5714" y="129365"/>
                      </a:lnTo>
                      <a:cubicBezTo>
                        <a:pt x="-1905" y="132281"/>
                        <a:pt x="-1905" y="143051"/>
                        <a:pt x="5714" y="145990"/>
                      </a:cubicBezTo>
                      <a:lnTo>
                        <a:pt x="340655" y="274732"/>
                      </a:lnTo>
                      <a:cubicBezTo>
                        <a:pt x="342701" y="275531"/>
                        <a:pt x="344981" y="275531"/>
                        <a:pt x="347051" y="274732"/>
                      </a:cubicBezTo>
                      <a:lnTo>
                        <a:pt x="681991" y="145990"/>
                      </a:lnTo>
                      <a:cubicBezTo>
                        <a:pt x="689610" y="143074"/>
                        <a:pt x="689610" y="132304"/>
                        <a:pt x="681991" y="129365"/>
                      </a:cubicBezTo>
                      <a:lnTo>
                        <a:pt x="347051" y="600"/>
                      </a:lnTo>
                      <a:cubicBezTo>
                        <a:pt x="345005" y="-200"/>
                        <a:pt x="342724" y="-200"/>
                        <a:pt x="340655" y="60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F0CBD593-5678-1F52-29A0-76EB8519A945}"/>
                    </a:ext>
                  </a:extLst>
                </p:cNvPr>
                <p:cNvSpPr/>
                <p:nvPr/>
              </p:nvSpPr>
              <p:spPr>
                <a:xfrm>
                  <a:off x="1155778" y="1624691"/>
                  <a:ext cx="688425" cy="134977"/>
                </a:xfrm>
                <a:custGeom>
                  <a:avLst/>
                  <a:gdLst>
                    <a:gd name="connsiteX0" fmla="*/ 595 w 688425"/>
                    <a:gd name="connsiteY0" fmla="*/ 4174 h 134977"/>
                    <a:gd name="connsiteX1" fmla="*/ 12494 w 688425"/>
                    <a:gd name="connsiteY1" fmla="*/ 10005 h 134977"/>
                    <a:gd name="connsiteX2" fmla="*/ 36267 w 688425"/>
                    <a:gd name="connsiteY2" fmla="*/ 19152 h 134977"/>
                    <a:gd name="connsiteX3" fmla="*/ 116169 w 688425"/>
                    <a:gd name="connsiteY3" fmla="*/ 49862 h 134977"/>
                    <a:gd name="connsiteX4" fmla="*/ 212767 w 688425"/>
                    <a:gd name="connsiteY4" fmla="*/ 86992 h 134977"/>
                    <a:gd name="connsiteX5" fmla="*/ 295209 w 688425"/>
                    <a:gd name="connsiteY5" fmla="*/ 118689 h 134977"/>
                    <a:gd name="connsiteX6" fmla="*/ 332456 w 688425"/>
                    <a:gd name="connsiteY6" fmla="*/ 133010 h 134977"/>
                    <a:gd name="connsiteX7" fmla="*/ 359427 w 688425"/>
                    <a:gd name="connsiteY7" fmla="*/ 131646 h 134977"/>
                    <a:gd name="connsiteX8" fmla="*/ 378826 w 688425"/>
                    <a:gd name="connsiteY8" fmla="*/ 124192 h 134977"/>
                    <a:gd name="connsiteX9" fmla="*/ 453203 w 688425"/>
                    <a:gd name="connsiteY9" fmla="*/ 95598 h 134977"/>
                    <a:gd name="connsiteX10" fmla="*/ 549236 w 688425"/>
                    <a:gd name="connsiteY10" fmla="*/ 58680 h 134977"/>
                    <a:gd name="connsiteX11" fmla="*/ 636099 w 688425"/>
                    <a:gd name="connsiteY11" fmla="*/ 25290 h 134977"/>
                    <a:gd name="connsiteX12" fmla="*/ 682069 w 688425"/>
                    <a:gd name="connsiteY12" fmla="*/ 7607 h 134977"/>
                    <a:gd name="connsiteX13" fmla="*/ 687807 w 688425"/>
                    <a:gd name="connsiteY13" fmla="*/ 4080 h 134977"/>
                    <a:gd name="connsiteX14" fmla="*/ 684491 w 688425"/>
                    <a:gd name="connsiteY14" fmla="*/ 764 h 134977"/>
                    <a:gd name="connsiteX15" fmla="*/ 673839 w 688425"/>
                    <a:gd name="connsiteY15" fmla="*/ 5773 h 134977"/>
                    <a:gd name="connsiteX16" fmla="*/ 649619 w 688425"/>
                    <a:gd name="connsiteY16" fmla="*/ 15084 h 134977"/>
                    <a:gd name="connsiteX17" fmla="*/ 569999 w 688425"/>
                    <a:gd name="connsiteY17" fmla="*/ 45700 h 134977"/>
                    <a:gd name="connsiteX18" fmla="*/ 474013 w 688425"/>
                    <a:gd name="connsiteY18" fmla="*/ 82594 h 134977"/>
                    <a:gd name="connsiteX19" fmla="*/ 392088 w 688425"/>
                    <a:gd name="connsiteY19" fmla="*/ 114080 h 134977"/>
                    <a:gd name="connsiteX20" fmla="*/ 354700 w 688425"/>
                    <a:gd name="connsiteY20" fmla="*/ 128448 h 134977"/>
                    <a:gd name="connsiteX21" fmla="*/ 330034 w 688425"/>
                    <a:gd name="connsiteY21" fmla="*/ 127037 h 134977"/>
                    <a:gd name="connsiteX22" fmla="*/ 310423 w 688425"/>
                    <a:gd name="connsiteY22" fmla="*/ 119512 h 134977"/>
                    <a:gd name="connsiteX23" fmla="*/ 236681 w 688425"/>
                    <a:gd name="connsiteY23" fmla="*/ 91177 h 134977"/>
                    <a:gd name="connsiteX24" fmla="*/ 141000 w 688425"/>
                    <a:gd name="connsiteY24" fmla="*/ 54401 h 134977"/>
                    <a:gd name="connsiteX25" fmla="*/ 54914 w 688425"/>
                    <a:gd name="connsiteY25" fmla="*/ 21316 h 134977"/>
                    <a:gd name="connsiteX26" fmla="*/ 7908 w 688425"/>
                    <a:gd name="connsiteY26" fmla="*/ 3233 h 134977"/>
                    <a:gd name="connsiteX27" fmla="*/ 3958 w 688425"/>
                    <a:gd name="connsiteY27" fmla="*/ 858 h 134977"/>
                    <a:gd name="connsiteX28" fmla="*/ 642 w 688425"/>
                    <a:gd name="connsiteY28" fmla="*/ 4174 h 134977"/>
                    <a:gd name="connsiteX29" fmla="*/ 642 w 688425"/>
                    <a:gd name="connsiteY29" fmla="*/ 4174 h 13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88425" h="134977">
                      <a:moveTo>
                        <a:pt x="595" y="4174"/>
                      </a:moveTo>
                      <a:cubicBezTo>
                        <a:pt x="3441" y="7301"/>
                        <a:pt x="8661" y="8524"/>
                        <a:pt x="12494" y="10005"/>
                      </a:cubicBezTo>
                      <a:cubicBezTo>
                        <a:pt x="20418" y="13062"/>
                        <a:pt x="28342" y="16095"/>
                        <a:pt x="36267" y="19152"/>
                      </a:cubicBezTo>
                      <a:lnTo>
                        <a:pt x="116169" y="49862"/>
                      </a:lnTo>
                      <a:cubicBezTo>
                        <a:pt x="148361" y="62231"/>
                        <a:pt x="180575" y="74623"/>
                        <a:pt x="212767" y="86992"/>
                      </a:cubicBezTo>
                      <a:cubicBezTo>
                        <a:pt x="240255" y="97550"/>
                        <a:pt x="267720" y="108108"/>
                        <a:pt x="295209" y="118689"/>
                      </a:cubicBezTo>
                      <a:cubicBezTo>
                        <a:pt x="307624" y="123463"/>
                        <a:pt x="319969" y="128401"/>
                        <a:pt x="332456" y="133010"/>
                      </a:cubicBezTo>
                      <a:cubicBezTo>
                        <a:pt x="341673" y="136419"/>
                        <a:pt x="350609" y="135032"/>
                        <a:pt x="359427" y="131646"/>
                      </a:cubicBezTo>
                      <a:cubicBezTo>
                        <a:pt x="365893" y="129153"/>
                        <a:pt x="372360" y="126661"/>
                        <a:pt x="378826" y="124192"/>
                      </a:cubicBezTo>
                      <a:cubicBezTo>
                        <a:pt x="403611" y="114668"/>
                        <a:pt x="428418" y="105121"/>
                        <a:pt x="453203" y="95598"/>
                      </a:cubicBezTo>
                      <a:cubicBezTo>
                        <a:pt x="485206" y="83300"/>
                        <a:pt x="517209" y="70978"/>
                        <a:pt x="549236" y="58680"/>
                      </a:cubicBezTo>
                      <a:cubicBezTo>
                        <a:pt x="578182" y="47558"/>
                        <a:pt x="607129" y="36412"/>
                        <a:pt x="636099" y="25290"/>
                      </a:cubicBezTo>
                      <a:cubicBezTo>
                        <a:pt x="651430" y="19387"/>
                        <a:pt x="666761" y="13509"/>
                        <a:pt x="682069" y="7607"/>
                      </a:cubicBezTo>
                      <a:cubicBezTo>
                        <a:pt x="684256" y="6760"/>
                        <a:pt x="686184" y="5914"/>
                        <a:pt x="687807" y="4080"/>
                      </a:cubicBezTo>
                      <a:cubicBezTo>
                        <a:pt x="689806" y="1822"/>
                        <a:pt x="686490" y="-1517"/>
                        <a:pt x="684491" y="764"/>
                      </a:cubicBezTo>
                      <a:cubicBezTo>
                        <a:pt x="682022" y="3562"/>
                        <a:pt x="677155" y="4503"/>
                        <a:pt x="673839" y="5773"/>
                      </a:cubicBezTo>
                      <a:cubicBezTo>
                        <a:pt x="665774" y="8876"/>
                        <a:pt x="657708" y="11980"/>
                        <a:pt x="649619" y="15084"/>
                      </a:cubicBezTo>
                      <a:cubicBezTo>
                        <a:pt x="623071" y="25290"/>
                        <a:pt x="596547" y="35495"/>
                        <a:pt x="569999" y="45700"/>
                      </a:cubicBezTo>
                      <a:cubicBezTo>
                        <a:pt x="537996" y="57998"/>
                        <a:pt x="505993" y="70296"/>
                        <a:pt x="474013" y="82594"/>
                      </a:cubicBezTo>
                      <a:cubicBezTo>
                        <a:pt x="446713" y="93082"/>
                        <a:pt x="419412" y="103593"/>
                        <a:pt x="392088" y="114080"/>
                      </a:cubicBezTo>
                      <a:cubicBezTo>
                        <a:pt x="379626" y="118877"/>
                        <a:pt x="367187" y="123768"/>
                        <a:pt x="354700" y="128448"/>
                      </a:cubicBezTo>
                      <a:cubicBezTo>
                        <a:pt x="346118" y="131669"/>
                        <a:pt x="338123" y="130164"/>
                        <a:pt x="330034" y="127037"/>
                      </a:cubicBezTo>
                      <a:lnTo>
                        <a:pt x="310423" y="119512"/>
                      </a:lnTo>
                      <a:cubicBezTo>
                        <a:pt x="285850" y="110059"/>
                        <a:pt x="261254" y="100607"/>
                        <a:pt x="236681" y="91177"/>
                      </a:cubicBezTo>
                      <a:cubicBezTo>
                        <a:pt x="204795" y="78926"/>
                        <a:pt x="172886" y="66652"/>
                        <a:pt x="141000" y="54401"/>
                      </a:cubicBezTo>
                      <a:cubicBezTo>
                        <a:pt x="112313" y="43372"/>
                        <a:pt x="83625" y="32344"/>
                        <a:pt x="54914" y="21316"/>
                      </a:cubicBezTo>
                      <a:cubicBezTo>
                        <a:pt x="39253" y="15296"/>
                        <a:pt x="23569" y="9276"/>
                        <a:pt x="7908" y="3233"/>
                      </a:cubicBezTo>
                      <a:cubicBezTo>
                        <a:pt x="6286" y="2622"/>
                        <a:pt x="5228" y="2269"/>
                        <a:pt x="3958" y="858"/>
                      </a:cubicBezTo>
                      <a:cubicBezTo>
                        <a:pt x="1912" y="-1376"/>
                        <a:pt x="-1403" y="1940"/>
                        <a:pt x="642" y="4174"/>
                      </a:cubicBezTo>
                      <a:lnTo>
                        <a:pt x="642" y="4174"/>
                      </a:lnTo>
                      <a:close/>
                    </a:path>
                  </a:pathLst>
                </a:custGeom>
                <a:solidFill>
                  <a:srgbClr val="72678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F46F715-F932-B666-0326-AD28F0C7F8BE}"/>
                  </a:ext>
                </a:extLst>
              </p:cNvPr>
              <p:cNvSpPr/>
              <p:nvPr/>
            </p:nvSpPr>
            <p:spPr>
              <a:xfrm>
                <a:off x="1212632" y="1501886"/>
                <a:ext cx="574600" cy="230018"/>
              </a:xfrm>
              <a:custGeom>
                <a:avLst/>
                <a:gdLst>
                  <a:gd name="connsiteX0" fmla="*/ 284631 w 574600"/>
                  <a:gd name="connsiteY0" fmla="*/ 494 h 230018"/>
                  <a:gd name="connsiteX1" fmla="*/ 4762 w 574600"/>
                  <a:gd name="connsiteY1" fmla="*/ 108073 h 230018"/>
                  <a:gd name="connsiteX2" fmla="*/ 4762 w 574600"/>
                  <a:gd name="connsiteY2" fmla="*/ 121946 h 230018"/>
                  <a:gd name="connsiteX3" fmla="*/ 284631 w 574600"/>
                  <a:gd name="connsiteY3" fmla="*/ 229525 h 230018"/>
                  <a:gd name="connsiteX4" fmla="*/ 289969 w 574600"/>
                  <a:gd name="connsiteY4" fmla="*/ 229525 h 230018"/>
                  <a:gd name="connsiteX5" fmla="*/ 569839 w 574600"/>
                  <a:gd name="connsiteY5" fmla="*/ 121946 h 230018"/>
                  <a:gd name="connsiteX6" fmla="*/ 569839 w 574600"/>
                  <a:gd name="connsiteY6" fmla="*/ 108073 h 230018"/>
                  <a:gd name="connsiteX7" fmla="*/ 289969 w 574600"/>
                  <a:gd name="connsiteY7" fmla="*/ 494 h 230018"/>
                  <a:gd name="connsiteX8" fmla="*/ 284631 w 574600"/>
                  <a:gd name="connsiteY8" fmla="*/ 494 h 23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4600" h="230018">
                    <a:moveTo>
                      <a:pt x="284631" y="494"/>
                    </a:moveTo>
                    <a:lnTo>
                      <a:pt x="4762" y="108073"/>
                    </a:lnTo>
                    <a:cubicBezTo>
                      <a:pt x="-1587" y="110518"/>
                      <a:pt x="-1587" y="119501"/>
                      <a:pt x="4762" y="121946"/>
                    </a:cubicBezTo>
                    <a:lnTo>
                      <a:pt x="284631" y="229525"/>
                    </a:lnTo>
                    <a:cubicBezTo>
                      <a:pt x="286348" y="230184"/>
                      <a:pt x="288253" y="230184"/>
                      <a:pt x="289969" y="229525"/>
                    </a:cubicBezTo>
                    <a:lnTo>
                      <a:pt x="569839" y="121946"/>
                    </a:lnTo>
                    <a:cubicBezTo>
                      <a:pt x="576188" y="119501"/>
                      <a:pt x="576188" y="110518"/>
                      <a:pt x="569839" y="108073"/>
                    </a:cubicBezTo>
                    <a:lnTo>
                      <a:pt x="289969" y="494"/>
                    </a:lnTo>
                    <a:cubicBezTo>
                      <a:pt x="288253" y="-165"/>
                      <a:pt x="286348" y="-165"/>
                      <a:pt x="284631" y="49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AF24A77-4214-3831-632F-809C2640749A}"/>
                  </a:ext>
                </a:extLst>
              </p:cNvPr>
              <p:cNvSpPr/>
              <p:nvPr/>
            </p:nvSpPr>
            <p:spPr>
              <a:xfrm>
                <a:off x="1212643" y="1107172"/>
                <a:ext cx="574600" cy="506502"/>
              </a:xfrm>
              <a:custGeom>
                <a:avLst/>
                <a:gdLst>
                  <a:gd name="connsiteX0" fmla="*/ 0 w 574600"/>
                  <a:gd name="connsiteY0" fmla="*/ 0 h 506502"/>
                  <a:gd name="connsiteX1" fmla="*/ 574601 w 574600"/>
                  <a:gd name="connsiteY1" fmla="*/ 0 h 506502"/>
                  <a:gd name="connsiteX2" fmla="*/ 574601 w 574600"/>
                  <a:gd name="connsiteY2" fmla="*/ 506503 h 506502"/>
                  <a:gd name="connsiteX3" fmla="*/ 0 w 574600"/>
                  <a:gd name="connsiteY3" fmla="*/ 506503 h 506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4600" h="506502">
                    <a:moveTo>
                      <a:pt x="0" y="0"/>
                    </a:moveTo>
                    <a:lnTo>
                      <a:pt x="574601" y="0"/>
                    </a:lnTo>
                    <a:lnTo>
                      <a:pt x="574601" y="506503"/>
                    </a:lnTo>
                    <a:lnTo>
                      <a:pt x="0" y="506503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C5D6CCE-D090-61CF-CC29-DBCFABB2647E}"/>
                  </a:ext>
                </a:extLst>
              </p:cNvPr>
              <p:cNvSpPr/>
              <p:nvPr/>
            </p:nvSpPr>
            <p:spPr>
              <a:xfrm>
                <a:off x="1330015" y="1253503"/>
                <a:ext cx="323146" cy="315929"/>
              </a:xfrm>
              <a:custGeom>
                <a:avLst/>
                <a:gdLst>
                  <a:gd name="connsiteX0" fmla="*/ 322303 w 323146"/>
                  <a:gd name="connsiteY0" fmla="*/ 128553 h 315929"/>
                  <a:gd name="connsiteX1" fmla="*/ 230690 w 323146"/>
                  <a:gd name="connsiteY1" fmla="*/ 12791 h 315929"/>
                  <a:gd name="connsiteX2" fmla="*/ 13628 w 323146"/>
                  <a:gd name="connsiteY2" fmla="*/ 219178 h 315929"/>
                  <a:gd name="connsiteX3" fmla="*/ 227233 w 323146"/>
                  <a:gd name="connsiteY3" fmla="*/ 304112 h 315929"/>
                  <a:gd name="connsiteX4" fmla="*/ 322326 w 323146"/>
                  <a:gd name="connsiteY4" fmla="*/ 128553 h 315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3146" h="315929">
                    <a:moveTo>
                      <a:pt x="322303" y="128553"/>
                    </a:moveTo>
                    <a:cubicBezTo>
                      <a:pt x="317553" y="78585"/>
                      <a:pt x="282845" y="32731"/>
                      <a:pt x="230690" y="12791"/>
                    </a:cubicBezTo>
                    <a:cubicBezTo>
                      <a:pt x="88686" y="-41527"/>
                      <a:pt x="-43513" y="86603"/>
                      <a:pt x="13628" y="219178"/>
                    </a:cubicBezTo>
                    <a:cubicBezTo>
                      <a:pt x="47300" y="297293"/>
                      <a:pt x="149001" y="337503"/>
                      <a:pt x="227233" y="304112"/>
                    </a:cubicBezTo>
                    <a:cubicBezTo>
                      <a:pt x="294156" y="275542"/>
                      <a:pt x="329051" y="199214"/>
                      <a:pt x="322326" y="12855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7A88F02D-9113-EA92-887D-25BC8D8824D4}"/>
                  </a:ext>
                </a:extLst>
              </p:cNvPr>
              <p:cNvSpPr/>
              <p:nvPr/>
            </p:nvSpPr>
            <p:spPr>
              <a:xfrm>
                <a:off x="1241327" y="1193885"/>
                <a:ext cx="228380" cy="440208"/>
              </a:xfrm>
              <a:custGeom>
                <a:avLst/>
                <a:gdLst>
                  <a:gd name="connsiteX0" fmla="*/ 5459 w 228380"/>
                  <a:gd name="connsiteY0" fmla="*/ 438719 h 440208"/>
                  <a:gd name="connsiteX1" fmla="*/ 92204 w 228380"/>
                  <a:gd name="connsiteY1" fmla="*/ 269485 h 440208"/>
                  <a:gd name="connsiteX2" fmla="*/ 178949 w 228380"/>
                  <a:gd name="connsiteY2" fmla="*/ 100251 h 440208"/>
                  <a:gd name="connsiteX3" fmla="*/ 228024 w 228380"/>
                  <a:gd name="connsiteY3" fmla="*/ 4476 h 440208"/>
                  <a:gd name="connsiteX4" fmla="*/ 222921 w 228380"/>
                  <a:gd name="connsiteY4" fmla="*/ 1490 h 440208"/>
                  <a:gd name="connsiteX5" fmla="*/ 136176 w 228380"/>
                  <a:gd name="connsiteY5" fmla="*/ 170724 h 440208"/>
                  <a:gd name="connsiteX6" fmla="*/ 49431 w 228380"/>
                  <a:gd name="connsiteY6" fmla="*/ 339958 h 440208"/>
                  <a:gd name="connsiteX7" fmla="*/ 357 w 228380"/>
                  <a:gd name="connsiteY7" fmla="*/ 435732 h 440208"/>
                  <a:gd name="connsiteX8" fmla="*/ 5459 w 228380"/>
                  <a:gd name="connsiteY8" fmla="*/ 438719 h 440208"/>
                  <a:gd name="connsiteX9" fmla="*/ 5459 w 228380"/>
                  <a:gd name="connsiteY9" fmla="*/ 438719 h 44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380" h="440208">
                    <a:moveTo>
                      <a:pt x="5459" y="438719"/>
                    </a:moveTo>
                    <a:cubicBezTo>
                      <a:pt x="34382" y="382307"/>
                      <a:pt x="63281" y="325896"/>
                      <a:pt x="92204" y="269485"/>
                    </a:cubicBezTo>
                    <a:cubicBezTo>
                      <a:pt x="121127" y="213073"/>
                      <a:pt x="150026" y="156662"/>
                      <a:pt x="178949" y="100251"/>
                    </a:cubicBezTo>
                    <a:cubicBezTo>
                      <a:pt x="195315" y="68318"/>
                      <a:pt x="211681" y="36409"/>
                      <a:pt x="228024" y="4476"/>
                    </a:cubicBezTo>
                    <a:cubicBezTo>
                      <a:pt x="229764" y="1090"/>
                      <a:pt x="224662" y="-1896"/>
                      <a:pt x="222921" y="1490"/>
                    </a:cubicBezTo>
                    <a:cubicBezTo>
                      <a:pt x="193999" y="57901"/>
                      <a:pt x="165099" y="114313"/>
                      <a:pt x="136176" y="170724"/>
                    </a:cubicBezTo>
                    <a:cubicBezTo>
                      <a:pt x="107254" y="227135"/>
                      <a:pt x="78354" y="283546"/>
                      <a:pt x="49431" y="339958"/>
                    </a:cubicBezTo>
                    <a:cubicBezTo>
                      <a:pt x="33065" y="371891"/>
                      <a:pt x="16699" y="403800"/>
                      <a:pt x="357" y="435732"/>
                    </a:cubicBezTo>
                    <a:cubicBezTo>
                      <a:pt x="-1384" y="439119"/>
                      <a:pt x="3719" y="442105"/>
                      <a:pt x="5459" y="438719"/>
                    </a:cubicBezTo>
                    <a:lnTo>
                      <a:pt x="5459" y="43871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F685365-C34E-DB1D-7278-C6FCAFEA0329}"/>
                  </a:ext>
                </a:extLst>
              </p:cNvPr>
              <p:cNvSpPr/>
              <p:nvPr/>
            </p:nvSpPr>
            <p:spPr>
              <a:xfrm>
                <a:off x="1242822" y="1121845"/>
                <a:ext cx="227037" cy="597127"/>
              </a:xfrm>
              <a:custGeom>
                <a:avLst/>
                <a:gdLst>
                  <a:gd name="connsiteX0" fmla="*/ 226835 w 227037"/>
                  <a:gd name="connsiteY0" fmla="*/ 593554 h 597127"/>
                  <a:gd name="connsiteX1" fmla="*/ 140631 w 227037"/>
                  <a:gd name="connsiteY1" fmla="*/ 362735 h 597127"/>
                  <a:gd name="connsiteX2" fmla="*/ 54427 w 227037"/>
                  <a:gd name="connsiteY2" fmla="*/ 131917 h 597127"/>
                  <a:gd name="connsiteX3" fmla="*/ 5893 w 227037"/>
                  <a:gd name="connsiteY3" fmla="*/ 1999 h 597127"/>
                  <a:gd name="connsiteX4" fmla="*/ 202 w 227037"/>
                  <a:gd name="connsiteY4" fmla="*/ 3574 h 597127"/>
                  <a:gd name="connsiteX5" fmla="*/ 86406 w 227037"/>
                  <a:gd name="connsiteY5" fmla="*/ 234393 h 597127"/>
                  <a:gd name="connsiteX6" fmla="*/ 172611 w 227037"/>
                  <a:gd name="connsiteY6" fmla="*/ 465211 h 597127"/>
                  <a:gd name="connsiteX7" fmla="*/ 221145 w 227037"/>
                  <a:gd name="connsiteY7" fmla="*/ 595129 h 597127"/>
                  <a:gd name="connsiteX8" fmla="*/ 226835 w 227037"/>
                  <a:gd name="connsiteY8" fmla="*/ 593554 h 597127"/>
                  <a:gd name="connsiteX9" fmla="*/ 226835 w 227037"/>
                  <a:gd name="connsiteY9" fmla="*/ 593554 h 597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037" h="597127">
                    <a:moveTo>
                      <a:pt x="226835" y="593554"/>
                    </a:moveTo>
                    <a:cubicBezTo>
                      <a:pt x="198100" y="516614"/>
                      <a:pt x="169366" y="439675"/>
                      <a:pt x="140631" y="362735"/>
                    </a:cubicBezTo>
                    <a:cubicBezTo>
                      <a:pt x="111896" y="285796"/>
                      <a:pt x="83161" y="208856"/>
                      <a:pt x="54427" y="131917"/>
                    </a:cubicBezTo>
                    <a:cubicBezTo>
                      <a:pt x="38249" y="88603"/>
                      <a:pt x="22071" y="45313"/>
                      <a:pt x="5893" y="1999"/>
                    </a:cubicBezTo>
                    <a:cubicBezTo>
                      <a:pt x="4576" y="-1528"/>
                      <a:pt x="-1138" y="0"/>
                      <a:pt x="202" y="3574"/>
                    </a:cubicBezTo>
                    <a:cubicBezTo>
                      <a:pt x="28937" y="80514"/>
                      <a:pt x="57672" y="157453"/>
                      <a:pt x="86406" y="234393"/>
                    </a:cubicBezTo>
                    <a:cubicBezTo>
                      <a:pt x="115141" y="311332"/>
                      <a:pt x="143876" y="388272"/>
                      <a:pt x="172611" y="465211"/>
                    </a:cubicBezTo>
                    <a:cubicBezTo>
                      <a:pt x="188789" y="508525"/>
                      <a:pt x="204967" y="551815"/>
                      <a:pt x="221145" y="595129"/>
                    </a:cubicBezTo>
                    <a:cubicBezTo>
                      <a:pt x="222461" y="598656"/>
                      <a:pt x="228175" y="597128"/>
                      <a:pt x="226835" y="593554"/>
                    </a:cubicBezTo>
                    <a:lnTo>
                      <a:pt x="226835" y="593554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0A6CF7F9-DFAC-A4E9-D760-5B6D3B5281D1}"/>
                  </a:ext>
                </a:extLst>
              </p:cNvPr>
              <p:cNvSpPr/>
              <p:nvPr/>
            </p:nvSpPr>
            <p:spPr>
              <a:xfrm>
                <a:off x="1530180" y="1193885"/>
                <a:ext cx="228380" cy="440208"/>
              </a:xfrm>
              <a:custGeom>
                <a:avLst/>
                <a:gdLst>
                  <a:gd name="connsiteX0" fmla="*/ 228024 w 228380"/>
                  <a:gd name="connsiteY0" fmla="*/ 435732 h 440208"/>
                  <a:gd name="connsiteX1" fmla="*/ 141279 w 228380"/>
                  <a:gd name="connsiteY1" fmla="*/ 266498 h 440208"/>
                  <a:gd name="connsiteX2" fmla="*/ 54534 w 228380"/>
                  <a:gd name="connsiteY2" fmla="*/ 97264 h 440208"/>
                  <a:gd name="connsiteX3" fmla="*/ 5459 w 228380"/>
                  <a:gd name="connsiteY3" fmla="*/ 1490 h 440208"/>
                  <a:gd name="connsiteX4" fmla="*/ 357 w 228380"/>
                  <a:gd name="connsiteY4" fmla="*/ 4476 h 440208"/>
                  <a:gd name="connsiteX5" fmla="*/ 87102 w 228380"/>
                  <a:gd name="connsiteY5" fmla="*/ 173710 h 440208"/>
                  <a:gd name="connsiteX6" fmla="*/ 173847 w 228380"/>
                  <a:gd name="connsiteY6" fmla="*/ 342944 h 440208"/>
                  <a:gd name="connsiteX7" fmla="*/ 222921 w 228380"/>
                  <a:gd name="connsiteY7" fmla="*/ 438719 h 440208"/>
                  <a:gd name="connsiteX8" fmla="*/ 228024 w 228380"/>
                  <a:gd name="connsiteY8" fmla="*/ 435732 h 440208"/>
                  <a:gd name="connsiteX9" fmla="*/ 228024 w 228380"/>
                  <a:gd name="connsiteY9" fmla="*/ 435732 h 44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380" h="440208">
                    <a:moveTo>
                      <a:pt x="228024" y="435732"/>
                    </a:moveTo>
                    <a:cubicBezTo>
                      <a:pt x="199101" y="379321"/>
                      <a:pt x="170202" y="322910"/>
                      <a:pt x="141279" y="266498"/>
                    </a:cubicBezTo>
                    <a:cubicBezTo>
                      <a:pt x="112356" y="210087"/>
                      <a:pt x="83457" y="153676"/>
                      <a:pt x="54534" y="97264"/>
                    </a:cubicBezTo>
                    <a:cubicBezTo>
                      <a:pt x="38168" y="65332"/>
                      <a:pt x="21802" y="33423"/>
                      <a:pt x="5459" y="1490"/>
                    </a:cubicBezTo>
                    <a:cubicBezTo>
                      <a:pt x="3719" y="-1896"/>
                      <a:pt x="-1384" y="1090"/>
                      <a:pt x="357" y="4476"/>
                    </a:cubicBezTo>
                    <a:cubicBezTo>
                      <a:pt x="29279" y="60888"/>
                      <a:pt x="58179" y="117299"/>
                      <a:pt x="87102" y="173710"/>
                    </a:cubicBezTo>
                    <a:cubicBezTo>
                      <a:pt x="116024" y="230121"/>
                      <a:pt x="144924" y="286533"/>
                      <a:pt x="173847" y="342944"/>
                    </a:cubicBezTo>
                    <a:cubicBezTo>
                      <a:pt x="190213" y="374877"/>
                      <a:pt x="206579" y="406786"/>
                      <a:pt x="222921" y="438719"/>
                    </a:cubicBezTo>
                    <a:cubicBezTo>
                      <a:pt x="224661" y="442105"/>
                      <a:pt x="229764" y="439119"/>
                      <a:pt x="228024" y="435732"/>
                    </a:cubicBezTo>
                    <a:lnTo>
                      <a:pt x="228024" y="435732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95E1F4A2-5B58-3E58-E732-81C3EE6B3457}"/>
                  </a:ext>
                </a:extLst>
              </p:cNvPr>
              <p:cNvSpPr/>
              <p:nvPr/>
            </p:nvSpPr>
            <p:spPr>
              <a:xfrm>
                <a:off x="1530052" y="1121821"/>
                <a:ext cx="227037" cy="597127"/>
              </a:xfrm>
              <a:custGeom>
                <a:avLst/>
                <a:gdLst>
                  <a:gd name="connsiteX0" fmla="*/ 5893 w 227037"/>
                  <a:gd name="connsiteY0" fmla="*/ 595129 h 597127"/>
                  <a:gd name="connsiteX1" fmla="*/ 92097 w 227037"/>
                  <a:gd name="connsiteY1" fmla="*/ 364310 h 597127"/>
                  <a:gd name="connsiteX2" fmla="*/ 178301 w 227037"/>
                  <a:gd name="connsiteY2" fmla="*/ 133492 h 597127"/>
                  <a:gd name="connsiteX3" fmla="*/ 226835 w 227037"/>
                  <a:gd name="connsiteY3" fmla="*/ 3574 h 597127"/>
                  <a:gd name="connsiteX4" fmla="*/ 221145 w 227037"/>
                  <a:gd name="connsiteY4" fmla="*/ 1999 h 597127"/>
                  <a:gd name="connsiteX5" fmla="*/ 134940 w 227037"/>
                  <a:gd name="connsiteY5" fmla="*/ 232817 h 597127"/>
                  <a:gd name="connsiteX6" fmla="*/ 48736 w 227037"/>
                  <a:gd name="connsiteY6" fmla="*/ 463636 h 597127"/>
                  <a:gd name="connsiteX7" fmla="*/ 202 w 227037"/>
                  <a:gd name="connsiteY7" fmla="*/ 593554 h 597127"/>
                  <a:gd name="connsiteX8" fmla="*/ 5893 w 227037"/>
                  <a:gd name="connsiteY8" fmla="*/ 595129 h 597127"/>
                  <a:gd name="connsiteX9" fmla="*/ 5893 w 227037"/>
                  <a:gd name="connsiteY9" fmla="*/ 595129 h 597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037" h="597127">
                    <a:moveTo>
                      <a:pt x="5893" y="595129"/>
                    </a:moveTo>
                    <a:cubicBezTo>
                      <a:pt x="34627" y="518189"/>
                      <a:pt x="63362" y="441250"/>
                      <a:pt x="92097" y="364310"/>
                    </a:cubicBezTo>
                    <a:cubicBezTo>
                      <a:pt x="120832" y="287371"/>
                      <a:pt x="149566" y="210431"/>
                      <a:pt x="178301" y="133492"/>
                    </a:cubicBezTo>
                    <a:cubicBezTo>
                      <a:pt x="194479" y="90178"/>
                      <a:pt x="210657" y="46888"/>
                      <a:pt x="226835" y="3574"/>
                    </a:cubicBezTo>
                    <a:cubicBezTo>
                      <a:pt x="228175" y="0"/>
                      <a:pt x="222461" y="-1528"/>
                      <a:pt x="221145" y="1999"/>
                    </a:cubicBezTo>
                    <a:cubicBezTo>
                      <a:pt x="192410" y="78938"/>
                      <a:pt x="163675" y="155878"/>
                      <a:pt x="134940" y="232817"/>
                    </a:cubicBezTo>
                    <a:cubicBezTo>
                      <a:pt x="106206" y="309757"/>
                      <a:pt x="77471" y="386696"/>
                      <a:pt x="48736" y="463636"/>
                    </a:cubicBezTo>
                    <a:cubicBezTo>
                      <a:pt x="32558" y="506950"/>
                      <a:pt x="16380" y="550240"/>
                      <a:pt x="202" y="593554"/>
                    </a:cubicBezTo>
                    <a:cubicBezTo>
                      <a:pt x="-1138" y="597128"/>
                      <a:pt x="4576" y="598656"/>
                      <a:pt x="5893" y="595129"/>
                    </a:cubicBezTo>
                    <a:lnTo>
                      <a:pt x="5893" y="59512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2213FAE-F953-65BF-7FAE-3DA538446300}"/>
                  </a:ext>
                </a:extLst>
              </p:cNvPr>
              <p:cNvSpPr/>
              <p:nvPr/>
            </p:nvSpPr>
            <p:spPr>
              <a:xfrm>
                <a:off x="1212626" y="1009739"/>
                <a:ext cx="574612" cy="194841"/>
              </a:xfrm>
              <a:custGeom>
                <a:avLst/>
                <a:gdLst>
                  <a:gd name="connsiteX0" fmla="*/ 285766 w 574612"/>
                  <a:gd name="connsiteY0" fmla="*/ 247 h 194841"/>
                  <a:gd name="connsiteX1" fmla="*/ 3404 w 574612"/>
                  <a:gd name="connsiteY1" fmla="*/ 92730 h 194841"/>
                  <a:gd name="connsiteX2" fmla="*/ 3404 w 574612"/>
                  <a:gd name="connsiteY2" fmla="*/ 102112 h 194841"/>
                  <a:gd name="connsiteX3" fmla="*/ 285766 w 574612"/>
                  <a:gd name="connsiteY3" fmla="*/ 194594 h 194841"/>
                  <a:gd name="connsiteX4" fmla="*/ 288846 w 574612"/>
                  <a:gd name="connsiteY4" fmla="*/ 194594 h 194841"/>
                  <a:gd name="connsiteX5" fmla="*/ 571209 w 574612"/>
                  <a:gd name="connsiteY5" fmla="*/ 102112 h 194841"/>
                  <a:gd name="connsiteX6" fmla="*/ 571209 w 574612"/>
                  <a:gd name="connsiteY6" fmla="*/ 92730 h 194841"/>
                  <a:gd name="connsiteX7" fmla="*/ 288846 w 574612"/>
                  <a:gd name="connsiteY7" fmla="*/ 247 h 194841"/>
                  <a:gd name="connsiteX8" fmla="*/ 285766 w 574612"/>
                  <a:gd name="connsiteY8" fmla="*/ 247 h 19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4612" h="194841">
                    <a:moveTo>
                      <a:pt x="285766" y="247"/>
                    </a:moveTo>
                    <a:lnTo>
                      <a:pt x="3404" y="92730"/>
                    </a:lnTo>
                    <a:cubicBezTo>
                      <a:pt x="-1135" y="94211"/>
                      <a:pt x="-1135" y="100630"/>
                      <a:pt x="3404" y="102112"/>
                    </a:cubicBezTo>
                    <a:lnTo>
                      <a:pt x="285766" y="194594"/>
                    </a:lnTo>
                    <a:cubicBezTo>
                      <a:pt x="286754" y="194924"/>
                      <a:pt x="287835" y="194924"/>
                      <a:pt x="288846" y="194594"/>
                    </a:cubicBezTo>
                    <a:lnTo>
                      <a:pt x="571209" y="102112"/>
                    </a:lnTo>
                    <a:cubicBezTo>
                      <a:pt x="575747" y="100630"/>
                      <a:pt x="575747" y="94211"/>
                      <a:pt x="571209" y="92730"/>
                    </a:cubicBezTo>
                    <a:lnTo>
                      <a:pt x="288846" y="247"/>
                    </a:lnTo>
                    <a:cubicBezTo>
                      <a:pt x="287859" y="-82"/>
                      <a:pt x="286777" y="-82"/>
                      <a:pt x="285766" y="247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49A11CD-563E-0FEA-024C-DE652B2D90CB}"/>
                  </a:ext>
                </a:extLst>
              </p:cNvPr>
              <p:cNvSpPr/>
              <p:nvPr/>
            </p:nvSpPr>
            <p:spPr>
              <a:xfrm>
                <a:off x="1212643" y="948072"/>
                <a:ext cx="574600" cy="159099"/>
              </a:xfrm>
              <a:custGeom>
                <a:avLst/>
                <a:gdLst>
                  <a:gd name="connsiteX0" fmla="*/ 574601 w 574600"/>
                  <a:gd name="connsiteY0" fmla="*/ 158370 h 159099"/>
                  <a:gd name="connsiteX1" fmla="*/ 574601 w 574600"/>
                  <a:gd name="connsiteY1" fmla="*/ 131517 h 159099"/>
                  <a:gd name="connsiteX2" fmla="*/ 572155 w 574600"/>
                  <a:gd name="connsiteY2" fmla="*/ 126555 h 159099"/>
                  <a:gd name="connsiteX3" fmla="*/ 451502 w 574600"/>
                  <a:gd name="connsiteY3" fmla="*/ 34120 h 159099"/>
                  <a:gd name="connsiteX4" fmla="*/ 451502 w 574600"/>
                  <a:gd name="connsiteY4" fmla="*/ 0 h 159099"/>
                  <a:gd name="connsiteX5" fmla="*/ 123098 w 574600"/>
                  <a:gd name="connsiteY5" fmla="*/ 0 h 159099"/>
                  <a:gd name="connsiteX6" fmla="*/ 123098 w 574600"/>
                  <a:gd name="connsiteY6" fmla="*/ 34120 h 159099"/>
                  <a:gd name="connsiteX7" fmla="*/ 2446 w 574600"/>
                  <a:gd name="connsiteY7" fmla="*/ 126555 h 159099"/>
                  <a:gd name="connsiteX8" fmla="*/ 0 w 574600"/>
                  <a:gd name="connsiteY8" fmla="*/ 131517 h 159099"/>
                  <a:gd name="connsiteX9" fmla="*/ 0 w 574600"/>
                  <a:gd name="connsiteY9" fmla="*/ 159099 h 159099"/>
                  <a:gd name="connsiteX10" fmla="*/ 574601 w 574600"/>
                  <a:gd name="connsiteY10" fmla="*/ 158370 h 159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4600" h="159099">
                    <a:moveTo>
                      <a:pt x="574601" y="158370"/>
                    </a:moveTo>
                    <a:lnTo>
                      <a:pt x="574601" y="131517"/>
                    </a:lnTo>
                    <a:cubicBezTo>
                      <a:pt x="574601" y="129565"/>
                      <a:pt x="573684" y="127731"/>
                      <a:pt x="572155" y="126555"/>
                    </a:cubicBezTo>
                    <a:lnTo>
                      <a:pt x="451502" y="34120"/>
                    </a:lnTo>
                    <a:lnTo>
                      <a:pt x="451502" y="0"/>
                    </a:lnTo>
                    <a:lnTo>
                      <a:pt x="123098" y="0"/>
                    </a:lnTo>
                    <a:lnTo>
                      <a:pt x="123098" y="34120"/>
                    </a:lnTo>
                    <a:lnTo>
                      <a:pt x="2446" y="126555"/>
                    </a:lnTo>
                    <a:cubicBezTo>
                      <a:pt x="894" y="127731"/>
                      <a:pt x="0" y="129565"/>
                      <a:pt x="0" y="131517"/>
                    </a:cubicBezTo>
                    <a:lnTo>
                      <a:pt x="0" y="159099"/>
                    </a:lnTo>
                    <a:lnTo>
                      <a:pt x="574601" y="158370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52E8A434-04FA-D275-FB10-95164B8E2C5D}"/>
                  </a:ext>
                </a:extLst>
              </p:cNvPr>
              <p:cNvSpPr/>
              <p:nvPr/>
            </p:nvSpPr>
            <p:spPr>
              <a:xfrm>
                <a:off x="1212626" y="982204"/>
                <a:ext cx="574612" cy="194841"/>
              </a:xfrm>
              <a:custGeom>
                <a:avLst/>
                <a:gdLst>
                  <a:gd name="connsiteX0" fmla="*/ 285766 w 574612"/>
                  <a:gd name="connsiteY0" fmla="*/ 247 h 194841"/>
                  <a:gd name="connsiteX1" fmla="*/ 3404 w 574612"/>
                  <a:gd name="connsiteY1" fmla="*/ 92729 h 194841"/>
                  <a:gd name="connsiteX2" fmla="*/ 3404 w 574612"/>
                  <a:gd name="connsiteY2" fmla="*/ 102112 h 194841"/>
                  <a:gd name="connsiteX3" fmla="*/ 285766 w 574612"/>
                  <a:gd name="connsiteY3" fmla="*/ 194594 h 194841"/>
                  <a:gd name="connsiteX4" fmla="*/ 288846 w 574612"/>
                  <a:gd name="connsiteY4" fmla="*/ 194594 h 194841"/>
                  <a:gd name="connsiteX5" fmla="*/ 571209 w 574612"/>
                  <a:gd name="connsiteY5" fmla="*/ 102112 h 194841"/>
                  <a:gd name="connsiteX6" fmla="*/ 571209 w 574612"/>
                  <a:gd name="connsiteY6" fmla="*/ 92729 h 194841"/>
                  <a:gd name="connsiteX7" fmla="*/ 288846 w 574612"/>
                  <a:gd name="connsiteY7" fmla="*/ 247 h 194841"/>
                  <a:gd name="connsiteX8" fmla="*/ 285766 w 574612"/>
                  <a:gd name="connsiteY8" fmla="*/ 247 h 19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4612" h="194841">
                    <a:moveTo>
                      <a:pt x="285766" y="247"/>
                    </a:moveTo>
                    <a:lnTo>
                      <a:pt x="3404" y="92729"/>
                    </a:lnTo>
                    <a:cubicBezTo>
                      <a:pt x="-1135" y="94211"/>
                      <a:pt x="-1135" y="100630"/>
                      <a:pt x="3404" y="102112"/>
                    </a:cubicBezTo>
                    <a:lnTo>
                      <a:pt x="285766" y="194594"/>
                    </a:lnTo>
                    <a:cubicBezTo>
                      <a:pt x="286754" y="194924"/>
                      <a:pt x="287835" y="194924"/>
                      <a:pt x="288846" y="194594"/>
                    </a:cubicBezTo>
                    <a:lnTo>
                      <a:pt x="571209" y="102112"/>
                    </a:lnTo>
                    <a:cubicBezTo>
                      <a:pt x="575747" y="100630"/>
                      <a:pt x="575747" y="94211"/>
                      <a:pt x="571209" y="92729"/>
                    </a:cubicBezTo>
                    <a:lnTo>
                      <a:pt x="288846" y="247"/>
                    </a:lnTo>
                    <a:cubicBezTo>
                      <a:pt x="287859" y="-82"/>
                      <a:pt x="286777" y="-82"/>
                      <a:pt x="285766" y="247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AB190E3D-5199-3474-F782-49229CA70E59}"/>
                  </a:ext>
                </a:extLst>
              </p:cNvPr>
              <p:cNvSpPr/>
              <p:nvPr/>
            </p:nvSpPr>
            <p:spPr>
              <a:xfrm>
                <a:off x="1469492" y="1171319"/>
                <a:ext cx="60267" cy="561173"/>
              </a:xfrm>
              <a:custGeom>
                <a:avLst/>
                <a:gdLst>
                  <a:gd name="connsiteX0" fmla="*/ 0 w 60267"/>
                  <a:gd name="connsiteY0" fmla="*/ 0 h 561173"/>
                  <a:gd name="connsiteX1" fmla="*/ 60268 w 60267"/>
                  <a:gd name="connsiteY1" fmla="*/ 0 h 561173"/>
                  <a:gd name="connsiteX2" fmla="*/ 60268 w 60267"/>
                  <a:gd name="connsiteY2" fmla="*/ 561174 h 561173"/>
                  <a:gd name="connsiteX3" fmla="*/ 0 w 60267"/>
                  <a:gd name="connsiteY3" fmla="*/ 561174 h 561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267" h="561173">
                    <a:moveTo>
                      <a:pt x="0" y="0"/>
                    </a:moveTo>
                    <a:lnTo>
                      <a:pt x="60268" y="0"/>
                    </a:lnTo>
                    <a:lnTo>
                      <a:pt x="60268" y="561174"/>
                    </a:lnTo>
                    <a:lnTo>
                      <a:pt x="0" y="561174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7C24F0D7-1E17-55B1-8B83-0B810024DC0B}"/>
                  </a:ext>
                </a:extLst>
              </p:cNvPr>
              <p:cNvSpPr/>
              <p:nvPr/>
            </p:nvSpPr>
            <p:spPr>
              <a:xfrm>
                <a:off x="1212620" y="1107195"/>
                <a:ext cx="30145" cy="530769"/>
              </a:xfrm>
              <a:custGeom>
                <a:avLst/>
                <a:gdLst>
                  <a:gd name="connsiteX0" fmla="*/ 30146 w 30145"/>
                  <a:gd name="connsiteY0" fmla="*/ 0 h 530769"/>
                  <a:gd name="connsiteX1" fmla="*/ 30146 w 30145"/>
                  <a:gd name="connsiteY1" fmla="*/ 530770 h 530769"/>
                  <a:gd name="connsiteX2" fmla="*/ 0 w 30145"/>
                  <a:gd name="connsiteY2" fmla="*/ 517319 h 530769"/>
                  <a:gd name="connsiteX3" fmla="*/ 0 w 30145"/>
                  <a:gd name="connsiteY3" fmla="*/ 0 h 530769"/>
                  <a:gd name="connsiteX4" fmla="*/ 30146 w 30145"/>
                  <a:gd name="connsiteY4" fmla="*/ 0 h 530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45" h="530769">
                    <a:moveTo>
                      <a:pt x="30146" y="0"/>
                    </a:moveTo>
                    <a:lnTo>
                      <a:pt x="30146" y="530770"/>
                    </a:lnTo>
                    <a:lnTo>
                      <a:pt x="0" y="517319"/>
                    </a:lnTo>
                    <a:lnTo>
                      <a:pt x="0" y="0"/>
                    </a:lnTo>
                    <a:lnTo>
                      <a:pt x="3014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DE104AA1-96A5-1806-6130-34B4B9D53750}"/>
                  </a:ext>
                </a:extLst>
              </p:cNvPr>
              <p:cNvSpPr/>
              <p:nvPr/>
            </p:nvSpPr>
            <p:spPr>
              <a:xfrm>
                <a:off x="1757098" y="1107195"/>
                <a:ext cx="30145" cy="530769"/>
              </a:xfrm>
              <a:custGeom>
                <a:avLst/>
                <a:gdLst>
                  <a:gd name="connsiteX0" fmla="*/ 30146 w 30145"/>
                  <a:gd name="connsiteY0" fmla="*/ 0 h 530769"/>
                  <a:gd name="connsiteX1" fmla="*/ 30146 w 30145"/>
                  <a:gd name="connsiteY1" fmla="*/ 522234 h 530769"/>
                  <a:gd name="connsiteX2" fmla="*/ 0 w 30145"/>
                  <a:gd name="connsiteY2" fmla="*/ 530770 h 530769"/>
                  <a:gd name="connsiteX3" fmla="*/ 0 w 30145"/>
                  <a:gd name="connsiteY3" fmla="*/ 0 h 530769"/>
                  <a:gd name="connsiteX4" fmla="*/ 30146 w 30145"/>
                  <a:gd name="connsiteY4" fmla="*/ 0 h 530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45" h="530769">
                    <a:moveTo>
                      <a:pt x="30146" y="0"/>
                    </a:moveTo>
                    <a:lnTo>
                      <a:pt x="30146" y="522234"/>
                    </a:lnTo>
                    <a:lnTo>
                      <a:pt x="0" y="530770"/>
                    </a:lnTo>
                    <a:lnTo>
                      <a:pt x="0" y="0"/>
                    </a:lnTo>
                    <a:lnTo>
                      <a:pt x="3014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A0CD56F8-E5B4-9F4C-8B98-6730326BE1E3}"/>
                  </a:ext>
                </a:extLst>
              </p:cNvPr>
              <p:cNvSpPr/>
              <p:nvPr/>
            </p:nvSpPr>
            <p:spPr>
              <a:xfrm>
                <a:off x="1497592" y="1174547"/>
                <a:ext cx="4702" cy="555589"/>
              </a:xfrm>
              <a:custGeom>
                <a:avLst/>
                <a:gdLst>
                  <a:gd name="connsiteX0" fmla="*/ 4703 w 4702"/>
                  <a:gd name="connsiteY0" fmla="*/ 553314 h 555589"/>
                  <a:gd name="connsiteX1" fmla="*/ 4703 w 4702"/>
                  <a:gd name="connsiteY1" fmla="*/ 2275 h 555589"/>
                  <a:gd name="connsiteX2" fmla="*/ 0 w 4702"/>
                  <a:gd name="connsiteY2" fmla="*/ 2275 h 555589"/>
                  <a:gd name="connsiteX3" fmla="*/ 0 w 4702"/>
                  <a:gd name="connsiteY3" fmla="*/ 553314 h 555589"/>
                  <a:gd name="connsiteX4" fmla="*/ 4703 w 4702"/>
                  <a:gd name="connsiteY4" fmla="*/ 553314 h 555589"/>
                  <a:gd name="connsiteX5" fmla="*/ 4703 w 4702"/>
                  <a:gd name="connsiteY5" fmla="*/ 553314 h 555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2" h="555589">
                    <a:moveTo>
                      <a:pt x="4703" y="553314"/>
                    </a:moveTo>
                    <a:lnTo>
                      <a:pt x="4703" y="2275"/>
                    </a:lnTo>
                    <a:cubicBezTo>
                      <a:pt x="4703" y="-758"/>
                      <a:pt x="0" y="-758"/>
                      <a:pt x="0" y="2275"/>
                    </a:cubicBezTo>
                    <a:lnTo>
                      <a:pt x="0" y="553314"/>
                    </a:lnTo>
                    <a:cubicBezTo>
                      <a:pt x="0" y="556348"/>
                      <a:pt x="4703" y="556348"/>
                      <a:pt x="4703" y="553314"/>
                    </a:cubicBezTo>
                    <a:lnTo>
                      <a:pt x="4703" y="55331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171A6D85-7F4C-26C2-8CC5-F78C921E8A25}"/>
                  </a:ext>
                </a:extLst>
              </p:cNvPr>
              <p:cNvSpPr/>
              <p:nvPr/>
            </p:nvSpPr>
            <p:spPr>
              <a:xfrm>
                <a:off x="1213808" y="1081883"/>
                <a:ext cx="572271" cy="97409"/>
              </a:xfrm>
              <a:custGeom>
                <a:avLst/>
                <a:gdLst>
                  <a:gd name="connsiteX0" fmla="*/ 1610 w 572271"/>
                  <a:gd name="connsiteY0" fmla="*/ 4713 h 97409"/>
                  <a:gd name="connsiteX1" fmla="*/ 29992 w 572271"/>
                  <a:gd name="connsiteY1" fmla="*/ 14001 h 97409"/>
                  <a:gd name="connsiteX2" fmla="*/ 97761 w 572271"/>
                  <a:gd name="connsiteY2" fmla="*/ 36199 h 97409"/>
                  <a:gd name="connsiteX3" fmla="*/ 179544 w 572271"/>
                  <a:gd name="connsiteY3" fmla="*/ 62982 h 97409"/>
                  <a:gd name="connsiteX4" fmla="*/ 250135 w 572271"/>
                  <a:gd name="connsiteY4" fmla="*/ 86097 h 97409"/>
                  <a:gd name="connsiteX5" fmla="*/ 283643 w 572271"/>
                  <a:gd name="connsiteY5" fmla="*/ 97078 h 97409"/>
                  <a:gd name="connsiteX6" fmla="*/ 292391 w 572271"/>
                  <a:gd name="connsiteY6" fmla="*/ 95855 h 97409"/>
                  <a:gd name="connsiteX7" fmla="*/ 309697 w 572271"/>
                  <a:gd name="connsiteY7" fmla="*/ 90188 h 97409"/>
                  <a:gd name="connsiteX8" fmla="*/ 373680 w 572271"/>
                  <a:gd name="connsiteY8" fmla="*/ 69237 h 97409"/>
                  <a:gd name="connsiteX9" fmla="*/ 455017 w 572271"/>
                  <a:gd name="connsiteY9" fmla="*/ 42595 h 97409"/>
                  <a:gd name="connsiteX10" fmla="*/ 528500 w 572271"/>
                  <a:gd name="connsiteY10" fmla="*/ 18516 h 97409"/>
                  <a:gd name="connsiteX11" fmla="*/ 568804 w 572271"/>
                  <a:gd name="connsiteY11" fmla="*/ 5324 h 97409"/>
                  <a:gd name="connsiteX12" fmla="*/ 570638 w 572271"/>
                  <a:gd name="connsiteY12" fmla="*/ 4713 h 97409"/>
                  <a:gd name="connsiteX13" fmla="*/ 569392 w 572271"/>
                  <a:gd name="connsiteY13" fmla="*/ 175 h 97409"/>
                  <a:gd name="connsiteX14" fmla="*/ 541198 w 572271"/>
                  <a:gd name="connsiteY14" fmla="*/ 9416 h 97409"/>
                  <a:gd name="connsiteX15" fmla="*/ 473523 w 572271"/>
                  <a:gd name="connsiteY15" fmla="*/ 31590 h 97409"/>
                  <a:gd name="connsiteX16" fmla="*/ 392022 w 572271"/>
                  <a:gd name="connsiteY16" fmla="*/ 58279 h 97409"/>
                  <a:gd name="connsiteX17" fmla="*/ 321643 w 572271"/>
                  <a:gd name="connsiteY17" fmla="*/ 81323 h 97409"/>
                  <a:gd name="connsiteX18" fmla="*/ 298363 w 572271"/>
                  <a:gd name="connsiteY18" fmla="*/ 88942 h 97409"/>
                  <a:gd name="connsiteX19" fmla="*/ 287476 w 572271"/>
                  <a:gd name="connsiteY19" fmla="*/ 92516 h 97409"/>
                  <a:gd name="connsiteX20" fmla="*/ 280821 w 572271"/>
                  <a:gd name="connsiteY20" fmla="*/ 91223 h 97409"/>
                  <a:gd name="connsiteX21" fmla="*/ 263186 w 572271"/>
                  <a:gd name="connsiteY21" fmla="*/ 85438 h 97409"/>
                  <a:gd name="connsiteX22" fmla="*/ 199320 w 572271"/>
                  <a:gd name="connsiteY22" fmla="*/ 64510 h 97409"/>
                  <a:gd name="connsiteX23" fmla="*/ 117936 w 572271"/>
                  <a:gd name="connsiteY23" fmla="*/ 37845 h 97409"/>
                  <a:gd name="connsiteX24" fmla="*/ 44595 w 572271"/>
                  <a:gd name="connsiteY24" fmla="*/ 13813 h 97409"/>
                  <a:gd name="connsiteX25" fmla="*/ 4714 w 572271"/>
                  <a:gd name="connsiteY25" fmla="*/ 739 h 97409"/>
                  <a:gd name="connsiteX26" fmla="*/ 2880 w 572271"/>
                  <a:gd name="connsiteY26" fmla="*/ 128 h 97409"/>
                  <a:gd name="connsiteX27" fmla="*/ 1634 w 572271"/>
                  <a:gd name="connsiteY27" fmla="*/ 4666 h 97409"/>
                  <a:gd name="connsiteX28" fmla="*/ 1634 w 572271"/>
                  <a:gd name="connsiteY28" fmla="*/ 4666 h 97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72271" h="97409">
                    <a:moveTo>
                      <a:pt x="1610" y="4713"/>
                    </a:moveTo>
                    <a:cubicBezTo>
                      <a:pt x="11063" y="7817"/>
                      <a:pt x="20516" y="10897"/>
                      <a:pt x="29992" y="14001"/>
                    </a:cubicBezTo>
                    <a:cubicBezTo>
                      <a:pt x="52590" y="21408"/>
                      <a:pt x="75164" y="28792"/>
                      <a:pt x="97761" y="36199"/>
                    </a:cubicBezTo>
                    <a:cubicBezTo>
                      <a:pt x="125014" y="45134"/>
                      <a:pt x="152268" y="54046"/>
                      <a:pt x="179544" y="62982"/>
                    </a:cubicBezTo>
                    <a:cubicBezTo>
                      <a:pt x="203082" y="70695"/>
                      <a:pt x="226621" y="78407"/>
                      <a:pt x="250135" y="86097"/>
                    </a:cubicBezTo>
                    <a:cubicBezTo>
                      <a:pt x="261281" y="89741"/>
                      <a:pt x="272380" y="93833"/>
                      <a:pt x="283643" y="97078"/>
                    </a:cubicBezTo>
                    <a:cubicBezTo>
                      <a:pt x="286841" y="97995"/>
                      <a:pt x="289428" y="96819"/>
                      <a:pt x="292391" y="95855"/>
                    </a:cubicBezTo>
                    <a:cubicBezTo>
                      <a:pt x="298152" y="93974"/>
                      <a:pt x="303913" y="92069"/>
                      <a:pt x="309697" y="90188"/>
                    </a:cubicBezTo>
                    <a:cubicBezTo>
                      <a:pt x="331025" y="83204"/>
                      <a:pt x="352353" y="76221"/>
                      <a:pt x="373680" y="69237"/>
                    </a:cubicBezTo>
                    <a:cubicBezTo>
                      <a:pt x="400793" y="60348"/>
                      <a:pt x="427905" y="51483"/>
                      <a:pt x="455017" y="42595"/>
                    </a:cubicBezTo>
                    <a:cubicBezTo>
                      <a:pt x="479519" y="34576"/>
                      <a:pt x="503998" y="26558"/>
                      <a:pt x="528500" y="18516"/>
                    </a:cubicBezTo>
                    <a:cubicBezTo>
                      <a:pt x="541927" y="14119"/>
                      <a:pt x="555377" y="9721"/>
                      <a:pt x="568804" y="5324"/>
                    </a:cubicBezTo>
                    <a:lnTo>
                      <a:pt x="570638" y="4713"/>
                    </a:lnTo>
                    <a:cubicBezTo>
                      <a:pt x="573507" y="3772"/>
                      <a:pt x="572284" y="-766"/>
                      <a:pt x="569392" y="175"/>
                    </a:cubicBezTo>
                    <a:lnTo>
                      <a:pt x="541198" y="9416"/>
                    </a:lnTo>
                    <a:cubicBezTo>
                      <a:pt x="518647" y="16799"/>
                      <a:pt x="496073" y="24183"/>
                      <a:pt x="473523" y="31590"/>
                    </a:cubicBezTo>
                    <a:cubicBezTo>
                      <a:pt x="446364" y="40478"/>
                      <a:pt x="419181" y="49390"/>
                      <a:pt x="392022" y="58279"/>
                    </a:cubicBezTo>
                    <a:cubicBezTo>
                      <a:pt x="368554" y="65968"/>
                      <a:pt x="345110" y="73657"/>
                      <a:pt x="321643" y="81323"/>
                    </a:cubicBezTo>
                    <a:cubicBezTo>
                      <a:pt x="313883" y="83863"/>
                      <a:pt x="306123" y="86402"/>
                      <a:pt x="298363" y="88942"/>
                    </a:cubicBezTo>
                    <a:cubicBezTo>
                      <a:pt x="294813" y="90118"/>
                      <a:pt x="291144" y="91693"/>
                      <a:pt x="287476" y="92516"/>
                    </a:cubicBezTo>
                    <a:cubicBezTo>
                      <a:pt x="285148" y="93033"/>
                      <a:pt x="283008" y="91952"/>
                      <a:pt x="280821" y="91223"/>
                    </a:cubicBezTo>
                    <a:cubicBezTo>
                      <a:pt x="274943" y="89295"/>
                      <a:pt x="269064" y="87366"/>
                      <a:pt x="263186" y="85438"/>
                    </a:cubicBezTo>
                    <a:cubicBezTo>
                      <a:pt x="241905" y="78454"/>
                      <a:pt x="220601" y="71494"/>
                      <a:pt x="199320" y="64510"/>
                    </a:cubicBezTo>
                    <a:cubicBezTo>
                      <a:pt x="172184" y="55622"/>
                      <a:pt x="145072" y="46733"/>
                      <a:pt x="117936" y="37845"/>
                    </a:cubicBezTo>
                    <a:cubicBezTo>
                      <a:pt x="93481" y="29826"/>
                      <a:pt x="69026" y="21831"/>
                      <a:pt x="44595" y="13813"/>
                    </a:cubicBezTo>
                    <a:cubicBezTo>
                      <a:pt x="31309" y="9463"/>
                      <a:pt x="18000" y="5113"/>
                      <a:pt x="4714" y="739"/>
                    </a:cubicBezTo>
                    <a:lnTo>
                      <a:pt x="2880" y="128"/>
                    </a:lnTo>
                    <a:cubicBezTo>
                      <a:pt x="-12" y="-813"/>
                      <a:pt x="-1235" y="3725"/>
                      <a:pt x="1634" y="4666"/>
                    </a:cubicBezTo>
                    <a:lnTo>
                      <a:pt x="1634" y="4666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2ABB6154-A467-0828-FF5D-5D470CAA1DE9}"/>
                  </a:ext>
                </a:extLst>
              </p:cNvPr>
              <p:cNvSpPr/>
              <p:nvPr/>
            </p:nvSpPr>
            <p:spPr>
              <a:xfrm>
                <a:off x="1336305" y="952792"/>
                <a:ext cx="327334" cy="57799"/>
              </a:xfrm>
              <a:custGeom>
                <a:avLst/>
                <a:gdLst>
                  <a:gd name="connsiteX0" fmla="*/ 753 w 327334"/>
                  <a:gd name="connsiteY0" fmla="*/ 3981 h 57799"/>
                  <a:gd name="connsiteX1" fmla="*/ 8607 w 327334"/>
                  <a:gd name="connsiteY1" fmla="*/ 7767 h 57799"/>
                  <a:gd name="connsiteX2" fmla="*/ 19306 w 327334"/>
                  <a:gd name="connsiteY2" fmla="*/ 11270 h 57799"/>
                  <a:gd name="connsiteX3" fmla="*/ 56412 w 327334"/>
                  <a:gd name="connsiteY3" fmla="*/ 23427 h 57799"/>
                  <a:gd name="connsiteX4" fmla="*/ 141723 w 327334"/>
                  <a:gd name="connsiteY4" fmla="*/ 51386 h 57799"/>
                  <a:gd name="connsiteX5" fmla="*/ 159899 w 327334"/>
                  <a:gd name="connsiteY5" fmla="*/ 57335 h 57799"/>
                  <a:gd name="connsiteX6" fmla="*/ 178664 w 327334"/>
                  <a:gd name="connsiteY6" fmla="*/ 53643 h 57799"/>
                  <a:gd name="connsiteX7" fmla="*/ 259789 w 327334"/>
                  <a:gd name="connsiteY7" fmla="*/ 27072 h 57799"/>
                  <a:gd name="connsiteX8" fmla="*/ 321303 w 327334"/>
                  <a:gd name="connsiteY8" fmla="*/ 6920 h 57799"/>
                  <a:gd name="connsiteX9" fmla="*/ 326570 w 327334"/>
                  <a:gd name="connsiteY9" fmla="*/ 3934 h 57799"/>
                  <a:gd name="connsiteX10" fmla="*/ 323255 w 327334"/>
                  <a:gd name="connsiteY10" fmla="*/ 618 h 57799"/>
                  <a:gd name="connsiteX11" fmla="*/ 316906 w 327334"/>
                  <a:gd name="connsiteY11" fmla="*/ 3416 h 57799"/>
                  <a:gd name="connsiteX12" fmla="*/ 305877 w 327334"/>
                  <a:gd name="connsiteY12" fmla="*/ 7014 h 57799"/>
                  <a:gd name="connsiteX13" fmla="*/ 268819 w 327334"/>
                  <a:gd name="connsiteY13" fmla="*/ 19148 h 57799"/>
                  <a:gd name="connsiteX14" fmla="*/ 184684 w 327334"/>
                  <a:gd name="connsiteY14" fmla="*/ 46707 h 57799"/>
                  <a:gd name="connsiteX15" fmla="*/ 166201 w 327334"/>
                  <a:gd name="connsiteY15" fmla="*/ 52750 h 57799"/>
                  <a:gd name="connsiteX16" fmla="*/ 159100 w 327334"/>
                  <a:gd name="connsiteY16" fmla="*/ 52091 h 57799"/>
                  <a:gd name="connsiteX17" fmla="*/ 149553 w 327334"/>
                  <a:gd name="connsiteY17" fmla="*/ 48964 h 57799"/>
                  <a:gd name="connsiteX18" fmla="*/ 69274 w 327334"/>
                  <a:gd name="connsiteY18" fmla="*/ 22675 h 57799"/>
                  <a:gd name="connsiteX19" fmla="*/ 7502 w 327334"/>
                  <a:gd name="connsiteY19" fmla="*/ 2429 h 57799"/>
                  <a:gd name="connsiteX20" fmla="*/ 4092 w 327334"/>
                  <a:gd name="connsiteY20" fmla="*/ 618 h 57799"/>
                  <a:gd name="connsiteX21" fmla="*/ 777 w 327334"/>
                  <a:gd name="connsiteY21" fmla="*/ 3934 h 57799"/>
                  <a:gd name="connsiteX22" fmla="*/ 777 w 327334"/>
                  <a:gd name="connsiteY22" fmla="*/ 3934 h 5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27334" h="57799">
                    <a:moveTo>
                      <a:pt x="753" y="3981"/>
                    </a:moveTo>
                    <a:cubicBezTo>
                      <a:pt x="3128" y="6027"/>
                      <a:pt x="5738" y="6826"/>
                      <a:pt x="8607" y="7767"/>
                    </a:cubicBezTo>
                    <a:cubicBezTo>
                      <a:pt x="12181" y="8942"/>
                      <a:pt x="15732" y="10095"/>
                      <a:pt x="19306" y="11270"/>
                    </a:cubicBezTo>
                    <a:cubicBezTo>
                      <a:pt x="31675" y="15315"/>
                      <a:pt x="44043" y="19383"/>
                      <a:pt x="56412" y="23427"/>
                    </a:cubicBezTo>
                    <a:cubicBezTo>
                      <a:pt x="84841" y="32739"/>
                      <a:pt x="113294" y="42051"/>
                      <a:pt x="141723" y="51386"/>
                    </a:cubicBezTo>
                    <a:cubicBezTo>
                      <a:pt x="147766" y="53361"/>
                      <a:pt x="153786" y="55572"/>
                      <a:pt x="159899" y="57335"/>
                    </a:cubicBezTo>
                    <a:cubicBezTo>
                      <a:pt x="165919" y="59075"/>
                      <a:pt x="172997" y="55501"/>
                      <a:pt x="178664" y="53643"/>
                    </a:cubicBezTo>
                    <a:cubicBezTo>
                      <a:pt x="205706" y="44778"/>
                      <a:pt x="232747" y="35937"/>
                      <a:pt x="259789" y="27072"/>
                    </a:cubicBezTo>
                    <a:cubicBezTo>
                      <a:pt x="280294" y="20347"/>
                      <a:pt x="300892" y="13880"/>
                      <a:pt x="321303" y="6920"/>
                    </a:cubicBezTo>
                    <a:cubicBezTo>
                      <a:pt x="323278" y="6238"/>
                      <a:pt x="324995" y="5321"/>
                      <a:pt x="326570" y="3934"/>
                    </a:cubicBezTo>
                    <a:cubicBezTo>
                      <a:pt x="328851" y="1935"/>
                      <a:pt x="325512" y="-1381"/>
                      <a:pt x="323255" y="618"/>
                    </a:cubicBezTo>
                    <a:cubicBezTo>
                      <a:pt x="321491" y="2170"/>
                      <a:pt x="319093" y="2711"/>
                      <a:pt x="316906" y="3416"/>
                    </a:cubicBezTo>
                    <a:cubicBezTo>
                      <a:pt x="313238" y="4616"/>
                      <a:pt x="309569" y="5815"/>
                      <a:pt x="305877" y="7014"/>
                    </a:cubicBezTo>
                    <a:cubicBezTo>
                      <a:pt x="293532" y="11059"/>
                      <a:pt x="281164" y="15103"/>
                      <a:pt x="268819" y="19148"/>
                    </a:cubicBezTo>
                    <a:cubicBezTo>
                      <a:pt x="240766" y="28342"/>
                      <a:pt x="212713" y="37512"/>
                      <a:pt x="184684" y="46707"/>
                    </a:cubicBezTo>
                    <a:cubicBezTo>
                      <a:pt x="178523" y="48729"/>
                      <a:pt x="172409" y="50892"/>
                      <a:pt x="166201" y="52750"/>
                    </a:cubicBezTo>
                    <a:cubicBezTo>
                      <a:pt x="163521" y="53573"/>
                      <a:pt x="161522" y="52891"/>
                      <a:pt x="159100" y="52091"/>
                    </a:cubicBezTo>
                    <a:cubicBezTo>
                      <a:pt x="155925" y="51057"/>
                      <a:pt x="152727" y="49999"/>
                      <a:pt x="149553" y="48964"/>
                    </a:cubicBezTo>
                    <a:cubicBezTo>
                      <a:pt x="122793" y="40193"/>
                      <a:pt x="96034" y="31422"/>
                      <a:pt x="69274" y="22675"/>
                    </a:cubicBezTo>
                    <a:cubicBezTo>
                      <a:pt x="48699" y="15926"/>
                      <a:pt x="27959" y="9507"/>
                      <a:pt x="7502" y="2429"/>
                    </a:cubicBezTo>
                    <a:cubicBezTo>
                      <a:pt x="6256" y="2006"/>
                      <a:pt x="5127" y="1512"/>
                      <a:pt x="4092" y="618"/>
                    </a:cubicBezTo>
                    <a:cubicBezTo>
                      <a:pt x="1811" y="-1357"/>
                      <a:pt x="-1528" y="1959"/>
                      <a:pt x="777" y="3934"/>
                    </a:cubicBezTo>
                    <a:lnTo>
                      <a:pt x="777" y="393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3C6D609C-C90D-69AD-0241-1C8BB8BF8D77}"/>
                  </a:ext>
                </a:extLst>
              </p:cNvPr>
              <p:cNvSpPr/>
              <p:nvPr/>
            </p:nvSpPr>
            <p:spPr>
              <a:xfrm>
                <a:off x="1336305" y="980821"/>
                <a:ext cx="327334" cy="57799"/>
              </a:xfrm>
              <a:custGeom>
                <a:avLst/>
                <a:gdLst>
                  <a:gd name="connsiteX0" fmla="*/ 753 w 327334"/>
                  <a:gd name="connsiteY0" fmla="*/ 3981 h 57799"/>
                  <a:gd name="connsiteX1" fmla="*/ 8607 w 327334"/>
                  <a:gd name="connsiteY1" fmla="*/ 7767 h 57799"/>
                  <a:gd name="connsiteX2" fmla="*/ 19306 w 327334"/>
                  <a:gd name="connsiteY2" fmla="*/ 11270 h 57799"/>
                  <a:gd name="connsiteX3" fmla="*/ 56412 w 327334"/>
                  <a:gd name="connsiteY3" fmla="*/ 23427 h 57799"/>
                  <a:gd name="connsiteX4" fmla="*/ 141723 w 327334"/>
                  <a:gd name="connsiteY4" fmla="*/ 51386 h 57799"/>
                  <a:gd name="connsiteX5" fmla="*/ 159899 w 327334"/>
                  <a:gd name="connsiteY5" fmla="*/ 57335 h 57799"/>
                  <a:gd name="connsiteX6" fmla="*/ 178664 w 327334"/>
                  <a:gd name="connsiteY6" fmla="*/ 53643 h 57799"/>
                  <a:gd name="connsiteX7" fmla="*/ 259789 w 327334"/>
                  <a:gd name="connsiteY7" fmla="*/ 27072 h 57799"/>
                  <a:gd name="connsiteX8" fmla="*/ 321303 w 327334"/>
                  <a:gd name="connsiteY8" fmla="*/ 6920 h 57799"/>
                  <a:gd name="connsiteX9" fmla="*/ 326570 w 327334"/>
                  <a:gd name="connsiteY9" fmla="*/ 3934 h 57799"/>
                  <a:gd name="connsiteX10" fmla="*/ 323255 w 327334"/>
                  <a:gd name="connsiteY10" fmla="*/ 618 h 57799"/>
                  <a:gd name="connsiteX11" fmla="*/ 316906 w 327334"/>
                  <a:gd name="connsiteY11" fmla="*/ 3416 h 57799"/>
                  <a:gd name="connsiteX12" fmla="*/ 305877 w 327334"/>
                  <a:gd name="connsiteY12" fmla="*/ 7014 h 57799"/>
                  <a:gd name="connsiteX13" fmla="*/ 268819 w 327334"/>
                  <a:gd name="connsiteY13" fmla="*/ 19148 h 57799"/>
                  <a:gd name="connsiteX14" fmla="*/ 184684 w 327334"/>
                  <a:gd name="connsiteY14" fmla="*/ 46707 h 57799"/>
                  <a:gd name="connsiteX15" fmla="*/ 166201 w 327334"/>
                  <a:gd name="connsiteY15" fmla="*/ 52750 h 57799"/>
                  <a:gd name="connsiteX16" fmla="*/ 159100 w 327334"/>
                  <a:gd name="connsiteY16" fmla="*/ 52091 h 57799"/>
                  <a:gd name="connsiteX17" fmla="*/ 149553 w 327334"/>
                  <a:gd name="connsiteY17" fmla="*/ 48964 h 57799"/>
                  <a:gd name="connsiteX18" fmla="*/ 69274 w 327334"/>
                  <a:gd name="connsiteY18" fmla="*/ 22675 h 57799"/>
                  <a:gd name="connsiteX19" fmla="*/ 7502 w 327334"/>
                  <a:gd name="connsiteY19" fmla="*/ 2429 h 57799"/>
                  <a:gd name="connsiteX20" fmla="*/ 4092 w 327334"/>
                  <a:gd name="connsiteY20" fmla="*/ 618 h 57799"/>
                  <a:gd name="connsiteX21" fmla="*/ 777 w 327334"/>
                  <a:gd name="connsiteY21" fmla="*/ 3934 h 57799"/>
                  <a:gd name="connsiteX22" fmla="*/ 777 w 327334"/>
                  <a:gd name="connsiteY22" fmla="*/ 3934 h 5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27334" h="57799">
                    <a:moveTo>
                      <a:pt x="753" y="3981"/>
                    </a:moveTo>
                    <a:cubicBezTo>
                      <a:pt x="3128" y="6027"/>
                      <a:pt x="5738" y="6826"/>
                      <a:pt x="8607" y="7767"/>
                    </a:cubicBezTo>
                    <a:cubicBezTo>
                      <a:pt x="12181" y="8942"/>
                      <a:pt x="15732" y="10095"/>
                      <a:pt x="19306" y="11270"/>
                    </a:cubicBezTo>
                    <a:cubicBezTo>
                      <a:pt x="31675" y="15315"/>
                      <a:pt x="44043" y="19383"/>
                      <a:pt x="56412" y="23427"/>
                    </a:cubicBezTo>
                    <a:cubicBezTo>
                      <a:pt x="84841" y="32739"/>
                      <a:pt x="113294" y="42051"/>
                      <a:pt x="141723" y="51386"/>
                    </a:cubicBezTo>
                    <a:cubicBezTo>
                      <a:pt x="147766" y="53361"/>
                      <a:pt x="153786" y="55572"/>
                      <a:pt x="159899" y="57335"/>
                    </a:cubicBezTo>
                    <a:cubicBezTo>
                      <a:pt x="165919" y="59075"/>
                      <a:pt x="172997" y="55501"/>
                      <a:pt x="178664" y="53643"/>
                    </a:cubicBezTo>
                    <a:cubicBezTo>
                      <a:pt x="205706" y="44778"/>
                      <a:pt x="232747" y="35937"/>
                      <a:pt x="259789" y="27072"/>
                    </a:cubicBezTo>
                    <a:cubicBezTo>
                      <a:pt x="280294" y="20347"/>
                      <a:pt x="300892" y="13880"/>
                      <a:pt x="321303" y="6920"/>
                    </a:cubicBezTo>
                    <a:cubicBezTo>
                      <a:pt x="323278" y="6238"/>
                      <a:pt x="324995" y="5321"/>
                      <a:pt x="326570" y="3934"/>
                    </a:cubicBezTo>
                    <a:cubicBezTo>
                      <a:pt x="328851" y="1935"/>
                      <a:pt x="325512" y="-1381"/>
                      <a:pt x="323255" y="618"/>
                    </a:cubicBezTo>
                    <a:cubicBezTo>
                      <a:pt x="321491" y="2170"/>
                      <a:pt x="319093" y="2711"/>
                      <a:pt x="316906" y="3416"/>
                    </a:cubicBezTo>
                    <a:cubicBezTo>
                      <a:pt x="313238" y="4616"/>
                      <a:pt x="309569" y="5815"/>
                      <a:pt x="305877" y="7014"/>
                    </a:cubicBezTo>
                    <a:cubicBezTo>
                      <a:pt x="293532" y="11059"/>
                      <a:pt x="281164" y="15103"/>
                      <a:pt x="268819" y="19148"/>
                    </a:cubicBezTo>
                    <a:cubicBezTo>
                      <a:pt x="240766" y="28342"/>
                      <a:pt x="212713" y="37512"/>
                      <a:pt x="184684" y="46707"/>
                    </a:cubicBezTo>
                    <a:cubicBezTo>
                      <a:pt x="178523" y="48729"/>
                      <a:pt x="172409" y="50892"/>
                      <a:pt x="166201" y="52750"/>
                    </a:cubicBezTo>
                    <a:cubicBezTo>
                      <a:pt x="163521" y="53573"/>
                      <a:pt x="161522" y="52891"/>
                      <a:pt x="159100" y="52091"/>
                    </a:cubicBezTo>
                    <a:cubicBezTo>
                      <a:pt x="155925" y="51057"/>
                      <a:pt x="152727" y="49999"/>
                      <a:pt x="149553" y="48964"/>
                    </a:cubicBezTo>
                    <a:cubicBezTo>
                      <a:pt x="122793" y="40193"/>
                      <a:pt x="96034" y="31422"/>
                      <a:pt x="69274" y="22675"/>
                    </a:cubicBezTo>
                    <a:cubicBezTo>
                      <a:pt x="48699" y="15926"/>
                      <a:pt x="27959" y="9507"/>
                      <a:pt x="7502" y="2429"/>
                    </a:cubicBezTo>
                    <a:cubicBezTo>
                      <a:pt x="6256" y="2006"/>
                      <a:pt x="5127" y="1512"/>
                      <a:pt x="4092" y="618"/>
                    </a:cubicBezTo>
                    <a:cubicBezTo>
                      <a:pt x="1811" y="-1357"/>
                      <a:pt x="-1528" y="1959"/>
                      <a:pt x="777" y="3934"/>
                    </a:cubicBezTo>
                    <a:lnTo>
                      <a:pt x="777" y="393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6B3CF929-A087-C4C1-348D-6CACB7184750}"/>
                  </a:ext>
                </a:extLst>
              </p:cNvPr>
              <p:cNvSpPr/>
              <p:nvPr/>
            </p:nvSpPr>
            <p:spPr>
              <a:xfrm>
                <a:off x="1497592" y="888445"/>
                <a:ext cx="4702" cy="290651"/>
              </a:xfrm>
              <a:custGeom>
                <a:avLst/>
                <a:gdLst>
                  <a:gd name="connsiteX0" fmla="*/ 0 w 4702"/>
                  <a:gd name="connsiteY0" fmla="*/ 2275 h 290651"/>
                  <a:gd name="connsiteX1" fmla="*/ 0 w 4702"/>
                  <a:gd name="connsiteY1" fmla="*/ 288376 h 290651"/>
                  <a:gd name="connsiteX2" fmla="*/ 4703 w 4702"/>
                  <a:gd name="connsiteY2" fmla="*/ 288376 h 290651"/>
                  <a:gd name="connsiteX3" fmla="*/ 4703 w 4702"/>
                  <a:gd name="connsiteY3" fmla="*/ 2275 h 290651"/>
                  <a:gd name="connsiteX4" fmla="*/ 0 w 4702"/>
                  <a:gd name="connsiteY4" fmla="*/ 2275 h 290651"/>
                  <a:gd name="connsiteX5" fmla="*/ 0 w 4702"/>
                  <a:gd name="connsiteY5" fmla="*/ 2275 h 290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2" h="290651">
                    <a:moveTo>
                      <a:pt x="0" y="2275"/>
                    </a:moveTo>
                    <a:lnTo>
                      <a:pt x="0" y="288376"/>
                    </a:lnTo>
                    <a:cubicBezTo>
                      <a:pt x="0" y="291410"/>
                      <a:pt x="4703" y="291410"/>
                      <a:pt x="4703" y="288376"/>
                    </a:cubicBezTo>
                    <a:lnTo>
                      <a:pt x="4703" y="2275"/>
                    </a:lnTo>
                    <a:cubicBezTo>
                      <a:pt x="4703" y="-758"/>
                      <a:pt x="0" y="-758"/>
                      <a:pt x="0" y="2275"/>
                    </a:cubicBezTo>
                    <a:lnTo>
                      <a:pt x="0" y="2275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3286509B-EE1C-090B-3CE2-100156FF2DEA}"/>
                  </a:ext>
                </a:extLst>
              </p:cNvPr>
              <p:cNvSpPr/>
              <p:nvPr/>
            </p:nvSpPr>
            <p:spPr>
              <a:xfrm rot="16779000">
                <a:off x="1470858" y="848242"/>
                <a:ext cx="58221" cy="58221"/>
              </a:xfrm>
              <a:custGeom>
                <a:avLst/>
                <a:gdLst>
                  <a:gd name="connsiteX0" fmla="*/ 58222 w 58221"/>
                  <a:gd name="connsiteY0" fmla="*/ 29111 h 58221"/>
                  <a:gd name="connsiteX1" fmla="*/ 29111 w 58221"/>
                  <a:gd name="connsiteY1" fmla="*/ 58222 h 58221"/>
                  <a:gd name="connsiteX2" fmla="*/ 0 w 58221"/>
                  <a:gd name="connsiteY2" fmla="*/ 29111 h 58221"/>
                  <a:gd name="connsiteX3" fmla="*/ 29111 w 58221"/>
                  <a:gd name="connsiteY3" fmla="*/ 0 h 58221"/>
                  <a:gd name="connsiteX4" fmla="*/ 58222 w 58221"/>
                  <a:gd name="connsiteY4" fmla="*/ 29111 h 5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221" h="58221">
                    <a:moveTo>
                      <a:pt x="58222" y="29111"/>
                    </a:moveTo>
                    <a:cubicBezTo>
                      <a:pt x="58222" y="45189"/>
                      <a:pt x="45188" y="58222"/>
                      <a:pt x="29111" y="58222"/>
                    </a:cubicBezTo>
                    <a:cubicBezTo>
                      <a:pt x="13033" y="58222"/>
                      <a:pt x="0" y="45189"/>
                      <a:pt x="0" y="29111"/>
                    </a:cubicBezTo>
                    <a:cubicBezTo>
                      <a:pt x="0" y="13033"/>
                      <a:pt x="13033" y="0"/>
                      <a:pt x="29111" y="0"/>
                    </a:cubicBezTo>
                    <a:cubicBezTo>
                      <a:pt x="45188" y="0"/>
                      <a:pt x="58222" y="13033"/>
                      <a:pt x="58222" y="29111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D221FE36-F058-E5C0-193C-01FF166389DE}"/>
                  </a:ext>
                </a:extLst>
              </p:cNvPr>
              <p:cNvSpPr/>
              <p:nvPr/>
            </p:nvSpPr>
            <p:spPr>
              <a:xfrm>
                <a:off x="1427778" y="766870"/>
                <a:ext cx="144332" cy="111693"/>
              </a:xfrm>
              <a:custGeom>
                <a:avLst/>
                <a:gdLst>
                  <a:gd name="connsiteX0" fmla="*/ 72166 w 144332"/>
                  <a:gd name="connsiteY0" fmla="*/ 111694 h 111693"/>
                  <a:gd name="connsiteX1" fmla="*/ 0 w 144332"/>
                  <a:gd name="connsiteY1" fmla="*/ 55847 h 111693"/>
                  <a:gd name="connsiteX2" fmla="*/ 72166 w 144332"/>
                  <a:gd name="connsiteY2" fmla="*/ 0 h 111693"/>
                  <a:gd name="connsiteX3" fmla="*/ 144332 w 144332"/>
                  <a:gd name="connsiteY3" fmla="*/ 55847 h 111693"/>
                  <a:gd name="connsiteX4" fmla="*/ 72166 w 144332"/>
                  <a:gd name="connsiteY4" fmla="*/ 111694 h 111693"/>
                  <a:gd name="connsiteX5" fmla="*/ 72166 w 144332"/>
                  <a:gd name="connsiteY5" fmla="*/ 17706 h 111693"/>
                  <a:gd name="connsiteX6" fmla="*/ 17706 w 144332"/>
                  <a:gd name="connsiteY6" fmla="*/ 55847 h 111693"/>
                  <a:gd name="connsiteX7" fmla="*/ 72166 w 144332"/>
                  <a:gd name="connsiteY7" fmla="*/ 93988 h 111693"/>
                  <a:gd name="connsiteX8" fmla="*/ 126626 w 144332"/>
                  <a:gd name="connsiteY8" fmla="*/ 55847 h 111693"/>
                  <a:gd name="connsiteX9" fmla="*/ 72166 w 144332"/>
                  <a:gd name="connsiteY9" fmla="*/ 17706 h 111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4332" h="111693">
                    <a:moveTo>
                      <a:pt x="72166" y="111694"/>
                    </a:moveTo>
                    <a:cubicBezTo>
                      <a:pt x="32379" y="111694"/>
                      <a:pt x="0" y="86651"/>
                      <a:pt x="0" y="55847"/>
                    </a:cubicBezTo>
                    <a:cubicBezTo>
                      <a:pt x="0" y="25043"/>
                      <a:pt x="32356" y="0"/>
                      <a:pt x="72166" y="0"/>
                    </a:cubicBezTo>
                    <a:cubicBezTo>
                      <a:pt x="111976" y="0"/>
                      <a:pt x="144332" y="25066"/>
                      <a:pt x="144332" y="55847"/>
                    </a:cubicBezTo>
                    <a:cubicBezTo>
                      <a:pt x="144332" y="86627"/>
                      <a:pt x="111953" y="111694"/>
                      <a:pt x="72166" y="111694"/>
                    </a:cubicBezTo>
                    <a:close/>
                    <a:moveTo>
                      <a:pt x="72166" y="17706"/>
                    </a:moveTo>
                    <a:cubicBezTo>
                      <a:pt x="42138" y="17706"/>
                      <a:pt x="17706" y="34825"/>
                      <a:pt x="17706" y="55847"/>
                    </a:cubicBezTo>
                    <a:cubicBezTo>
                      <a:pt x="17706" y="76869"/>
                      <a:pt x="42138" y="93988"/>
                      <a:pt x="72166" y="93988"/>
                    </a:cubicBezTo>
                    <a:cubicBezTo>
                      <a:pt x="102194" y="93988"/>
                      <a:pt x="126626" y="76869"/>
                      <a:pt x="126626" y="55847"/>
                    </a:cubicBezTo>
                    <a:cubicBezTo>
                      <a:pt x="126626" y="34825"/>
                      <a:pt x="102194" y="17706"/>
                      <a:pt x="72166" y="17706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E3BFECF4-CF15-3548-85C3-55575B637D2A}"/>
                  </a:ext>
                </a:extLst>
              </p:cNvPr>
              <p:cNvSpPr/>
              <p:nvPr/>
            </p:nvSpPr>
            <p:spPr>
              <a:xfrm>
                <a:off x="1475928" y="893753"/>
                <a:ext cx="48489" cy="14851"/>
              </a:xfrm>
              <a:custGeom>
                <a:avLst/>
                <a:gdLst>
                  <a:gd name="connsiteX0" fmla="*/ 44544 w 48489"/>
                  <a:gd name="connsiteY0" fmla="*/ 777 h 14851"/>
                  <a:gd name="connsiteX1" fmla="*/ 3958 w 48489"/>
                  <a:gd name="connsiteY1" fmla="*/ 1270 h 14851"/>
                  <a:gd name="connsiteX2" fmla="*/ 642 w 48489"/>
                  <a:gd name="connsiteY2" fmla="*/ 4586 h 14851"/>
                  <a:gd name="connsiteX3" fmla="*/ 47883 w 48489"/>
                  <a:gd name="connsiteY3" fmla="*/ 4092 h 14851"/>
                  <a:gd name="connsiteX4" fmla="*/ 44567 w 48489"/>
                  <a:gd name="connsiteY4" fmla="*/ 777 h 14851"/>
                  <a:gd name="connsiteX5" fmla="*/ 44567 w 48489"/>
                  <a:gd name="connsiteY5" fmla="*/ 777 h 14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489" h="14851">
                    <a:moveTo>
                      <a:pt x="44544" y="777"/>
                    </a:moveTo>
                    <a:cubicBezTo>
                      <a:pt x="33821" y="13075"/>
                      <a:pt x="14963" y="13357"/>
                      <a:pt x="3958" y="1270"/>
                    </a:cubicBezTo>
                    <a:cubicBezTo>
                      <a:pt x="1912" y="-963"/>
                      <a:pt x="-1403" y="2352"/>
                      <a:pt x="642" y="4586"/>
                    </a:cubicBezTo>
                    <a:cubicBezTo>
                      <a:pt x="13270" y="18460"/>
                      <a:pt x="35561" y="18248"/>
                      <a:pt x="47883" y="4092"/>
                    </a:cubicBezTo>
                    <a:cubicBezTo>
                      <a:pt x="49858" y="1811"/>
                      <a:pt x="46543" y="-1528"/>
                      <a:pt x="44567" y="777"/>
                    </a:cubicBezTo>
                    <a:lnTo>
                      <a:pt x="44567" y="777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93EB87F8-4B0E-D854-0F2B-E026F856DC0D}"/>
                  </a:ext>
                </a:extLst>
              </p:cNvPr>
              <p:cNvSpPr/>
              <p:nvPr/>
            </p:nvSpPr>
            <p:spPr>
              <a:xfrm>
                <a:off x="1520883" y="857621"/>
                <a:ext cx="9553" cy="15485"/>
              </a:xfrm>
              <a:custGeom>
                <a:avLst/>
                <a:gdLst>
                  <a:gd name="connsiteX0" fmla="*/ 9489 w 9553"/>
                  <a:gd name="connsiteY0" fmla="*/ 12501 h 15485"/>
                  <a:gd name="connsiteX1" fmla="*/ 4410 w 9553"/>
                  <a:gd name="connsiteY1" fmla="*/ 1167 h 15485"/>
                  <a:gd name="connsiteX2" fmla="*/ 2999 w 9553"/>
                  <a:gd name="connsiteY2" fmla="*/ 85 h 15485"/>
                  <a:gd name="connsiteX3" fmla="*/ 1188 w 9553"/>
                  <a:gd name="connsiteY3" fmla="*/ 321 h 15485"/>
                  <a:gd name="connsiteX4" fmla="*/ 342 w 9553"/>
                  <a:gd name="connsiteY4" fmla="*/ 3542 h 15485"/>
                  <a:gd name="connsiteX5" fmla="*/ 3281 w 9553"/>
                  <a:gd name="connsiteY5" fmla="*/ 8504 h 15485"/>
                  <a:gd name="connsiteX6" fmla="*/ 3399 w 9553"/>
                  <a:gd name="connsiteY6" fmla="*/ 8786 h 15485"/>
                  <a:gd name="connsiteX7" fmla="*/ 3681 w 9553"/>
                  <a:gd name="connsiteY7" fmla="*/ 9468 h 15485"/>
                  <a:gd name="connsiteX8" fmla="*/ 4175 w 9553"/>
                  <a:gd name="connsiteY8" fmla="*/ 10855 h 15485"/>
                  <a:gd name="connsiteX9" fmla="*/ 4951 w 9553"/>
                  <a:gd name="connsiteY9" fmla="*/ 13747 h 15485"/>
                  <a:gd name="connsiteX10" fmla="*/ 7843 w 9553"/>
                  <a:gd name="connsiteY10" fmla="*/ 15393 h 15485"/>
                  <a:gd name="connsiteX11" fmla="*/ 9489 w 9553"/>
                  <a:gd name="connsiteY11" fmla="*/ 12501 h 15485"/>
                  <a:gd name="connsiteX12" fmla="*/ 9489 w 9553"/>
                  <a:gd name="connsiteY12" fmla="*/ 12501 h 1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53" h="15485">
                    <a:moveTo>
                      <a:pt x="9489" y="12501"/>
                    </a:moveTo>
                    <a:cubicBezTo>
                      <a:pt x="8619" y="8433"/>
                      <a:pt x="6902" y="4506"/>
                      <a:pt x="4410" y="1167"/>
                    </a:cubicBezTo>
                    <a:cubicBezTo>
                      <a:pt x="4034" y="650"/>
                      <a:pt x="3634" y="274"/>
                      <a:pt x="2999" y="85"/>
                    </a:cubicBezTo>
                    <a:cubicBezTo>
                      <a:pt x="2435" y="-79"/>
                      <a:pt x="1682" y="-9"/>
                      <a:pt x="1188" y="321"/>
                    </a:cubicBezTo>
                    <a:cubicBezTo>
                      <a:pt x="224" y="955"/>
                      <a:pt x="-434" y="2484"/>
                      <a:pt x="342" y="3542"/>
                    </a:cubicBezTo>
                    <a:cubicBezTo>
                      <a:pt x="1494" y="5094"/>
                      <a:pt x="2482" y="6740"/>
                      <a:pt x="3281" y="8504"/>
                    </a:cubicBezTo>
                    <a:cubicBezTo>
                      <a:pt x="3328" y="8598"/>
                      <a:pt x="3657" y="9350"/>
                      <a:pt x="3399" y="8786"/>
                    </a:cubicBezTo>
                    <a:cubicBezTo>
                      <a:pt x="3493" y="8997"/>
                      <a:pt x="3587" y="9233"/>
                      <a:pt x="3681" y="9468"/>
                    </a:cubicBezTo>
                    <a:cubicBezTo>
                      <a:pt x="3869" y="9938"/>
                      <a:pt x="4034" y="10385"/>
                      <a:pt x="4175" y="10855"/>
                    </a:cubicBezTo>
                    <a:cubicBezTo>
                      <a:pt x="4480" y="11796"/>
                      <a:pt x="4739" y="12760"/>
                      <a:pt x="4951" y="13747"/>
                    </a:cubicBezTo>
                    <a:cubicBezTo>
                      <a:pt x="5209" y="14947"/>
                      <a:pt x="6691" y="15770"/>
                      <a:pt x="7843" y="15393"/>
                    </a:cubicBezTo>
                    <a:cubicBezTo>
                      <a:pt x="9113" y="14994"/>
                      <a:pt x="9771" y="13794"/>
                      <a:pt x="9489" y="12501"/>
                    </a:cubicBezTo>
                    <a:lnTo>
                      <a:pt x="9489" y="12501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31A1EE2D-2CE0-B1B4-6CCA-1E74AD4831F0}"/>
                  </a:ext>
                </a:extLst>
              </p:cNvPr>
              <p:cNvSpPr/>
              <p:nvPr/>
            </p:nvSpPr>
            <p:spPr>
              <a:xfrm>
                <a:off x="1469834" y="858038"/>
                <a:ext cx="9511" cy="15410"/>
              </a:xfrm>
              <a:custGeom>
                <a:avLst/>
                <a:gdLst>
                  <a:gd name="connsiteX0" fmla="*/ 4597 w 9511"/>
                  <a:gd name="connsiteY0" fmla="*/ 13683 h 15410"/>
                  <a:gd name="connsiteX1" fmla="*/ 5373 w 9511"/>
                  <a:gd name="connsiteY1" fmla="*/ 10814 h 15410"/>
                  <a:gd name="connsiteX2" fmla="*/ 5866 w 9511"/>
                  <a:gd name="connsiteY2" fmla="*/ 9427 h 15410"/>
                  <a:gd name="connsiteX3" fmla="*/ 5984 w 9511"/>
                  <a:gd name="connsiteY3" fmla="*/ 9145 h 15410"/>
                  <a:gd name="connsiteX4" fmla="*/ 6243 w 9511"/>
                  <a:gd name="connsiteY4" fmla="*/ 8557 h 15410"/>
                  <a:gd name="connsiteX5" fmla="*/ 9182 w 9511"/>
                  <a:gd name="connsiteY5" fmla="*/ 3525 h 15410"/>
                  <a:gd name="connsiteX6" fmla="*/ 8335 w 9511"/>
                  <a:gd name="connsiteY6" fmla="*/ 303 h 15410"/>
                  <a:gd name="connsiteX7" fmla="*/ 5114 w 9511"/>
                  <a:gd name="connsiteY7" fmla="*/ 1150 h 15410"/>
                  <a:gd name="connsiteX8" fmla="*/ 58 w 9511"/>
                  <a:gd name="connsiteY8" fmla="*/ 12460 h 15410"/>
                  <a:gd name="connsiteX9" fmla="*/ 1704 w 9511"/>
                  <a:gd name="connsiteY9" fmla="*/ 15353 h 15410"/>
                  <a:gd name="connsiteX10" fmla="*/ 4597 w 9511"/>
                  <a:gd name="connsiteY10" fmla="*/ 13707 h 15410"/>
                  <a:gd name="connsiteX11" fmla="*/ 4597 w 9511"/>
                  <a:gd name="connsiteY11" fmla="*/ 13707 h 15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11" h="15410">
                    <a:moveTo>
                      <a:pt x="4597" y="13683"/>
                    </a:moveTo>
                    <a:cubicBezTo>
                      <a:pt x="4808" y="12719"/>
                      <a:pt x="5067" y="11755"/>
                      <a:pt x="5373" y="10814"/>
                    </a:cubicBezTo>
                    <a:cubicBezTo>
                      <a:pt x="5537" y="10344"/>
                      <a:pt x="5702" y="9874"/>
                      <a:pt x="5866" y="9427"/>
                    </a:cubicBezTo>
                    <a:cubicBezTo>
                      <a:pt x="5913" y="9333"/>
                      <a:pt x="6196" y="8557"/>
                      <a:pt x="5984" y="9145"/>
                    </a:cubicBezTo>
                    <a:cubicBezTo>
                      <a:pt x="6055" y="8933"/>
                      <a:pt x="6149" y="8745"/>
                      <a:pt x="6243" y="8557"/>
                    </a:cubicBezTo>
                    <a:cubicBezTo>
                      <a:pt x="7066" y="6793"/>
                      <a:pt x="8053" y="5100"/>
                      <a:pt x="9182" y="3525"/>
                    </a:cubicBezTo>
                    <a:cubicBezTo>
                      <a:pt x="9887" y="2514"/>
                      <a:pt x="9394" y="868"/>
                      <a:pt x="8335" y="303"/>
                    </a:cubicBezTo>
                    <a:cubicBezTo>
                      <a:pt x="7136" y="-332"/>
                      <a:pt x="5890" y="68"/>
                      <a:pt x="5114" y="1150"/>
                    </a:cubicBezTo>
                    <a:cubicBezTo>
                      <a:pt x="2715" y="4536"/>
                      <a:pt x="928" y="8392"/>
                      <a:pt x="58" y="12460"/>
                    </a:cubicBezTo>
                    <a:cubicBezTo>
                      <a:pt x="-200" y="13660"/>
                      <a:pt x="411" y="15070"/>
                      <a:pt x="1704" y="15353"/>
                    </a:cubicBezTo>
                    <a:cubicBezTo>
                      <a:pt x="2880" y="15611"/>
                      <a:pt x="4314" y="15000"/>
                      <a:pt x="4597" y="13707"/>
                    </a:cubicBezTo>
                    <a:lnTo>
                      <a:pt x="4597" y="13707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DA555CD1-0B30-FC24-A6D6-536CEB05D27E}"/>
                  </a:ext>
                </a:extLst>
              </p:cNvPr>
              <p:cNvSpPr/>
              <p:nvPr/>
            </p:nvSpPr>
            <p:spPr>
              <a:xfrm>
                <a:off x="1468920" y="1718901"/>
                <a:ext cx="61411" cy="15189"/>
              </a:xfrm>
              <a:custGeom>
                <a:avLst/>
                <a:gdLst>
                  <a:gd name="connsiteX0" fmla="*/ 1536 w 61411"/>
                  <a:gd name="connsiteY0" fmla="*/ 4727 h 15189"/>
                  <a:gd name="connsiteX1" fmla="*/ 25286 w 61411"/>
                  <a:gd name="connsiteY1" fmla="*/ 13851 h 15189"/>
                  <a:gd name="connsiteX2" fmla="*/ 35209 w 61411"/>
                  <a:gd name="connsiteY2" fmla="*/ 14462 h 15189"/>
                  <a:gd name="connsiteX3" fmla="*/ 48142 w 61411"/>
                  <a:gd name="connsiteY3" fmla="*/ 9501 h 15189"/>
                  <a:gd name="connsiteX4" fmla="*/ 59828 w 61411"/>
                  <a:gd name="connsiteY4" fmla="*/ 5009 h 15189"/>
                  <a:gd name="connsiteX5" fmla="*/ 58582 w 61411"/>
                  <a:gd name="connsiteY5" fmla="*/ 471 h 15189"/>
                  <a:gd name="connsiteX6" fmla="*/ 35467 w 61411"/>
                  <a:gd name="connsiteY6" fmla="*/ 9360 h 15189"/>
                  <a:gd name="connsiteX7" fmla="*/ 32246 w 61411"/>
                  <a:gd name="connsiteY7" fmla="*/ 10535 h 15189"/>
                  <a:gd name="connsiteX8" fmla="*/ 27331 w 61411"/>
                  <a:gd name="connsiteY8" fmla="*/ 9595 h 15189"/>
                  <a:gd name="connsiteX9" fmla="*/ 13811 w 61411"/>
                  <a:gd name="connsiteY9" fmla="*/ 4398 h 15189"/>
                  <a:gd name="connsiteX10" fmla="*/ 2829 w 61411"/>
                  <a:gd name="connsiteY10" fmla="*/ 165 h 15189"/>
                  <a:gd name="connsiteX11" fmla="*/ 1583 w 61411"/>
                  <a:gd name="connsiteY11" fmla="*/ 4704 h 15189"/>
                  <a:gd name="connsiteX12" fmla="*/ 1583 w 61411"/>
                  <a:gd name="connsiteY12" fmla="*/ 4704 h 1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411" h="15189">
                    <a:moveTo>
                      <a:pt x="1536" y="4727"/>
                    </a:moveTo>
                    <a:cubicBezTo>
                      <a:pt x="9460" y="7761"/>
                      <a:pt x="17361" y="10817"/>
                      <a:pt x="25286" y="13851"/>
                    </a:cubicBezTo>
                    <a:cubicBezTo>
                      <a:pt x="28648" y="15144"/>
                      <a:pt x="31635" y="15779"/>
                      <a:pt x="35209" y="14462"/>
                    </a:cubicBezTo>
                    <a:cubicBezTo>
                      <a:pt x="39535" y="12840"/>
                      <a:pt x="43815" y="11147"/>
                      <a:pt x="48142" y="9501"/>
                    </a:cubicBezTo>
                    <a:cubicBezTo>
                      <a:pt x="52045" y="7996"/>
                      <a:pt x="55925" y="6514"/>
                      <a:pt x="59828" y="5009"/>
                    </a:cubicBezTo>
                    <a:cubicBezTo>
                      <a:pt x="62627" y="3928"/>
                      <a:pt x="61404" y="-611"/>
                      <a:pt x="58582" y="471"/>
                    </a:cubicBezTo>
                    <a:cubicBezTo>
                      <a:pt x="50869" y="3434"/>
                      <a:pt x="43180" y="6397"/>
                      <a:pt x="35467" y="9360"/>
                    </a:cubicBezTo>
                    <a:cubicBezTo>
                      <a:pt x="34433" y="9759"/>
                      <a:pt x="33328" y="10300"/>
                      <a:pt x="32246" y="10535"/>
                    </a:cubicBezTo>
                    <a:cubicBezTo>
                      <a:pt x="30459" y="10935"/>
                      <a:pt x="28930" y="10230"/>
                      <a:pt x="27331" y="9595"/>
                    </a:cubicBezTo>
                    <a:cubicBezTo>
                      <a:pt x="22817" y="7855"/>
                      <a:pt x="18325" y="6138"/>
                      <a:pt x="13811" y="4398"/>
                    </a:cubicBezTo>
                    <a:cubicBezTo>
                      <a:pt x="10142" y="2987"/>
                      <a:pt x="6498" y="1576"/>
                      <a:pt x="2829" y="165"/>
                    </a:cubicBezTo>
                    <a:cubicBezTo>
                      <a:pt x="8" y="-916"/>
                      <a:pt x="-1215" y="3622"/>
                      <a:pt x="1583" y="4704"/>
                    </a:cubicBezTo>
                    <a:lnTo>
                      <a:pt x="1583" y="4704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1E80F145-33CB-F229-930D-BBAEA2CD4FA2}"/>
                  </a:ext>
                </a:extLst>
              </p:cNvPr>
              <p:cNvSpPr/>
              <p:nvPr/>
            </p:nvSpPr>
            <p:spPr>
              <a:xfrm>
                <a:off x="1210219" y="1593575"/>
                <a:ext cx="32718" cy="41662"/>
              </a:xfrm>
              <a:custGeom>
                <a:avLst/>
                <a:gdLst>
                  <a:gd name="connsiteX0" fmla="*/ 31136 w 32718"/>
                  <a:gd name="connsiteY0" fmla="*/ 36959 h 41662"/>
                  <a:gd name="connsiteX1" fmla="*/ 10960 w 32718"/>
                  <a:gd name="connsiteY1" fmla="*/ 29199 h 41662"/>
                  <a:gd name="connsiteX2" fmla="*/ 4776 w 32718"/>
                  <a:gd name="connsiteY2" fmla="*/ 23273 h 41662"/>
                  <a:gd name="connsiteX3" fmla="*/ 4776 w 32718"/>
                  <a:gd name="connsiteY3" fmla="*/ 13162 h 41662"/>
                  <a:gd name="connsiteX4" fmla="*/ 4776 w 32718"/>
                  <a:gd name="connsiteY4" fmla="*/ 2275 h 41662"/>
                  <a:gd name="connsiteX5" fmla="*/ 73 w 32718"/>
                  <a:gd name="connsiteY5" fmla="*/ 2275 h 41662"/>
                  <a:gd name="connsiteX6" fmla="*/ 73 w 32718"/>
                  <a:gd name="connsiteY6" fmla="*/ 23226 h 41662"/>
                  <a:gd name="connsiteX7" fmla="*/ 3647 w 32718"/>
                  <a:gd name="connsiteY7" fmla="*/ 30892 h 41662"/>
                  <a:gd name="connsiteX8" fmla="*/ 7856 w 32718"/>
                  <a:gd name="connsiteY8" fmla="*/ 33032 h 41662"/>
                  <a:gd name="connsiteX9" fmla="*/ 19778 w 32718"/>
                  <a:gd name="connsiteY9" fmla="*/ 37617 h 41662"/>
                  <a:gd name="connsiteX10" fmla="*/ 29890 w 32718"/>
                  <a:gd name="connsiteY10" fmla="*/ 41497 h 41662"/>
                  <a:gd name="connsiteX11" fmla="*/ 31136 w 32718"/>
                  <a:gd name="connsiteY11" fmla="*/ 36959 h 41662"/>
                  <a:gd name="connsiteX12" fmla="*/ 31136 w 32718"/>
                  <a:gd name="connsiteY12" fmla="*/ 36959 h 41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718" h="41662">
                    <a:moveTo>
                      <a:pt x="31136" y="36959"/>
                    </a:moveTo>
                    <a:cubicBezTo>
                      <a:pt x="24411" y="34372"/>
                      <a:pt x="17686" y="31786"/>
                      <a:pt x="10960" y="29199"/>
                    </a:cubicBezTo>
                    <a:cubicBezTo>
                      <a:pt x="7974" y="28047"/>
                      <a:pt x="4894" y="27153"/>
                      <a:pt x="4776" y="23273"/>
                    </a:cubicBezTo>
                    <a:cubicBezTo>
                      <a:pt x="4682" y="19911"/>
                      <a:pt x="4776" y="16525"/>
                      <a:pt x="4776" y="13162"/>
                    </a:cubicBezTo>
                    <a:lnTo>
                      <a:pt x="4776" y="2275"/>
                    </a:lnTo>
                    <a:cubicBezTo>
                      <a:pt x="4776" y="-758"/>
                      <a:pt x="73" y="-758"/>
                      <a:pt x="73" y="2275"/>
                    </a:cubicBezTo>
                    <a:cubicBezTo>
                      <a:pt x="73" y="9259"/>
                      <a:pt x="-91" y="16243"/>
                      <a:pt x="73" y="23226"/>
                    </a:cubicBezTo>
                    <a:cubicBezTo>
                      <a:pt x="144" y="26213"/>
                      <a:pt x="1296" y="28988"/>
                      <a:pt x="3647" y="30892"/>
                    </a:cubicBezTo>
                    <a:cubicBezTo>
                      <a:pt x="4894" y="31903"/>
                      <a:pt x="6375" y="32468"/>
                      <a:pt x="7856" y="33032"/>
                    </a:cubicBezTo>
                    <a:cubicBezTo>
                      <a:pt x="11830" y="34560"/>
                      <a:pt x="15804" y="36089"/>
                      <a:pt x="19778" y="37617"/>
                    </a:cubicBezTo>
                    <a:cubicBezTo>
                      <a:pt x="23141" y="38911"/>
                      <a:pt x="26527" y="40204"/>
                      <a:pt x="29890" y="41497"/>
                    </a:cubicBezTo>
                    <a:cubicBezTo>
                      <a:pt x="32711" y="42579"/>
                      <a:pt x="33934" y="38041"/>
                      <a:pt x="31136" y="36959"/>
                    </a:cubicBezTo>
                    <a:lnTo>
                      <a:pt x="31136" y="36959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11EFF0AF-79D9-F132-6A09-DA9ED5F104F3}"/>
                  </a:ext>
                </a:extLst>
              </p:cNvPr>
              <p:cNvSpPr/>
              <p:nvPr/>
            </p:nvSpPr>
            <p:spPr>
              <a:xfrm>
                <a:off x="1755257" y="1593034"/>
                <a:ext cx="34148" cy="42838"/>
              </a:xfrm>
              <a:custGeom>
                <a:avLst/>
                <a:gdLst>
                  <a:gd name="connsiteX0" fmla="*/ 2853 w 34148"/>
                  <a:gd name="connsiteY0" fmla="*/ 42697 h 42838"/>
                  <a:gd name="connsiteX1" fmla="*/ 25286 w 34148"/>
                  <a:gd name="connsiteY1" fmla="*/ 34067 h 42838"/>
                  <a:gd name="connsiteX2" fmla="*/ 34033 w 34148"/>
                  <a:gd name="connsiteY2" fmla="*/ 25907 h 42838"/>
                  <a:gd name="connsiteX3" fmla="*/ 34033 w 34148"/>
                  <a:gd name="connsiteY3" fmla="*/ 14526 h 42838"/>
                  <a:gd name="connsiteX4" fmla="*/ 34033 w 34148"/>
                  <a:gd name="connsiteY4" fmla="*/ 2275 h 42838"/>
                  <a:gd name="connsiteX5" fmla="*/ 29330 w 34148"/>
                  <a:gd name="connsiteY5" fmla="*/ 2275 h 42838"/>
                  <a:gd name="connsiteX6" fmla="*/ 29330 w 34148"/>
                  <a:gd name="connsiteY6" fmla="*/ 24802 h 42838"/>
                  <a:gd name="connsiteX7" fmla="*/ 26814 w 34148"/>
                  <a:gd name="connsiteY7" fmla="*/ 28423 h 42838"/>
                  <a:gd name="connsiteX8" fmla="*/ 24251 w 34148"/>
                  <a:gd name="connsiteY8" fmla="*/ 29434 h 42838"/>
                  <a:gd name="connsiteX9" fmla="*/ 11624 w 34148"/>
                  <a:gd name="connsiteY9" fmla="*/ 34278 h 42838"/>
                  <a:gd name="connsiteX10" fmla="*/ 1583 w 34148"/>
                  <a:gd name="connsiteY10" fmla="*/ 38135 h 42838"/>
                  <a:gd name="connsiteX11" fmla="*/ 2829 w 34148"/>
                  <a:gd name="connsiteY11" fmla="*/ 42673 h 42838"/>
                  <a:gd name="connsiteX12" fmla="*/ 2829 w 34148"/>
                  <a:gd name="connsiteY12" fmla="*/ 42673 h 42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148" h="42838">
                    <a:moveTo>
                      <a:pt x="2853" y="42697"/>
                    </a:moveTo>
                    <a:cubicBezTo>
                      <a:pt x="10330" y="39828"/>
                      <a:pt x="17808" y="36935"/>
                      <a:pt x="25286" y="34067"/>
                    </a:cubicBezTo>
                    <a:cubicBezTo>
                      <a:pt x="29095" y="32609"/>
                      <a:pt x="33680" y="30657"/>
                      <a:pt x="34033" y="25907"/>
                    </a:cubicBezTo>
                    <a:cubicBezTo>
                      <a:pt x="34292" y="22145"/>
                      <a:pt x="34033" y="18288"/>
                      <a:pt x="34033" y="14526"/>
                    </a:cubicBezTo>
                    <a:lnTo>
                      <a:pt x="34033" y="2275"/>
                    </a:lnTo>
                    <a:cubicBezTo>
                      <a:pt x="34033" y="-758"/>
                      <a:pt x="29330" y="-758"/>
                      <a:pt x="29330" y="2275"/>
                    </a:cubicBezTo>
                    <a:lnTo>
                      <a:pt x="29330" y="24802"/>
                    </a:lnTo>
                    <a:cubicBezTo>
                      <a:pt x="29330" y="26519"/>
                      <a:pt x="28625" y="27530"/>
                      <a:pt x="26814" y="28423"/>
                    </a:cubicBezTo>
                    <a:cubicBezTo>
                      <a:pt x="26085" y="28776"/>
                      <a:pt x="25098" y="29129"/>
                      <a:pt x="24251" y="29434"/>
                    </a:cubicBezTo>
                    <a:cubicBezTo>
                      <a:pt x="20042" y="31057"/>
                      <a:pt x="15833" y="32679"/>
                      <a:pt x="11624" y="34278"/>
                    </a:cubicBezTo>
                    <a:cubicBezTo>
                      <a:pt x="8285" y="35572"/>
                      <a:pt x="4922" y="36841"/>
                      <a:pt x="1583" y="38135"/>
                    </a:cubicBezTo>
                    <a:cubicBezTo>
                      <a:pt x="-1215" y="39216"/>
                      <a:pt x="8" y="43755"/>
                      <a:pt x="2829" y="42673"/>
                    </a:cubicBezTo>
                    <a:lnTo>
                      <a:pt x="2829" y="42673"/>
                    </a:lnTo>
                    <a:close/>
                  </a:path>
                </a:pathLst>
              </a:custGeom>
              <a:solidFill>
                <a:srgbClr val="72678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4628E9C6-9C9B-5891-3930-5DB4FDECD9C0}"/>
                </a:ext>
              </a:extLst>
            </p:cNvPr>
            <p:cNvSpPr/>
            <p:nvPr/>
          </p:nvSpPr>
          <p:spPr>
            <a:xfrm>
              <a:off x="2476098" y="155631"/>
              <a:ext cx="130119" cy="66954"/>
            </a:xfrm>
            <a:custGeom>
              <a:avLst/>
              <a:gdLst>
                <a:gd name="connsiteX0" fmla="*/ 0 w 118148"/>
                <a:gd name="connsiteY0" fmla="*/ 0 h 55046"/>
                <a:gd name="connsiteX1" fmla="*/ 118148 w 118148"/>
                <a:gd name="connsiteY1" fmla="*/ 0 h 55046"/>
                <a:gd name="connsiteX2" fmla="*/ 118148 w 118148"/>
                <a:gd name="connsiteY2" fmla="*/ 55046 h 55046"/>
                <a:gd name="connsiteX3" fmla="*/ 0 w 118148"/>
                <a:gd name="connsiteY3" fmla="*/ 55046 h 55046"/>
                <a:gd name="connsiteX4" fmla="*/ 0 w 118148"/>
                <a:gd name="connsiteY4" fmla="*/ 0 h 55046"/>
                <a:gd name="connsiteX0" fmla="*/ 0 w 141968"/>
                <a:gd name="connsiteY0" fmla="*/ 11909 h 66955"/>
                <a:gd name="connsiteX1" fmla="*/ 141968 w 141968"/>
                <a:gd name="connsiteY1" fmla="*/ 0 h 66955"/>
                <a:gd name="connsiteX2" fmla="*/ 118148 w 141968"/>
                <a:gd name="connsiteY2" fmla="*/ 66955 h 66955"/>
                <a:gd name="connsiteX3" fmla="*/ 0 w 141968"/>
                <a:gd name="connsiteY3" fmla="*/ 66955 h 66955"/>
                <a:gd name="connsiteX4" fmla="*/ 0 w 141968"/>
                <a:gd name="connsiteY4" fmla="*/ 11909 h 66955"/>
                <a:gd name="connsiteX0" fmla="*/ 0 w 141968"/>
                <a:gd name="connsiteY0" fmla="*/ 11909 h 66955"/>
                <a:gd name="connsiteX1" fmla="*/ 141968 w 141968"/>
                <a:gd name="connsiteY1" fmla="*/ 0 h 66955"/>
                <a:gd name="connsiteX2" fmla="*/ 141968 w 141968"/>
                <a:gd name="connsiteY2" fmla="*/ 57692 h 66955"/>
                <a:gd name="connsiteX3" fmla="*/ 0 w 141968"/>
                <a:gd name="connsiteY3" fmla="*/ 66955 h 66955"/>
                <a:gd name="connsiteX4" fmla="*/ 0 w 141968"/>
                <a:gd name="connsiteY4" fmla="*/ 11909 h 66955"/>
                <a:gd name="connsiteX0" fmla="*/ 0 w 141968"/>
                <a:gd name="connsiteY0" fmla="*/ 11909 h 76218"/>
                <a:gd name="connsiteX1" fmla="*/ 141968 w 141968"/>
                <a:gd name="connsiteY1" fmla="*/ 0 h 76218"/>
                <a:gd name="connsiteX2" fmla="*/ 141968 w 141968"/>
                <a:gd name="connsiteY2" fmla="*/ 57692 h 76218"/>
                <a:gd name="connsiteX3" fmla="*/ 19850 w 141968"/>
                <a:gd name="connsiteY3" fmla="*/ 76218 h 76218"/>
                <a:gd name="connsiteX4" fmla="*/ 0 w 141968"/>
                <a:gd name="connsiteY4" fmla="*/ 11909 h 76218"/>
                <a:gd name="connsiteX0" fmla="*/ 0 w 141968"/>
                <a:gd name="connsiteY0" fmla="*/ 11909 h 76621"/>
                <a:gd name="connsiteX1" fmla="*/ 141968 w 141968"/>
                <a:gd name="connsiteY1" fmla="*/ 0 h 76621"/>
                <a:gd name="connsiteX2" fmla="*/ 141968 w 141968"/>
                <a:gd name="connsiteY2" fmla="*/ 57692 h 76621"/>
                <a:gd name="connsiteX3" fmla="*/ 19850 w 141968"/>
                <a:gd name="connsiteY3" fmla="*/ 76218 h 76621"/>
                <a:gd name="connsiteX4" fmla="*/ 0 w 141968"/>
                <a:gd name="connsiteY4" fmla="*/ 11909 h 76621"/>
                <a:gd name="connsiteX0" fmla="*/ 17203 w 159171"/>
                <a:gd name="connsiteY0" fmla="*/ 11909 h 77917"/>
                <a:gd name="connsiteX1" fmla="*/ 159171 w 159171"/>
                <a:gd name="connsiteY1" fmla="*/ 0 h 77917"/>
                <a:gd name="connsiteX2" fmla="*/ 159171 w 159171"/>
                <a:gd name="connsiteY2" fmla="*/ 57692 h 77917"/>
                <a:gd name="connsiteX3" fmla="*/ 0 w 159171"/>
                <a:gd name="connsiteY3" fmla="*/ 77541 h 77917"/>
                <a:gd name="connsiteX4" fmla="*/ 17203 w 159171"/>
                <a:gd name="connsiteY4" fmla="*/ 11909 h 77917"/>
                <a:gd name="connsiteX0" fmla="*/ 17203 w 159171"/>
                <a:gd name="connsiteY0" fmla="*/ 11909 h 80339"/>
                <a:gd name="connsiteX1" fmla="*/ 159171 w 159171"/>
                <a:gd name="connsiteY1" fmla="*/ 0 h 80339"/>
                <a:gd name="connsiteX2" fmla="*/ 159171 w 159171"/>
                <a:gd name="connsiteY2" fmla="*/ 57692 h 80339"/>
                <a:gd name="connsiteX3" fmla="*/ 0 w 159171"/>
                <a:gd name="connsiteY3" fmla="*/ 77541 h 80339"/>
                <a:gd name="connsiteX4" fmla="*/ 17203 w 159171"/>
                <a:gd name="connsiteY4" fmla="*/ 11909 h 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71" h="80339">
                  <a:moveTo>
                    <a:pt x="17203" y="11909"/>
                  </a:moveTo>
                  <a:lnTo>
                    <a:pt x="159171" y="0"/>
                  </a:lnTo>
                  <a:lnTo>
                    <a:pt x="159171" y="57692"/>
                  </a:lnTo>
                  <a:cubicBezTo>
                    <a:pt x="118465" y="63867"/>
                    <a:pt x="121428" y="88569"/>
                    <a:pt x="0" y="77541"/>
                  </a:cubicBezTo>
                  <a:lnTo>
                    <a:pt x="17203" y="1190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7" name="wheelbarrow">
            <a:extLst>
              <a:ext uri="{FF2B5EF4-FFF2-40B4-BE49-F238E27FC236}">
                <a16:creationId xmlns:a16="http://schemas.microsoft.com/office/drawing/2014/main" id="{41C2D91E-5AD4-1924-5594-5EDE1A92BE00}"/>
              </a:ext>
            </a:extLst>
          </p:cNvPr>
          <p:cNvGrpSpPr/>
          <p:nvPr/>
        </p:nvGrpSpPr>
        <p:grpSpPr>
          <a:xfrm flipH="1">
            <a:off x="-623018" y="3836045"/>
            <a:ext cx="5627595" cy="4316921"/>
            <a:chOff x="8437769" y="3396930"/>
            <a:chExt cx="3547713" cy="2721446"/>
          </a:xfrm>
        </p:grpSpPr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B025B2FA-556E-5AFC-FAA5-6BD7981B1D39}"/>
                </a:ext>
              </a:extLst>
            </p:cNvPr>
            <p:cNvGrpSpPr/>
            <p:nvPr/>
          </p:nvGrpSpPr>
          <p:grpSpPr>
            <a:xfrm>
              <a:off x="8437769" y="3396930"/>
              <a:ext cx="3547713" cy="2480958"/>
              <a:chOff x="8915174" y="3582698"/>
              <a:chExt cx="3547713" cy="2480958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615C6E18-C57D-7CFD-C4E6-BBCA3914F643}"/>
                  </a:ext>
                </a:extLst>
              </p:cNvPr>
              <p:cNvSpPr/>
              <p:nvPr/>
            </p:nvSpPr>
            <p:spPr>
              <a:xfrm flipH="1">
                <a:off x="8993221" y="4111286"/>
                <a:ext cx="2716046" cy="1425695"/>
              </a:xfrm>
              <a:custGeom>
                <a:avLst/>
                <a:gdLst>
                  <a:gd name="connsiteX0" fmla="*/ 2686493 w 2716046"/>
                  <a:gd name="connsiteY0" fmla="*/ 731262 h 1425695"/>
                  <a:gd name="connsiteX1" fmla="*/ 2030949 w 2716046"/>
                  <a:gd name="connsiteY1" fmla="*/ 1245343 h 1425695"/>
                  <a:gd name="connsiteX2" fmla="*/ 1224939 w 2716046"/>
                  <a:gd name="connsiteY2" fmla="*/ 1376685 h 1425695"/>
                  <a:gd name="connsiteX3" fmla="*/ 216025 w 2716046"/>
                  <a:gd name="connsiteY3" fmla="*/ 1017508 h 1425695"/>
                  <a:gd name="connsiteX4" fmla="*/ 9182 w 2716046"/>
                  <a:gd name="connsiteY4" fmla="*/ 643273 h 1425695"/>
                  <a:gd name="connsiteX5" fmla="*/ 153134 w 2716046"/>
                  <a:gd name="connsiteY5" fmla="*/ 58626 h 1425695"/>
                  <a:gd name="connsiteX6" fmla="*/ 246309 w 2716046"/>
                  <a:gd name="connsiteY6" fmla="*/ 2248 h 1425695"/>
                  <a:gd name="connsiteX7" fmla="*/ 945787 w 2716046"/>
                  <a:gd name="connsiteY7" fmla="*/ 174452 h 1425695"/>
                  <a:gd name="connsiteX8" fmla="*/ 953959 w 2716046"/>
                  <a:gd name="connsiteY8" fmla="*/ 176443 h 1425695"/>
                  <a:gd name="connsiteX9" fmla="*/ 1074971 w 2716046"/>
                  <a:gd name="connsiteY9" fmla="*/ 206271 h 1425695"/>
                  <a:gd name="connsiteX10" fmla="*/ 1082894 w 2716046"/>
                  <a:gd name="connsiteY10" fmla="*/ 208221 h 1425695"/>
                  <a:gd name="connsiteX11" fmla="*/ 2452062 w 2716046"/>
                  <a:gd name="connsiteY11" fmla="*/ 545285 h 1425695"/>
                  <a:gd name="connsiteX12" fmla="*/ 2460442 w 2716046"/>
                  <a:gd name="connsiteY12" fmla="*/ 547318 h 1425695"/>
                  <a:gd name="connsiteX13" fmla="*/ 2657371 w 2716046"/>
                  <a:gd name="connsiteY13" fmla="*/ 595814 h 1425695"/>
                  <a:gd name="connsiteX14" fmla="*/ 2686493 w 2716046"/>
                  <a:gd name="connsiteY14" fmla="*/ 731262 h 1425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16046" h="1425695">
                    <a:moveTo>
                      <a:pt x="2686493" y="731262"/>
                    </a:moveTo>
                    <a:lnTo>
                      <a:pt x="2030949" y="1245343"/>
                    </a:lnTo>
                    <a:cubicBezTo>
                      <a:pt x="1802574" y="1424434"/>
                      <a:pt x="1498407" y="1474008"/>
                      <a:pt x="1224939" y="1376685"/>
                    </a:cubicBezTo>
                    <a:lnTo>
                      <a:pt x="216025" y="1017508"/>
                    </a:lnTo>
                    <a:cubicBezTo>
                      <a:pt x="60001" y="965901"/>
                      <a:pt x="-30105" y="802907"/>
                      <a:pt x="9182" y="643273"/>
                    </a:cubicBezTo>
                    <a:lnTo>
                      <a:pt x="153134" y="58626"/>
                    </a:lnTo>
                    <a:cubicBezTo>
                      <a:pt x="163298" y="17348"/>
                      <a:pt x="205032" y="-7916"/>
                      <a:pt x="246309" y="2248"/>
                    </a:cubicBezTo>
                    <a:lnTo>
                      <a:pt x="945787" y="174452"/>
                    </a:lnTo>
                    <a:lnTo>
                      <a:pt x="953959" y="176443"/>
                    </a:lnTo>
                    <a:lnTo>
                      <a:pt x="1074971" y="206271"/>
                    </a:lnTo>
                    <a:lnTo>
                      <a:pt x="1082894" y="208221"/>
                    </a:lnTo>
                    <a:lnTo>
                      <a:pt x="2452062" y="545285"/>
                    </a:lnTo>
                    <a:lnTo>
                      <a:pt x="2460442" y="547318"/>
                    </a:lnTo>
                    <a:lnTo>
                      <a:pt x="2657371" y="595814"/>
                    </a:lnTo>
                    <a:cubicBezTo>
                      <a:pt x="2719723" y="611164"/>
                      <a:pt x="2737064" y="691603"/>
                      <a:pt x="2686493" y="731262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4E489DD4-F693-5E0F-E4C2-5B3E4910F7BD}"/>
                  </a:ext>
                </a:extLst>
              </p:cNvPr>
              <p:cNvSpPr/>
              <p:nvPr/>
            </p:nvSpPr>
            <p:spPr>
              <a:xfrm flipH="1">
                <a:off x="9248867" y="3976428"/>
                <a:ext cx="1514655" cy="682175"/>
              </a:xfrm>
              <a:custGeom>
                <a:avLst/>
                <a:gdLst>
                  <a:gd name="connsiteX0" fmla="*/ 1514656 w 1514655"/>
                  <a:gd name="connsiteY0" fmla="*/ 682176 h 682175"/>
                  <a:gd name="connsiteX1" fmla="*/ 1506276 w 1514655"/>
                  <a:gd name="connsiteY1" fmla="*/ 680143 h 682175"/>
                  <a:gd name="connsiteX2" fmla="*/ 137108 w 1514655"/>
                  <a:gd name="connsiteY2" fmla="*/ 343078 h 682175"/>
                  <a:gd name="connsiteX3" fmla="*/ 129184 w 1514655"/>
                  <a:gd name="connsiteY3" fmla="*/ 341128 h 682175"/>
                  <a:gd name="connsiteX4" fmla="*/ 8173 w 1514655"/>
                  <a:gd name="connsiteY4" fmla="*/ 311300 h 682175"/>
                  <a:gd name="connsiteX5" fmla="*/ 0 w 1514655"/>
                  <a:gd name="connsiteY5" fmla="*/ 309309 h 682175"/>
                  <a:gd name="connsiteX6" fmla="*/ 15515 w 1514655"/>
                  <a:gd name="connsiteY6" fmla="*/ 280187 h 682175"/>
                  <a:gd name="connsiteX7" fmla="*/ 98278 w 1514655"/>
                  <a:gd name="connsiteY7" fmla="*/ 202610 h 682175"/>
                  <a:gd name="connsiteX8" fmla="*/ 166272 w 1514655"/>
                  <a:gd name="connsiteY8" fmla="*/ 199499 h 682175"/>
                  <a:gd name="connsiteX9" fmla="*/ 265545 w 1514655"/>
                  <a:gd name="connsiteY9" fmla="*/ 60151 h 682175"/>
                  <a:gd name="connsiteX10" fmla="*/ 431277 w 1514655"/>
                  <a:gd name="connsiteY10" fmla="*/ 164 h 682175"/>
                  <a:gd name="connsiteX11" fmla="*/ 577926 w 1514655"/>
                  <a:gd name="connsiteY11" fmla="*/ 81432 h 682175"/>
                  <a:gd name="connsiteX12" fmla="*/ 630612 w 1514655"/>
                  <a:gd name="connsiteY12" fmla="*/ 220075 h 682175"/>
                  <a:gd name="connsiteX13" fmla="*/ 635756 w 1514655"/>
                  <a:gd name="connsiteY13" fmla="*/ 210243 h 682175"/>
                  <a:gd name="connsiteX14" fmla="*/ 767015 w 1514655"/>
                  <a:gd name="connsiteY14" fmla="*/ 183983 h 682175"/>
                  <a:gd name="connsiteX15" fmla="*/ 776307 w 1514655"/>
                  <a:gd name="connsiteY15" fmla="*/ 160420 h 682175"/>
                  <a:gd name="connsiteX16" fmla="*/ 976721 w 1514655"/>
                  <a:gd name="connsiteY16" fmla="*/ 8543 h 682175"/>
                  <a:gd name="connsiteX17" fmla="*/ 1243261 w 1514655"/>
                  <a:gd name="connsiteY17" fmla="*/ 69153 h 682175"/>
                  <a:gd name="connsiteX18" fmla="*/ 1430027 w 1514655"/>
                  <a:gd name="connsiteY18" fmla="*/ 305285 h 682175"/>
                  <a:gd name="connsiteX19" fmla="*/ 1509553 w 1514655"/>
                  <a:gd name="connsiteY19" fmla="*/ 627415 h 682175"/>
                  <a:gd name="connsiteX20" fmla="*/ 1514656 w 1514655"/>
                  <a:gd name="connsiteY20" fmla="*/ 682176 h 68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14655" h="682175">
                    <a:moveTo>
                      <a:pt x="1514656" y="682176"/>
                    </a:moveTo>
                    <a:lnTo>
                      <a:pt x="1506276" y="680143"/>
                    </a:lnTo>
                    <a:lnTo>
                      <a:pt x="137108" y="343078"/>
                    </a:lnTo>
                    <a:lnTo>
                      <a:pt x="129184" y="341128"/>
                    </a:lnTo>
                    <a:lnTo>
                      <a:pt x="8173" y="311300"/>
                    </a:lnTo>
                    <a:lnTo>
                      <a:pt x="0" y="309309"/>
                    </a:lnTo>
                    <a:cubicBezTo>
                      <a:pt x="4812" y="299394"/>
                      <a:pt x="9915" y="289645"/>
                      <a:pt x="15515" y="280187"/>
                    </a:cubicBezTo>
                    <a:cubicBezTo>
                      <a:pt x="35096" y="247123"/>
                      <a:pt x="61978" y="217337"/>
                      <a:pt x="98278" y="202610"/>
                    </a:cubicBezTo>
                    <a:cubicBezTo>
                      <a:pt x="118688" y="194313"/>
                      <a:pt x="145114" y="191243"/>
                      <a:pt x="166272" y="199499"/>
                    </a:cubicBezTo>
                    <a:cubicBezTo>
                      <a:pt x="187968" y="145776"/>
                      <a:pt x="219746" y="96740"/>
                      <a:pt x="265545" y="60151"/>
                    </a:cubicBezTo>
                    <a:cubicBezTo>
                      <a:pt x="312008" y="22980"/>
                      <a:pt x="371000" y="-2284"/>
                      <a:pt x="431277" y="164"/>
                    </a:cubicBezTo>
                    <a:cubicBezTo>
                      <a:pt x="490725" y="2611"/>
                      <a:pt x="543120" y="33932"/>
                      <a:pt x="577926" y="81432"/>
                    </a:cubicBezTo>
                    <a:cubicBezTo>
                      <a:pt x="607422" y="121714"/>
                      <a:pt x="624141" y="170542"/>
                      <a:pt x="630612" y="220075"/>
                    </a:cubicBezTo>
                    <a:cubicBezTo>
                      <a:pt x="632064" y="216673"/>
                      <a:pt x="633765" y="213396"/>
                      <a:pt x="635756" y="210243"/>
                    </a:cubicBezTo>
                    <a:cubicBezTo>
                      <a:pt x="661975" y="168717"/>
                      <a:pt x="728392" y="149717"/>
                      <a:pt x="767015" y="183983"/>
                    </a:cubicBezTo>
                    <a:cubicBezTo>
                      <a:pt x="769711" y="175977"/>
                      <a:pt x="772781" y="168094"/>
                      <a:pt x="776307" y="160420"/>
                    </a:cubicBezTo>
                    <a:cubicBezTo>
                      <a:pt x="812690" y="80852"/>
                      <a:pt x="892506" y="26341"/>
                      <a:pt x="976721" y="8543"/>
                    </a:cubicBezTo>
                    <a:cubicBezTo>
                      <a:pt x="1069523" y="-11037"/>
                      <a:pt x="1165892" y="16840"/>
                      <a:pt x="1243261" y="69153"/>
                    </a:cubicBezTo>
                    <a:cubicBezTo>
                      <a:pt x="1328389" y="126775"/>
                      <a:pt x="1389496" y="211778"/>
                      <a:pt x="1430027" y="305285"/>
                    </a:cubicBezTo>
                    <a:cubicBezTo>
                      <a:pt x="1474125" y="406965"/>
                      <a:pt x="1497149" y="517688"/>
                      <a:pt x="1509553" y="627415"/>
                    </a:cubicBezTo>
                    <a:cubicBezTo>
                      <a:pt x="1511627" y="645627"/>
                      <a:pt x="1513328" y="663881"/>
                      <a:pt x="1514656" y="682176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DD49207-587E-F16A-E15F-6C035467833B}"/>
                  </a:ext>
                </a:extLst>
              </p:cNvPr>
              <p:cNvSpPr/>
              <p:nvPr/>
            </p:nvSpPr>
            <p:spPr>
              <a:xfrm flipH="1">
                <a:off x="8915174" y="4015214"/>
                <a:ext cx="2684630" cy="841106"/>
              </a:xfrm>
              <a:custGeom>
                <a:avLst/>
                <a:gdLst>
                  <a:gd name="connsiteX0" fmla="*/ 2682029 w 2684630"/>
                  <a:gd name="connsiteY0" fmla="*/ 787467 h 841106"/>
                  <a:gd name="connsiteX1" fmla="*/ 2611795 w 2684630"/>
                  <a:gd name="connsiteY1" fmla="*/ 841107 h 841106"/>
                  <a:gd name="connsiteX2" fmla="*/ 2592505 w 2684630"/>
                  <a:gd name="connsiteY2" fmla="*/ 838493 h 841106"/>
                  <a:gd name="connsiteX3" fmla="*/ 53628 w 2684630"/>
                  <a:gd name="connsiteY3" fmla="*/ 143164 h 841106"/>
                  <a:gd name="connsiteX4" fmla="*/ 2602 w 2684630"/>
                  <a:gd name="connsiteY4" fmla="*/ 53640 h 841106"/>
                  <a:gd name="connsiteX5" fmla="*/ 72835 w 2684630"/>
                  <a:gd name="connsiteY5" fmla="*/ 0 h 841106"/>
                  <a:gd name="connsiteX6" fmla="*/ 92126 w 2684630"/>
                  <a:gd name="connsiteY6" fmla="*/ 2614 h 841106"/>
                  <a:gd name="connsiteX7" fmla="*/ 2631003 w 2684630"/>
                  <a:gd name="connsiteY7" fmla="*/ 697984 h 841106"/>
                  <a:gd name="connsiteX8" fmla="*/ 2682029 w 2684630"/>
                  <a:gd name="connsiteY8" fmla="*/ 787467 h 841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84630" h="841106">
                    <a:moveTo>
                      <a:pt x="2682029" y="787467"/>
                    </a:moveTo>
                    <a:cubicBezTo>
                      <a:pt x="2673151" y="819825"/>
                      <a:pt x="2643822" y="841107"/>
                      <a:pt x="2611795" y="841107"/>
                    </a:cubicBezTo>
                    <a:cubicBezTo>
                      <a:pt x="2605407" y="841107"/>
                      <a:pt x="2598935" y="840236"/>
                      <a:pt x="2592505" y="838493"/>
                    </a:cubicBezTo>
                    <a:lnTo>
                      <a:pt x="53628" y="143164"/>
                    </a:lnTo>
                    <a:cubicBezTo>
                      <a:pt x="14840" y="132503"/>
                      <a:pt x="-8019" y="92428"/>
                      <a:pt x="2602" y="53640"/>
                    </a:cubicBezTo>
                    <a:cubicBezTo>
                      <a:pt x="11479" y="21282"/>
                      <a:pt x="40809" y="0"/>
                      <a:pt x="72835" y="0"/>
                    </a:cubicBezTo>
                    <a:cubicBezTo>
                      <a:pt x="79224" y="0"/>
                      <a:pt x="85696" y="871"/>
                      <a:pt x="92126" y="2614"/>
                    </a:cubicBezTo>
                    <a:lnTo>
                      <a:pt x="2631003" y="697984"/>
                    </a:lnTo>
                    <a:cubicBezTo>
                      <a:pt x="2669791" y="708604"/>
                      <a:pt x="2692649" y="748678"/>
                      <a:pt x="2682029" y="787467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223B94A2-51D3-CD31-BA3C-CE85D3C28B59}"/>
                  </a:ext>
                </a:extLst>
              </p:cNvPr>
              <p:cNvSpPr/>
              <p:nvPr/>
            </p:nvSpPr>
            <p:spPr>
              <a:xfrm flipH="1">
                <a:off x="9589001" y="5606659"/>
                <a:ext cx="456997" cy="456997"/>
              </a:xfrm>
              <a:custGeom>
                <a:avLst/>
                <a:gdLst>
                  <a:gd name="connsiteX0" fmla="*/ 456998 w 456997"/>
                  <a:gd name="connsiteY0" fmla="*/ 228499 h 456997"/>
                  <a:gd name="connsiteX1" fmla="*/ 228499 w 456997"/>
                  <a:gd name="connsiteY1" fmla="*/ 456998 h 456997"/>
                  <a:gd name="connsiteX2" fmla="*/ 0 w 456997"/>
                  <a:gd name="connsiteY2" fmla="*/ 228499 h 456997"/>
                  <a:gd name="connsiteX3" fmla="*/ 228499 w 456997"/>
                  <a:gd name="connsiteY3" fmla="*/ 0 h 456997"/>
                  <a:gd name="connsiteX4" fmla="*/ 456998 w 456997"/>
                  <a:gd name="connsiteY4" fmla="*/ 228499 h 456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6997" h="456997">
                    <a:moveTo>
                      <a:pt x="456998" y="228499"/>
                    </a:moveTo>
                    <a:cubicBezTo>
                      <a:pt x="456998" y="354695"/>
                      <a:pt x="354695" y="456998"/>
                      <a:pt x="228499" y="456998"/>
                    </a:cubicBezTo>
                    <a:cubicBezTo>
                      <a:pt x="102302" y="456998"/>
                      <a:pt x="0" y="354695"/>
                      <a:pt x="0" y="228499"/>
                    </a:cubicBezTo>
                    <a:cubicBezTo>
                      <a:pt x="0" y="102302"/>
                      <a:pt x="102302" y="0"/>
                      <a:pt x="228499" y="0"/>
                    </a:cubicBezTo>
                    <a:cubicBezTo>
                      <a:pt x="354695" y="0"/>
                      <a:pt x="456998" y="102302"/>
                      <a:pt x="456998" y="22849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AB64AAAF-B835-3550-DB33-92CA47A929CB}"/>
                  </a:ext>
                </a:extLst>
              </p:cNvPr>
              <p:cNvSpPr/>
              <p:nvPr/>
            </p:nvSpPr>
            <p:spPr>
              <a:xfrm flipH="1">
                <a:off x="9693087" y="5710703"/>
                <a:ext cx="248909" cy="248909"/>
              </a:xfrm>
              <a:custGeom>
                <a:avLst/>
                <a:gdLst>
                  <a:gd name="connsiteX0" fmla="*/ 248909 w 248909"/>
                  <a:gd name="connsiteY0" fmla="*/ 124455 h 248909"/>
                  <a:gd name="connsiteX1" fmla="*/ 124455 w 248909"/>
                  <a:gd name="connsiteY1" fmla="*/ 248910 h 248909"/>
                  <a:gd name="connsiteX2" fmla="*/ 0 w 248909"/>
                  <a:gd name="connsiteY2" fmla="*/ 124455 h 248909"/>
                  <a:gd name="connsiteX3" fmla="*/ 10164 w 248909"/>
                  <a:gd name="connsiteY3" fmla="*/ 75171 h 248909"/>
                  <a:gd name="connsiteX4" fmla="*/ 14063 w 248909"/>
                  <a:gd name="connsiteY4" fmla="*/ 67040 h 248909"/>
                  <a:gd name="connsiteX5" fmla="*/ 63016 w 248909"/>
                  <a:gd name="connsiteY5" fmla="*/ 16262 h 248909"/>
                  <a:gd name="connsiteX6" fmla="*/ 70690 w 248909"/>
                  <a:gd name="connsiteY6" fmla="*/ 12197 h 248909"/>
                  <a:gd name="connsiteX7" fmla="*/ 124455 w 248909"/>
                  <a:gd name="connsiteY7" fmla="*/ 0 h 248909"/>
                  <a:gd name="connsiteX8" fmla="*/ 248909 w 248909"/>
                  <a:gd name="connsiteY8" fmla="*/ 124455 h 24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8909" h="248909">
                    <a:moveTo>
                      <a:pt x="248909" y="124455"/>
                    </a:moveTo>
                    <a:cubicBezTo>
                      <a:pt x="248909" y="193195"/>
                      <a:pt x="193195" y="248910"/>
                      <a:pt x="124455" y="248910"/>
                    </a:cubicBezTo>
                    <a:cubicBezTo>
                      <a:pt x="55714" y="248910"/>
                      <a:pt x="0" y="193195"/>
                      <a:pt x="0" y="124455"/>
                    </a:cubicBezTo>
                    <a:cubicBezTo>
                      <a:pt x="0" y="106948"/>
                      <a:pt x="3609" y="90271"/>
                      <a:pt x="10164" y="75171"/>
                    </a:cubicBezTo>
                    <a:cubicBezTo>
                      <a:pt x="11325" y="72391"/>
                      <a:pt x="12611" y="69695"/>
                      <a:pt x="14063" y="67040"/>
                    </a:cubicBezTo>
                    <a:cubicBezTo>
                      <a:pt x="25098" y="45758"/>
                      <a:pt x="42190" y="28044"/>
                      <a:pt x="63016" y="16262"/>
                    </a:cubicBezTo>
                    <a:cubicBezTo>
                      <a:pt x="65505" y="14810"/>
                      <a:pt x="68077" y="13441"/>
                      <a:pt x="70690" y="12197"/>
                    </a:cubicBezTo>
                    <a:cubicBezTo>
                      <a:pt x="86952" y="4397"/>
                      <a:pt x="105206" y="0"/>
                      <a:pt x="124455" y="0"/>
                    </a:cubicBezTo>
                    <a:cubicBezTo>
                      <a:pt x="193195" y="0"/>
                      <a:pt x="248909" y="55714"/>
                      <a:pt x="248909" y="124455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441408CF-88F4-9D87-9AB2-EA4B051B6340}"/>
                  </a:ext>
                </a:extLst>
              </p:cNvPr>
              <p:cNvSpPr/>
              <p:nvPr/>
            </p:nvSpPr>
            <p:spPr>
              <a:xfrm flipH="1">
                <a:off x="9792290" y="3582698"/>
                <a:ext cx="2670597" cy="2394757"/>
              </a:xfrm>
              <a:custGeom>
                <a:avLst/>
                <a:gdLst>
                  <a:gd name="connsiteX0" fmla="*/ 2661111 w 2670597"/>
                  <a:gd name="connsiteY0" fmla="*/ 2221263 h 2394757"/>
                  <a:gd name="connsiteX1" fmla="*/ 2287498 w 2670597"/>
                  <a:gd name="connsiteY1" fmla="*/ 1863746 h 2394757"/>
                  <a:gd name="connsiteX2" fmla="*/ 1918116 w 2670597"/>
                  <a:gd name="connsiteY2" fmla="*/ 1658230 h 2394757"/>
                  <a:gd name="connsiteX3" fmla="*/ 1762423 w 2670597"/>
                  <a:gd name="connsiteY3" fmla="*/ 1772272 h 2394757"/>
                  <a:gd name="connsiteX4" fmla="*/ 1618055 w 2670597"/>
                  <a:gd name="connsiteY4" fmla="*/ 1971814 h 2394757"/>
                  <a:gd name="connsiteX5" fmla="*/ 1468876 w 2670597"/>
                  <a:gd name="connsiteY5" fmla="*/ 2179695 h 2394757"/>
                  <a:gd name="connsiteX6" fmla="*/ 1330109 w 2670597"/>
                  <a:gd name="connsiteY6" fmla="*/ 2317384 h 2394757"/>
                  <a:gd name="connsiteX7" fmla="*/ 1181925 w 2670597"/>
                  <a:gd name="connsiteY7" fmla="*/ 2280089 h 2394757"/>
                  <a:gd name="connsiteX8" fmla="*/ 1134051 w 2670597"/>
                  <a:gd name="connsiteY8" fmla="*/ 2068349 h 2394757"/>
                  <a:gd name="connsiteX9" fmla="*/ 1106090 w 2670597"/>
                  <a:gd name="connsiteY9" fmla="*/ 1550784 h 2394757"/>
                  <a:gd name="connsiteX10" fmla="*/ 1078337 w 2670597"/>
                  <a:gd name="connsiteY10" fmla="*/ 1037366 h 2394757"/>
                  <a:gd name="connsiteX11" fmla="*/ 969356 w 2670597"/>
                  <a:gd name="connsiteY11" fmla="*/ 614469 h 2394757"/>
                  <a:gd name="connsiteX12" fmla="*/ 804868 w 2670597"/>
                  <a:gd name="connsiteY12" fmla="*/ 479643 h 2394757"/>
                  <a:gd name="connsiteX13" fmla="*/ 594664 w 2670597"/>
                  <a:gd name="connsiteY13" fmla="*/ 348011 h 2394757"/>
                  <a:gd name="connsiteX14" fmla="*/ 155048 w 2670597"/>
                  <a:gd name="connsiteY14" fmla="*/ 73091 h 2394757"/>
                  <a:gd name="connsiteX15" fmla="*/ 46026 w 2670597"/>
                  <a:gd name="connsiteY15" fmla="*/ 4890 h 2394757"/>
                  <a:gd name="connsiteX16" fmla="*/ 14622 w 2670597"/>
                  <a:gd name="connsiteY16" fmla="*/ 58613 h 2394757"/>
                  <a:gd name="connsiteX17" fmla="*/ 454238 w 2670597"/>
                  <a:gd name="connsiteY17" fmla="*/ 333533 h 2394757"/>
                  <a:gd name="connsiteX18" fmla="*/ 672282 w 2670597"/>
                  <a:gd name="connsiteY18" fmla="*/ 469894 h 2394757"/>
                  <a:gd name="connsiteX19" fmla="*/ 858467 w 2670597"/>
                  <a:gd name="connsiteY19" fmla="*/ 593021 h 2394757"/>
                  <a:gd name="connsiteX20" fmla="*/ 980598 w 2670597"/>
                  <a:gd name="connsiteY20" fmla="*/ 761077 h 2394757"/>
                  <a:gd name="connsiteX21" fmla="*/ 1012666 w 2670597"/>
                  <a:gd name="connsiteY21" fmla="*/ 973645 h 2394757"/>
                  <a:gd name="connsiteX22" fmla="*/ 1040295 w 2670597"/>
                  <a:gd name="connsiteY22" fmla="*/ 1484449 h 2394757"/>
                  <a:gd name="connsiteX23" fmla="*/ 1068256 w 2670597"/>
                  <a:gd name="connsiteY23" fmla="*/ 2002015 h 2394757"/>
                  <a:gd name="connsiteX24" fmla="*/ 1217187 w 2670597"/>
                  <a:gd name="connsiteY24" fmla="*/ 2383344 h 2394757"/>
                  <a:gd name="connsiteX25" fmla="*/ 1534629 w 2670597"/>
                  <a:gd name="connsiteY25" fmla="*/ 2194298 h 2394757"/>
                  <a:gd name="connsiteX26" fmla="*/ 1683809 w 2670597"/>
                  <a:gd name="connsiteY26" fmla="*/ 1986417 h 2394757"/>
                  <a:gd name="connsiteX27" fmla="*/ 1822410 w 2670597"/>
                  <a:gd name="connsiteY27" fmla="*/ 1796291 h 2394757"/>
                  <a:gd name="connsiteX28" fmla="*/ 1981339 w 2670597"/>
                  <a:gd name="connsiteY28" fmla="*/ 1717594 h 2394757"/>
                  <a:gd name="connsiteX29" fmla="*/ 2156571 w 2670597"/>
                  <a:gd name="connsiteY29" fmla="*/ 1824709 h 2394757"/>
                  <a:gd name="connsiteX30" fmla="*/ 2524418 w 2670597"/>
                  <a:gd name="connsiteY30" fmla="*/ 2176584 h 2394757"/>
                  <a:gd name="connsiteX31" fmla="*/ 2617095 w 2670597"/>
                  <a:gd name="connsiteY31" fmla="*/ 2265237 h 2394757"/>
                  <a:gd name="connsiteX32" fmla="*/ 2661111 w 2670597"/>
                  <a:gd name="connsiteY32" fmla="*/ 2221221 h 2394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670597" h="2394757">
                    <a:moveTo>
                      <a:pt x="2661111" y="2221263"/>
                    </a:moveTo>
                    <a:cubicBezTo>
                      <a:pt x="2536573" y="2102077"/>
                      <a:pt x="2412035" y="1982932"/>
                      <a:pt x="2287498" y="1863746"/>
                    </a:cubicBezTo>
                    <a:cubicBezTo>
                      <a:pt x="2190464" y="1770903"/>
                      <a:pt x="2069453" y="1627240"/>
                      <a:pt x="1918116" y="1658230"/>
                    </a:cubicBezTo>
                    <a:cubicBezTo>
                      <a:pt x="1852279" y="1671712"/>
                      <a:pt x="1802207" y="1721162"/>
                      <a:pt x="1762423" y="1772272"/>
                    </a:cubicBezTo>
                    <a:cubicBezTo>
                      <a:pt x="1712060" y="1836988"/>
                      <a:pt x="1665887" y="1905231"/>
                      <a:pt x="1618055" y="1971814"/>
                    </a:cubicBezTo>
                    <a:cubicBezTo>
                      <a:pt x="1568315" y="2041094"/>
                      <a:pt x="1518575" y="2110415"/>
                      <a:pt x="1468876" y="2179695"/>
                    </a:cubicBezTo>
                    <a:cubicBezTo>
                      <a:pt x="1431166" y="2232215"/>
                      <a:pt x="1388768" y="2287182"/>
                      <a:pt x="1330109" y="2317384"/>
                    </a:cubicBezTo>
                    <a:cubicBezTo>
                      <a:pt x="1276095" y="2345220"/>
                      <a:pt x="1217311" y="2328584"/>
                      <a:pt x="1181925" y="2280089"/>
                    </a:cubicBezTo>
                    <a:cubicBezTo>
                      <a:pt x="1137826" y="2219687"/>
                      <a:pt x="1137951" y="2139828"/>
                      <a:pt x="1134051" y="2068349"/>
                    </a:cubicBezTo>
                    <a:cubicBezTo>
                      <a:pt x="1124717" y="1895814"/>
                      <a:pt x="1115424" y="1723319"/>
                      <a:pt x="1106090" y="1550784"/>
                    </a:cubicBezTo>
                    <a:lnTo>
                      <a:pt x="1078337" y="1037366"/>
                    </a:lnTo>
                    <a:cubicBezTo>
                      <a:pt x="1070372" y="890302"/>
                      <a:pt x="1067426" y="733904"/>
                      <a:pt x="969356" y="614469"/>
                    </a:cubicBezTo>
                    <a:cubicBezTo>
                      <a:pt x="924137" y="559419"/>
                      <a:pt x="864399" y="517768"/>
                      <a:pt x="804868" y="479643"/>
                    </a:cubicBezTo>
                    <a:cubicBezTo>
                      <a:pt x="735256" y="435047"/>
                      <a:pt x="664774" y="391819"/>
                      <a:pt x="594664" y="348011"/>
                    </a:cubicBezTo>
                    <a:cubicBezTo>
                      <a:pt x="448139" y="256371"/>
                      <a:pt x="301573" y="164731"/>
                      <a:pt x="155048" y="73091"/>
                    </a:cubicBezTo>
                    <a:cubicBezTo>
                      <a:pt x="118708" y="50357"/>
                      <a:pt x="82367" y="27623"/>
                      <a:pt x="46026" y="4890"/>
                    </a:cubicBezTo>
                    <a:cubicBezTo>
                      <a:pt x="11967" y="-16392"/>
                      <a:pt x="-19313" y="37414"/>
                      <a:pt x="14622" y="58613"/>
                    </a:cubicBezTo>
                    <a:cubicBezTo>
                      <a:pt x="161147" y="150253"/>
                      <a:pt x="307713" y="241893"/>
                      <a:pt x="454238" y="333533"/>
                    </a:cubicBezTo>
                    <a:cubicBezTo>
                      <a:pt x="526919" y="379001"/>
                      <a:pt x="599601" y="424427"/>
                      <a:pt x="672282" y="469894"/>
                    </a:cubicBezTo>
                    <a:cubicBezTo>
                      <a:pt x="735049" y="509139"/>
                      <a:pt x="800886" y="546226"/>
                      <a:pt x="858467" y="593021"/>
                    </a:cubicBezTo>
                    <a:cubicBezTo>
                      <a:pt x="914015" y="638198"/>
                      <a:pt x="957823" y="692461"/>
                      <a:pt x="980598" y="761077"/>
                    </a:cubicBezTo>
                    <a:cubicBezTo>
                      <a:pt x="1003332" y="829651"/>
                      <a:pt x="1008642" y="902001"/>
                      <a:pt x="1012666" y="973645"/>
                    </a:cubicBezTo>
                    <a:cubicBezTo>
                      <a:pt x="1022249" y="1143900"/>
                      <a:pt x="1031085" y="1314195"/>
                      <a:pt x="1040295" y="1484449"/>
                    </a:cubicBezTo>
                    <a:cubicBezTo>
                      <a:pt x="1049629" y="1656985"/>
                      <a:pt x="1058922" y="1829479"/>
                      <a:pt x="1068256" y="2002015"/>
                    </a:cubicBezTo>
                    <a:cubicBezTo>
                      <a:pt x="1075391" y="2133896"/>
                      <a:pt x="1067053" y="2325514"/>
                      <a:pt x="1217187" y="2383344"/>
                    </a:cubicBezTo>
                    <a:cubicBezTo>
                      <a:pt x="1355788" y="2436736"/>
                      <a:pt x="1465349" y="2290792"/>
                      <a:pt x="1534629" y="2194298"/>
                    </a:cubicBezTo>
                    <a:cubicBezTo>
                      <a:pt x="1584370" y="2125018"/>
                      <a:pt x="1634110" y="2055697"/>
                      <a:pt x="1683809" y="1986417"/>
                    </a:cubicBezTo>
                    <a:cubicBezTo>
                      <a:pt x="1729318" y="1923028"/>
                      <a:pt x="1772089" y="1855988"/>
                      <a:pt x="1822410" y="1796291"/>
                    </a:cubicBezTo>
                    <a:cubicBezTo>
                      <a:pt x="1862733" y="1748459"/>
                      <a:pt x="1914797" y="1706808"/>
                      <a:pt x="1981339" y="1717594"/>
                    </a:cubicBezTo>
                    <a:cubicBezTo>
                      <a:pt x="2049872" y="1728671"/>
                      <a:pt x="2107619" y="1778909"/>
                      <a:pt x="2156571" y="1824709"/>
                    </a:cubicBezTo>
                    <a:cubicBezTo>
                      <a:pt x="2280487" y="1940576"/>
                      <a:pt x="2401830" y="2059264"/>
                      <a:pt x="2524418" y="2176584"/>
                    </a:cubicBezTo>
                    <a:cubicBezTo>
                      <a:pt x="2555324" y="2206121"/>
                      <a:pt x="2586189" y="2235700"/>
                      <a:pt x="2617095" y="2265237"/>
                    </a:cubicBezTo>
                    <a:cubicBezTo>
                      <a:pt x="2646052" y="2292907"/>
                      <a:pt x="2690109" y="2248975"/>
                      <a:pt x="2661111" y="222122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19F55EF-54F8-4C8E-76CC-EAA6DBDEAE44}"/>
                </a:ext>
              </a:extLst>
            </p:cNvPr>
            <p:cNvSpPr/>
            <p:nvPr/>
          </p:nvSpPr>
          <p:spPr>
            <a:xfrm flipH="1">
              <a:off x="8519621" y="5655243"/>
              <a:ext cx="2712492" cy="463133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41C4EB7A-7A71-E0EF-D826-324408C03290}"/>
                </a:ext>
              </a:extLst>
            </p:cNvPr>
            <p:cNvSpPr/>
            <p:nvPr/>
          </p:nvSpPr>
          <p:spPr>
            <a:xfrm rot="336353" flipH="1">
              <a:off x="8963622" y="3687834"/>
              <a:ext cx="1597847" cy="422461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6" name="!!robin">
            <a:extLst>
              <a:ext uri="{FF2B5EF4-FFF2-40B4-BE49-F238E27FC236}">
                <a16:creationId xmlns:a16="http://schemas.microsoft.com/office/drawing/2014/main" id="{59C67390-01EF-AC4B-9462-B681AC203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r="57"/>
          <a:stretch/>
        </p:blipFill>
        <p:spPr>
          <a:xfrm>
            <a:off x="6181837" y="3044697"/>
            <a:ext cx="1109096" cy="1110366"/>
          </a:xfrm>
          <a:prstGeom prst="rect">
            <a:avLst/>
          </a:prstGeom>
        </p:spPr>
      </p:pic>
      <p:pic>
        <p:nvPicPr>
          <p:cNvPr id="37" name="!!fruitcake">
            <a:extLst>
              <a:ext uri="{FF2B5EF4-FFF2-40B4-BE49-F238E27FC236}">
                <a16:creationId xmlns:a16="http://schemas.microsoft.com/office/drawing/2014/main" id="{C56A8B74-18AD-C88A-5FEA-D13A3206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3752396" y="1524490"/>
            <a:ext cx="1078731" cy="1080000"/>
          </a:xfrm>
          <a:prstGeom prst="rect">
            <a:avLst/>
          </a:prstGeom>
        </p:spPr>
      </p:pic>
      <p:pic>
        <p:nvPicPr>
          <p:cNvPr id="41" name="!!kevin">
            <a:extLst>
              <a:ext uri="{FF2B5EF4-FFF2-40B4-BE49-F238E27FC236}">
                <a16:creationId xmlns:a16="http://schemas.microsoft.com/office/drawing/2014/main" id="{A856B83C-25FE-B695-6A97-02FF33783D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r="70"/>
          <a:stretch/>
        </p:blipFill>
        <p:spPr>
          <a:xfrm>
            <a:off x="4509252" y="719378"/>
            <a:ext cx="909435" cy="910705"/>
          </a:xfrm>
          <a:prstGeom prst="rect">
            <a:avLst/>
          </a:prstGeom>
        </p:spPr>
      </p:pic>
      <p:pic>
        <p:nvPicPr>
          <p:cNvPr id="43" name="!!eggnog">
            <a:extLst>
              <a:ext uri="{FF2B5EF4-FFF2-40B4-BE49-F238E27FC236}">
                <a16:creationId xmlns:a16="http://schemas.microsoft.com/office/drawing/2014/main" id="{D8E866DC-1709-2EA7-BC34-13F18D73EE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r="49"/>
          <a:stretch/>
        </p:blipFill>
        <p:spPr>
          <a:xfrm>
            <a:off x="5594657" y="1308482"/>
            <a:ext cx="1303513" cy="1304782"/>
          </a:xfrm>
          <a:prstGeom prst="rect">
            <a:avLst/>
          </a:prstGeom>
        </p:spPr>
      </p:pic>
      <p:pic>
        <p:nvPicPr>
          <p:cNvPr id="45" name="!!mistletoe">
            <a:hlinkClick r:id="rId7" action="ppaction://hlinksldjump"/>
            <a:extLst>
              <a:ext uri="{FF2B5EF4-FFF2-40B4-BE49-F238E27FC236}">
                <a16:creationId xmlns:a16="http://schemas.microsoft.com/office/drawing/2014/main" id="{977FB310-EACC-630C-61BE-47FE9D23BE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10678194" y="696877"/>
            <a:ext cx="1078731" cy="1080000"/>
          </a:xfrm>
          <a:prstGeom prst="rect">
            <a:avLst/>
          </a:prstGeom>
        </p:spPr>
      </p:pic>
      <p:pic>
        <p:nvPicPr>
          <p:cNvPr id="46" name="!!tinytim">
            <a:extLst>
              <a:ext uri="{FF2B5EF4-FFF2-40B4-BE49-F238E27FC236}">
                <a16:creationId xmlns:a16="http://schemas.microsoft.com/office/drawing/2014/main" id="{87E94F90-80A2-7C3B-2877-89ACA8ADD9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/>
        </p:blipFill>
        <p:spPr>
          <a:xfrm>
            <a:off x="9645967" y="3940880"/>
            <a:ext cx="723400" cy="724672"/>
          </a:xfrm>
          <a:prstGeom prst="rect">
            <a:avLst/>
          </a:prstGeom>
        </p:spPr>
      </p:pic>
      <p:pic>
        <p:nvPicPr>
          <p:cNvPr id="47" name="!!nutmeg">
            <a:extLst>
              <a:ext uri="{FF2B5EF4-FFF2-40B4-BE49-F238E27FC236}">
                <a16:creationId xmlns:a16="http://schemas.microsoft.com/office/drawing/2014/main" id="{DC43600F-9A1B-6033-16E3-F9A90E3381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/>
        </p:blipFill>
        <p:spPr>
          <a:xfrm>
            <a:off x="3207279" y="3112587"/>
            <a:ext cx="1200546" cy="1201816"/>
          </a:xfrm>
          <a:prstGeom prst="rect">
            <a:avLst/>
          </a:prstGeom>
        </p:spPr>
      </p:pic>
      <p:pic>
        <p:nvPicPr>
          <p:cNvPr id="74" name="!!mary">
            <a:hlinkClick r:id="rId11" action="ppaction://hlinksldjump"/>
            <a:extLst>
              <a:ext uri="{FF2B5EF4-FFF2-40B4-BE49-F238E27FC236}">
                <a16:creationId xmlns:a16="http://schemas.microsoft.com/office/drawing/2014/main" id="{0BC0CD3A-7D5D-73E3-B0CA-B1966B746CFE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8998139" y="2623840"/>
            <a:ext cx="1078731" cy="1080000"/>
          </a:xfrm>
          <a:prstGeom prst="rect">
            <a:avLst/>
          </a:prstGeom>
        </p:spPr>
      </p:pic>
      <p:pic>
        <p:nvPicPr>
          <p:cNvPr id="75" name="!!sprout">
            <a:extLst>
              <a:ext uri="{FF2B5EF4-FFF2-40B4-BE49-F238E27FC236}">
                <a16:creationId xmlns:a16="http://schemas.microsoft.com/office/drawing/2014/main" id="{B54478F7-0C62-D37E-71E5-2CBA4074586E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7265779" y="2507938"/>
            <a:ext cx="1078731" cy="1080000"/>
          </a:xfrm>
          <a:prstGeom prst="rect">
            <a:avLst/>
          </a:prstGeom>
        </p:spPr>
      </p:pic>
      <p:pic>
        <p:nvPicPr>
          <p:cNvPr id="76" name="!!sugarplum">
            <a:extLst>
              <a:ext uri="{FF2B5EF4-FFF2-40B4-BE49-F238E27FC236}">
                <a16:creationId xmlns:a16="http://schemas.microsoft.com/office/drawing/2014/main" id="{FDFD6D09-8F63-AE74-E6C9-FB797F43601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 bwMode="auto">
          <a:xfrm>
            <a:off x="1322827" y="1576466"/>
            <a:ext cx="1078731" cy="108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!!chestnut">
            <a:extLst>
              <a:ext uri="{FF2B5EF4-FFF2-40B4-BE49-F238E27FC236}">
                <a16:creationId xmlns:a16="http://schemas.microsoft.com/office/drawing/2014/main" id="{53DD8BE6-2CE1-0FB2-D9CA-240940511EDF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76"/>
          <a:stretch/>
        </p:blipFill>
        <p:spPr>
          <a:xfrm>
            <a:off x="8340961" y="743912"/>
            <a:ext cx="832623" cy="833890"/>
          </a:xfrm>
          <a:prstGeom prst="rect">
            <a:avLst/>
          </a:prstGeom>
        </p:spPr>
      </p:pic>
      <p:pic>
        <p:nvPicPr>
          <p:cNvPr id="9" name="!!frankincense">
            <a:extLst>
              <a:ext uri="{FF2B5EF4-FFF2-40B4-BE49-F238E27FC236}">
                <a16:creationId xmlns:a16="http://schemas.microsoft.com/office/drawing/2014/main" id="{02A94428-E37A-579D-1872-453421F0C0E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7"/>
          <a:stretch/>
        </p:blipFill>
        <p:spPr>
          <a:xfrm>
            <a:off x="2322933" y="3761015"/>
            <a:ext cx="1079297" cy="1080000"/>
          </a:xfrm>
          <a:prstGeom prst="rect">
            <a:avLst/>
          </a:prstGeom>
        </p:spPr>
      </p:pic>
      <p:pic>
        <p:nvPicPr>
          <p:cNvPr id="78" name="!!humbug">
            <a:extLst>
              <a:ext uri="{FF2B5EF4-FFF2-40B4-BE49-F238E27FC236}">
                <a16:creationId xmlns:a16="http://schemas.microsoft.com/office/drawing/2014/main" id="{F0FD998D-4DFD-E533-72BD-DBC11DDE78D1}"/>
              </a:ext>
            </a:extLst>
          </p:cNvPr>
          <p:cNvPicPr preferRelativeResize="0"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56916" y="608386"/>
            <a:ext cx="1078731" cy="1080000"/>
          </a:xfrm>
          <a:prstGeom prst="rect">
            <a:avLst/>
          </a:prstGeom>
        </p:spPr>
      </p:pic>
      <p:pic>
        <p:nvPicPr>
          <p:cNvPr id="79" name="!!wenceslas">
            <a:extLst>
              <a:ext uri="{FF2B5EF4-FFF2-40B4-BE49-F238E27FC236}">
                <a16:creationId xmlns:a16="http://schemas.microsoft.com/office/drawing/2014/main" id="{E3820050-BE20-63D9-814E-C563C00F193D}"/>
              </a:ext>
            </a:extLst>
          </p:cNvPr>
          <p:cNvPicPr preferRelativeResize="0"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6453363" y="4758874"/>
            <a:ext cx="1078731" cy="1080000"/>
          </a:xfrm>
          <a:prstGeom prst="rect">
            <a:avLst/>
          </a:prstGeom>
        </p:spPr>
      </p:pic>
      <p:pic>
        <p:nvPicPr>
          <p:cNvPr id="50" name="!!mcclaine">
            <a:extLst>
              <a:ext uri="{FF2B5EF4-FFF2-40B4-BE49-F238E27FC236}">
                <a16:creationId xmlns:a16="http://schemas.microsoft.com/office/drawing/2014/main" id="{4B180BBC-AEBD-7E34-FD3B-7ED9AFFADCAF}"/>
              </a:ext>
            </a:extLst>
          </p:cNvPr>
          <p:cNvPicPr preferRelativeResize="0"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4493324" y="2459730"/>
            <a:ext cx="1078731" cy="1080000"/>
          </a:xfrm>
          <a:prstGeom prst="rect">
            <a:avLst/>
          </a:prstGeom>
        </p:spPr>
      </p:pic>
      <p:pic>
        <p:nvPicPr>
          <p:cNvPr id="49" name="!!carol">
            <a:extLst>
              <a:ext uri="{FF2B5EF4-FFF2-40B4-BE49-F238E27FC236}">
                <a16:creationId xmlns:a16="http://schemas.microsoft.com/office/drawing/2014/main" id="{C8E84BC0-ACB8-4E29-F066-5B43ACE4A44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1289792" y="81229"/>
            <a:ext cx="1078731" cy="1080000"/>
          </a:xfrm>
          <a:prstGeom prst="rect">
            <a:avLst/>
          </a:prstGeom>
        </p:spPr>
      </p:pic>
      <p:pic>
        <p:nvPicPr>
          <p:cNvPr id="77" name="!!brendalee">
            <a:extLst>
              <a:ext uri="{FF2B5EF4-FFF2-40B4-BE49-F238E27FC236}">
                <a16:creationId xmlns:a16="http://schemas.microsoft.com/office/drawing/2014/main" id="{F5E583F0-69F8-1C27-3E03-4975187E24DE}"/>
              </a:ext>
            </a:extLst>
          </p:cNvPr>
          <p:cNvPicPr preferRelativeResize="0"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1962715" y="5818577"/>
            <a:ext cx="1078731" cy="1080000"/>
          </a:xfrm>
          <a:prstGeom prst="ellipse">
            <a:avLst/>
          </a:prstGeom>
          <a:ln w="12700">
            <a:noFill/>
          </a:ln>
        </p:spPr>
      </p:pic>
      <p:pic>
        <p:nvPicPr>
          <p:cNvPr id="4" name="!!jolly">
            <a:extLst>
              <a:ext uri="{FF2B5EF4-FFF2-40B4-BE49-F238E27FC236}">
                <a16:creationId xmlns:a16="http://schemas.microsoft.com/office/drawing/2014/main" id="{BCE524E3-6B2C-26BA-E58E-A15E9D1AFBC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>
            <a:off x="10941979" y="2345678"/>
            <a:ext cx="1078731" cy="1080000"/>
          </a:xfrm>
          <a:prstGeom prst="rect">
            <a:avLst/>
          </a:prstGeom>
        </p:spPr>
      </p:pic>
      <p:pic>
        <p:nvPicPr>
          <p:cNvPr id="39" name="!!gingerbread">
            <a:extLst>
              <a:ext uri="{FF2B5EF4-FFF2-40B4-BE49-F238E27FC236}">
                <a16:creationId xmlns:a16="http://schemas.microsoft.com/office/drawing/2014/main" id="{3CAEC36B-304E-4B86-8DD5-931F0F5D5E5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" r="75"/>
          <a:stretch/>
        </p:blipFill>
        <p:spPr>
          <a:xfrm>
            <a:off x="3565735" y="4942041"/>
            <a:ext cx="842288" cy="843557"/>
          </a:xfrm>
          <a:prstGeom prst="ellipse">
            <a:avLst/>
          </a:prstGeom>
          <a:ln>
            <a:noFill/>
          </a:ln>
        </p:spPr>
      </p:pic>
      <p:pic>
        <p:nvPicPr>
          <p:cNvPr id="44" name="!!gravy">
            <a:extLst>
              <a:ext uri="{FF2B5EF4-FFF2-40B4-BE49-F238E27FC236}">
                <a16:creationId xmlns:a16="http://schemas.microsoft.com/office/drawing/2014/main" id="{D6189AC7-B3B5-888C-7956-B20CE1837DB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" r="41"/>
          <a:stretch/>
        </p:blipFill>
        <p:spPr>
          <a:xfrm>
            <a:off x="9316676" y="5695232"/>
            <a:ext cx="1567574" cy="1568845"/>
          </a:xfrm>
          <a:prstGeom prst="ellipse">
            <a:avLst/>
          </a:prstGeom>
          <a:ln>
            <a:noFill/>
          </a:ln>
        </p:spPr>
      </p:pic>
      <p:pic>
        <p:nvPicPr>
          <p:cNvPr id="35" name="!!pudding">
            <a:extLst>
              <a:ext uri="{FF2B5EF4-FFF2-40B4-BE49-F238E27FC236}">
                <a16:creationId xmlns:a16="http://schemas.microsoft.com/office/drawing/2014/main" id="{644F3BD7-2F6A-2EE3-9CA2-6B0D516FF16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" r="84"/>
          <a:stretch/>
        </p:blipFill>
        <p:spPr>
          <a:xfrm>
            <a:off x="8560976" y="4226486"/>
            <a:ext cx="755373" cy="756643"/>
          </a:xfrm>
          <a:prstGeom prst="rect">
            <a:avLst/>
          </a:prstGeom>
        </p:spPr>
      </p:pic>
      <p:pic>
        <p:nvPicPr>
          <p:cNvPr id="48" name="!!potato">
            <a:extLst>
              <a:ext uri="{FF2B5EF4-FFF2-40B4-BE49-F238E27FC236}">
                <a16:creationId xmlns:a16="http://schemas.microsoft.com/office/drawing/2014/main" id="{1A99E204-B459-DCEE-51A3-56DD4CEAC07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/>
        </p:blipFill>
        <p:spPr>
          <a:xfrm flipH="1">
            <a:off x="11186713" y="3675766"/>
            <a:ext cx="1078731" cy="1080000"/>
          </a:xfrm>
          <a:prstGeom prst="ellipse">
            <a:avLst/>
          </a:prstGeom>
          <a:ln w="12700">
            <a:noFill/>
          </a:ln>
        </p:spPr>
      </p:pic>
      <p:pic>
        <p:nvPicPr>
          <p:cNvPr id="5" name="!!noel">
            <a:extLst>
              <a:ext uri="{FF2B5EF4-FFF2-40B4-BE49-F238E27FC236}">
                <a16:creationId xmlns:a16="http://schemas.microsoft.com/office/drawing/2014/main" id="{5D265054-CB1D-60CC-319C-5197A600DF5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" r="86"/>
          <a:stretch/>
        </p:blipFill>
        <p:spPr>
          <a:xfrm>
            <a:off x="7426693" y="5707342"/>
            <a:ext cx="733405" cy="734673"/>
          </a:xfrm>
          <a:prstGeom prst="rect">
            <a:avLst/>
          </a:prstGeom>
        </p:spPr>
      </p:pic>
      <p:sp>
        <p:nvSpPr>
          <p:cNvPr id="199" name="!!topbanner">
            <a:extLst>
              <a:ext uri="{FF2B5EF4-FFF2-40B4-BE49-F238E27FC236}">
                <a16:creationId xmlns:a16="http://schemas.microsoft.com/office/drawing/2014/main" id="{15A92D24-F706-1F1D-A419-2E72F5DF0261}"/>
              </a:ext>
            </a:extLst>
          </p:cNvPr>
          <p:cNvSpPr/>
          <p:nvPr/>
        </p:nvSpPr>
        <p:spPr>
          <a:xfrm>
            <a:off x="0" y="-141079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6" name="!!11">
            <a:hlinkClick r:id="rId29" action="ppaction://hlinksldjump"/>
            <a:extLst>
              <a:ext uri="{FF2B5EF4-FFF2-40B4-BE49-F238E27FC236}">
                <a16:creationId xmlns:a16="http://schemas.microsoft.com/office/drawing/2014/main" id="{B8627A99-8F56-4321-A19E-535DFB757311}"/>
              </a:ext>
            </a:extLst>
          </p:cNvPr>
          <p:cNvSpPr>
            <a:spLocks/>
          </p:cNvSpPr>
          <p:nvPr/>
        </p:nvSpPr>
        <p:spPr>
          <a:xfrm>
            <a:off x="3376510" y="3338513"/>
            <a:ext cx="793023" cy="793023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11</a:t>
            </a:r>
          </a:p>
        </p:txBody>
      </p:sp>
      <p:sp>
        <p:nvSpPr>
          <p:cNvPr id="97" name="!!18">
            <a:hlinkClick r:id="rId30" action="ppaction://hlinksldjump"/>
            <a:extLst>
              <a:ext uri="{FF2B5EF4-FFF2-40B4-BE49-F238E27FC236}">
                <a16:creationId xmlns:a16="http://schemas.microsoft.com/office/drawing/2014/main" id="{334E009F-1478-02BB-CC2A-DD771042A994}"/>
              </a:ext>
            </a:extLst>
          </p:cNvPr>
          <p:cNvSpPr>
            <a:spLocks/>
          </p:cNvSpPr>
          <p:nvPr/>
        </p:nvSpPr>
        <p:spPr>
          <a:xfrm>
            <a:off x="3917459" y="1645748"/>
            <a:ext cx="779404" cy="779404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18</a:t>
            </a:r>
          </a:p>
        </p:txBody>
      </p:sp>
      <p:sp>
        <p:nvSpPr>
          <p:cNvPr id="98" name="!!6">
            <a:hlinkClick r:id="rId31" action="ppaction://hlinksldjump"/>
            <a:extLst>
              <a:ext uri="{FF2B5EF4-FFF2-40B4-BE49-F238E27FC236}">
                <a16:creationId xmlns:a16="http://schemas.microsoft.com/office/drawing/2014/main" id="{C583DF1D-9AF5-2790-AD77-12FB2AC06DC6}"/>
              </a:ext>
            </a:extLst>
          </p:cNvPr>
          <p:cNvSpPr>
            <a:spLocks/>
          </p:cNvSpPr>
          <p:nvPr/>
        </p:nvSpPr>
        <p:spPr>
          <a:xfrm>
            <a:off x="7349383" y="2589600"/>
            <a:ext cx="836078" cy="836078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00" name="!!8">
            <a:hlinkClick r:id="rId32" action="ppaction://hlinksldjump"/>
            <a:extLst>
              <a:ext uri="{FF2B5EF4-FFF2-40B4-BE49-F238E27FC236}">
                <a16:creationId xmlns:a16="http://schemas.microsoft.com/office/drawing/2014/main" id="{C9F58FE6-F5B5-58E5-4874-9B0FC5016646}"/>
              </a:ext>
            </a:extLst>
          </p:cNvPr>
          <p:cNvSpPr>
            <a:spLocks/>
          </p:cNvSpPr>
          <p:nvPr/>
        </p:nvSpPr>
        <p:spPr>
          <a:xfrm>
            <a:off x="4667578" y="2567283"/>
            <a:ext cx="791173" cy="791173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01" name="!!10">
            <a:hlinkClick r:id="rId33" action="ppaction://hlinksldjump"/>
            <a:extLst>
              <a:ext uri="{FF2B5EF4-FFF2-40B4-BE49-F238E27FC236}">
                <a16:creationId xmlns:a16="http://schemas.microsoft.com/office/drawing/2014/main" id="{86668763-EB13-B76D-8924-2F0BFBB45BD9}"/>
              </a:ext>
            </a:extLst>
          </p:cNvPr>
          <p:cNvSpPr>
            <a:spLocks/>
          </p:cNvSpPr>
          <p:nvPr/>
        </p:nvSpPr>
        <p:spPr>
          <a:xfrm>
            <a:off x="11278359" y="3755886"/>
            <a:ext cx="827389" cy="827389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154" name="!!22">
            <a:hlinkClick r:id="rId34" action="ppaction://hlinksldjump"/>
            <a:extLst>
              <a:ext uri="{FF2B5EF4-FFF2-40B4-BE49-F238E27FC236}">
                <a16:creationId xmlns:a16="http://schemas.microsoft.com/office/drawing/2014/main" id="{DC5F30C7-CF47-E4F1-EDCA-4894A55CEEEE}"/>
              </a:ext>
            </a:extLst>
          </p:cNvPr>
          <p:cNvSpPr>
            <a:spLocks/>
          </p:cNvSpPr>
          <p:nvPr/>
        </p:nvSpPr>
        <p:spPr>
          <a:xfrm>
            <a:off x="7458620" y="5707341"/>
            <a:ext cx="734673" cy="734673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22</a:t>
            </a:r>
          </a:p>
        </p:txBody>
      </p:sp>
      <p:sp>
        <p:nvSpPr>
          <p:cNvPr id="156" name="!!12">
            <a:hlinkClick r:id="rId35" action="ppaction://hlinksldjump"/>
            <a:extLst>
              <a:ext uri="{FF2B5EF4-FFF2-40B4-BE49-F238E27FC236}">
                <a16:creationId xmlns:a16="http://schemas.microsoft.com/office/drawing/2014/main" id="{F9C8410D-02F2-D4D1-6C26-E10A2527F8E9}"/>
              </a:ext>
            </a:extLst>
          </p:cNvPr>
          <p:cNvSpPr>
            <a:spLocks/>
          </p:cNvSpPr>
          <p:nvPr/>
        </p:nvSpPr>
        <p:spPr>
          <a:xfrm>
            <a:off x="9643290" y="3902818"/>
            <a:ext cx="710319" cy="710319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12</a:t>
            </a:r>
          </a:p>
        </p:txBody>
      </p:sp>
      <p:sp>
        <p:nvSpPr>
          <p:cNvPr id="163" name="!!7">
            <a:hlinkClick r:id="rId11" action="ppaction://hlinksldjump"/>
            <a:extLst>
              <a:ext uri="{FF2B5EF4-FFF2-40B4-BE49-F238E27FC236}">
                <a16:creationId xmlns:a16="http://schemas.microsoft.com/office/drawing/2014/main" id="{40D2CF23-88FA-92C2-37AF-A599CBDD1EE5}"/>
              </a:ext>
            </a:extLst>
          </p:cNvPr>
          <p:cNvSpPr>
            <a:spLocks/>
          </p:cNvSpPr>
          <p:nvPr/>
        </p:nvSpPr>
        <p:spPr>
          <a:xfrm>
            <a:off x="9066510" y="2638448"/>
            <a:ext cx="928346" cy="928346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73" name="!!17">
            <a:hlinkClick r:id="rId36" action="ppaction://hlinksldjump"/>
            <a:extLst>
              <a:ext uri="{FF2B5EF4-FFF2-40B4-BE49-F238E27FC236}">
                <a16:creationId xmlns:a16="http://schemas.microsoft.com/office/drawing/2014/main" id="{A5615919-7649-EB3E-8A93-0EB93FE65842}"/>
              </a:ext>
            </a:extLst>
          </p:cNvPr>
          <p:cNvSpPr>
            <a:spLocks/>
          </p:cNvSpPr>
          <p:nvPr/>
        </p:nvSpPr>
        <p:spPr>
          <a:xfrm>
            <a:off x="3539979" y="4927185"/>
            <a:ext cx="854180" cy="854180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17</a:t>
            </a:r>
          </a:p>
        </p:txBody>
      </p:sp>
      <p:sp>
        <p:nvSpPr>
          <p:cNvPr id="174" name="!!5">
            <a:hlinkClick r:id="rId37" action="ppaction://hlinksldjump"/>
            <a:extLst>
              <a:ext uri="{FF2B5EF4-FFF2-40B4-BE49-F238E27FC236}">
                <a16:creationId xmlns:a16="http://schemas.microsoft.com/office/drawing/2014/main" id="{31A825E1-470C-3E49-E902-7DBC3E095FB8}"/>
              </a:ext>
            </a:extLst>
          </p:cNvPr>
          <p:cNvSpPr>
            <a:spLocks/>
          </p:cNvSpPr>
          <p:nvPr/>
        </p:nvSpPr>
        <p:spPr>
          <a:xfrm>
            <a:off x="1416474" y="1650683"/>
            <a:ext cx="950978" cy="950978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75" name="!!9">
            <a:hlinkClick r:id="rId38" action="ppaction://hlinksldjump"/>
            <a:extLst>
              <a:ext uri="{FF2B5EF4-FFF2-40B4-BE49-F238E27FC236}">
                <a16:creationId xmlns:a16="http://schemas.microsoft.com/office/drawing/2014/main" id="{5028234F-F16A-29A7-F0E5-AE8B23CE3047}"/>
              </a:ext>
            </a:extLst>
          </p:cNvPr>
          <p:cNvSpPr>
            <a:spLocks/>
          </p:cNvSpPr>
          <p:nvPr/>
        </p:nvSpPr>
        <p:spPr>
          <a:xfrm>
            <a:off x="1427305" y="220415"/>
            <a:ext cx="803703" cy="803703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9</a:t>
            </a:r>
          </a:p>
        </p:txBody>
      </p:sp>
      <p:sp>
        <p:nvSpPr>
          <p:cNvPr id="176" name="!!4">
            <a:hlinkClick r:id="rId39" action="ppaction://hlinksldjump"/>
            <a:extLst>
              <a:ext uri="{FF2B5EF4-FFF2-40B4-BE49-F238E27FC236}">
                <a16:creationId xmlns:a16="http://schemas.microsoft.com/office/drawing/2014/main" id="{B144972F-6BCC-75D9-0CAD-8D9825E6B8FF}"/>
              </a:ext>
            </a:extLst>
          </p:cNvPr>
          <p:cNvSpPr>
            <a:spLocks/>
          </p:cNvSpPr>
          <p:nvPr/>
        </p:nvSpPr>
        <p:spPr>
          <a:xfrm>
            <a:off x="2052585" y="5902568"/>
            <a:ext cx="873689" cy="873689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77" name="!!13">
            <a:hlinkClick r:id="rId7" action="ppaction://hlinksldjump"/>
            <a:extLst>
              <a:ext uri="{FF2B5EF4-FFF2-40B4-BE49-F238E27FC236}">
                <a16:creationId xmlns:a16="http://schemas.microsoft.com/office/drawing/2014/main" id="{29738EEF-5E81-8895-8E4A-67F6E7F5EA7E}"/>
              </a:ext>
            </a:extLst>
          </p:cNvPr>
          <p:cNvSpPr>
            <a:spLocks/>
          </p:cNvSpPr>
          <p:nvPr/>
        </p:nvSpPr>
        <p:spPr>
          <a:xfrm>
            <a:off x="10884250" y="814160"/>
            <a:ext cx="754904" cy="754904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13</a:t>
            </a:r>
          </a:p>
        </p:txBody>
      </p:sp>
      <p:sp>
        <p:nvSpPr>
          <p:cNvPr id="178" name="!!23">
            <a:hlinkClick r:id="rId40" action="ppaction://hlinksldjump"/>
            <a:extLst>
              <a:ext uri="{FF2B5EF4-FFF2-40B4-BE49-F238E27FC236}">
                <a16:creationId xmlns:a16="http://schemas.microsoft.com/office/drawing/2014/main" id="{500CAFE2-5BBC-4F02-7D73-35D4097840D3}"/>
              </a:ext>
            </a:extLst>
          </p:cNvPr>
          <p:cNvSpPr>
            <a:spLocks/>
          </p:cNvSpPr>
          <p:nvPr/>
        </p:nvSpPr>
        <p:spPr>
          <a:xfrm>
            <a:off x="11006172" y="2364507"/>
            <a:ext cx="897624" cy="897624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23</a:t>
            </a:r>
          </a:p>
        </p:txBody>
      </p:sp>
      <p:sp>
        <p:nvSpPr>
          <p:cNvPr id="179" name="!!16">
            <a:hlinkClick r:id="rId41" action="ppaction://hlinksldjump"/>
            <a:extLst>
              <a:ext uri="{FF2B5EF4-FFF2-40B4-BE49-F238E27FC236}">
                <a16:creationId xmlns:a16="http://schemas.microsoft.com/office/drawing/2014/main" id="{1AD64B4E-A176-A9CE-9E26-9506DE73A9A1}"/>
              </a:ext>
            </a:extLst>
          </p:cNvPr>
          <p:cNvSpPr>
            <a:spLocks/>
          </p:cNvSpPr>
          <p:nvPr/>
        </p:nvSpPr>
        <p:spPr>
          <a:xfrm>
            <a:off x="4566894" y="756967"/>
            <a:ext cx="751443" cy="751443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16</a:t>
            </a:r>
          </a:p>
        </p:txBody>
      </p:sp>
      <p:sp>
        <p:nvSpPr>
          <p:cNvPr id="180" name="!!15">
            <a:hlinkClick r:id="rId42" action="ppaction://hlinksldjump"/>
            <a:extLst>
              <a:ext uri="{FF2B5EF4-FFF2-40B4-BE49-F238E27FC236}">
                <a16:creationId xmlns:a16="http://schemas.microsoft.com/office/drawing/2014/main" id="{3255F03B-AB40-12FA-77D2-08883FA49FD7}"/>
              </a:ext>
            </a:extLst>
          </p:cNvPr>
          <p:cNvSpPr>
            <a:spLocks/>
          </p:cNvSpPr>
          <p:nvPr/>
        </p:nvSpPr>
        <p:spPr>
          <a:xfrm>
            <a:off x="5800509" y="1516536"/>
            <a:ext cx="961143" cy="961143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15</a:t>
            </a:r>
          </a:p>
        </p:txBody>
      </p:sp>
      <p:sp>
        <p:nvSpPr>
          <p:cNvPr id="183" name="!!2">
            <a:hlinkClick r:id="rId43" action="ppaction://hlinksldjump"/>
            <a:extLst>
              <a:ext uri="{FF2B5EF4-FFF2-40B4-BE49-F238E27FC236}">
                <a16:creationId xmlns:a16="http://schemas.microsoft.com/office/drawing/2014/main" id="{EDF1E0A3-4E7E-7137-6259-902DB12CF2DB}"/>
              </a:ext>
            </a:extLst>
          </p:cNvPr>
          <p:cNvSpPr>
            <a:spLocks/>
          </p:cNvSpPr>
          <p:nvPr/>
        </p:nvSpPr>
        <p:spPr>
          <a:xfrm>
            <a:off x="6612214" y="4952996"/>
            <a:ext cx="761027" cy="761027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84" name="!!20">
            <a:hlinkClick r:id="rId44" action="ppaction://hlinksldjump"/>
            <a:extLst>
              <a:ext uri="{FF2B5EF4-FFF2-40B4-BE49-F238E27FC236}">
                <a16:creationId xmlns:a16="http://schemas.microsoft.com/office/drawing/2014/main" id="{C5D55A15-5E93-DF9F-64C4-C1EC39D8A106}"/>
              </a:ext>
            </a:extLst>
          </p:cNvPr>
          <p:cNvSpPr>
            <a:spLocks/>
          </p:cNvSpPr>
          <p:nvPr/>
        </p:nvSpPr>
        <p:spPr>
          <a:xfrm>
            <a:off x="2407395" y="3852451"/>
            <a:ext cx="903315" cy="903315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20</a:t>
            </a:r>
          </a:p>
        </p:txBody>
      </p:sp>
      <p:sp>
        <p:nvSpPr>
          <p:cNvPr id="187" name="!!24">
            <a:hlinkClick r:id="rId45" action="ppaction://hlinksldjump"/>
            <a:extLst>
              <a:ext uri="{FF2B5EF4-FFF2-40B4-BE49-F238E27FC236}">
                <a16:creationId xmlns:a16="http://schemas.microsoft.com/office/drawing/2014/main" id="{07344762-5385-AC69-A395-A8CF22717A10}"/>
              </a:ext>
            </a:extLst>
          </p:cNvPr>
          <p:cNvSpPr>
            <a:spLocks/>
          </p:cNvSpPr>
          <p:nvPr/>
        </p:nvSpPr>
        <p:spPr>
          <a:xfrm>
            <a:off x="534453" y="2797783"/>
            <a:ext cx="1927629" cy="1927629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24</a:t>
            </a:r>
          </a:p>
        </p:txBody>
      </p:sp>
      <p:sp>
        <p:nvSpPr>
          <p:cNvPr id="188" name="!!14">
            <a:hlinkClick r:id="rId46" action="ppaction://hlinksldjump"/>
            <a:extLst>
              <a:ext uri="{FF2B5EF4-FFF2-40B4-BE49-F238E27FC236}">
                <a16:creationId xmlns:a16="http://schemas.microsoft.com/office/drawing/2014/main" id="{0F4856E7-A7D0-9FAB-338C-866F8B058061}"/>
              </a:ext>
            </a:extLst>
          </p:cNvPr>
          <p:cNvSpPr>
            <a:spLocks/>
          </p:cNvSpPr>
          <p:nvPr/>
        </p:nvSpPr>
        <p:spPr>
          <a:xfrm>
            <a:off x="9490337" y="5844079"/>
            <a:ext cx="1214341" cy="1214341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14</a:t>
            </a:r>
          </a:p>
        </p:txBody>
      </p:sp>
      <p:sp>
        <p:nvSpPr>
          <p:cNvPr id="189" name="!!19">
            <a:hlinkClick r:id="rId47" action="ppaction://hlinksldjump"/>
            <a:extLst>
              <a:ext uri="{FF2B5EF4-FFF2-40B4-BE49-F238E27FC236}">
                <a16:creationId xmlns:a16="http://schemas.microsoft.com/office/drawing/2014/main" id="{2889F2F4-4888-AF6D-DE3C-75D3ECCC8E62}"/>
              </a:ext>
            </a:extLst>
          </p:cNvPr>
          <p:cNvSpPr>
            <a:spLocks/>
          </p:cNvSpPr>
          <p:nvPr/>
        </p:nvSpPr>
        <p:spPr>
          <a:xfrm>
            <a:off x="8589240" y="4243756"/>
            <a:ext cx="683429" cy="683429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19</a:t>
            </a:r>
          </a:p>
        </p:txBody>
      </p:sp>
      <p:sp>
        <p:nvSpPr>
          <p:cNvPr id="190" name="!!3">
            <a:hlinkClick r:id="rId48" action="ppaction://hlinksldjump"/>
            <a:extLst>
              <a:ext uri="{FF2B5EF4-FFF2-40B4-BE49-F238E27FC236}">
                <a16:creationId xmlns:a16="http://schemas.microsoft.com/office/drawing/2014/main" id="{04D1A859-DB7F-0DA0-9163-9A4DC3C13D1C}"/>
              </a:ext>
            </a:extLst>
          </p:cNvPr>
          <p:cNvSpPr>
            <a:spLocks/>
          </p:cNvSpPr>
          <p:nvPr/>
        </p:nvSpPr>
        <p:spPr>
          <a:xfrm>
            <a:off x="162562" y="697898"/>
            <a:ext cx="861466" cy="861466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91" name="!!21">
            <a:hlinkClick r:id="rId49" action="ppaction://hlinksldjump"/>
            <a:extLst>
              <a:ext uri="{FF2B5EF4-FFF2-40B4-BE49-F238E27FC236}">
                <a16:creationId xmlns:a16="http://schemas.microsoft.com/office/drawing/2014/main" id="{37FBBD17-4E39-259E-3B60-BC4F3BABC47B}"/>
              </a:ext>
            </a:extLst>
          </p:cNvPr>
          <p:cNvSpPr>
            <a:spLocks/>
          </p:cNvSpPr>
          <p:nvPr/>
        </p:nvSpPr>
        <p:spPr>
          <a:xfrm>
            <a:off x="6356695" y="3251328"/>
            <a:ext cx="780123" cy="780123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21</a:t>
            </a:r>
          </a:p>
        </p:txBody>
      </p:sp>
      <p:sp>
        <p:nvSpPr>
          <p:cNvPr id="99" name="!!1">
            <a:hlinkClick r:id="rId50" action="ppaction://hlinksldjump"/>
            <a:extLst>
              <a:ext uri="{FF2B5EF4-FFF2-40B4-BE49-F238E27FC236}">
                <a16:creationId xmlns:a16="http://schemas.microsoft.com/office/drawing/2014/main" id="{EC5227C4-F426-8653-7D33-A020208BC40F}"/>
              </a:ext>
            </a:extLst>
          </p:cNvPr>
          <p:cNvSpPr>
            <a:spLocks/>
          </p:cNvSpPr>
          <p:nvPr/>
        </p:nvSpPr>
        <p:spPr>
          <a:xfrm>
            <a:off x="8430958" y="796471"/>
            <a:ext cx="703829" cy="703829"/>
          </a:xfrm>
          <a:prstGeom prst="ellipse">
            <a:avLst/>
          </a:prstGeom>
          <a:solidFill>
            <a:schemeClr val="bg1"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8645A2C-B85F-6722-14CF-FA7E4C0EDE24}"/>
              </a:ext>
            </a:extLst>
          </p:cNvPr>
          <p:cNvSpPr/>
          <p:nvPr/>
        </p:nvSpPr>
        <p:spPr>
          <a:xfrm>
            <a:off x="4548188" y="4208095"/>
            <a:ext cx="1978647" cy="26499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 b="1" dirty="0"/>
              <a:t>Click on</a:t>
            </a:r>
            <a:br>
              <a:rPr lang="en-GB" b="1" dirty="0"/>
            </a:br>
            <a:r>
              <a:rPr lang="en-GB" b="1" dirty="0"/>
              <a:t>today’s date </a:t>
            </a:r>
            <a:br>
              <a:rPr lang="en-GB" b="1" dirty="0"/>
            </a:br>
            <a:r>
              <a:rPr lang="en-GB" dirty="0"/>
              <a:t>to meet </a:t>
            </a:r>
            <a:br>
              <a:rPr lang="en-GB" dirty="0"/>
            </a:br>
            <a:r>
              <a:rPr lang="en-GB" dirty="0"/>
              <a:t>today’s new </a:t>
            </a:r>
            <a:br>
              <a:rPr lang="en-GB" dirty="0"/>
            </a:br>
            <a:r>
              <a:rPr lang="en-GB" dirty="0"/>
              <a:t>froggy friend</a:t>
            </a:r>
            <a:br>
              <a:rPr lang="en-GB" dirty="0"/>
            </a:br>
            <a:r>
              <a:rPr lang="en-GB" dirty="0"/>
              <a:t>&lt;3</a:t>
            </a:r>
          </a:p>
        </p:txBody>
      </p:sp>
      <p:grpSp>
        <p:nvGrpSpPr>
          <p:cNvPr id="211" name="!!back">
            <a:extLst>
              <a:ext uri="{FF2B5EF4-FFF2-40B4-BE49-F238E27FC236}">
                <a16:creationId xmlns:a16="http://schemas.microsoft.com/office/drawing/2014/main" id="{959DDF76-9B1F-EE2E-F6F7-28BAE5D8777B}"/>
              </a:ext>
            </a:extLst>
          </p:cNvPr>
          <p:cNvGrpSpPr/>
          <p:nvPr/>
        </p:nvGrpSpPr>
        <p:grpSpPr>
          <a:xfrm>
            <a:off x="13074638" y="429868"/>
            <a:ext cx="1187890" cy="1276809"/>
            <a:chOff x="8131761" y="1914725"/>
            <a:chExt cx="1187890" cy="1276809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20F5DD09-F038-DE36-B11C-B1BC3FC325D6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14" name="!!1">
                <a:extLst>
                  <a:ext uri="{FF2B5EF4-FFF2-40B4-BE49-F238E27FC236}">
                    <a16:creationId xmlns:a16="http://schemas.microsoft.com/office/drawing/2014/main" id="{EB4BD1E6-61B8-E212-89A1-212F1F71CC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5" name="Arrow: Left 214">
                <a:extLst>
                  <a:ext uri="{FF2B5EF4-FFF2-40B4-BE49-F238E27FC236}">
                    <a16:creationId xmlns:a16="http://schemas.microsoft.com/office/drawing/2014/main" id="{E8147E87-7E31-9A57-48DF-5EC1CE7FAF40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257144A6-0C33-1E1F-7D4A-FA64A1606D3F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217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FD64B71F-E8F1-8DFF-CCE6-FE3CEF15783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1" cstate="print">
                <a:extLst>
                  <a:ext uri="{BEBA8EAE-BF5A-486C-A8C5-ECC9F3942E4B}">
                    <a14:imgProps xmlns:a14="http://schemas.microsoft.com/office/drawing/2010/main">
                      <a14:imgLayer r:embed="rId5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13" name="!!back">
              <a:hlinkClick r:id="rId53" action="ppaction://hlinksldjump"/>
              <a:extLst>
                <a:ext uri="{FF2B5EF4-FFF2-40B4-BE49-F238E27FC236}">
                  <a16:creationId xmlns:a16="http://schemas.microsoft.com/office/drawing/2014/main" id="{51E18FFF-E62F-24C6-41E1-0AD0FD286336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82852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8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8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9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9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23" dur="10" fill="hold"/>
                                        <p:tgtEl>
                                          <p:spTgt spid="7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decel="10000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25" dur="750" fill="hold"/>
                                        <p:tgtEl>
                                          <p:spTgt spid="7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0" dur="10" fill="hold"/>
                                        <p:tgtEl>
                                          <p:spTgt spid="18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18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7" dur="10" fill="hold"/>
                                        <p:tgtEl>
                                          <p:spTgt spid="7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9" dur="750" fill="hold"/>
                                        <p:tgtEl>
                                          <p:spTgt spid="7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4" dur="10" fill="hold"/>
                                        <p:tgtEl>
                                          <p:spTgt spid="19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decel="10000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6" dur="750" fill="hold"/>
                                        <p:tgtEl>
                                          <p:spTgt spid="19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1" dur="10" fill="hold"/>
                                        <p:tgtEl>
                                          <p:spTgt spid="7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3" dur="750" fill="hold"/>
                                        <p:tgtEl>
                                          <p:spTgt spid="7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8" dur="10" fill="hold"/>
                                        <p:tgtEl>
                                          <p:spTgt spid="17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decel="100000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0" dur="750" fill="hold"/>
                                        <p:tgtEl>
                                          <p:spTgt spid="17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5" dur="10" fill="hold"/>
                                        <p:tgtEl>
                                          <p:spTgt spid="7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750" fill="hold"/>
                                        <p:tgtEl>
                                          <p:spTgt spid="7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2" dur="10" fill="hold"/>
                                        <p:tgtEl>
                                          <p:spTgt spid="17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decel="10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4" dur="750" fill="hold"/>
                                        <p:tgtEl>
                                          <p:spTgt spid="17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79" dur="10" fill="hold"/>
                                        <p:tgtEl>
                                          <p:spTgt spid="7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1" dur="750" fill="hold"/>
                                        <p:tgtEl>
                                          <p:spTgt spid="7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6" dur="10" fill="hold"/>
                                        <p:tgtEl>
                                          <p:spTgt spid="9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decel="10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8" dur="750" fill="hold"/>
                                        <p:tgtEl>
                                          <p:spTgt spid="9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10" fill="hold"/>
                                        <p:tgtEl>
                                          <p:spTgt spid="7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7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0" dur="10" fill="hold"/>
                                        <p:tgtEl>
                                          <p:spTgt spid="16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750" fill="hold"/>
                                        <p:tgtEl>
                                          <p:spTgt spid="16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07" dur="10" fill="hold"/>
                                        <p:tgtEl>
                                          <p:spTgt spid="5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6" presetClass="emph" presetSubtype="0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09" dur="750" fill="hold"/>
                                        <p:tgtEl>
                                          <p:spTgt spid="5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14" dur="10" fill="hold"/>
                                        <p:tgtEl>
                                          <p:spTgt spid="10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decel="100000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16" dur="750" fill="hold"/>
                                        <p:tgtEl>
                                          <p:spTgt spid="10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1" dur="10" fill="hold"/>
                                        <p:tgtEl>
                                          <p:spTgt spid="4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8" dur="10" fill="hold"/>
                                        <p:tgtEl>
                                          <p:spTgt spid="17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0" dur="750" fill="hold"/>
                                        <p:tgtEl>
                                          <p:spTgt spid="17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mp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35" dur="10" fill="hold"/>
                                        <p:tgtEl>
                                          <p:spTgt spid="4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37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42" dur="10" fill="hold"/>
                                        <p:tgtEl>
                                          <p:spTgt spid="10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decel="100000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44" dur="750" fill="hold"/>
                                        <p:tgtEl>
                                          <p:spTgt spid="10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9" dur="10" fill="hold"/>
                                        <p:tgtEl>
                                          <p:spTgt spid="4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6" presetClass="emp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1" dur="750" fill="hold"/>
                                        <p:tgtEl>
                                          <p:spTgt spid="4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6" dur="10" fill="hold"/>
                                        <p:tgtEl>
                                          <p:spTgt spid="9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6" presetClass="emph" presetSubtype="0" de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8" dur="750" fill="hold"/>
                                        <p:tgtEl>
                                          <p:spTgt spid="9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6" presetClass="emph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63" dur="10" fill="hold"/>
                                        <p:tgtEl>
                                          <p:spTgt spid="4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6" presetClass="emph" presetSubtype="0" decel="10000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65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6" presetClass="emph" presetSubtype="0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70" dur="10" fill="hold"/>
                                        <p:tgtEl>
                                          <p:spTgt spid="15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6" presetClass="emph" presetSubtype="0" decel="100000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72" dur="750" fill="hold"/>
                                        <p:tgtEl>
                                          <p:spTgt spid="15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7" dur="10" fill="hold"/>
                                        <p:tgtEl>
                                          <p:spTgt spid="4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6" presetClass="emp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750" fill="hold"/>
                                        <p:tgtEl>
                                          <p:spTgt spid="4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4" dur="10" fill="hold"/>
                                        <p:tgtEl>
                                          <p:spTgt spid="17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6" presetClass="emph" presetSubtype="0" decel="10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6" dur="750" fill="hold"/>
                                        <p:tgtEl>
                                          <p:spTgt spid="17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6" presetClass="emph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91" dur="10" fill="hold"/>
                                        <p:tgtEl>
                                          <p:spTgt spid="4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6" presetClass="emph" presetSubtype="0" decel="10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93" dur="750" fill="hold"/>
                                        <p:tgtEl>
                                          <p:spTgt spid="4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6" presetClass="emph" presetSubtype="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98" dur="10" fill="hold"/>
                                        <p:tgtEl>
                                          <p:spTgt spid="18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6" presetClass="emph" presetSubtype="0" decel="10000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200" dur="750" fill="hold"/>
                                        <p:tgtEl>
                                          <p:spTgt spid="18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6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05" dur="10" fill="hold"/>
                                        <p:tgtEl>
                                          <p:spTgt spid="4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6" presetClass="emp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07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12" dur="10" fill="hold"/>
                                        <p:tgtEl>
                                          <p:spTgt spid="18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6" presetClass="emph" presetSubtype="0" decel="10000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14" dur="750" fill="hold"/>
                                        <p:tgtEl>
                                          <p:spTgt spid="18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19" dur="10" fill="hold"/>
                                        <p:tgtEl>
                                          <p:spTgt spid="4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6" presetClass="emp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21" dur="750" fill="hold"/>
                                        <p:tgtEl>
                                          <p:spTgt spid="4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26" dur="10" fill="hold"/>
                                        <p:tgtEl>
                                          <p:spTgt spid="17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6" presetClass="emph" presetSubtype="0" decel="10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28" dur="750" fill="hold"/>
                                        <p:tgtEl>
                                          <p:spTgt spid="17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33" dur="10" fill="hold"/>
                                        <p:tgtEl>
                                          <p:spTgt spid="3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6" presetClass="emp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35" dur="750" fill="hold"/>
                                        <p:tgtEl>
                                          <p:spTgt spid="3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40" dur="10" fill="hold"/>
                                        <p:tgtEl>
                                          <p:spTgt spid="17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42" dur="750" fill="hold"/>
                                        <p:tgtEl>
                                          <p:spTgt spid="17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6" presetClass="emph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247" dur="10" fill="hold"/>
                                        <p:tgtEl>
                                          <p:spTgt spid="3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6" presetClass="emp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249" dur="750" fill="hold"/>
                                        <p:tgtEl>
                                          <p:spTgt spid="3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6" presetClass="emph" presetSubtype="0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254" dur="10" fill="hold"/>
                                        <p:tgtEl>
                                          <p:spTgt spid="9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decel="100000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256" dur="750" fill="hold"/>
                                        <p:tgtEl>
                                          <p:spTgt spid="9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61" dur="10" fill="hold"/>
                                        <p:tgtEl>
                                          <p:spTgt spid="3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6" presetClass="emp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63" dur="750" fill="hold"/>
                                        <p:tgtEl>
                                          <p:spTgt spid="3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68" dur="10" fill="hold"/>
                                        <p:tgtEl>
                                          <p:spTgt spid="18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6" presetClass="emph" presetSubtype="0" decel="10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70" dur="750" fill="hold"/>
                                        <p:tgtEl>
                                          <p:spTgt spid="18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" presetClass="emph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275" dur="1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6" presetClass="emph" presetSubtype="0" decel="10000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277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6" presetClass="emph" presetSubtype="0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282" dur="10" fill="hold"/>
                                        <p:tgtEl>
                                          <p:spTgt spid="18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6" presetClass="emph" presetSubtype="0" decel="100000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284" dur="750" fill="hold"/>
                                        <p:tgtEl>
                                          <p:spTgt spid="18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9" dur="10" fill="hold"/>
                                        <p:tgtEl>
                                          <p:spTgt spid="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0" presetID="6" presetClass="emp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1" dur="750" fill="hold"/>
                                        <p:tgtEl>
                                          <p:spTgt spid="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6" dur="10" fill="hold"/>
                                        <p:tgtEl>
                                          <p:spTgt spid="19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7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8" dur="750" fill="hold"/>
                                        <p:tgtEl>
                                          <p:spTgt spid="19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6" presetClass="emph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303" dur="1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04" presetID="6" presetClass="emph" presetSubtype="0" de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305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6" presetClass="emph" presetSubtype="0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310" dur="10" fill="hold"/>
                                        <p:tgtEl>
                                          <p:spTgt spid="15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11" presetID="6" presetClass="emph" presetSubtype="0" decel="100000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312" dur="750" fill="hold"/>
                                        <p:tgtEl>
                                          <p:spTgt spid="15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17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18" presetID="6" presetClass="emph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19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24" dur="10" fill="hold"/>
                                        <p:tgtEl>
                                          <p:spTgt spid="17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25" presetID="6" presetClass="emph" presetSubtype="0" decel="10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26" dur="750" fill="hold"/>
                                        <p:tgtEl>
                                          <p:spTgt spid="17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6" presetClass="emph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331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32" presetID="6" presetClass="emph" presetSubtype="0" decel="10000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333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6" presetClass="emph" presetSubtype="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338" dur="10" fill="hold"/>
                                        <p:tgtEl>
                                          <p:spTgt spid="18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39" presetID="6" presetClass="emph" presetSubtype="0" decel="100000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340" dur="750" fill="hold"/>
                                        <p:tgtEl>
                                          <p:spTgt spid="18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2" presetClass="entr" presetSubtype="4" decel="10000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6" grpId="1"/>
      <p:bldP spid="96" grpId="2"/>
      <p:bldP spid="97" grpId="0"/>
      <p:bldP spid="97" grpId="1"/>
      <p:bldP spid="97" grpId="2"/>
      <p:bldP spid="98" grpId="0"/>
      <p:bldP spid="98" grpId="1"/>
      <p:bldP spid="98" grpId="2"/>
      <p:bldP spid="100" grpId="0"/>
      <p:bldP spid="100" grpId="1"/>
      <p:bldP spid="100" grpId="2"/>
      <p:bldP spid="101" grpId="0"/>
      <p:bldP spid="101" grpId="1"/>
      <p:bldP spid="101" grpId="2"/>
      <p:bldP spid="154" grpId="0"/>
      <p:bldP spid="154" grpId="1"/>
      <p:bldP spid="154" grpId="2"/>
      <p:bldP spid="156" grpId="0"/>
      <p:bldP spid="156" grpId="1"/>
      <p:bldP spid="156" grpId="2"/>
      <p:bldP spid="163" grpId="0"/>
      <p:bldP spid="163" grpId="1"/>
      <p:bldP spid="163" grpId="2"/>
      <p:bldP spid="173" grpId="0"/>
      <p:bldP spid="173" grpId="1"/>
      <p:bldP spid="173" grpId="2"/>
      <p:bldP spid="174" grpId="0"/>
      <p:bldP spid="174" grpId="1"/>
      <p:bldP spid="174" grpId="2"/>
      <p:bldP spid="175" grpId="0"/>
      <p:bldP spid="175" grpId="1"/>
      <p:bldP spid="175" grpId="2"/>
      <p:bldP spid="176" grpId="0"/>
      <p:bldP spid="176" grpId="1"/>
      <p:bldP spid="176" grpId="2"/>
      <p:bldP spid="177" grpId="0"/>
      <p:bldP spid="177" grpId="1"/>
      <p:bldP spid="177" grpId="2"/>
      <p:bldP spid="178" grpId="0"/>
      <p:bldP spid="178" grpId="1"/>
      <p:bldP spid="178" grpId="2"/>
      <p:bldP spid="179" grpId="0"/>
      <p:bldP spid="179" grpId="1"/>
      <p:bldP spid="179" grpId="2"/>
      <p:bldP spid="180" grpId="0"/>
      <p:bldP spid="180" grpId="1"/>
      <p:bldP spid="180" grpId="2"/>
      <p:bldP spid="183" grpId="0"/>
      <p:bldP spid="183" grpId="1"/>
      <p:bldP spid="183" grpId="2"/>
      <p:bldP spid="184" grpId="0"/>
      <p:bldP spid="184" grpId="1"/>
      <p:bldP spid="184" grpId="2"/>
      <p:bldP spid="187" grpId="0"/>
      <p:bldP spid="187" grpId="1"/>
      <p:bldP spid="187" grpId="2"/>
      <p:bldP spid="188" grpId="0"/>
      <p:bldP spid="188" grpId="1"/>
      <p:bldP spid="188" grpId="2"/>
      <p:bldP spid="189" grpId="0"/>
      <p:bldP spid="189" grpId="1"/>
      <p:bldP spid="189" grpId="2"/>
      <p:bldP spid="190" grpId="0"/>
      <p:bldP spid="190" grpId="1"/>
      <p:bldP spid="190" grpId="2"/>
      <p:bldP spid="191" grpId="0"/>
      <p:bldP spid="191" grpId="1"/>
      <p:bldP spid="191" grpId="2"/>
      <p:bldP spid="99" grpId="0"/>
      <p:bldP spid="99" grpId="1"/>
      <p:bldP spid="99" grpId="2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A6135-AD27-6FC8-B5E7-983C79C9C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!!asd;">
            <a:extLst>
              <a:ext uri="{FF2B5EF4-FFF2-40B4-BE49-F238E27FC236}">
                <a16:creationId xmlns:a16="http://schemas.microsoft.com/office/drawing/2014/main" id="{4A208FD5-DA50-29A1-519F-8E03719D33AC}"/>
              </a:ext>
            </a:extLst>
          </p:cNvPr>
          <p:cNvGrpSpPr/>
          <p:nvPr/>
        </p:nvGrpSpPr>
        <p:grpSpPr>
          <a:xfrm>
            <a:off x="-792552" y="2656489"/>
            <a:ext cx="2880323" cy="1781148"/>
            <a:chOff x="9193657" y="1173576"/>
            <a:chExt cx="1298709" cy="803102"/>
          </a:xfrm>
          <a:solidFill>
            <a:schemeClr val="bg1">
              <a:lumMod val="95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1B07A9A-A024-5AE8-0E28-9838C5483F02}"/>
                </a:ext>
              </a:extLst>
            </p:cNvPr>
            <p:cNvSpPr/>
            <p:nvPr/>
          </p:nvSpPr>
          <p:spPr>
            <a:xfrm>
              <a:off x="9193657" y="1523029"/>
              <a:ext cx="581509" cy="364299"/>
            </a:xfrm>
            <a:custGeom>
              <a:avLst/>
              <a:gdLst>
                <a:gd name="connsiteX0" fmla="*/ 568970 w 581509"/>
                <a:gd name="connsiteY0" fmla="*/ 145450 h 364299"/>
                <a:gd name="connsiteX1" fmla="*/ 563743 w 581509"/>
                <a:gd name="connsiteY1" fmla="*/ 160560 h 364299"/>
                <a:gd name="connsiteX2" fmla="*/ 555760 w 581509"/>
                <a:gd name="connsiteY2" fmla="*/ 181419 h 364299"/>
                <a:gd name="connsiteX3" fmla="*/ 543691 w 581509"/>
                <a:gd name="connsiteY3" fmla="*/ 208884 h 364299"/>
                <a:gd name="connsiteX4" fmla="*/ 509384 w 581509"/>
                <a:gd name="connsiteY4" fmla="*/ 271510 h 364299"/>
                <a:gd name="connsiteX5" fmla="*/ 501687 w 581509"/>
                <a:gd name="connsiteY5" fmla="*/ 283056 h 364299"/>
                <a:gd name="connsiteX6" fmla="*/ 491233 w 581509"/>
                <a:gd name="connsiteY6" fmla="*/ 297596 h 364299"/>
                <a:gd name="connsiteX7" fmla="*/ 483536 w 581509"/>
                <a:gd name="connsiteY7" fmla="*/ 307194 h 364299"/>
                <a:gd name="connsiteX8" fmla="*/ 477501 w 581509"/>
                <a:gd name="connsiteY8" fmla="*/ 314322 h 364299"/>
                <a:gd name="connsiteX9" fmla="*/ 473652 w 581509"/>
                <a:gd name="connsiteY9" fmla="*/ 318171 h 364299"/>
                <a:gd name="connsiteX10" fmla="*/ 465432 w 581509"/>
                <a:gd name="connsiteY10" fmla="*/ 326391 h 364299"/>
                <a:gd name="connsiteX11" fmla="*/ 458590 w 581509"/>
                <a:gd name="connsiteY11" fmla="*/ 332425 h 364299"/>
                <a:gd name="connsiteX12" fmla="*/ 450369 w 581509"/>
                <a:gd name="connsiteY12" fmla="*/ 338175 h 364299"/>
                <a:gd name="connsiteX13" fmla="*/ 445143 w 581509"/>
                <a:gd name="connsiteY13" fmla="*/ 341216 h 364299"/>
                <a:gd name="connsiteX14" fmla="*/ 439916 w 581509"/>
                <a:gd name="connsiteY14" fmla="*/ 343687 h 364299"/>
                <a:gd name="connsiteX15" fmla="*/ 106781 w 581509"/>
                <a:gd name="connsiteY15" fmla="*/ 351907 h 364299"/>
                <a:gd name="connsiteX16" fmla="*/ 9848 w 581509"/>
                <a:gd name="connsiteY16" fmla="*/ 286525 h 364299"/>
                <a:gd name="connsiteX17" fmla="*/ 10941 w 581509"/>
                <a:gd name="connsiteY17" fmla="*/ 231074 h 364299"/>
                <a:gd name="connsiteX18" fmla="*/ 11749 w 581509"/>
                <a:gd name="connsiteY18" fmla="*/ 229981 h 364299"/>
                <a:gd name="connsiteX19" fmla="*/ 112815 w 581509"/>
                <a:gd name="connsiteY19" fmla="*/ 128629 h 364299"/>
                <a:gd name="connsiteX20" fmla="*/ 129018 w 581509"/>
                <a:gd name="connsiteY20" fmla="*/ 114897 h 364299"/>
                <a:gd name="connsiteX21" fmla="*/ 185325 w 581509"/>
                <a:gd name="connsiteY21" fmla="*/ 74793 h 364299"/>
                <a:gd name="connsiteX22" fmla="*/ 344599 w 581509"/>
                <a:gd name="connsiteY22" fmla="*/ 98 h 364299"/>
                <a:gd name="connsiteX23" fmla="*/ 572296 w 581509"/>
                <a:gd name="connsiteY23" fmla="*/ 43765 h 364299"/>
                <a:gd name="connsiteX24" fmla="*/ 579708 w 581509"/>
                <a:gd name="connsiteY24" fmla="*/ 59683 h 364299"/>
                <a:gd name="connsiteX25" fmla="*/ 569017 w 581509"/>
                <a:gd name="connsiteY25" fmla="*/ 145355 h 36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81509" h="364299">
                  <a:moveTo>
                    <a:pt x="568970" y="145450"/>
                  </a:moveTo>
                  <a:cubicBezTo>
                    <a:pt x="567306" y="150391"/>
                    <a:pt x="565691" y="155333"/>
                    <a:pt x="563743" y="160560"/>
                  </a:cubicBezTo>
                  <a:cubicBezTo>
                    <a:pt x="561272" y="167402"/>
                    <a:pt x="558516" y="174292"/>
                    <a:pt x="555760" y="181419"/>
                  </a:cubicBezTo>
                  <a:cubicBezTo>
                    <a:pt x="551911" y="190495"/>
                    <a:pt x="548062" y="199808"/>
                    <a:pt x="543691" y="208884"/>
                  </a:cubicBezTo>
                  <a:cubicBezTo>
                    <a:pt x="533237" y="230836"/>
                    <a:pt x="521453" y="252266"/>
                    <a:pt x="509384" y="271510"/>
                  </a:cubicBezTo>
                  <a:cubicBezTo>
                    <a:pt x="506914" y="275359"/>
                    <a:pt x="504443" y="279207"/>
                    <a:pt x="501687" y="283056"/>
                  </a:cubicBezTo>
                  <a:cubicBezTo>
                    <a:pt x="498123" y="287998"/>
                    <a:pt x="494844" y="292940"/>
                    <a:pt x="491233" y="297596"/>
                  </a:cubicBezTo>
                  <a:cubicBezTo>
                    <a:pt x="488762" y="300875"/>
                    <a:pt x="486006" y="304201"/>
                    <a:pt x="483536" y="307194"/>
                  </a:cubicBezTo>
                  <a:cubicBezTo>
                    <a:pt x="481350" y="309665"/>
                    <a:pt x="479402" y="312136"/>
                    <a:pt x="477501" y="314322"/>
                  </a:cubicBezTo>
                  <a:cubicBezTo>
                    <a:pt x="476123" y="315700"/>
                    <a:pt x="475030" y="317078"/>
                    <a:pt x="473652" y="318171"/>
                  </a:cubicBezTo>
                  <a:cubicBezTo>
                    <a:pt x="470896" y="321449"/>
                    <a:pt x="468140" y="323920"/>
                    <a:pt x="465432" y="326391"/>
                  </a:cubicBezTo>
                  <a:cubicBezTo>
                    <a:pt x="463246" y="328577"/>
                    <a:pt x="460775" y="330525"/>
                    <a:pt x="458590" y="332425"/>
                  </a:cubicBezTo>
                  <a:cubicBezTo>
                    <a:pt x="455834" y="334611"/>
                    <a:pt x="453078" y="336797"/>
                    <a:pt x="450369" y="338175"/>
                  </a:cubicBezTo>
                  <a:cubicBezTo>
                    <a:pt x="448706" y="339553"/>
                    <a:pt x="447091" y="340360"/>
                    <a:pt x="445143" y="341216"/>
                  </a:cubicBezTo>
                  <a:cubicBezTo>
                    <a:pt x="443242" y="342309"/>
                    <a:pt x="441579" y="343116"/>
                    <a:pt x="439916" y="343687"/>
                  </a:cubicBezTo>
                  <a:cubicBezTo>
                    <a:pt x="373726" y="368395"/>
                    <a:pt x="158668" y="370581"/>
                    <a:pt x="106781" y="351907"/>
                  </a:cubicBezTo>
                  <a:cubicBezTo>
                    <a:pt x="74945" y="340360"/>
                    <a:pt x="29615" y="315652"/>
                    <a:pt x="9848" y="286525"/>
                  </a:cubicBezTo>
                  <a:cubicBezTo>
                    <a:pt x="-2221" y="268659"/>
                    <a:pt x="-4692" y="249747"/>
                    <a:pt x="10941" y="231074"/>
                  </a:cubicBezTo>
                  <a:cubicBezTo>
                    <a:pt x="11226" y="230789"/>
                    <a:pt x="11511" y="230266"/>
                    <a:pt x="11749" y="229981"/>
                  </a:cubicBezTo>
                  <a:cubicBezTo>
                    <a:pt x="38405" y="199475"/>
                    <a:pt x="74660" y="161890"/>
                    <a:pt x="112815" y="128629"/>
                  </a:cubicBezTo>
                  <a:cubicBezTo>
                    <a:pt x="118327" y="123972"/>
                    <a:pt x="123507" y="119316"/>
                    <a:pt x="129018" y="114897"/>
                  </a:cubicBezTo>
                  <a:cubicBezTo>
                    <a:pt x="147692" y="99787"/>
                    <a:pt x="166936" y="85770"/>
                    <a:pt x="185325" y="74793"/>
                  </a:cubicBezTo>
                  <a:cubicBezTo>
                    <a:pt x="221295" y="53364"/>
                    <a:pt x="257834" y="-2658"/>
                    <a:pt x="344599" y="98"/>
                  </a:cubicBezTo>
                  <a:cubicBezTo>
                    <a:pt x="434974" y="3139"/>
                    <a:pt x="543453" y="9174"/>
                    <a:pt x="572296" y="43765"/>
                  </a:cubicBezTo>
                  <a:cubicBezTo>
                    <a:pt x="575574" y="47899"/>
                    <a:pt x="578045" y="53364"/>
                    <a:pt x="579708" y="59683"/>
                  </a:cubicBezTo>
                  <a:cubicBezTo>
                    <a:pt x="584365" y="80305"/>
                    <a:pt x="579708" y="111333"/>
                    <a:pt x="569017" y="1453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065A559-F16C-03CA-E02A-E096B4A3BDCB}"/>
                </a:ext>
              </a:extLst>
            </p:cNvPr>
            <p:cNvSpPr/>
            <p:nvPr/>
          </p:nvSpPr>
          <p:spPr>
            <a:xfrm>
              <a:off x="9203505" y="1522982"/>
              <a:ext cx="571613" cy="364346"/>
            </a:xfrm>
            <a:custGeom>
              <a:avLst/>
              <a:gdLst>
                <a:gd name="connsiteX0" fmla="*/ 559121 w 571613"/>
                <a:gd name="connsiteY0" fmla="*/ 145497 h 364346"/>
                <a:gd name="connsiteX1" fmla="*/ 558836 w 571613"/>
                <a:gd name="connsiteY1" fmla="*/ 145497 h 364346"/>
                <a:gd name="connsiteX2" fmla="*/ 553895 w 571613"/>
                <a:gd name="connsiteY2" fmla="*/ 160607 h 364346"/>
                <a:gd name="connsiteX3" fmla="*/ 545912 w 571613"/>
                <a:gd name="connsiteY3" fmla="*/ 181467 h 364346"/>
                <a:gd name="connsiteX4" fmla="*/ 533843 w 571613"/>
                <a:gd name="connsiteY4" fmla="*/ 208931 h 364346"/>
                <a:gd name="connsiteX5" fmla="*/ 499536 w 571613"/>
                <a:gd name="connsiteY5" fmla="*/ 271557 h 364346"/>
                <a:gd name="connsiteX6" fmla="*/ 491839 w 571613"/>
                <a:gd name="connsiteY6" fmla="*/ 283104 h 364346"/>
                <a:gd name="connsiteX7" fmla="*/ 481385 w 571613"/>
                <a:gd name="connsiteY7" fmla="*/ 297644 h 364346"/>
                <a:gd name="connsiteX8" fmla="*/ 473687 w 571613"/>
                <a:gd name="connsiteY8" fmla="*/ 307242 h 364346"/>
                <a:gd name="connsiteX9" fmla="*/ 467653 w 571613"/>
                <a:gd name="connsiteY9" fmla="*/ 314369 h 364346"/>
                <a:gd name="connsiteX10" fmla="*/ 463804 w 571613"/>
                <a:gd name="connsiteY10" fmla="*/ 318218 h 364346"/>
                <a:gd name="connsiteX11" fmla="*/ 455584 w 571613"/>
                <a:gd name="connsiteY11" fmla="*/ 326438 h 364346"/>
                <a:gd name="connsiteX12" fmla="*/ 448742 w 571613"/>
                <a:gd name="connsiteY12" fmla="*/ 332473 h 364346"/>
                <a:gd name="connsiteX13" fmla="*/ 440521 w 571613"/>
                <a:gd name="connsiteY13" fmla="*/ 338222 h 364346"/>
                <a:gd name="connsiteX14" fmla="*/ 435294 w 571613"/>
                <a:gd name="connsiteY14" fmla="*/ 341263 h 364346"/>
                <a:gd name="connsiteX15" fmla="*/ 430068 w 571613"/>
                <a:gd name="connsiteY15" fmla="*/ 343734 h 364346"/>
                <a:gd name="connsiteX16" fmla="*/ 96933 w 571613"/>
                <a:gd name="connsiteY16" fmla="*/ 351954 h 364346"/>
                <a:gd name="connsiteX17" fmla="*/ 0 w 571613"/>
                <a:gd name="connsiteY17" fmla="*/ 286572 h 364346"/>
                <a:gd name="connsiteX18" fmla="*/ 126868 w 571613"/>
                <a:gd name="connsiteY18" fmla="*/ 318693 h 364346"/>
                <a:gd name="connsiteX19" fmla="*/ 193438 w 571613"/>
                <a:gd name="connsiteY19" fmla="*/ 312849 h 364346"/>
                <a:gd name="connsiteX20" fmla="*/ 223611 w 571613"/>
                <a:gd name="connsiteY20" fmla="*/ 255307 h 364346"/>
                <a:gd name="connsiteX21" fmla="*/ 222803 w 571613"/>
                <a:gd name="connsiteY21" fmla="*/ 218102 h 364346"/>
                <a:gd name="connsiteX22" fmla="*/ 249079 w 571613"/>
                <a:gd name="connsiteY22" fmla="*/ 254309 h 364346"/>
                <a:gd name="connsiteX23" fmla="*/ 239813 w 571613"/>
                <a:gd name="connsiteY23" fmla="*/ 305816 h 364346"/>
                <a:gd name="connsiteX24" fmla="*/ 285809 w 571613"/>
                <a:gd name="connsiteY24" fmla="*/ 297549 h 364346"/>
                <a:gd name="connsiteX25" fmla="*/ 283671 w 571613"/>
                <a:gd name="connsiteY25" fmla="*/ 147825 h 364346"/>
                <a:gd name="connsiteX26" fmla="*/ 179563 w 571613"/>
                <a:gd name="connsiteY26" fmla="*/ 182180 h 364346"/>
                <a:gd name="connsiteX27" fmla="*/ 119123 w 571613"/>
                <a:gd name="connsiteY27" fmla="*/ 114897 h 364346"/>
                <a:gd name="connsiteX28" fmla="*/ 175429 w 571613"/>
                <a:gd name="connsiteY28" fmla="*/ 74793 h 364346"/>
                <a:gd name="connsiteX29" fmla="*/ 334703 w 571613"/>
                <a:gd name="connsiteY29" fmla="*/ 98 h 364346"/>
                <a:gd name="connsiteX30" fmla="*/ 562400 w 571613"/>
                <a:gd name="connsiteY30" fmla="*/ 43765 h 364346"/>
                <a:gd name="connsiteX31" fmla="*/ 569812 w 571613"/>
                <a:gd name="connsiteY31" fmla="*/ 59683 h 364346"/>
                <a:gd name="connsiteX32" fmla="*/ 559121 w 571613"/>
                <a:gd name="connsiteY32" fmla="*/ 145355 h 36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1613" h="364346">
                  <a:moveTo>
                    <a:pt x="559121" y="145497"/>
                  </a:moveTo>
                  <a:lnTo>
                    <a:pt x="558836" y="145497"/>
                  </a:lnTo>
                  <a:cubicBezTo>
                    <a:pt x="557173" y="150439"/>
                    <a:pt x="555558" y="155381"/>
                    <a:pt x="553895" y="160607"/>
                  </a:cubicBezTo>
                  <a:cubicBezTo>
                    <a:pt x="551424" y="167450"/>
                    <a:pt x="548668" y="174339"/>
                    <a:pt x="545912" y="181467"/>
                  </a:cubicBezTo>
                  <a:cubicBezTo>
                    <a:pt x="542063" y="190542"/>
                    <a:pt x="538214" y="199856"/>
                    <a:pt x="533843" y="208931"/>
                  </a:cubicBezTo>
                  <a:cubicBezTo>
                    <a:pt x="523389" y="230884"/>
                    <a:pt x="511605" y="252313"/>
                    <a:pt x="499536" y="271557"/>
                  </a:cubicBezTo>
                  <a:cubicBezTo>
                    <a:pt x="497065" y="275406"/>
                    <a:pt x="494595" y="279255"/>
                    <a:pt x="491839" y="283104"/>
                  </a:cubicBezTo>
                  <a:cubicBezTo>
                    <a:pt x="488275" y="288045"/>
                    <a:pt x="484996" y="292987"/>
                    <a:pt x="481385" y="297644"/>
                  </a:cubicBezTo>
                  <a:cubicBezTo>
                    <a:pt x="478914" y="300922"/>
                    <a:pt x="476158" y="304248"/>
                    <a:pt x="473687" y="307242"/>
                  </a:cubicBezTo>
                  <a:cubicBezTo>
                    <a:pt x="471502" y="309713"/>
                    <a:pt x="469554" y="312183"/>
                    <a:pt x="467653" y="314369"/>
                  </a:cubicBezTo>
                  <a:cubicBezTo>
                    <a:pt x="466275" y="315747"/>
                    <a:pt x="465182" y="317125"/>
                    <a:pt x="463804" y="318218"/>
                  </a:cubicBezTo>
                  <a:cubicBezTo>
                    <a:pt x="461048" y="321497"/>
                    <a:pt x="458292" y="323967"/>
                    <a:pt x="455584" y="326438"/>
                  </a:cubicBezTo>
                  <a:cubicBezTo>
                    <a:pt x="453398" y="328624"/>
                    <a:pt x="450927" y="330572"/>
                    <a:pt x="448742" y="332473"/>
                  </a:cubicBezTo>
                  <a:cubicBezTo>
                    <a:pt x="445986" y="334659"/>
                    <a:pt x="443230" y="336844"/>
                    <a:pt x="440521" y="338222"/>
                  </a:cubicBezTo>
                  <a:cubicBezTo>
                    <a:pt x="438858" y="339600"/>
                    <a:pt x="437243" y="340408"/>
                    <a:pt x="435294" y="341263"/>
                  </a:cubicBezTo>
                  <a:cubicBezTo>
                    <a:pt x="433394" y="342356"/>
                    <a:pt x="431731" y="343164"/>
                    <a:pt x="430068" y="343734"/>
                  </a:cubicBezTo>
                  <a:cubicBezTo>
                    <a:pt x="363878" y="368442"/>
                    <a:pt x="148820" y="370628"/>
                    <a:pt x="96933" y="351954"/>
                  </a:cubicBezTo>
                  <a:cubicBezTo>
                    <a:pt x="65097" y="340408"/>
                    <a:pt x="19767" y="315700"/>
                    <a:pt x="0" y="286572"/>
                  </a:cubicBezTo>
                  <a:cubicBezTo>
                    <a:pt x="50795" y="328576"/>
                    <a:pt x="79637" y="321734"/>
                    <a:pt x="126868" y="318693"/>
                  </a:cubicBezTo>
                  <a:cubicBezTo>
                    <a:pt x="153049" y="317078"/>
                    <a:pt x="172673" y="315462"/>
                    <a:pt x="193438" y="312849"/>
                  </a:cubicBezTo>
                  <a:cubicBezTo>
                    <a:pt x="197667" y="312326"/>
                    <a:pt x="219096" y="276784"/>
                    <a:pt x="223611" y="255307"/>
                  </a:cubicBezTo>
                  <a:cubicBezTo>
                    <a:pt x="228837" y="230361"/>
                    <a:pt x="217243" y="219005"/>
                    <a:pt x="222803" y="218102"/>
                  </a:cubicBezTo>
                  <a:cubicBezTo>
                    <a:pt x="225891" y="217627"/>
                    <a:pt x="245943" y="229886"/>
                    <a:pt x="249079" y="254309"/>
                  </a:cubicBezTo>
                  <a:cubicBezTo>
                    <a:pt x="251550" y="273553"/>
                    <a:pt x="240526" y="303155"/>
                    <a:pt x="239813" y="305816"/>
                  </a:cubicBezTo>
                  <a:cubicBezTo>
                    <a:pt x="231546" y="337890"/>
                    <a:pt x="269321" y="318646"/>
                    <a:pt x="285809" y="297549"/>
                  </a:cubicBezTo>
                  <a:cubicBezTo>
                    <a:pt x="302820" y="275786"/>
                    <a:pt x="283386" y="160987"/>
                    <a:pt x="283671" y="147825"/>
                  </a:cubicBezTo>
                  <a:cubicBezTo>
                    <a:pt x="259248" y="160987"/>
                    <a:pt x="225701" y="180802"/>
                    <a:pt x="179563" y="182180"/>
                  </a:cubicBezTo>
                  <a:cubicBezTo>
                    <a:pt x="135088" y="183272"/>
                    <a:pt x="119693" y="151674"/>
                    <a:pt x="119123" y="114897"/>
                  </a:cubicBezTo>
                  <a:cubicBezTo>
                    <a:pt x="137797" y="99787"/>
                    <a:pt x="157041" y="85770"/>
                    <a:pt x="175429" y="74793"/>
                  </a:cubicBezTo>
                  <a:cubicBezTo>
                    <a:pt x="211399" y="53364"/>
                    <a:pt x="247939" y="-2658"/>
                    <a:pt x="334703" y="98"/>
                  </a:cubicBezTo>
                  <a:cubicBezTo>
                    <a:pt x="425079" y="3139"/>
                    <a:pt x="533558" y="9174"/>
                    <a:pt x="562400" y="43765"/>
                  </a:cubicBezTo>
                  <a:cubicBezTo>
                    <a:pt x="565679" y="47899"/>
                    <a:pt x="568149" y="53364"/>
                    <a:pt x="569812" y="59683"/>
                  </a:cubicBezTo>
                  <a:cubicBezTo>
                    <a:pt x="574469" y="80305"/>
                    <a:pt x="569812" y="111333"/>
                    <a:pt x="559121" y="1453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4F7D53-A240-DE1F-DA3E-B4D9BBD5CDDD}"/>
                </a:ext>
              </a:extLst>
            </p:cNvPr>
            <p:cNvSpPr/>
            <p:nvPr/>
          </p:nvSpPr>
          <p:spPr>
            <a:xfrm>
              <a:off x="9344930" y="1390474"/>
              <a:ext cx="475336" cy="302357"/>
            </a:xfrm>
            <a:custGeom>
              <a:avLst/>
              <a:gdLst>
                <a:gd name="connsiteX0" fmla="*/ 475096 w 475336"/>
                <a:gd name="connsiteY0" fmla="*/ 194234 h 302357"/>
                <a:gd name="connsiteX1" fmla="*/ 183157 w 475336"/>
                <a:gd name="connsiteY1" fmla="*/ 251633 h 302357"/>
                <a:gd name="connsiteX2" fmla="*/ 15616 w 475336"/>
                <a:gd name="connsiteY2" fmla="*/ 288173 h 302357"/>
                <a:gd name="connsiteX3" fmla="*/ 12860 w 475336"/>
                <a:gd name="connsiteY3" fmla="*/ 195089 h 302357"/>
                <a:gd name="connsiteX4" fmla="*/ 40324 w 475336"/>
                <a:gd name="connsiteY4" fmla="*/ 132748 h 302357"/>
                <a:gd name="connsiteX5" fmla="*/ 263602 w 475336"/>
                <a:gd name="connsiteY5" fmla="*/ 8874 h 302357"/>
                <a:gd name="connsiteX6" fmla="*/ 426202 w 475336"/>
                <a:gd name="connsiteY6" fmla="*/ 78913 h 302357"/>
                <a:gd name="connsiteX7" fmla="*/ 475096 w 475336"/>
                <a:gd name="connsiteY7" fmla="*/ 194281 h 302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336" h="302357">
                  <a:moveTo>
                    <a:pt x="475096" y="194234"/>
                  </a:moveTo>
                  <a:cubicBezTo>
                    <a:pt x="483886" y="272255"/>
                    <a:pt x="249347" y="234052"/>
                    <a:pt x="183157" y="251633"/>
                  </a:cubicBezTo>
                  <a:cubicBezTo>
                    <a:pt x="116967" y="269499"/>
                    <a:pt x="52155" y="329370"/>
                    <a:pt x="15616" y="288173"/>
                  </a:cubicBezTo>
                  <a:cubicBezTo>
                    <a:pt x="-8000" y="261802"/>
                    <a:pt x="-1395" y="230204"/>
                    <a:pt x="12860" y="195089"/>
                  </a:cubicBezTo>
                  <a:cubicBezTo>
                    <a:pt x="20842" y="175323"/>
                    <a:pt x="31248" y="154463"/>
                    <a:pt x="40324" y="132748"/>
                  </a:cubicBezTo>
                  <a:cubicBezTo>
                    <a:pt x="79857" y="36908"/>
                    <a:pt x="156216" y="58053"/>
                    <a:pt x="263602" y="8874"/>
                  </a:cubicBezTo>
                  <a:cubicBezTo>
                    <a:pt x="324042" y="-18876"/>
                    <a:pt x="385290" y="22321"/>
                    <a:pt x="426202" y="78913"/>
                  </a:cubicBezTo>
                  <a:cubicBezTo>
                    <a:pt x="453096" y="115690"/>
                    <a:pt x="471247" y="158834"/>
                    <a:pt x="475096" y="1942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CCD0724-790B-7F4E-D48C-3BB596DFB780}"/>
                </a:ext>
              </a:extLst>
            </p:cNvPr>
            <p:cNvSpPr/>
            <p:nvPr/>
          </p:nvSpPr>
          <p:spPr>
            <a:xfrm>
              <a:off x="9344930" y="1469387"/>
              <a:ext cx="475336" cy="223445"/>
            </a:xfrm>
            <a:custGeom>
              <a:avLst/>
              <a:gdLst>
                <a:gd name="connsiteX0" fmla="*/ 475096 w 475336"/>
                <a:gd name="connsiteY0" fmla="*/ 115321 h 223445"/>
                <a:gd name="connsiteX1" fmla="*/ 183157 w 475336"/>
                <a:gd name="connsiteY1" fmla="*/ 172721 h 223445"/>
                <a:gd name="connsiteX2" fmla="*/ 15616 w 475336"/>
                <a:gd name="connsiteY2" fmla="*/ 209261 h 223445"/>
                <a:gd name="connsiteX3" fmla="*/ 12860 w 475336"/>
                <a:gd name="connsiteY3" fmla="*/ 116177 h 223445"/>
                <a:gd name="connsiteX4" fmla="*/ 126328 w 475336"/>
                <a:gd name="connsiteY4" fmla="*/ 153239 h 223445"/>
                <a:gd name="connsiteX5" fmla="*/ 324280 w 475336"/>
                <a:gd name="connsiteY5" fmla="*/ 84864 h 223445"/>
                <a:gd name="connsiteX6" fmla="*/ 426154 w 475336"/>
                <a:gd name="connsiteY6" fmla="*/ 0 h 223445"/>
                <a:gd name="connsiteX7" fmla="*/ 475048 w 475336"/>
                <a:gd name="connsiteY7" fmla="*/ 115369 h 223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336" h="223445">
                  <a:moveTo>
                    <a:pt x="475096" y="115321"/>
                  </a:moveTo>
                  <a:cubicBezTo>
                    <a:pt x="483886" y="193343"/>
                    <a:pt x="249347" y="155140"/>
                    <a:pt x="183157" y="172721"/>
                  </a:cubicBezTo>
                  <a:cubicBezTo>
                    <a:pt x="116967" y="190587"/>
                    <a:pt x="52155" y="250457"/>
                    <a:pt x="15616" y="209261"/>
                  </a:cubicBezTo>
                  <a:cubicBezTo>
                    <a:pt x="-8000" y="182889"/>
                    <a:pt x="-1395" y="151291"/>
                    <a:pt x="12860" y="116177"/>
                  </a:cubicBezTo>
                  <a:cubicBezTo>
                    <a:pt x="12385" y="154997"/>
                    <a:pt x="46596" y="210686"/>
                    <a:pt x="126328" y="153239"/>
                  </a:cubicBezTo>
                  <a:cubicBezTo>
                    <a:pt x="202449" y="98406"/>
                    <a:pt x="238608" y="90375"/>
                    <a:pt x="324280" y="84864"/>
                  </a:cubicBezTo>
                  <a:cubicBezTo>
                    <a:pt x="395411" y="80207"/>
                    <a:pt x="428910" y="36777"/>
                    <a:pt x="426154" y="0"/>
                  </a:cubicBezTo>
                  <a:cubicBezTo>
                    <a:pt x="453048" y="36777"/>
                    <a:pt x="471199" y="79922"/>
                    <a:pt x="475048" y="1153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F5D94E1-027C-649C-CC15-536E0441AB79}"/>
                </a:ext>
              </a:extLst>
            </p:cNvPr>
            <p:cNvSpPr/>
            <p:nvPr/>
          </p:nvSpPr>
          <p:spPr>
            <a:xfrm>
              <a:off x="9592996" y="1399323"/>
              <a:ext cx="899370" cy="577355"/>
            </a:xfrm>
            <a:custGeom>
              <a:avLst/>
              <a:gdLst>
                <a:gd name="connsiteX0" fmla="*/ 899050 w 899370"/>
                <a:gd name="connsiteY0" fmla="*/ 452331 h 577355"/>
                <a:gd name="connsiteX1" fmla="*/ 642511 w 899370"/>
                <a:gd name="connsiteY1" fmla="*/ 570978 h 577355"/>
                <a:gd name="connsiteX2" fmla="*/ 214629 w 899370"/>
                <a:gd name="connsiteY2" fmla="*/ 556961 h 577355"/>
                <a:gd name="connsiteX3" fmla="*/ 66046 w 899370"/>
                <a:gd name="connsiteY3" fmla="*/ 529497 h 577355"/>
                <a:gd name="connsiteX4" fmla="*/ 85290 w 899370"/>
                <a:gd name="connsiteY4" fmla="*/ 231524 h 577355"/>
                <a:gd name="connsiteX5" fmla="*/ 281104 w 899370"/>
                <a:gd name="connsiteY5" fmla="*/ 46971 h 577355"/>
                <a:gd name="connsiteX6" fmla="*/ 291272 w 899370"/>
                <a:gd name="connsiteY6" fmla="*/ 41222 h 577355"/>
                <a:gd name="connsiteX7" fmla="*/ 556839 w 899370"/>
                <a:gd name="connsiteY7" fmla="*/ 26 h 577355"/>
                <a:gd name="connsiteX8" fmla="*/ 788623 w 899370"/>
                <a:gd name="connsiteY8" fmla="*/ 70349 h 577355"/>
                <a:gd name="connsiteX9" fmla="*/ 857568 w 899370"/>
                <a:gd name="connsiteY9" fmla="*/ 300517 h 577355"/>
                <a:gd name="connsiteX10" fmla="*/ 899050 w 899370"/>
                <a:gd name="connsiteY10" fmla="*/ 452378 h 57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9370" h="577355">
                  <a:moveTo>
                    <a:pt x="899050" y="452331"/>
                  </a:moveTo>
                  <a:cubicBezTo>
                    <a:pt x="908125" y="522084"/>
                    <a:pt x="722433" y="551497"/>
                    <a:pt x="642511" y="570978"/>
                  </a:cubicBezTo>
                  <a:cubicBezTo>
                    <a:pt x="586775" y="584425"/>
                    <a:pt x="369531" y="575112"/>
                    <a:pt x="214629" y="556961"/>
                  </a:cubicBezTo>
                  <a:cubicBezTo>
                    <a:pt x="146776" y="548978"/>
                    <a:pt x="91040" y="539665"/>
                    <a:pt x="66046" y="529497"/>
                  </a:cubicBezTo>
                  <a:cubicBezTo>
                    <a:pt x="-64956" y="477039"/>
                    <a:pt x="30077" y="286690"/>
                    <a:pt x="85290" y="231524"/>
                  </a:cubicBezTo>
                  <a:cubicBezTo>
                    <a:pt x="140504" y="176595"/>
                    <a:pt x="201182" y="96388"/>
                    <a:pt x="281104" y="46971"/>
                  </a:cubicBezTo>
                  <a:cubicBezTo>
                    <a:pt x="284382" y="44786"/>
                    <a:pt x="287709" y="42837"/>
                    <a:pt x="291272" y="41222"/>
                  </a:cubicBezTo>
                  <a:cubicBezTo>
                    <a:pt x="370101" y="-2445"/>
                    <a:pt x="472261" y="26"/>
                    <a:pt x="556839" y="26"/>
                  </a:cubicBezTo>
                  <a:cubicBezTo>
                    <a:pt x="641418" y="26"/>
                    <a:pt x="719724" y="35710"/>
                    <a:pt x="788623" y="70349"/>
                  </a:cubicBezTo>
                  <a:cubicBezTo>
                    <a:pt x="857568" y="104703"/>
                    <a:pt x="855383" y="261221"/>
                    <a:pt x="857568" y="300517"/>
                  </a:cubicBezTo>
                  <a:cubicBezTo>
                    <a:pt x="860324" y="352975"/>
                    <a:pt x="890545" y="388944"/>
                    <a:pt x="899050" y="4523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763743-1399-EB2B-3A0A-6111428B16AB}"/>
                </a:ext>
              </a:extLst>
            </p:cNvPr>
            <p:cNvSpPr/>
            <p:nvPr/>
          </p:nvSpPr>
          <p:spPr>
            <a:xfrm>
              <a:off x="9807624" y="1399228"/>
              <a:ext cx="684742" cy="577450"/>
            </a:xfrm>
            <a:custGeom>
              <a:avLst/>
              <a:gdLst>
                <a:gd name="connsiteX0" fmla="*/ 684421 w 684742"/>
                <a:gd name="connsiteY0" fmla="*/ 452426 h 577450"/>
                <a:gd name="connsiteX1" fmla="*/ 427882 w 684742"/>
                <a:gd name="connsiteY1" fmla="*/ 571073 h 577450"/>
                <a:gd name="connsiteX2" fmla="*/ 0 w 684742"/>
                <a:gd name="connsiteY2" fmla="*/ 557056 h 577450"/>
                <a:gd name="connsiteX3" fmla="*/ 235109 w 684742"/>
                <a:gd name="connsiteY3" fmla="*/ 512581 h 577450"/>
                <a:gd name="connsiteX4" fmla="*/ 321066 w 684742"/>
                <a:gd name="connsiteY4" fmla="*/ 344232 h 577450"/>
                <a:gd name="connsiteX5" fmla="*/ 430876 w 684742"/>
                <a:gd name="connsiteY5" fmla="*/ 251385 h 577450"/>
                <a:gd name="connsiteX6" fmla="*/ 374759 w 684742"/>
                <a:gd name="connsiteY6" fmla="*/ 249627 h 577450"/>
                <a:gd name="connsiteX7" fmla="*/ 211731 w 684742"/>
                <a:gd name="connsiteY7" fmla="*/ 170608 h 577450"/>
                <a:gd name="connsiteX8" fmla="*/ 133995 w 684742"/>
                <a:gd name="connsiteY8" fmla="*/ 89023 h 577450"/>
                <a:gd name="connsiteX9" fmla="*/ 76596 w 684742"/>
                <a:gd name="connsiteY9" fmla="*/ 41222 h 577450"/>
                <a:gd name="connsiteX10" fmla="*/ 342163 w 684742"/>
                <a:gd name="connsiteY10" fmla="*/ 26 h 577450"/>
                <a:gd name="connsiteX11" fmla="*/ 573946 w 684742"/>
                <a:gd name="connsiteY11" fmla="*/ 70349 h 577450"/>
                <a:gd name="connsiteX12" fmla="*/ 642892 w 684742"/>
                <a:gd name="connsiteY12" fmla="*/ 300517 h 577450"/>
                <a:gd name="connsiteX13" fmla="*/ 684374 w 684742"/>
                <a:gd name="connsiteY13" fmla="*/ 452378 h 57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4742" h="577450">
                  <a:moveTo>
                    <a:pt x="684421" y="452426"/>
                  </a:moveTo>
                  <a:cubicBezTo>
                    <a:pt x="693497" y="522179"/>
                    <a:pt x="507804" y="551592"/>
                    <a:pt x="427882" y="571073"/>
                  </a:cubicBezTo>
                  <a:cubicBezTo>
                    <a:pt x="372146" y="584520"/>
                    <a:pt x="154902" y="575207"/>
                    <a:pt x="0" y="557056"/>
                  </a:cubicBezTo>
                  <a:cubicBezTo>
                    <a:pt x="88998" y="565847"/>
                    <a:pt x="206790" y="526551"/>
                    <a:pt x="235109" y="512581"/>
                  </a:cubicBezTo>
                  <a:cubicBezTo>
                    <a:pt x="263144" y="498564"/>
                    <a:pt x="298258" y="402154"/>
                    <a:pt x="321066" y="344232"/>
                  </a:cubicBezTo>
                  <a:cubicBezTo>
                    <a:pt x="343874" y="286547"/>
                    <a:pt x="430876" y="251385"/>
                    <a:pt x="430876" y="251385"/>
                  </a:cubicBezTo>
                  <a:cubicBezTo>
                    <a:pt x="430876" y="251385"/>
                    <a:pt x="446081" y="228625"/>
                    <a:pt x="374759" y="249627"/>
                  </a:cubicBezTo>
                  <a:cubicBezTo>
                    <a:pt x="310755" y="268491"/>
                    <a:pt x="217528" y="206340"/>
                    <a:pt x="211731" y="170608"/>
                  </a:cubicBezTo>
                  <a:cubicBezTo>
                    <a:pt x="205982" y="135161"/>
                    <a:pt x="188924" y="116487"/>
                    <a:pt x="133995" y="89023"/>
                  </a:cubicBezTo>
                  <a:cubicBezTo>
                    <a:pt x="104868" y="74483"/>
                    <a:pt x="84816" y="58518"/>
                    <a:pt x="76596" y="41222"/>
                  </a:cubicBezTo>
                  <a:cubicBezTo>
                    <a:pt x="155425" y="-2445"/>
                    <a:pt x="257585" y="26"/>
                    <a:pt x="342163" y="26"/>
                  </a:cubicBezTo>
                  <a:cubicBezTo>
                    <a:pt x="426742" y="26"/>
                    <a:pt x="505048" y="35710"/>
                    <a:pt x="573946" y="70349"/>
                  </a:cubicBezTo>
                  <a:cubicBezTo>
                    <a:pt x="642892" y="104703"/>
                    <a:pt x="640706" y="261221"/>
                    <a:pt x="642892" y="300517"/>
                  </a:cubicBezTo>
                  <a:cubicBezTo>
                    <a:pt x="645648" y="352975"/>
                    <a:pt x="675868" y="388944"/>
                    <a:pt x="684374" y="4523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A800E9D-E611-75D0-B3BC-4ED6BA9F25AC}"/>
                </a:ext>
              </a:extLst>
            </p:cNvPr>
            <p:cNvSpPr/>
            <p:nvPr/>
          </p:nvSpPr>
          <p:spPr>
            <a:xfrm>
              <a:off x="9918348" y="1173576"/>
              <a:ext cx="500242" cy="454272"/>
            </a:xfrm>
            <a:custGeom>
              <a:avLst/>
              <a:gdLst>
                <a:gd name="connsiteX0" fmla="*/ 350135 w 500242"/>
                <a:gd name="connsiteY0" fmla="*/ 385046 h 454272"/>
                <a:gd name="connsiteX1" fmla="*/ 211720 w 500242"/>
                <a:gd name="connsiteY1" fmla="*/ 453137 h 454272"/>
                <a:gd name="connsiteX2" fmla="*/ 93643 w 500242"/>
                <a:gd name="connsiteY2" fmla="*/ 314722 h 454272"/>
                <a:gd name="connsiteX3" fmla="*/ 4931 w 500242"/>
                <a:gd name="connsiteY3" fmla="*/ 271863 h 454272"/>
                <a:gd name="connsiteX4" fmla="*/ 11773 w 500242"/>
                <a:gd name="connsiteY4" fmla="*/ 213086 h 454272"/>
                <a:gd name="connsiteX5" fmla="*/ 124386 w 500242"/>
                <a:gd name="connsiteY5" fmla="*/ 140861 h 454272"/>
                <a:gd name="connsiteX6" fmla="*/ 310886 w 500242"/>
                <a:gd name="connsiteY6" fmla="*/ 2162 h 454272"/>
                <a:gd name="connsiteX7" fmla="*/ 454813 w 500242"/>
                <a:gd name="connsiteY7" fmla="*/ 144425 h 454272"/>
                <a:gd name="connsiteX8" fmla="*/ 455098 w 500242"/>
                <a:gd name="connsiteY8" fmla="*/ 145233 h 454272"/>
                <a:gd name="connsiteX9" fmla="*/ 499050 w 500242"/>
                <a:gd name="connsiteY9" fmla="*/ 279513 h 454272"/>
                <a:gd name="connsiteX10" fmla="*/ 350182 w 500242"/>
                <a:gd name="connsiteY10" fmla="*/ 384999 h 45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0242" h="454272">
                  <a:moveTo>
                    <a:pt x="350135" y="385046"/>
                  </a:moveTo>
                  <a:cubicBezTo>
                    <a:pt x="300433" y="395215"/>
                    <a:pt x="282852" y="463875"/>
                    <a:pt x="211720" y="453137"/>
                  </a:cubicBezTo>
                  <a:cubicBezTo>
                    <a:pt x="109846" y="437741"/>
                    <a:pt x="148001" y="335059"/>
                    <a:pt x="93643" y="314722"/>
                  </a:cubicBezTo>
                  <a:cubicBezTo>
                    <a:pt x="47220" y="297141"/>
                    <a:pt x="14814" y="297141"/>
                    <a:pt x="4931" y="271863"/>
                  </a:cubicBezTo>
                  <a:cubicBezTo>
                    <a:pt x="-4145" y="248247"/>
                    <a:pt x="-11" y="229289"/>
                    <a:pt x="11773" y="213086"/>
                  </a:cubicBezTo>
                  <a:cubicBezTo>
                    <a:pt x="35959" y="179302"/>
                    <a:pt x="91980" y="158965"/>
                    <a:pt x="124386" y="140861"/>
                  </a:cubicBezTo>
                  <a:cubicBezTo>
                    <a:pt x="172187" y="113967"/>
                    <a:pt x="205401" y="-18413"/>
                    <a:pt x="310886" y="2162"/>
                  </a:cubicBezTo>
                  <a:cubicBezTo>
                    <a:pt x="372657" y="14231"/>
                    <a:pt x="421836" y="76857"/>
                    <a:pt x="454813" y="144425"/>
                  </a:cubicBezTo>
                  <a:cubicBezTo>
                    <a:pt x="454813" y="144710"/>
                    <a:pt x="455098" y="144948"/>
                    <a:pt x="455098" y="145233"/>
                  </a:cubicBezTo>
                  <a:cubicBezTo>
                    <a:pt x="478428" y="193034"/>
                    <a:pt x="493253" y="243021"/>
                    <a:pt x="499050" y="279513"/>
                  </a:cubicBezTo>
                  <a:cubicBezTo>
                    <a:pt x="513067" y="367655"/>
                    <a:pt x="399884" y="374545"/>
                    <a:pt x="350182" y="38499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33E1E37-3634-F6CF-9CC5-5035BFAB103C}"/>
                </a:ext>
              </a:extLst>
            </p:cNvPr>
            <p:cNvSpPr/>
            <p:nvPr/>
          </p:nvSpPr>
          <p:spPr>
            <a:xfrm>
              <a:off x="9918348" y="1318809"/>
              <a:ext cx="500194" cy="309040"/>
            </a:xfrm>
            <a:custGeom>
              <a:avLst/>
              <a:gdLst>
                <a:gd name="connsiteX0" fmla="*/ 350135 w 500194"/>
                <a:gd name="connsiteY0" fmla="*/ 239813 h 309040"/>
                <a:gd name="connsiteX1" fmla="*/ 211720 w 500194"/>
                <a:gd name="connsiteY1" fmla="*/ 307904 h 309040"/>
                <a:gd name="connsiteX2" fmla="*/ 93643 w 500194"/>
                <a:gd name="connsiteY2" fmla="*/ 169490 h 309040"/>
                <a:gd name="connsiteX3" fmla="*/ 4931 w 500194"/>
                <a:gd name="connsiteY3" fmla="*/ 126630 h 309040"/>
                <a:gd name="connsiteX4" fmla="*/ 11773 w 500194"/>
                <a:gd name="connsiteY4" fmla="*/ 67853 h 309040"/>
                <a:gd name="connsiteX5" fmla="*/ 137833 w 500194"/>
                <a:gd name="connsiteY5" fmla="*/ 120833 h 309040"/>
                <a:gd name="connsiteX6" fmla="*/ 297962 w 500194"/>
                <a:gd name="connsiteY6" fmla="*/ 121926 h 309040"/>
                <a:gd name="connsiteX7" fmla="*/ 455050 w 500194"/>
                <a:gd name="connsiteY7" fmla="*/ 0 h 309040"/>
                <a:gd name="connsiteX8" fmla="*/ 499002 w 500194"/>
                <a:gd name="connsiteY8" fmla="*/ 134280 h 309040"/>
                <a:gd name="connsiteX9" fmla="*/ 350135 w 500194"/>
                <a:gd name="connsiteY9" fmla="*/ 239766 h 309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0194" h="309040">
                  <a:moveTo>
                    <a:pt x="350135" y="239813"/>
                  </a:moveTo>
                  <a:cubicBezTo>
                    <a:pt x="300433" y="249982"/>
                    <a:pt x="282852" y="318643"/>
                    <a:pt x="211720" y="307904"/>
                  </a:cubicBezTo>
                  <a:cubicBezTo>
                    <a:pt x="109846" y="292509"/>
                    <a:pt x="148001" y="189827"/>
                    <a:pt x="93643" y="169490"/>
                  </a:cubicBezTo>
                  <a:cubicBezTo>
                    <a:pt x="47220" y="151909"/>
                    <a:pt x="14814" y="151909"/>
                    <a:pt x="4931" y="126630"/>
                  </a:cubicBezTo>
                  <a:cubicBezTo>
                    <a:pt x="-4145" y="103015"/>
                    <a:pt x="-11" y="84056"/>
                    <a:pt x="11773" y="67853"/>
                  </a:cubicBezTo>
                  <a:cubicBezTo>
                    <a:pt x="-8802" y="115654"/>
                    <a:pt x="100770" y="136561"/>
                    <a:pt x="137833" y="120833"/>
                  </a:cubicBezTo>
                  <a:cubicBezTo>
                    <a:pt x="187440" y="99784"/>
                    <a:pt x="238377" y="84579"/>
                    <a:pt x="297962" y="121926"/>
                  </a:cubicBezTo>
                  <a:cubicBezTo>
                    <a:pt x="357262" y="159274"/>
                    <a:pt x="483085" y="91706"/>
                    <a:pt x="455050" y="0"/>
                  </a:cubicBezTo>
                  <a:cubicBezTo>
                    <a:pt x="478381" y="47801"/>
                    <a:pt x="493205" y="97788"/>
                    <a:pt x="499002" y="134280"/>
                  </a:cubicBezTo>
                  <a:cubicBezTo>
                    <a:pt x="513020" y="222423"/>
                    <a:pt x="399836" y="229312"/>
                    <a:pt x="350135" y="23976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553413-EABE-271E-779A-74A0A9545B01}"/>
                </a:ext>
              </a:extLst>
            </p:cNvPr>
            <p:cNvSpPr/>
            <p:nvPr/>
          </p:nvSpPr>
          <p:spPr>
            <a:xfrm>
              <a:off x="10080742" y="1450201"/>
              <a:ext cx="80441" cy="113913"/>
            </a:xfrm>
            <a:custGeom>
              <a:avLst/>
              <a:gdLst>
                <a:gd name="connsiteX0" fmla="*/ 8035 w 80441"/>
                <a:gd name="connsiteY0" fmla="*/ 17238 h 113913"/>
                <a:gd name="connsiteX1" fmla="*/ 80354 w 80441"/>
                <a:gd name="connsiteY1" fmla="*/ 42659 h 113913"/>
                <a:gd name="connsiteX2" fmla="*/ 58449 w 80441"/>
                <a:gd name="connsiteY2" fmla="*/ 109419 h 113913"/>
                <a:gd name="connsiteX3" fmla="*/ 8035 w 80441"/>
                <a:gd name="connsiteY3" fmla="*/ 17238 h 11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41" h="113913">
                  <a:moveTo>
                    <a:pt x="8035" y="17238"/>
                  </a:moveTo>
                  <a:cubicBezTo>
                    <a:pt x="33883" y="-16071"/>
                    <a:pt x="77741" y="2413"/>
                    <a:pt x="80354" y="42659"/>
                  </a:cubicBezTo>
                  <a:cubicBezTo>
                    <a:pt x="81590" y="61903"/>
                    <a:pt x="69473" y="99868"/>
                    <a:pt x="58449" y="109419"/>
                  </a:cubicBezTo>
                  <a:cubicBezTo>
                    <a:pt x="30415" y="133795"/>
                    <a:pt x="-19525" y="52732"/>
                    <a:pt x="8035" y="1723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28BE7A8-9011-F4D3-3E25-43ADC1E20D3F}"/>
                </a:ext>
              </a:extLst>
            </p:cNvPr>
            <p:cNvSpPr/>
            <p:nvPr/>
          </p:nvSpPr>
          <p:spPr>
            <a:xfrm>
              <a:off x="10097045" y="1327709"/>
              <a:ext cx="153717" cy="60683"/>
            </a:xfrm>
            <a:custGeom>
              <a:avLst/>
              <a:gdLst>
                <a:gd name="connsiteX0" fmla="*/ 47 w 153717"/>
                <a:gd name="connsiteY0" fmla="*/ 18754 h 60683"/>
                <a:gd name="connsiteX1" fmla="*/ 47659 w 153717"/>
                <a:gd name="connsiteY1" fmla="*/ 1221 h 60683"/>
                <a:gd name="connsiteX2" fmla="*/ 107529 w 153717"/>
                <a:gd name="connsiteY2" fmla="*/ 8253 h 60683"/>
                <a:gd name="connsiteX3" fmla="*/ 153714 w 153717"/>
                <a:gd name="connsiteY3" fmla="*/ 59666 h 60683"/>
                <a:gd name="connsiteX4" fmla="*/ 68091 w 153717"/>
                <a:gd name="connsiteY4" fmla="*/ 17614 h 60683"/>
                <a:gd name="connsiteX5" fmla="*/ 0 w 153717"/>
                <a:gd name="connsiteY5" fmla="*/ 18802 h 60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717" h="60683">
                  <a:moveTo>
                    <a:pt x="47" y="18754"/>
                  </a:moveTo>
                  <a:cubicBezTo>
                    <a:pt x="47" y="11960"/>
                    <a:pt x="35209" y="2599"/>
                    <a:pt x="47659" y="1221"/>
                  </a:cubicBezTo>
                  <a:cubicBezTo>
                    <a:pt x="76881" y="-2010"/>
                    <a:pt x="90423" y="1459"/>
                    <a:pt x="107529" y="8253"/>
                  </a:cubicBezTo>
                  <a:cubicBezTo>
                    <a:pt x="134138" y="18754"/>
                    <a:pt x="154000" y="51493"/>
                    <a:pt x="153714" y="59666"/>
                  </a:cubicBezTo>
                  <a:cubicBezTo>
                    <a:pt x="153429" y="67838"/>
                    <a:pt x="118458" y="24314"/>
                    <a:pt x="68091" y="17614"/>
                  </a:cubicBezTo>
                  <a:cubicBezTo>
                    <a:pt x="47231" y="14858"/>
                    <a:pt x="0" y="25549"/>
                    <a:pt x="0" y="1880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3" name="!!sdfh">
            <a:extLst>
              <a:ext uri="{FF2B5EF4-FFF2-40B4-BE49-F238E27FC236}">
                <a16:creationId xmlns:a16="http://schemas.microsoft.com/office/drawing/2014/main" id="{1B5FF608-6834-D9F4-30A3-2E45CA3D824F}"/>
              </a:ext>
            </a:extLst>
          </p:cNvPr>
          <p:cNvGrpSpPr/>
          <p:nvPr/>
        </p:nvGrpSpPr>
        <p:grpSpPr>
          <a:xfrm>
            <a:off x="3559200" y="1589544"/>
            <a:ext cx="2262046" cy="3143138"/>
            <a:chOff x="5965668" y="26379"/>
            <a:chExt cx="955069" cy="1327079"/>
          </a:xfrm>
          <a:solidFill>
            <a:schemeClr val="bg1">
              <a:lumMod val="95000"/>
            </a:schemeClr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C763BBA-6BA0-174D-B449-18358E733BE1}"/>
                </a:ext>
              </a:extLst>
            </p:cNvPr>
            <p:cNvSpPr/>
            <p:nvPr/>
          </p:nvSpPr>
          <p:spPr>
            <a:xfrm>
              <a:off x="6030834" y="82167"/>
              <a:ext cx="802328" cy="1271291"/>
            </a:xfrm>
            <a:custGeom>
              <a:avLst/>
              <a:gdLst>
                <a:gd name="connsiteX0" fmla="*/ 563722 w 802328"/>
                <a:gd name="connsiteY0" fmla="*/ 0 h 1271291"/>
                <a:gd name="connsiteX1" fmla="*/ 567065 w 802328"/>
                <a:gd name="connsiteY1" fmla="*/ 6830 h 1271291"/>
                <a:gd name="connsiteX2" fmla="*/ 434387 w 802328"/>
                <a:gd name="connsiteY2" fmla="*/ 458789 h 1271291"/>
                <a:gd name="connsiteX3" fmla="*/ 607473 w 802328"/>
                <a:gd name="connsiteY3" fmla="*/ 389995 h 1271291"/>
                <a:gd name="connsiteX4" fmla="*/ 676338 w 802328"/>
                <a:gd name="connsiteY4" fmla="*/ 211004 h 1271291"/>
                <a:gd name="connsiteX5" fmla="*/ 632160 w 802328"/>
                <a:gd name="connsiteY5" fmla="*/ 374629 h 1271291"/>
                <a:gd name="connsiteX6" fmla="*/ 759787 w 802328"/>
                <a:gd name="connsiteY6" fmla="*/ 292390 h 1271291"/>
                <a:gd name="connsiteX7" fmla="*/ 802329 w 802328"/>
                <a:gd name="connsiteY7" fmla="*/ 265001 h 1271291"/>
                <a:gd name="connsiteX8" fmla="*/ 435597 w 802328"/>
                <a:gd name="connsiteY8" fmla="*/ 468393 h 1271291"/>
                <a:gd name="connsiteX9" fmla="*/ 424143 w 802328"/>
                <a:gd name="connsiteY9" fmla="*/ 807380 h 1271291"/>
                <a:gd name="connsiteX10" fmla="*/ 578163 w 802328"/>
                <a:gd name="connsiteY10" fmla="*/ 741077 h 1271291"/>
                <a:gd name="connsiteX11" fmla="*/ 727560 w 802328"/>
                <a:gd name="connsiteY11" fmla="*/ 658411 h 1271291"/>
                <a:gd name="connsiteX12" fmla="*/ 425352 w 802328"/>
                <a:gd name="connsiteY12" fmla="*/ 816913 h 1271291"/>
                <a:gd name="connsiteX13" fmla="*/ 453666 w 802328"/>
                <a:gd name="connsiteY13" fmla="*/ 1070531 h 1271291"/>
                <a:gd name="connsiteX14" fmla="*/ 737804 w 802328"/>
                <a:gd name="connsiteY14" fmla="*/ 941125 h 1271291"/>
                <a:gd name="connsiteX15" fmla="*/ 459714 w 802328"/>
                <a:gd name="connsiteY15" fmla="*/ 1079495 h 1271291"/>
                <a:gd name="connsiteX16" fmla="*/ 496920 w 802328"/>
                <a:gd name="connsiteY16" fmla="*/ 1271291 h 1271291"/>
                <a:gd name="connsiteX17" fmla="*/ 416460 w 802328"/>
                <a:gd name="connsiteY17" fmla="*/ 878806 h 1271291"/>
                <a:gd name="connsiteX18" fmla="*/ 290042 w 802328"/>
                <a:gd name="connsiteY18" fmla="*/ 803112 h 1271291"/>
                <a:gd name="connsiteX19" fmla="*/ 219043 w 802328"/>
                <a:gd name="connsiteY19" fmla="*/ 817269 h 1271291"/>
                <a:gd name="connsiteX20" fmla="*/ 0 w 802328"/>
                <a:gd name="connsiteY20" fmla="*/ 794930 h 1271291"/>
                <a:gd name="connsiteX21" fmla="*/ 69363 w 802328"/>
                <a:gd name="connsiteY21" fmla="*/ 805317 h 1271291"/>
                <a:gd name="connsiteX22" fmla="*/ 269055 w 802328"/>
                <a:gd name="connsiteY22" fmla="*/ 791302 h 1271291"/>
                <a:gd name="connsiteX23" fmla="*/ 104150 w 802328"/>
                <a:gd name="connsiteY23" fmla="*/ 625899 h 1271291"/>
                <a:gd name="connsiteX24" fmla="*/ 415179 w 802328"/>
                <a:gd name="connsiteY24" fmla="*/ 869273 h 1271291"/>
                <a:gd name="connsiteX25" fmla="*/ 416104 w 802328"/>
                <a:gd name="connsiteY25" fmla="*/ 560805 h 1271291"/>
                <a:gd name="connsiteX26" fmla="*/ 163766 w 802328"/>
                <a:gd name="connsiteY26" fmla="*/ 246646 h 1271291"/>
                <a:gd name="connsiteX27" fmla="*/ 134243 w 802328"/>
                <a:gd name="connsiteY27" fmla="*/ 150961 h 1271291"/>
                <a:gd name="connsiteX28" fmla="*/ 414183 w 802328"/>
                <a:gd name="connsiteY28" fmla="*/ 546506 h 1271291"/>
                <a:gd name="connsiteX29" fmla="*/ 563651 w 802328"/>
                <a:gd name="connsiteY29" fmla="*/ 71 h 127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02328" h="1271291">
                  <a:moveTo>
                    <a:pt x="563722" y="0"/>
                  </a:moveTo>
                  <a:cubicBezTo>
                    <a:pt x="567208" y="1992"/>
                    <a:pt x="568061" y="4268"/>
                    <a:pt x="567065" y="6830"/>
                  </a:cubicBezTo>
                  <a:cubicBezTo>
                    <a:pt x="482621" y="162771"/>
                    <a:pt x="457223" y="310958"/>
                    <a:pt x="434387" y="458789"/>
                  </a:cubicBezTo>
                  <a:cubicBezTo>
                    <a:pt x="479419" y="439794"/>
                    <a:pt x="562655" y="429692"/>
                    <a:pt x="607473" y="389995"/>
                  </a:cubicBezTo>
                  <a:cubicBezTo>
                    <a:pt x="665596" y="338489"/>
                    <a:pt x="665169" y="268842"/>
                    <a:pt x="676338" y="211004"/>
                  </a:cubicBezTo>
                  <a:cubicBezTo>
                    <a:pt x="694052" y="261301"/>
                    <a:pt x="666805" y="317431"/>
                    <a:pt x="632160" y="374629"/>
                  </a:cubicBezTo>
                  <a:cubicBezTo>
                    <a:pt x="673066" y="355350"/>
                    <a:pt x="718098" y="326822"/>
                    <a:pt x="759787" y="292390"/>
                  </a:cubicBezTo>
                  <a:cubicBezTo>
                    <a:pt x="772308" y="282074"/>
                    <a:pt x="784188" y="262297"/>
                    <a:pt x="802329" y="265001"/>
                  </a:cubicBezTo>
                  <a:cubicBezTo>
                    <a:pt x="685444" y="373704"/>
                    <a:pt x="561872" y="431471"/>
                    <a:pt x="435597" y="468393"/>
                  </a:cubicBezTo>
                  <a:cubicBezTo>
                    <a:pt x="420728" y="582859"/>
                    <a:pt x="418025" y="695689"/>
                    <a:pt x="424143" y="807380"/>
                  </a:cubicBezTo>
                  <a:cubicBezTo>
                    <a:pt x="474582" y="789168"/>
                    <a:pt x="527582" y="767968"/>
                    <a:pt x="578163" y="741077"/>
                  </a:cubicBezTo>
                  <a:cubicBezTo>
                    <a:pt x="629029" y="714043"/>
                    <a:pt x="674204" y="676409"/>
                    <a:pt x="727560" y="658411"/>
                  </a:cubicBezTo>
                  <a:cubicBezTo>
                    <a:pt x="629101" y="728698"/>
                    <a:pt x="528293" y="780987"/>
                    <a:pt x="425352" y="816913"/>
                  </a:cubicBezTo>
                  <a:cubicBezTo>
                    <a:pt x="428198" y="902353"/>
                    <a:pt x="437375" y="986940"/>
                    <a:pt x="453666" y="1070531"/>
                  </a:cubicBezTo>
                  <a:cubicBezTo>
                    <a:pt x="551557" y="1051963"/>
                    <a:pt x="643827" y="990070"/>
                    <a:pt x="737804" y="941125"/>
                  </a:cubicBezTo>
                  <a:cubicBezTo>
                    <a:pt x="648451" y="1013049"/>
                    <a:pt x="554829" y="1052034"/>
                    <a:pt x="459714" y="1079495"/>
                  </a:cubicBezTo>
                  <a:cubicBezTo>
                    <a:pt x="458362" y="1145229"/>
                    <a:pt x="489451" y="1206695"/>
                    <a:pt x="496920" y="1271291"/>
                  </a:cubicBezTo>
                  <a:cubicBezTo>
                    <a:pt x="445059" y="1153410"/>
                    <a:pt x="436948" y="1008852"/>
                    <a:pt x="416460" y="878806"/>
                  </a:cubicBezTo>
                  <a:cubicBezTo>
                    <a:pt x="363744" y="865076"/>
                    <a:pt x="335146" y="818549"/>
                    <a:pt x="290042" y="803112"/>
                  </a:cubicBezTo>
                  <a:cubicBezTo>
                    <a:pt x="271901" y="796851"/>
                    <a:pt x="243373" y="812645"/>
                    <a:pt x="219043" y="817269"/>
                  </a:cubicBezTo>
                  <a:cubicBezTo>
                    <a:pt x="146977" y="830857"/>
                    <a:pt x="74983" y="821395"/>
                    <a:pt x="0" y="794930"/>
                  </a:cubicBezTo>
                  <a:cubicBezTo>
                    <a:pt x="23975" y="790377"/>
                    <a:pt x="46739" y="801191"/>
                    <a:pt x="69363" y="805317"/>
                  </a:cubicBezTo>
                  <a:cubicBezTo>
                    <a:pt x="134528" y="817055"/>
                    <a:pt x="205028" y="816557"/>
                    <a:pt x="269055" y="791302"/>
                  </a:cubicBezTo>
                  <a:cubicBezTo>
                    <a:pt x="200689" y="737946"/>
                    <a:pt x="124639" y="685587"/>
                    <a:pt x="104150" y="625899"/>
                  </a:cubicBezTo>
                  <a:cubicBezTo>
                    <a:pt x="173655" y="717671"/>
                    <a:pt x="309606" y="814565"/>
                    <a:pt x="415179" y="869273"/>
                  </a:cubicBezTo>
                  <a:cubicBezTo>
                    <a:pt x="413401" y="766759"/>
                    <a:pt x="408634" y="664600"/>
                    <a:pt x="416104" y="560805"/>
                  </a:cubicBezTo>
                  <a:cubicBezTo>
                    <a:pt x="302420" y="474724"/>
                    <a:pt x="216695" y="356346"/>
                    <a:pt x="163766" y="246646"/>
                  </a:cubicBezTo>
                  <a:cubicBezTo>
                    <a:pt x="149111" y="216198"/>
                    <a:pt x="134314" y="182050"/>
                    <a:pt x="134243" y="150961"/>
                  </a:cubicBezTo>
                  <a:cubicBezTo>
                    <a:pt x="195780" y="286983"/>
                    <a:pt x="254258" y="423361"/>
                    <a:pt x="414183" y="546506"/>
                  </a:cubicBezTo>
                  <a:cubicBezTo>
                    <a:pt x="440719" y="377119"/>
                    <a:pt x="450821" y="188880"/>
                    <a:pt x="563651" y="7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F09F9BF-5F10-5CAD-AFE4-E1E6263628C0}"/>
                </a:ext>
              </a:extLst>
            </p:cNvPr>
            <p:cNvSpPr/>
            <p:nvPr/>
          </p:nvSpPr>
          <p:spPr>
            <a:xfrm>
              <a:off x="6155627" y="97392"/>
              <a:ext cx="76606" cy="156225"/>
            </a:xfrm>
            <a:custGeom>
              <a:avLst/>
              <a:gdLst>
                <a:gd name="connsiteX0" fmla="*/ 61383 w 76606"/>
                <a:gd name="connsiteY0" fmla="*/ 0 h 156225"/>
                <a:gd name="connsiteX1" fmla="*/ 10944 w 76606"/>
                <a:gd name="connsiteY1" fmla="*/ 156226 h 156225"/>
                <a:gd name="connsiteX2" fmla="*/ 61383 w 76606"/>
                <a:gd name="connsiteY2" fmla="*/ 0 h 15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606" h="156225">
                  <a:moveTo>
                    <a:pt x="61383" y="0"/>
                  </a:moveTo>
                  <a:cubicBezTo>
                    <a:pt x="12154" y="12521"/>
                    <a:pt x="-17157" y="108846"/>
                    <a:pt x="10944" y="156226"/>
                  </a:cubicBezTo>
                  <a:cubicBezTo>
                    <a:pt x="64229" y="149041"/>
                    <a:pt x="97736" y="43681"/>
                    <a:pt x="6138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847AD5D-8B5D-9224-AF7D-1F30A8D2A032}"/>
                </a:ext>
              </a:extLst>
            </p:cNvPr>
            <p:cNvSpPr/>
            <p:nvPr/>
          </p:nvSpPr>
          <p:spPr>
            <a:xfrm>
              <a:off x="6501005" y="230966"/>
              <a:ext cx="147546" cy="93979"/>
            </a:xfrm>
            <a:custGeom>
              <a:avLst/>
              <a:gdLst>
                <a:gd name="connsiteX0" fmla="*/ 147547 w 147546"/>
                <a:gd name="connsiteY0" fmla="*/ 7214 h 93979"/>
                <a:gd name="connsiteX1" fmla="*/ 0 w 147546"/>
                <a:gd name="connsiteY1" fmla="*/ 83833 h 93979"/>
                <a:gd name="connsiteX2" fmla="*/ 147547 w 147546"/>
                <a:gd name="connsiteY2" fmla="*/ 7214 h 9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546" h="93979">
                  <a:moveTo>
                    <a:pt x="147547" y="7214"/>
                  </a:moveTo>
                  <a:cubicBezTo>
                    <a:pt x="103226" y="-18753"/>
                    <a:pt x="13517" y="29694"/>
                    <a:pt x="0" y="83833"/>
                  </a:cubicBezTo>
                  <a:cubicBezTo>
                    <a:pt x="43467" y="116557"/>
                    <a:pt x="142567" y="64553"/>
                    <a:pt x="147547" y="72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EED6494-766C-D4BA-B734-603CED0563EA}"/>
                </a:ext>
              </a:extLst>
            </p:cNvPr>
            <p:cNvSpPr/>
            <p:nvPr/>
          </p:nvSpPr>
          <p:spPr>
            <a:xfrm>
              <a:off x="6539088" y="1009705"/>
              <a:ext cx="87871" cy="128858"/>
            </a:xfrm>
            <a:custGeom>
              <a:avLst/>
              <a:gdLst>
                <a:gd name="connsiteX0" fmla="*/ 82430 w 87871"/>
                <a:gd name="connsiteY0" fmla="*/ 0 h 128858"/>
                <a:gd name="connsiteX1" fmla="*/ 2680 w 87871"/>
                <a:gd name="connsiteY1" fmla="*/ 128623 h 128858"/>
                <a:gd name="connsiteX2" fmla="*/ 82430 w 87871"/>
                <a:gd name="connsiteY2" fmla="*/ 0 h 12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871" h="128858">
                  <a:moveTo>
                    <a:pt x="82430" y="0"/>
                  </a:moveTo>
                  <a:cubicBezTo>
                    <a:pt x="35619" y="285"/>
                    <a:pt x="-11903" y="79963"/>
                    <a:pt x="2680" y="128623"/>
                  </a:cubicBezTo>
                  <a:cubicBezTo>
                    <a:pt x="51910" y="133959"/>
                    <a:pt x="105266" y="47167"/>
                    <a:pt x="8243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4F235E0-6AD8-83B6-DA58-06A27F4AC153}"/>
                </a:ext>
              </a:extLst>
            </p:cNvPr>
            <p:cNvSpPr/>
            <p:nvPr/>
          </p:nvSpPr>
          <p:spPr>
            <a:xfrm>
              <a:off x="6132850" y="447173"/>
              <a:ext cx="167893" cy="70379"/>
            </a:xfrm>
            <a:custGeom>
              <a:avLst/>
              <a:gdLst>
                <a:gd name="connsiteX0" fmla="*/ 167893 w 167893"/>
                <a:gd name="connsiteY0" fmla="*/ 42206 h 70379"/>
                <a:gd name="connsiteX1" fmla="*/ 0 w 167893"/>
                <a:gd name="connsiteY1" fmla="*/ 23354 h 70379"/>
                <a:gd name="connsiteX2" fmla="*/ 167893 w 167893"/>
                <a:gd name="connsiteY2" fmla="*/ 42206 h 7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893" h="70379">
                  <a:moveTo>
                    <a:pt x="167893" y="42206"/>
                  </a:moveTo>
                  <a:cubicBezTo>
                    <a:pt x="145199" y="-4818"/>
                    <a:pt x="42045" y="-14635"/>
                    <a:pt x="0" y="23354"/>
                  </a:cubicBezTo>
                  <a:cubicBezTo>
                    <a:pt x="18212" y="75572"/>
                    <a:pt x="131255" y="87808"/>
                    <a:pt x="167893" y="4220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0D93D8D-3D61-B550-3FD7-F8156BC5167A}"/>
                </a:ext>
              </a:extLst>
            </p:cNvPr>
            <p:cNvSpPr/>
            <p:nvPr/>
          </p:nvSpPr>
          <p:spPr>
            <a:xfrm>
              <a:off x="6068088" y="898610"/>
              <a:ext cx="124487" cy="120100"/>
            </a:xfrm>
            <a:custGeom>
              <a:avLst/>
              <a:gdLst>
                <a:gd name="connsiteX0" fmla="*/ 123525 w 124487"/>
                <a:gd name="connsiteY0" fmla="*/ 1609 h 120100"/>
                <a:gd name="connsiteX1" fmla="*/ 24 w 124487"/>
                <a:gd name="connsiteY1" fmla="*/ 116857 h 120100"/>
                <a:gd name="connsiteX2" fmla="*/ 123525 w 124487"/>
                <a:gd name="connsiteY2" fmla="*/ 1609 h 12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87" h="120100">
                  <a:moveTo>
                    <a:pt x="123525" y="1609"/>
                  </a:moveTo>
                  <a:cubicBezTo>
                    <a:pt x="73015" y="-11695"/>
                    <a:pt x="-1541" y="60229"/>
                    <a:pt x="24" y="116857"/>
                  </a:cubicBezTo>
                  <a:cubicBezTo>
                    <a:pt x="51530" y="136990"/>
                    <a:pt x="134339" y="59091"/>
                    <a:pt x="123525" y="16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D48A7E4-7775-7C19-A65B-FB3FC5B46DD5}"/>
                </a:ext>
              </a:extLst>
            </p:cNvPr>
            <p:cNvSpPr/>
            <p:nvPr/>
          </p:nvSpPr>
          <p:spPr>
            <a:xfrm>
              <a:off x="6079139" y="283949"/>
              <a:ext cx="114252" cy="45313"/>
            </a:xfrm>
            <a:custGeom>
              <a:avLst/>
              <a:gdLst>
                <a:gd name="connsiteX0" fmla="*/ 0 w 114252"/>
                <a:gd name="connsiteY0" fmla="*/ 16408 h 45313"/>
                <a:gd name="connsiteX1" fmla="*/ 114253 w 114252"/>
                <a:gd name="connsiteY1" fmla="*/ 23522 h 45313"/>
                <a:gd name="connsiteX2" fmla="*/ 0 w 114252"/>
                <a:gd name="connsiteY2" fmla="*/ 16408 h 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52" h="45313">
                  <a:moveTo>
                    <a:pt x="0" y="16408"/>
                  </a:moveTo>
                  <a:cubicBezTo>
                    <a:pt x="37776" y="53331"/>
                    <a:pt x="83448" y="53971"/>
                    <a:pt x="114253" y="23522"/>
                  </a:cubicBezTo>
                  <a:cubicBezTo>
                    <a:pt x="70216" y="-8989"/>
                    <a:pt x="33508" y="-4294"/>
                    <a:pt x="0" y="1640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5F0A55D-4D4B-3962-04F4-7F0328FAE66E}"/>
                </a:ext>
              </a:extLst>
            </p:cNvPr>
            <p:cNvSpPr/>
            <p:nvPr/>
          </p:nvSpPr>
          <p:spPr>
            <a:xfrm>
              <a:off x="6479886" y="107565"/>
              <a:ext cx="60970" cy="98103"/>
            </a:xfrm>
            <a:custGeom>
              <a:avLst/>
              <a:gdLst>
                <a:gd name="connsiteX0" fmla="*/ 1769 w 60970"/>
                <a:gd name="connsiteY0" fmla="*/ 0 h 98103"/>
                <a:gd name="connsiteX1" fmla="*/ 60887 w 60970"/>
                <a:gd name="connsiteY1" fmla="*/ 98104 h 98103"/>
                <a:gd name="connsiteX2" fmla="*/ 1769 w 60970"/>
                <a:gd name="connsiteY2" fmla="*/ 0 h 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70" h="98103">
                  <a:moveTo>
                    <a:pt x="1769" y="0"/>
                  </a:moveTo>
                  <a:cubicBezTo>
                    <a:pt x="-7124" y="52075"/>
                    <a:pt x="18274" y="89993"/>
                    <a:pt x="60887" y="98104"/>
                  </a:cubicBezTo>
                  <a:cubicBezTo>
                    <a:pt x="62594" y="43396"/>
                    <a:pt x="37908" y="15864"/>
                    <a:pt x="1769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70E300D-B83F-40DE-9FE3-42BF92D35C49}"/>
                </a:ext>
              </a:extLst>
            </p:cNvPr>
            <p:cNvSpPr/>
            <p:nvPr/>
          </p:nvSpPr>
          <p:spPr>
            <a:xfrm>
              <a:off x="6587238" y="367372"/>
              <a:ext cx="60970" cy="98103"/>
            </a:xfrm>
            <a:custGeom>
              <a:avLst/>
              <a:gdLst>
                <a:gd name="connsiteX0" fmla="*/ 1769 w 60970"/>
                <a:gd name="connsiteY0" fmla="*/ 0 h 98103"/>
                <a:gd name="connsiteX1" fmla="*/ 60887 w 60970"/>
                <a:gd name="connsiteY1" fmla="*/ 98104 h 98103"/>
                <a:gd name="connsiteX2" fmla="*/ 1769 w 60970"/>
                <a:gd name="connsiteY2" fmla="*/ 0 h 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70" h="98103">
                  <a:moveTo>
                    <a:pt x="1769" y="0"/>
                  </a:moveTo>
                  <a:cubicBezTo>
                    <a:pt x="-7124" y="52075"/>
                    <a:pt x="18274" y="89993"/>
                    <a:pt x="60887" y="98104"/>
                  </a:cubicBezTo>
                  <a:cubicBezTo>
                    <a:pt x="62594" y="43396"/>
                    <a:pt x="37909" y="15864"/>
                    <a:pt x="1769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C7AC43-7F39-B99C-D072-5BDE15EAF7A8}"/>
                </a:ext>
              </a:extLst>
            </p:cNvPr>
            <p:cNvSpPr/>
            <p:nvPr/>
          </p:nvSpPr>
          <p:spPr>
            <a:xfrm>
              <a:off x="6716136" y="428794"/>
              <a:ext cx="103225" cy="57562"/>
            </a:xfrm>
            <a:custGeom>
              <a:avLst/>
              <a:gdLst>
                <a:gd name="connsiteX0" fmla="*/ 103226 w 103225"/>
                <a:gd name="connsiteY0" fmla="*/ 55676 h 57562"/>
                <a:gd name="connsiteX1" fmla="*/ 0 w 103225"/>
                <a:gd name="connsiteY1" fmla="*/ 6091 h 57562"/>
                <a:gd name="connsiteX2" fmla="*/ 103226 w 103225"/>
                <a:gd name="connsiteY2" fmla="*/ 55676 h 57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225" h="57562">
                  <a:moveTo>
                    <a:pt x="103226" y="55676"/>
                  </a:moveTo>
                  <a:cubicBezTo>
                    <a:pt x="82097" y="7229"/>
                    <a:pt x="40124" y="-10556"/>
                    <a:pt x="0" y="6091"/>
                  </a:cubicBezTo>
                  <a:cubicBezTo>
                    <a:pt x="28599" y="52830"/>
                    <a:pt x="64312" y="62292"/>
                    <a:pt x="103226" y="5567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03E91ED-DDA4-644F-16E3-540FE30A5BA8}"/>
                </a:ext>
              </a:extLst>
            </p:cNvPr>
            <p:cNvSpPr/>
            <p:nvPr/>
          </p:nvSpPr>
          <p:spPr>
            <a:xfrm>
              <a:off x="6515162" y="860487"/>
              <a:ext cx="108703" cy="51693"/>
            </a:xfrm>
            <a:custGeom>
              <a:avLst/>
              <a:gdLst>
                <a:gd name="connsiteX0" fmla="*/ 108704 w 108703"/>
                <a:gd name="connsiteY0" fmla="*/ 46348 h 51693"/>
                <a:gd name="connsiteX1" fmla="*/ 0 w 108703"/>
                <a:gd name="connsiteY1" fmla="*/ 10351 h 51693"/>
                <a:gd name="connsiteX2" fmla="*/ 108704 w 108703"/>
                <a:gd name="connsiteY2" fmla="*/ 46348 h 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703" h="51693">
                  <a:moveTo>
                    <a:pt x="108704" y="46348"/>
                  </a:moveTo>
                  <a:cubicBezTo>
                    <a:pt x="81528" y="960"/>
                    <a:pt x="37634" y="-11205"/>
                    <a:pt x="0" y="10351"/>
                  </a:cubicBezTo>
                  <a:cubicBezTo>
                    <a:pt x="34290" y="53035"/>
                    <a:pt x="70999" y="57802"/>
                    <a:pt x="108704" y="4634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DAC1AAE-02C4-C452-A1B4-B98DFD044F1A}"/>
                </a:ext>
              </a:extLst>
            </p:cNvPr>
            <p:cNvSpPr/>
            <p:nvPr/>
          </p:nvSpPr>
          <p:spPr>
            <a:xfrm>
              <a:off x="6662994" y="1080313"/>
              <a:ext cx="108703" cy="51692"/>
            </a:xfrm>
            <a:custGeom>
              <a:avLst/>
              <a:gdLst>
                <a:gd name="connsiteX0" fmla="*/ 108703 w 108703"/>
                <a:gd name="connsiteY0" fmla="*/ 46348 h 51692"/>
                <a:gd name="connsiteX1" fmla="*/ 0 w 108703"/>
                <a:gd name="connsiteY1" fmla="*/ 10351 h 51692"/>
                <a:gd name="connsiteX2" fmla="*/ 108703 w 108703"/>
                <a:gd name="connsiteY2" fmla="*/ 46348 h 5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703" h="51692">
                  <a:moveTo>
                    <a:pt x="108703" y="46348"/>
                  </a:moveTo>
                  <a:cubicBezTo>
                    <a:pt x="81527" y="960"/>
                    <a:pt x="37633" y="-11205"/>
                    <a:pt x="0" y="10351"/>
                  </a:cubicBezTo>
                  <a:cubicBezTo>
                    <a:pt x="34290" y="53035"/>
                    <a:pt x="70999" y="57802"/>
                    <a:pt x="108703" y="4634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08358D6-FD8A-45FF-58DB-061036C587EE}"/>
                </a:ext>
              </a:extLst>
            </p:cNvPr>
            <p:cNvSpPr/>
            <p:nvPr/>
          </p:nvSpPr>
          <p:spPr>
            <a:xfrm>
              <a:off x="6247738" y="316933"/>
              <a:ext cx="48512" cy="111691"/>
            </a:xfrm>
            <a:custGeom>
              <a:avLst/>
              <a:gdLst>
                <a:gd name="connsiteX0" fmla="*/ 8898 w 48512"/>
                <a:gd name="connsiteY0" fmla="*/ 111692 h 111691"/>
                <a:gd name="connsiteX1" fmla="*/ 34295 w 48512"/>
                <a:gd name="connsiteY1" fmla="*/ 0 h 111691"/>
                <a:gd name="connsiteX2" fmla="*/ 8898 w 48512"/>
                <a:gd name="connsiteY2" fmla="*/ 111692 h 111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12" h="111691">
                  <a:moveTo>
                    <a:pt x="8898" y="111692"/>
                  </a:moveTo>
                  <a:cubicBezTo>
                    <a:pt x="51440" y="80318"/>
                    <a:pt x="59408" y="35428"/>
                    <a:pt x="34295" y="0"/>
                  </a:cubicBezTo>
                  <a:cubicBezTo>
                    <a:pt x="-4904" y="38274"/>
                    <a:pt x="-6113" y="75267"/>
                    <a:pt x="8898" y="11169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7BB790-3374-809E-AD4C-7655B4FE6132}"/>
                </a:ext>
              </a:extLst>
            </p:cNvPr>
            <p:cNvSpPr/>
            <p:nvPr/>
          </p:nvSpPr>
          <p:spPr>
            <a:xfrm>
              <a:off x="6126180" y="630238"/>
              <a:ext cx="45271" cy="113398"/>
            </a:xfrm>
            <a:custGeom>
              <a:avLst/>
              <a:gdLst>
                <a:gd name="connsiteX0" fmla="*/ 28155 w 45271"/>
                <a:gd name="connsiteY0" fmla="*/ 113399 h 113398"/>
                <a:gd name="connsiteX1" fmla="*/ 12220 w 45271"/>
                <a:gd name="connsiteY1" fmla="*/ 0 h 113398"/>
                <a:gd name="connsiteX2" fmla="*/ 28155 w 45271"/>
                <a:gd name="connsiteY2" fmla="*/ 113399 h 1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71" h="113398">
                  <a:moveTo>
                    <a:pt x="28155" y="113399"/>
                  </a:moveTo>
                  <a:cubicBezTo>
                    <a:pt x="56754" y="68936"/>
                    <a:pt x="48217" y="24117"/>
                    <a:pt x="12220" y="0"/>
                  </a:cubicBezTo>
                  <a:cubicBezTo>
                    <a:pt x="-10830" y="49656"/>
                    <a:pt x="1122" y="84729"/>
                    <a:pt x="28155" y="11339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05600E9-E0CB-4BD0-528E-3AA13129DF22}"/>
                </a:ext>
              </a:extLst>
            </p:cNvPr>
            <p:cNvSpPr/>
            <p:nvPr/>
          </p:nvSpPr>
          <p:spPr>
            <a:xfrm>
              <a:off x="6117413" y="801837"/>
              <a:ext cx="110268" cy="47860"/>
            </a:xfrm>
            <a:custGeom>
              <a:avLst/>
              <a:gdLst>
                <a:gd name="connsiteX0" fmla="*/ 110269 w 110268"/>
                <a:gd name="connsiteY0" fmla="*/ 10665 h 47860"/>
                <a:gd name="connsiteX1" fmla="*/ 0 w 110268"/>
                <a:gd name="connsiteY1" fmla="*/ 41469 h 47860"/>
                <a:gd name="connsiteX2" fmla="*/ 110269 w 110268"/>
                <a:gd name="connsiteY2" fmla="*/ 10665 h 4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268" h="47860">
                  <a:moveTo>
                    <a:pt x="110269" y="10665"/>
                  </a:moveTo>
                  <a:cubicBezTo>
                    <a:pt x="62462" y="-11816"/>
                    <a:pt x="19137" y="2554"/>
                    <a:pt x="0" y="41469"/>
                  </a:cubicBezTo>
                  <a:cubicBezTo>
                    <a:pt x="52289" y="57760"/>
                    <a:pt x="85441" y="41255"/>
                    <a:pt x="110269" y="1066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A41FCFD-479D-0020-1FB1-354B2160C916}"/>
                </a:ext>
              </a:extLst>
            </p:cNvPr>
            <p:cNvSpPr/>
            <p:nvPr/>
          </p:nvSpPr>
          <p:spPr>
            <a:xfrm>
              <a:off x="6281380" y="764624"/>
              <a:ext cx="46330" cy="112047"/>
            </a:xfrm>
            <a:custGeom>
              <a:avLst/>
              <a:gdLst>
                <a:gd name="connsiteX0" fmla="*/ 32738 w 46330"/>
                <a:gd name="connsiteY0" fmla="*/ 112047 h 112047"/>
                <a:gd name="connsiteX1" fmla="*/ 8977 w 46330"/>
                <a:gd name="connsiteY1" fmla="*/ 0 h 112047"/>
                <a:gd name="connsiteX2" fmla="*/ 32738 w 46330"/>
                <a:gd name="connsiteY2" fmla="*/ 112047 h 11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330" h="112047">
                  <a:moveTo>
                    <a:pt x="32738" y="112047"/>
                  </a:moveTo>
                  <a:cubicBezTo>
                    <a:pt x="58206" y="65734"/>
                    <a:pt x="46539" y="21627"/>
                    <a:pt x="8977" y="0"/>
                  </a:cubicBezTo>
                  <a:cubicBezTo>
                    <a:pt x="-10587" y="51150"/>
                    <a:pt x="3855" y="85227"/>
                    <a:pt x="32738" y="1120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9868987-E84C-79CB-6F43-A639D278EFE0}"/>
                </a:ext>
              </a:extLst>
            </p:cNvPr>
            <p:cNvSpPr/>
            <p:nvPr/>
          </p:nvSpPr>
          <p:spPr>
            <a:xfrm>
              <a:off x="5965668" y="806970"/>
              <a:ext cx="84942" cy="77242"/>
            </a:xfrm>
            <a:custGeom>
              <a:avLst/>
              <a:gdLst>
                <a:gd name="connsiteX0" fmla="*/ 84942 w 84942"/>
                <a:gd name="connsiteY0" fmla="*/ 77242 h 77242"/>
                <a:gd name="connsiteX1" fmla="*/ 0 w 84942"/>
                <a:gd name="connsiteY1" fmla="*/ 481 h 77242"/>
                <a:gd name="connsiteX2" fmla="*/ 84942 w 84942"/>
                <a:gd name="connsiteY2" fmla="*/ 77242 h 7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42" h="77242">
                  <a:moveTo>
                    <a:pt x="84942" y="77242"/>
                  </a:moveTo>
                  <a:cubicBezTo>
                    <a:pt x="78398" y="24811"/>
                    <a:pt x="43111" y="-4143"/>
                    <a:pt x="0" y="481"/>
                  </a:cubicBezTo>
                  <a:cubicBezTo>
                    <a:pt x="14228" y="53339"/>
                    <a:pt x="45815" y="72547"/>
                    <a:pt x="84942" y="7724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3385632-BB5E-DC1E-C47E-1674CC3875C0}"/>
                </a:ext>
              </a:extLst>
            </p:cNvPr>
            <p:cNvSpPr/>
            <p:nvPr/>
          </p:nvSpPr>
          <p:spPr>
            <a:xfrm>
              <a:off x="6586944" y="30306"/>
              <a:ext cx="88997" cy="72128"/>
            </a:xfrm>
            <a:custGeom>
              <a:avLst/>
              <a:gdLst>
                <a:gd name="connsiteX0" fmla="*/ 0 w 88997"/>
                <a:gd name="connsiteY0" fmla="*/ 72066 h 72128"/>
                <a:gd name="connsiteX1" fmla="*/ 88998 w 88997"/>
                <a:gd name="connsiteY1" fmla="*/ 0 h 72128"/>
                <a:gd name="connsiteX2" fmla="*/ 0 w 88997"/>
                <a:gd name="connsiteY2" fmla="*/ 72066 h 7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997" h="72128">
                  <a:moveTo>
                    <a:pt x="0" y="72066"/>
                  </a:moveTo>
                  <a:cubicBezTo>
                    <a:pt x="52858" y="73702"/>
                    <a:pt x="86863" y="43325"/>
                    <a:pt x="88998" y="0"/>
                  </a:cubicBezTo>
                  <a:cubicBezTo>
                    <a:pt x="34574" y="5834"/>
                    <a:pt x="10671" y="34148"/>
                    <a:pt x="0" y="7206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DB8D771-7F48-F8F6-9F7F-5E5C9D5F82B4}"/>
                </a:ext>
              </a:extLst>
            </p:cNvPr>
            <p:cNvSpPr/>
            <p:nvPr/>
          </p:nvSpPr>
          <p:spPr>
            <a:xfrm>
              <a:off x="6815164" y="312679"/>
              <a:ext cx="105573" cy="52416"/>
            </a:xfrm>
            <a:custGeom>
              <a:avLst/>
              <a:gdLst>
                <a:gd name="connsiteX0" fmla="*/ 0 w 105573"/>
                <a:gd name="connsiteY0" fmla="*/ 46654 h 52416"/>
                <a:gd name="connsiteX1" fmla="*/ 105573 w 105573"/>
                <a:gd name="connsiteY1" fmla="*/ 2404 h 52416"/>
                <a:gd name="connsiteX2" fmla="*/ 0 w 105573"/>
                <a:gd name="connsiteY2" fmla="*/ 46654 h 5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573" h="52416">
                  <a:moveTo>
                    <a:pt x="0" y="46654"/>
                  </a:moveTo>
                  <a:cubicBezTo>
                    <a:pt x="50226" y="63016"/>
                    <a:pt x="91416" y="43381"/>
                    <a:pt x="105573" y="2404"/>
                  </a:cubicBezTo>
                  <a:cubicBezTo>
                    <a:pt x="51648" y="-7271"/>
                    <a:pt x="20844" y="13217"/>
                    <a:pt x="0" y="466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E6348B9-4968-A8CC-B38F-19DF10F85A6F}"/>
                </a:ext>
              </a:extLst>
            </p:cNvPr>
            <p:cNvSpPr/>
            <p:nvPr/>
          </p:nvSpPr>
          <p:spPr>
            <a:xfrm>
              <a:off x="6736980" y="711363"/>
              <a:ext cx="109273" cy="48785"/>
            </a:xfrm>
            <a:custGeom>
              <a:avLst/>
              <a:gdLst>
                <a:gd name="connsiteX0" fmla="*/ 0 w 109273"/>
                <a:gd name="connsiteY0" fmla="*/ 39459 h 48785"/>
                <a:gd name="connsiteX1" fmla="*/ 109273 w 109273"/>
                <a:gd name="connsiteY1" fmla="*/ 5240 h 48785"/>
                <a:gd name="connsiteX2" fmla="*/ 0 w 109273"/>
                <a:gd name="connsiteY2" fmla="*/ 39459 h 4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73" h="48785">
                  <a:moveTo>
                    <a:pt x="0" y="39459"/>
                  </a:moveTo>
                  <a:cubicBezTo>
                    <a:pt x="48518" y="60446"/>
                    <a:pt x="91345" y="44724"/>
                    <a:pt x="109273" y="5240"/>
                  </a:cubicBezTo>
                  <a:cubicBezTo>
                    <a:pt x="56486" y="-9415"/>
                    <a:pt x="23904" y="8157"/>
                    <a:pt x="0" y="394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0A79F55-AF13-8DDF-FEB4-461FC592A895}"/>
                </a:ext>
              </a:extLst>
            </p:cNvPr>
            <p:cNvSpPr/>
            <p:nvPr/>
          </p:nvSpPr>
          <p:spPr>
            <a:xfrm>
              <a:off x="6732214" y="1003498"/>
              <a:ext cx="109272" cy="48755"/>
            </a:xfrm>
            <a:custGeom>
              <a:avLst/>
              <a:gdLst>
                <a:gd name="connsiteX0" fmla="*/ 0 w 109272"/>
                <a:gd name="connsiteY0" fmla="*/ 39429 h 48755"/>
                <a:gd name="connsiteX1" fmla="*/ 109273 w 109272"/>
                <a:gd name="connsiteY1" fmla="*/ 5210 h 48755"/>
                <a:gd name="connsiteX2" fmla="*/ 0 w 109272"/>
                <a:gd name="connsiteY2" fmla="*/ 39429 h 4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72" h="48755">
                  <a:moveTo>
                    <a:pt x="0" y="39429"/>
                  </a:moveTo>
                  <a:cubicBezTo>
                    <a:pt x="48518" y="60416"/>
                    <a:pt x="91345" y="44694"/>
                    <a:pt x="109273" y="5210"/>
                  </a:cubicBezTo>
                  <a:cubicBezTo>
                    <a:pt x="56486" y="-9373"/>
                    <a:pt x="23903" y="8127"/>
                    <a:pt x="0" y="394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45FB03-3562-BB0B-A2DF-E8FCD9475200}"/>
                </a:ext>
              </a:extLst>
            </p:cNvPr>
            <p:cNvSpPr/>
            <p:nvPr/>
          </p:nvSpPr>
          <p:spPr>
            <a:xfrm>
              <a:off x="6699964" y="210506"/>
              <a:ext cx="53556" cy="106925"/>
            </a:xfrm>
            <a:custGeom>
              <a:avLst/>
              <a:gdLst>
                <a:gd name="connsiteX0" fmla="*/ 3936 w 53556"/>
                <a:gd name="connsiteY0" fmla="*/ 106925 h 106925"/>
                <a:gd name="connsiteX1" fmla="*/ 44842 w 53556"/>
                <a:gd name="connsiteY1" fmla="*/ 0 h 106925"/>
                <a:gd name="connsiteX2" fmla="*/ 3936 w 53556"/>
                <a:gd name="connsiteY2" fmla="*/ 106925 h 10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56" h="106925">
                  <a:moveTo>
                    <a:pt x="3936" y="106925"/>
                  </a:moveTo>
                  <a:cubicBezTo>
                    <a:pt x="50462" y="81883"/>
                    <a:pt x="64690" y="38487"/>
                    <a:pt x="44842" y="0"/>
                  </a:cubicBezTo>
                  <a:cubicBezTo>
                    <a:pt x="663" y="32369"/>
                    <a:pt x="-5811" y="68793"/>
                    <a:pt x="3936" y="1069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7160C23-BF65-593E-D2DB-48320B5859FF}"/>
                </a:ext>
              </a:extLst>
            </p:cNvPr>
            <p:cNvSpPr/>
            <p:nvPr/>
          </p:nvSpPr>
          <p:spPr>
            <a:xfrm>
              <a:off x="6631739" y="707924"/>
              <a:ext cx="53557" cy="106996"/>
            </a:xfrm>
            <a:custGeom>
              <a:avLst/>
              <a:gdLst>
                <a:gd name="connsiteX0" fmla="*/ 3936 w 53557"/>
                <a:gd name="connsiteY0" fmla="*/ 106996 h 106996"/>
                <a:gd name="connsiteX1" fmla="*/ 44842 w 53557"/>
                <a:gd name="connsiteY1" fmla="*/ 0 h 106996"/>
                <a:gd name="connsiteX2" fmla="*/ 3936 w 53557"/>
                <a:gd name="connsiteY2" fmla="*/ 106996 h 10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57" h="106996">
                  <a:moveTo>
                    <a:pt x="3936" y="106996"/>
                  </a:moveTo>
                  <a:cubicBezTo>
                    <a:pt x="50462" y="81955"/>
                    <a:pt x="64690" y="38558"/>
                    <a:pt x="44842" y="0"/>
                  </a:cubicBezTo>
                  <a:cubicBezTo>
                    <a:pt x="663" y="32369"/>
                    <a:pt x="-5811" y="68793"/>
                    <a:pt x="3936" y="10699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F721600-D105-DB30-3CD4-7ED0F7D62F4D}"/>
                </a:ext>
              </a:extLst>
            </p:cNvPr>
            <p:cNvSpPr/>
            <p:nvPr/>
          </p:nvSpPr>
          <p:spPr>
            <a:xfrm>
              <a:off x="6087733" y="209354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CBD0A70-54D6-4FC8-033C-A8844C5656A7}"/>
                </a:ext>
              </a:extLst>
            </p:cNvPr>
            <p:cNvSpPr/>
            <p:nvPr/>
          </p:nvSpPr>
          <p:spPr>
            <a:xfrm>
              <a:off x="6210380" y="266551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6C86156-E8E1-FCCA-1CFB-BBB6C0E41B3D}"/>
                </a:ext>
              </a:extLst>
            </p:cNvPr>
            <p:cNvSpPr/>
            <p:nvPr/>
          </p:nvSpPr>
          <p:spPr>
            <a:xfrm>
              <a:off x="6526460" y="26379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CB4DF47-ECE7-7008-27FB-3A1949DEAB20}"/>
                </a:ext>
              </a:extLst>
            </p:cNvPr>
            <p:cNvSpPr/>
            <p:nvPr/>
          </p:nvSpPr>
          <p:spPr>
            <a:xfrm>
              <a:off x="6441233" y="237170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732703A-1050-0137-9ED2-FC128FA5AEA2}"/>
                </a:ext>
              </a:extLst>
            </p:cNvPr>
            <p:cNvSpPr/>
            <p:nvPr/>
          </p:nvSpPr>
          <p:spPr>
            <a:xfrm>
              <a:off x="6600593" y="131383"/>
              <a:ext cx="42993" cy="42997"/>
            </a:xfrm>
            <a:custGeom>
              <a:avLst/>
              <a:gdLst>
                <a:gd name="connsiteX0" fmla="*/ 42979 w 42993"/>
                <a:gd name="connsiteY0" fmla="*/ 20787 h 42997"/>
                <a:gd name="connsiteX1" fmla="*/ 22206 w 42993"/>
                <a:gd name="connsiteY1" fmla="*/ 42983 h 42997"/>
                <a:gd name="connsiteX2" fmla="*/ 10 w 42993"/>
                <a:gd name="connsiteY2" fmla="*/ 22210 h 42997"/>
                <a:gd name="connsiteX3" fmla="*/ 20783 w 42993"/>
                <a:gd name="connsiteY3" fmla="*/ 14 h 42997"/>
                <a:gd name="connsiteX4" fmla="*/ 42979 w 42993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7">
                  <a:moveTo>
                    <a:pt x="42979" y="20787"/>
                  </a:moveTo>
                  <a:cubicBezTo>
                    <a:pt x="43406" y="32668"/>
                    <a:pt x="34086" y="42628"/>
                    <a:pt x="22206" y="42983"/>
                  </a:cubicBezTo>
                  <a:cubicBezTo>
                    <a:pt x="10325" y="43410"/>
                    <a:pt x="366" y="34091"/>
                    <a:pt x="10" y="22210"/>
                  </a:cubicBezTo>
                  <a:cubicBezTo>
                    <a:pt x="-346" y="10330"/>
                    <a:pt x="8903" y="370"/>
                    <a:pt x="20783" y="14"/>
                  </a:cubicBezTo>
                  <a:cubicBezTo>
                    <a:pt x="32664" y="-413"/>
                    <a:pt x="42623" y="8907"/>
                    <a:pt x="42979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38CEBAF-91C4-4B46-804A-65B2BCBBE543}"/>
                </a:ext>
              </a:extLst>
            </p:cNvPr>
            <p:cNvSpPr/>
            <p:nvPr/>
          </p:nvSpPr>
          <p:spPr>
            <a:xfrm>
              <a:off x="6670876" y="496906"/>
              <a:ext cx="42997" cy="42993"/>
            </a:xfrm>
            <a:custGeom>
              <a:avLst/>
              <a:gdLst>
                <a:gd name="connsiteX0" fmla="*/ 42983 w 42997"/>
                <a:gd name="connsiteY0" fmla="*/ 20787 h 42993"/>
                <a:gd name="connsiteX1" fmla="*/ 22210 w 42997"/>
                <a:gd name="connsiteY1" fmla="*/ 42983 h 42993"/>
                <a:gd name="connsiteX2" fmla="*/ 14 w 42997"/>
                <a:gd name="connsiteY2" fmla="*/ 22210 h 42993"/>
                <a:gd name="connsiteX3" fmla="*/ 20787 w 42997"/>
                <a:gd name="connsiteY3" fmla="*/ 14 h 42993"/>
                <a:gd name="connsiteX4" fmla="*/ 42983 w 42997"/>
                <a:gd name="connsiteY4" fmla="*/ 20787 h 4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3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339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1983A4-2159-09F4-3094-57DB2816FAD2}"/>
                </a:ext>
              </a:extLst>
            </p:cNvPr>
            <p:cNvSpPr/>
            <p:nvPr/>
          </p:nvSpPr>
          <p:spPr>
            <a:xfrm>
              <a:off x="6545103" y="780047"/>
              <a:ext cx="42993" cy="42997"/>
            </a:xfrm>
            <a:custGeom>
              <a:avLst/>
              <a:gdLst>
                <a:gd name="connsiteX0" fmla="*/ 42979 w 42993"/>
                <a:gd name="connsiteY0" fmla="*/ 20787 h 42997"/>
                <a:gd name="connsiteX1" fmla="*/ 22206 w 42993"/>
                <a:gd name="connsiteY1" fmla="*/ 42983 h 42997"/>
                <a:gd name="connsiteX2" fmla="*/ 10 w 42993"/>
                <a:gd name="connsiteY2" fmla="*/ 22210 h 42997"/>
                <a:gd name="connsiteX3" fmla="*/ 20783 w 42993"/>
                <a:gd name="connsiteY3" fmla="*/ 14 h 42997"/>
                <a:gd name="connsiteX4" fmla="*/ 42979 w 42993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7">
                  <a:moveTo>
                    <a:pt x="42979" y="20787"/>
                  </a:moveTo>
                  <a:cubicBezTo>
                    <a:pt x="43406" y="32668"/>
                    <a:pt x="34086" y="42628"/>
                    <a:pt x="22206" y="42983"/>
                  </a:cubicBezTo>
                  <a:cubicBezTo>
                    <a:pt x="10325" y="43410"/>
                    <a:pt x="366" y="34091"/>
                    <a:pt x="10" y="22210"/>
                  </a:cubicBezTo>
                  <a:cubicBezTo>
                    <a:pt x="-346" y="10330"/>
                    <a:pt x="8903" y="370"/>
                    <a:pt x="20783" y="14"/>
                  </a:cubicBezTo>
                  <a:cubicBezTo>
                    <a:pt x="32663" y="-413"/>
                    <a:pt x="42623" y="8907"/>
                    <a:pt x="42979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4AEBC56-3055-EC5C-6D5A-98AF8C85858F}"/>
                </a:ext>
              </a:extLst>
            </p:cNvPr>
            <p:cNvSpPr/>
            <p:nvPr/>
          </p:nvSpPr>
          <p:spPr>
            <a:xfrm>
              <a:off x="6686527" y="809575"/>
              <a:ext cx="42993" cy="42993"/>
            </a:xfrm>
            <a:custGeom>
              <a:avLst/>
              <a:gdLst>
                <a:gd name="connsiteX0" fmla="*/ 42983 w 42993"/>
                <a:gd name="connsiteY0" fmla="*/ 20783 h 42993"/>
                <a:gd name="connsiteX1" fmla="*/ 22210 w 42993"/>
                <a:gd name="connsiteY1" fmla="*/ 42979 h 42993"/>
                <a:gd name="connsiteX2" fmla="*/ 14 w 42993"/>
                <a:gd name="connsiteY2" fmla="*/ 22206 h 42993"/>
                <a:gd name="connsiteX3" fmla="*/ 20787 w 42993"/>
                <a:gd name="connsiteY3" fmla="*/ 10 h 42993"/>
                <a:gd name="connsiteX4" fmla="*/ 42983 w 42993"/>
                <a:gd name="connsiteY4" fmla="*/ 20783 h 4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3">
                  <a:moveTo>
                    <a:pt x="42983" y="20783"/>
                  </a:moveTo>
                  <a:cubicBezTo>
                    <a:pt x="43339" y="32664"/>
                    <a:pt x="34091" y="42623"/>
                    <a:pt x="22210" y="42979"/>
                  </a:cubicBezTo>
                  <a:cubicBezTo>
                    <a:pt x="10330" y="43406"/>
                    <a:pt x="370" y="34086"/>
                    <a:pt x="14" y="22206"/>
                  </a:cubicBezTo>
                  <a:cubicBezTo>
                    <a:pt x="-413" y="10325"/>
                    <a:pt x="8907" y="366"/>
                    <a:pt x="20787" y="10"/>
                  </a:cubicBezTo>
                  <a:cubicBezTo>
                    <a:pt x="32668" y="-346"/>
                    <a:pt x="42628" y="8903"/>
                    <a:pt x="42983" y="2078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2ECEC57-FDD0-5002-06CA-3D05D2CBB55D}"/>
                </a:ext>
              </a:extLst>
            </p:cNvPr>
            <p:cNvSpPr/>
            <p:nvPr/>
          </p:nvSpPr>
          <p:spPr>
            <a:xfrm>
              <a:off x="6621291" y="1145641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59A8BE9-0F49-E79C-783A-45ECF48862EF}"/>
                </a:ext>
              </a:extLst>
            </p:cNvPr>
            <p:cNvSpPr/>
            <p:nvPr/>
          </p:nvSpPr>
          <p:spPr>
            <a:xfrm>
              <a:off x="6660632" y="998735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8F0E3D5-1EF4-DBD7-8FD3-09DCC5B47E24}"/>
                </a:ext>
              </a:extLst>
            </p:cNvPr>
            <p:cNvSpPr/>
            <p:nvPr/>
          </p:nvSpPr>
          <p:spPr>
            <a:xfrm>
              <a:off x="6835852" y="403426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32F9975-3081-B15F-CC02-98D8384A7AF0}"/>
                </a:ext>
              </a:extLst>
            </p:cNvPr>
            <p:cNvSpPr/>
            <p:nvPr/>
          </p:nvSpPr>
          <p:spPr>
            <a:xfrm>
              <a:off x="6756103" y="298213"/>
              <a:ext cx="42997" cy="42993"/>
            </a:xfrm>
            <a:custGeom>
              <a:avLst/>
              <a:gdLst>
                <a:gd name="connsiteX0" fmla="*/ 42984 w 42997"/>
                <a:gd name="connsiteY0" fmla="*/ 20783 h 42993"/>
                <a:gd name="connsiteX1" fmla="*/ 22210 w 42997"/>
                <a:gd name="connsiteY1" fmla="*/ 42979 h 42993"/>
                <a:gd name="connsiteX2" fmla="*/ 14 w 42997"/>
                <a:gd name="connsiteY2" fmla="*/ 22206 h 42993"/>
                <a:gd name="connsiteX3" fmla="*/ 20788 w 42997"/>
                <a:gd name="connsiteY3" fmla="*/ 10 h 42993"/>
                <a:gd name="connsiteX4" fmla="*/ 42984 w 42997"/>
                <a:gd name="connsiteY4" fmla="*/ 20783 h 4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3">
                  <a:moveTo>
                    <a:pt x="42984" y="20783"/>
                  </a:moveTo>
                  <a:cubicBezTo>
                    <a:pt x="43410" y="32664"/>
                    <a:pt x="34091" y="42623"/>
                    <a:pt x="22210" y="42979"/>
                  </a:cubicBezTo>
                  <a:cubicBezTo>
                    <a:pt x="10330" y="43406"/>
                    <a:pt x="370" y="34087"/>
                    <a:pt x="14" y="22206"/>
                  </a:cubicBezTo>
                  <a:cubicBezTo>
                    <a:pt x="-413" y="10325"/>
                    <a:pt x="8907" y="366"/>
                    <a:pt x="20788" y="10"/>
                  </a:cubicBezTo>
                  <a:cubicBezTo>
                    <a:pt x="32668" y="-346"/>
                    <a:pt x="42628" y="8903"/>
                    <a:pt x="42984" y="2078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5FD4AE2-9020-4F3D-64C9-E47A93A29A54}"/>
                </a:ext>
              </a:extLst>
            </p:cNvPr>
            <p:cNvSpPr/>
            <p:nvPr/>
          </p:nvSpPr>
          <p:spPr>
            <a:xfrm>
              <a:off x="6135753" y="363018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F6515C6-8161-7B5A-97F6-A8041DC6B116}"/>
                </a:ext>
              </a:extLst>
            </p:cNvPr>
            <p:cNvSpPr/>
            <p:nvPr/>
          </p:nvSpPr>
          <p:spPr>
            <a:xfrm>
              <a:off x="6060770" y="774854"/>
              <a:ext cx="42997" cy="42997"/>
            </a:xfrm>
            <a:custGeom>
              <a:avLst/>
              <a:gdLst>
                <a:gd name="connsiteX0" fmla="*/ 42984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4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4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4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1BF7DFB-D55B-3DFF-360A-0B71F94C54F0}"/>
                </a:ext>
              </a:extLst>
            </p:cNvPr>
            <p:cNvSpPr/>
            <p:nvPr/>
          </p:nvSpPr>
          <p:spPr>
            <a:xfrm>
              <a:off x="6204119" y="719720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6FA0A21-29CC-7829-2A03-20B90C7D1625}"/>
                </a:ext>
              </a:extLst>
            </p:cNvPr>
            <p:cNvSpPr/>
            <p:nvPr/>
          </p:nvSpPr>
          <p:spPr>
            <a:xfrm>
              <a:off x="6257333" y="932218"/>
              <a:ext cx="42993" cy="42997"/>
            </a:xfrm>
            <a:custGeom>
              <a:avLst/>
              <a:gdLst>
                <a:gd name="connsiteX0" fmla="*/ 42983 w 42993"/>
                <a:gd name="connsiteY0" fmla="*/ 20787 h 42997"/>
                <a:gd name="connsiteX1" fmla="*/ 22210 w 42993"/>
                <a:gd name="connsiteY1" fmla="*/ 42983 h 42997"/>
                <a:gd name="connsiteX2" fmla="*/ 14 w 42993"/>
                <a:gd name="connsiteY2" fmla="*/ 22210 h 42997"/>
                <a:gd name="connsiteX3" fmla="*/ 20787 w 42993"/>
                <a:gd name="connsiteY3" fmla="*/ 14 h 42997"/>
                <a:gd name="connsiteX4" fmla="*/ 42983 w 42993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7">
                  <a:moveTo>
                    <a:pt x="42983" y="20787"/>
                  </a:moveTo>
                  <a:cubicBezTo>
                    <a:pt x="43339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5CF401B-0DDC-C10F-7EE0-176AFC7BB364}"/>
                </a:ext>
              </a:extLst>
            </p:cNvPr>
            <p:cNvSpPr/>
            <p:nvPr/>
          </p:nvSpPr>
          <p:spPr>
            <a:xfrm>
              <a:off x="5990269" y="932716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" name="!!floor">
            <a:extLst>
              <a:ext uri="{FF2B5EF4-FFF2-40B4-BE49-F238E27FC236}">
                <a16:creationId xmlns:a16="http://schemas.microsoft.com/office/drawing/2014/main" id="{C3D2DCC5-70E3-0807-0004-38AE5B7794BB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B82455A-C563-F936-EB39-87541B37AAD3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emotionally fragile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6A28384-2016-BC9A-9448-2BCBD2B02D78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burnt the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Christmas dinner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F447897-5E72-F9C5-CC4B-E044EB9761D2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doing their best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C3AAA25-EB76-910F-B783-2484A94BACDB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A9116E3C-5688-0A10-070C-C07029C3581C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20cm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7D91201A-0AD8-3438-D897-98737A29AC37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C2E8C461-11D0-40B0-5B4B-6EC5B0F64E0D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chonker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A7CB1E3A-8135-150A-073C-4B7801FC4CE2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2956A018-7C21-83A4-D0EB-D497F329DA9F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tiny guy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5C66E3E-E67E-3ED4-50D5-DE0F0FD369B7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9A137DC-D2CE-BB3F-A899-D0944F563341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1B00D3F-B787-C543-DD15-E2D56E37489F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B9F1303-974F-AD14-8FD6-D94E582B0A09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59CBAAA7-4245-51FB-6F8D-571A0FF66884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667B3A22-4195-D84F-3054-F9B678987C52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292423-1F28-750A-1711-0329BBDCA09C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SURINAM HORNED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Ceratophrys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cornuta</a:t>
            </a:r>
          </a:p>
        </p:txBody>
      </p:sp>
      <p:sp>
        <p:nvSpPr>
          <p:cNvPr id="38" name="!!1">
            <a:extLst>
              <a:ext uri="{FF2B5EF4-FFF2-40B4-BE49-F238E27FC236}">
                <a16:creationId xmlns:a16="http://schemas.microsoft.com/office/drawing/2014/main" id="{07D650ED-8E04-40F0-5F7F-F07C86F59031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97" name="Graphic 96">
            <a:extLst>
              <a:ext uri="{FF2B5EF4-FFF2-40B4-BE49-F238E27FC236}">
                <a16:creationId xmlns:a16="http://schemas.microsoft.com/office/drawing/2014/main" id="{2B9C6BF7-27E5-8393-EEE4-1902733BA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29029" y="202437"/>
            <a:ext cx="3112941" cy="1008000"/>
          </a:xfrm>
          <a:prstGeom prst="rect">
            <a:avLst/>
          </a:prstGeom>
        </p:spPr>
      </p:pic>
      <p:sp>
        <p:nvSpPr>
          <p:cNvPr id="103" name="!!shadow">
            <a:extLst>
              <a:ext uri="{FF2B5EF4-FFF2-40B4-BE49-F238E27FC236}">
                <a16:creationId xmlns:a16="http://schemas.microsoft.com/office/drawing/2014/main" id="{BCDA0184-C6A6-8C24-6C42-6E09C76AC80E}"/>
              </a:ext>
            </a:extLst>
          </p:cNvPr>
          <p:cNvSpPr/>
          <p:nvPr/>
        </p:nvSpPr>
        <p:spPr>
          <a:xfrm>
            <a:off x="1262189" y="4868762"/>
            <a:ext cx="3063421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chestnut">
            <a:extLst>
              <a:ext uri="{FF2B5EF4-FFF2-40B4-BE49-F238E27FC236}">
                <a16:creationId xmlns:a16="http://schemas.microsoft.com/office/drawing/2014/main" id="{69B0B4D3-16C8-8AC8-9526-6ACA4C2CC9C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666683" y="785951"/>
            <a:ext cx="6855804" cy="6858000"/>
          </a:xfrm>
          <a:prstGeom prst="rect">
            <a:avLst/>
          </a:prstGeom>
        </p:spPr>
      </p:pic>
      <p:grpSp>
        <p:nvGrpSpPr>
          <p:cNvPr id="104" name="!!back">
            <a:extLst>
              <a:ext uri="{FF2B5EF4-FFF2-40B4-BE49-F238E27FC236}">
                <a16:creationId xmlns:a16="http://schemas.microsoft.com/office/drawing/2014/main" id="{B3509B86-357A-F65C-9504-C97A22B43185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37F41665-3FAD-9E16-461F-60FC73903E9D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107" name="!!1">
                <a:extLst>
                  <a:ext uri="{FF2B5EF4-FFF2-40B4-BE49-F238E27FC236}">
                    <a16:creationId xmlns:a16="http://schemas.microsoft.com/office/drawing/2014/main" id="{A636A098-1F6C-EBDA-8FFA-E64C3801AA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Arrow: Left 107">
                <a:extLst>
                  <a:ext uri="{FF2B5EF4-FFF2-40B4-BE49-F238E27FC236}">
                    <a16:creationId xmlns:a16="http://schemas.microsoft.com/office/drawing/2014/main" id="{79C036C5-3BB7-B83B-A72B-95C77F105E63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66875C23-BB97-6D1A-A355-282FDECB8C8A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110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E655FEFD-690F-0AF2-A8D3-80C59BCA675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106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C09686CD-334C-CC8D-09F5-15BED193E996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48446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" fill="hold"/>
                                        <p:tgtEl>
                                          <p:spTgt spid="9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750" fill="hold"/>
                                        <p:tgtEl>
                                          <p:spTgt spid="9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B59D2-F87B-D8AE-8896-B76504B31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!!a;isoh">
            <a:extLst>
              <a:ext uri="{FF2B5EF4-FFF2-40B4-BE49-F238E27FC236}">
                <a16:creationId xmlns:a16="http://schemas.microsoft.com/office/drawing/2014/main" id="{AD96238A-7D88-752B-CB67-D3BFA3DFA9B2}"/>
              </a:ext>
            </a:extLst>
          </p:cNvPr>
          <p:cNvSpPr/>
          <p:nvPr/>
        </p:nvSpPr>
        <p:spPr>
          <a:xfrm>
            <a:off x="73331" y="1457523"/>
            <a:ext cx="3123587" cy="2664636"/>
          </a:xfrm>
          <a:custGeom>
            <a:avLst/>
            <a:gdLst>
              <a:gd name="connsiteX0" fmla="*/ 1164647 w 1207473"/>
              <a:gd name="connsiteY0" fmla="*/ 520428 h 1030058"/>
              <a:gd name="connsiteX1" fmla="*/ 1070456 w 1207473"/>
              <a:gd name="connsiteY1" fmla="*/ 460243 h 1030058"/>
              <a:gd name="connsiteX2" fmla="*/ 1029195 w 1207473"/>
              <a:gd name="connsiteY2" fmla="*/ 424743 h 1030058"/>
              <a:gd name="connsiteX3" fmla="*/ 1061564 w 1207473"/>
              <a:gd name="connsiteY3" fmla="*/ 412507 h 1030058"/>
              <a:gd name="connsiteX4" fmla="*/ 1155328 w 1207473"/>
              <a:gd name="connsiteY4" fmla="*/ 413787 h 1030058"/>
              <a:gd name="connsiteX5" fmla="*/ 1207474 w 1207473"/>
              <a:gd name="connsiteY5" fmla="*/ 367048 h 1030058"/>
              <a:gd name="connsiteX6" fmla="*/ 1148071 w 1207473"/>
              <a:gd name="connsiteY6" fmla="*/ 354954 h 1030058"/>
              <a:gd name="connsiteX7" fmla="*/ 1056655 w 1207473"/>
              <a:gd name="connsiteY7" fmla="*/ 399346 h 1030058"/>
              <a:gd name="connsiteX8" fmla="*/ 1001947 w 1207473"/>
              <a:gd name="connsiteY8" fmla="*/ 417416 h 1030058"/>
              <a:gd name="connsiteX9" fmla="*/ 934008 w 1207473"/>
              <a:gd name="connsiteY9" fmla="*/ 417629 h 1030058"/>
              <a:gd name="connsiteX10" fmla="*/ 819044 w 1207473"/>
              <a:gd name="connsiteY10" fmla="*/ 444947 h 1030058"/>
              <a:gd name="connsiteX11" fmla="*/ 852053 w 1207473"/>
              <a:gd name="connsiteY11" fmla="*/ 381845 h 1030058"/>
              <a:gd name="connsiteX12" fmla="*/ 896445 w 1207473"/>
              <a:gd name="connsiteY12" fmla="*/ 333967 h 1030058"/>
              <a:gd name="connsiteX13" fmla="*/ 961255 w 1207473"/>
              <a:gd name="connsiteY13" fmla="*/ 332118 h 1030058"/>
              <a:gd name="connsiteX14" fmla="*/ 1047122 w 1207473"/>
              <a:gd name="connsiteY14" fmla="*/ 341295 h 1030058"/>
              <a:gd name="connsiteX15" fmla="*/ 1098841 w 1207473"/>
              <a:gd name="connsiteY15" fmla="*/ 312625 h 1030058"/>
              <a:gd name="connsiteX16" fmla="*/ 1035384 w 1207473"/>
              <a:gd name="connsiteY16" fmla="*/ 289789 h 1030058"/>
              <a:gd name="connsiteX17" fmla="*/ 958907 w 1207473"/>
              <a:gd name="connsiteY17" fmla="*/ 317107 h 1030058"/>
              <a:gd name="connsiteX18" fmla="*/ 913448 w 1207473"/>
              <a:gd name="connsiteY18" fmla="*/ 318387 h 1030058"/>
              <a:gd name="connsiteX19" fmla="*/ 989854 w 1207473"/>
              <a:gd name="connsiteY19" fmla="*/ 252582 h 1030058"/>
              <a:gd name="connsiteX20" fmla="*/ 1052457 w 1207473"/>
              <a:gd name="connsiteY20" fmla="*/ 242480 h 1030058"/>
              <a:gd name="connsiteX21" fmla="*/ 1121037 w 1207473"/>
              <a:gd name="connsiteY21" fmla="*/ 160810 h 1030058"/>
              <a:gd name="connsiteX22" fmla="*/ 1127298 w 1207473"/>
              <a:gd name="connsiteY22" fmla="*/ 141317 h 1030058"/>
              <a:gd name="connsiteX23" fmla="*/ 1058220 w 1207473"/>
              <a:gd name="connsiteY23" fmla="*/ 133492 h 1030058"/>
              <a:gd name="connsiteX24" fmla="*/ 976265 w 1207473"/>
              <a:gd name="connsiteY24" fmla="*/ 244899 h 1030058"/>
              <a:gd name="connsiteX25" fmla="*/ 901567 w 1207473"/>
              <a:gd name="connsiteY25" fmla="*/ 306436 h 1030058"/>
              <a:gd name="connsiteX26" fmla="*/ 920135 w 1207473"/>
              <a:gd name="connsiteY26" fmla="*/ 257064 h 1030058"/>
              <a:gd name="connsiteX27" fmla="*/ 936640 w 1207473"/>
              <a:gd name="connsiteY27" fmla="*/ 252653 h 1030058"/>
              <a:gd name="connsiteX28" fmla="*/ 987719 w 1207473"/>
              <a:gd name="connsiteY28" fmla="*/ 135555 h 1030058"/>
              <a:gd name="connsiteX29" fmla="*/ 974558 w 1207473"/>
              <a:gd name="connsiteY29" fmla="*/ 101905 h 1030058"/>
              <a:gd name="connsiteX30" fmla="*/ 949659 w 1207473"/>
              <a:gd name="connsiteY30" fmla="*/ 117485 h 1030058"/>
              <a:gd name="connsiteX31" fmla="*/ 907259 w 1207473"/>
              <a:gd name="connsiteY31" fmla="*/ 252795 h 1030058"/>
              <a:gd name="connsiteX32" fmla="*/ 879300 w 1207473"/>
              <a:gd name="connsiteY32" fmla="*/ 327991 h 1030058"/>
              <a:gd name="connsiteX33" fmla="*/ 796492 w 1207473"/>
              <a:gd name="connsiteY33" fmla="*/ 460812 h 1030058"/>
              <a:gd name="connsiteX34" fmla="*/ 733746 w 1207473"/>
              <a:gd name="connsiteY34" fmla="*/ 502572 h 1030058"/>
              <a:gd name="connsiteX35" fmla="*/ 758289 w 1207473"/>
              <a:gd name="connsiteY35" fmla="*/ 264960 h 1030058"/>
              <a:gd name="connsiteX36" fmla="*/ 814704 w 1207473"/>
              <a:gd name="connsiteY36" fmla="*/ 219999 h 1030058"/>
              <a:gd name="connsiteX37" fmla="*/ 876099 w 1207473"/>
              <a:gd name="connsiteY37" fmla="*/ 187061 h 1030058"/>
              <a:gd name="connsiteX38" fmla="*/ 910958 w 1207473"/>
              <a:gd name="connsiteY38" fmla="*/ 134416 h 1030058"/>
              <a:gd name="connsiteX39" fmla="*/ 904271 w 1207473"/>
              <a:gd name="connsiteY39" fmla="*/ 102901 h 1030058"/>
              <a:gd name="connsiteX40" fmla="*/ 879087 w 1207473"/>
              <a:gd name="connsiteY40" fmla="*/ 112790 h 1030058"/>
              <a:gd name="connsiteX41" fmla="*/ 801259 w 1207473"/>
              <a:gd name="connsiteY41" fmla="*/ 211249 h 1030058"/>
              <a:gd name="connsiteX42" fmla="*/ 760068 w 1207473"/>
              <a:gd name="connsiteY42" fmla="*/ 244899 h 1030058"/>
              <a:gd name="connsiteX43" fmla="*/ 768035 w 1207473"/>
              <a:gd name="connsiteY43" fmla="*/ 174753 h 1030058"/>
              <a:gd name="connsiteX44" fmla="*/ 786532 w 1207473"/>
              <a:gd name="connsiteY44" fmla="*/ 1952 h 1030058"/>
              <a:gd name="connsiteX45" fmla="*/ 734457 w 1207473"/>
              <a:gd name="connsiteY45" fmla="*/ 71314 h 1030058"/>
              <a:gd name="connsiteX46" fmla="*/ 739295 w 1207473"/>
              <a:gd name="connsiteY46" fmla="*/ 154692 h 1030058"/>
              <a:gd name="connsiteX47" fmla="*/ 753025 w 1207473"/>
              <a:gd name="connsiteY47" fmla="*/ 177101 h 1030058"/>
              <a:gd name="connsiteX48" fmla="*/ 749254 w 1207473"/>
              <a:gd name="connsiteY48" fmla="*/ 210537 h 1030058"/>
              <a:gd name="connsiteX49" fmla="*/ 737516 w 1207473"/>
              <a:gd name="connsiteY49" fmla="*/ 314119 h 1030058"/>
              <a:gd name="connsiteX50" fmla="*/ 707139 w 1207473"/>
              <a:gd name="connsiteY50" fmla="*/ 258700 h 1030058"/>
              <a:gd name="connsiteX51" fmla="*/ 723075 w 1207473"/>
              <a:gd name="connsiteY51" fmla="*/ 235010 h 1030058"/>
              <a:gd name="connsiteX52" fmla="*/ 693408 w 1207473"/>
              <a:gd name="connsiteY52" fmla="*/ 143523 h 1030058"/>
              <a:gd name="connsiteX53" fmla="*/ 631943 w 1207473"/>
              <a:gd name="connsiteY53" fmla="*/ 99415 h 1030058"/>
              <a:gd name="connsiteX54" fmla="*/ 694760 w 1207473"/>
              <a:gd name="connsiteY54" fmla="*/ 265956 h 1030058"/>
              <a:gd name="connsiteX55" fmla="*/ 735097 w 1207473"/>
              <a:gd name="connsiteY55" fmla="*/ 338662 h 1030058"/>
              <a:gd name="connsiteX56" fmla="*/ 720869 w 1207473"/>
              <a:gd name="connsiteY56" fmla="*/ 513243 h 1030058"/>
              <a:gd name="connsiteX57" fmla="*/ 564288 w 1207473"/>
              <a:gd name="connsiteY57" fmla="*/ 662426 h 1030058"/>
              <a:gd name="connsiteX58" fmla="*/ 421934 w 1207473"/>
              <a:gd name="connsiteY58" fmla="*/ 830674 h 1030058"/>
              <a:gd name="connsiteX59" fmla="*/ 498624 w 1207473"/>
              <a:gd name="connsiteY59" fmla="*/ 647130 h 1030058"/>
              <a:gd name="connsiteX60" fmla="*/ 515556 w 1207473"/>
              <a:gd name="connsiteY60" fmla="*/ 647344 h 1030058"/>
              <a:gd name="connsiteX61" fmla="*/ 582642 w 1207473"/>
              <a:gd name="connsiteY61" fmla="*/ 575633 h 1030058"/>
              <a:gd name="connsiteX62" fmla="*/ 603913 w 1207473"/>
              <a:gd name="connsiteY62" fmla="*/ 523274 h 1030058"/>
              <a:gd name="connsiteX63" fmla="*/ 606332 w 1207473"/>
              <a:gd name="connsiteY63" fmla="*/ 468139 h 1030058"/>
              <a:gd name="connsiteX64" fmla="*/ 576382 w 1207473"/>
              <a:gd name="connsiteY64" fmla="*/ 471696 h 1030058"/>
              <a:gd name="connsiteX65" fmla="*/ 546004 w 1207473"/>
              <a:gd name="connsiteY65" fmla="*/ 501220 h 1030058"/>
              <a:gd name="connsiteX66" fmla="*/ 483613 w 1207473"/>
              <a:gd name="connsiteY66" fmla="*/ 641510 h 1030058"/>
              <a:gd name="connsiteX67" fmla="*/ 436305 w 1207473"/>
              <a:gd name="connsiteY67" fmla="*/ 709308 h 1030058"/>
              <a:gd name="connsiteX68" fmla="*/ 496561 w 1207473"/>
              <a:gd name="connsiteY68" fmla="*/ 506342 h 1030058"/>
              <a:gd name="connsiteX69" fmla="*/ 569410 w 1207473"/>
              <a:gd name="connsiteY69" fmla="*/ 418483 h 1030058"/>
              <a:gd name="connsiteX70" fmla="*/ 597012 w 1207473"/>
              <a:gd name="connsiteY70" fmla="*/ 307005 h 1030058"/>
              <a:gd name="connsiteX71" fmla="*/ 582784 w 1207473"/>
              <a:gd name="connsiteY71" fmla="*/ 249452 h 1030058"/>
              <a:gd name="connsiteX72" fmla="*/ 540953 w 1207473"/>
              <a:gd name="connsiteY72" fmla="*/ 287512 h 1030058"/>
              <a:gd name="connsiteX73" fmla="*/ 484610 w 1207473"/>
              <a:gd name="connsiteY73" fmla="*/ 401551 h 1030058"/>
              <a:gd name="connsiteX74" fmla="*/ 466326 w 1207473"/>
              <a:gd name="connsiteY74" fmla="*/ 472479 h 1030058"/>
              <a:gd name="connsiteX75" fmla="*/ 481764 w 1207473"/>
              <a:gd name="connsiteY75" fmla="*/ 506413 h 1030058"/>
              <a:gd name="connsiteX76" fmla="*/ 469243 w 1207473"/>
              <a:gd name="connsiteY76" fmla="*/ 545327 h 1030058"/>
              <a:gd name="connsiteX77" fmla="*/ 431609 w 1207473"/>
              <a:gd name="connsiteY77" fmla="*/ 663208 h 1030058"/>
              <a:gd name="connsiteX78" fmla="*/ 428835 w 1207473"/>
              <a:gd name="connsiteY78" fmla="*/ 581254 h 1030058"/>
              <a:gd name="connsiteX79" fmla="*/ 429760 w 1207473"/>
              <a:gd name="connsiteY79" fmla="*/ 551943 h 1030058"/>
              <a:gd name="connsiteX80" fmla="*/ 444201 w 1207473"/>
              <a:gd name="connsiteY80" fmla="*/ 538213 h 1030058"/>
              <a:gd name="connsiteX81" fmla="*/ 457007 w 1207473"/>
              <a:gd name="connsiteY81" fmla="*/ 489126 h 1030058"/>
              <a:gd name="connsiteX82" fmla="*/ 445411 w 1207473"/>
              <a:gd name="connsiteY82" fmla="*/ 397994 h 1030058"/>
              <a:gd name="connsiteX83" fmla="*/ 414749 w 1207473"/>
              <a:gd name="connsiteY83" fmla="*/ 321020 h 1030058"/>
              <a:gd name="connsiteX84" fmla="*/ 391699 w 1207473"/>
              <a:gd name="connsiteY84" fmla="*/ 347128 h 1030058"/>
              <a:gd name="connsiteX85" fmla="*/ 378965 w 1207473"/>
              <a:gd name="connsiteY85" fmla="*/ 457326 h 1030058"/>
              <a:gd name="connsiteX86" fmla="*/ 414749 w 1207473"/>
              <a:gd name="connsiteY86" fmla="*/ 553153 h 1030058"/>
              <a:gd name="connsiteX87" fmla="*/ 413824 w 1207473"/>
              <a:gd name="connsiteY87" fmla="*/ 628918 h 1030058"/>
              <a:gd name="connsiteX88" fmla="*/ 416527 w 1207473"/>
              <a:gd name="connsiteY88" fmla="*/ 726666 h 1030058"/>
              <a:gd name="connsiteX89" fmla="*/ 390561 w 1207473"/>
              <a:gd name="connsiteY89" fmla="*/ 633400 h 1030058"/>
              <a:gd name="connsiteX90" fmla="*/ 313800 w 1207473"/>
              <a:gd name="connsiteY90" fmla="*/ 407029 h 1030058"/>
              <a:gd name="connsiteX91" fmla="*/ 293952 w 1207473"/>
              <a:gd name="connsiteY91" fmla="*/ 364487 h 1030058"/>
              <a:gd name="connsiteX92" fmla="*/ 303555 w 1207473"/>
              <a:gd name="connsiteY92" fmla="*/ 337595 h 1030058"/>
              <a:gd name="connsiteX93" fmla="*/ 328882 w 1207473"/>
              <a:gd name="connsiteY93" fmla="*/ 249594 h 1030058"/>
              <a:gd name="connsiteX94" fmla="*/ 349015 w 1207473"/>
              <a:gd name="connsiteY94" fmla="*/ 243476 h 1030058"/>
              <a:gd name="connsiteX95" fmla="*/ 374554 w 1207473"/>
              <a:gd name="connsiteY95" fmla="*/ 192823 h 1030058"/>
              <a:gd name="connsiteX96" fmla="*/ 363385 w 1207473"/>
              <a:gd name="connsiteY96" fmla="*/ 83622 h 1030058"/>
              <a:gd name="connsiteX97" fmla="*/ 324755 w 1207473"/>
              <a:gd name="connsiteY97" fmla="*/ 131215 h 1030058"/>
              <a:gd name="connsiteX98" fmla="*/ 304623 w 1207473"/>
              <a:gd name="connsiteY98" fmla="*/ 222276 h 1030058"/>
              <a:gd name="connsiteX99" fmla="*/ 314511 w 1207473"/>
              <a:gd name="connsiteY99" fmla="*/ 247460 h 1030058"/>
              <a:gd name="connsiteX100" fmla="*/ 305334 w 1207473"/>
              <a:gd name="connsiteY100" fmla="*/ 286872 h 1030058"/>
              <a:gd name="connsiteX101" fmla="*/ 279581 w 1207473"/>
              <a:gd name="connsiteY101" fmla="*/ 176674 h 1030058"/>
              <a:gd name="connsiteX102" fmla="*/ 305334 w 1207473"/>
              <a:gd name="connsiteY102" fmla="*/ 62706 h 1030058"/>
              <a:gd name="connsiteX103" fmla="*/ 272894 w 1207473"/>
              <a:gd name="connsiteY103" fmla="*/ 5865 h 1030058"/>
              <a:gd name="connsiteX104" fmla="*/ 240311 w 1207473"/>
              <a:gd name="connsiteY104" fmla="*/ 73591 h 1030058"/>
              <a:gd name="connsiteX105" fmla="*/ 264499 w 1207473"/>
              <a:gd name="connsiteY105" fmla="*/ 179022 h 1030058"/>
              <a:gd name="connsiteX106" fmla="*/ 286979 w 1207473"/>
              <a:gd name="connsiteY106" fmla="*/ 280825 h 1030058"/>
              <a:gd name="connsiteX107" fmla="*/ 297011 w 1207473"/>
              <a:gd name="connsiteY107" fmla="*/ 312838 h 1030058"/>
              <a:gd name="connsiteX108" fmla="*/ 283707 w 1207473"/>
              <a:gd name="connsiteY108" fmla="*/ 349405 h 1030058"/>
              <a:gd name="connsiteX109" fmla="*/ 249062 w 1207473"/>
              <a:gd name="connsiteY109" fmla="*/ 292279 h 1030058"/>
              <a:gd name="connsiteX110" fmla="*/ 263290 w 1207473"/>
              <a:gd name="connsiteY110" fmla="*/ 256993 h 1030058"/>
              <a:gd name="connsiteX111" fmla="*/ 231063 w 1207473"/>
              <a:gd name="connsiteY111" fmla="*/ 175323 h 1030058"/>
              <a:gd name="connsiteX112" fmla="*/ 166609 w 1207473"/>
              <a:gd name="connsiteY112" fmla="*/ 120615 h 1030058"/>
              <a:gd name="connsiteX113" fmla="*/ 155368 w 1207473"/>
              <a:gd name="connsiteY113" fmla="*/ 166501 h 1030058"/>
              <a:gd name="connsiteX114" fmla="*/ 164759 w 1207473"/>
              <a:gd name="connsiteY114" fmla="*/ 210893 h 1030058"/>
              <a:gd name="connsiteX115" fmla="*/ 237323 w 1207473"/>
              <a:gd name="connsiteY115" fmla="*/ 303021 h 1030058"/>
              <a:gd name="connsiteX116" fmla="*/ 334858 w 1207473"/>
              <a:gd name="connsiteY116" fmla="*/ 502998 h 1030058"/>
              <a:gd name="connsiteX117" fmla="*/ 368365 w 1207473"/>
              <a:gd name="connsiteY117" fmla="*/ 614334 h 1030058"/>
              <a:gd name="connsiteX118" fmla="*/ 400805 w 1207473"/>
              <a:gd name="connsiteY118" fmla="*/ 725528 h 1030058"/>
              <a:gd name="connsiteX119" fmla="*/ 312590 w 1207473"/>
              <a:gd name="connsiteY119" fmla="*/ 662852 h 1030058"/>
              <a:gd name="connsiteX120" fmla="*/ 276379 w 1207473"/>
              <a:gd name="connsiteY120" fmla="*/ 554505 h 1030058"/>
              <a:gd name="connsiteX121" fmla="*/ 285628 w 1207473"/>
              <a:gd name="connsiteY121" fmla="*/ 529819 h 1030058"/>
              <a:gd name="connsiteX122" fmla="*/ 252049 w 1207473"/>
              <a:gd name="connsiteY122" fmla="*/ 434347 h 1030058"/>
              <a:gd name="connsiteX123" fmla="*/ 205452 w 1207473"/>
              <a:gd name="connsiteY123" fmla="*/ 396927 h 1030058"/>
              <a:gd name="connsiteX124" fmla="*/ 195919 w 1207473"/>
              <a:gd name="connsiteY124" fmla="*/ 438545 h 1030058"/>
              <a:gd name="connsiteX125" fmla="*/ 264712 w 1207473"/>
              <a:gd name="connsiteY125" fmla="*/ 564109 h 1030058"/>
              <a:gd name="connsiteX126" fmla="*/ 292315 w 1207473"/>
              <a:gd name="connsiteY126" fmla="*/ 646277 h 1030058"/>
              <a:gd name="connsiteX127" fmla="*/ 151741 w 1207473"/>
              <a:gd name="connsiteY127" fmla="*/ 515875 h 1030058"/>
              <a:gd name="connsiteX128" fmla="*/ 121790 w 1207473"/>
              <a:gd name="connsiteY128" fmla="*/ 426593 h 1030058"/>
              <a:gd name="connsiteX129" fmla="*/ 59399 w 1207473"/>
              <a:gd name="connsiteY129" fmla="*/ 373308 h 1030058"/>
              <a:gd name="connsiteX130" fmla="*/ 10454 w 1207473"/>
              <a:gd name="connsiteY130" fmla="*/ 405749 h 1030058"/>
              <a:gd name="connsiteX131" fmla="*/ 46025 w 1207473"/>
              <a:gd name="connsiteY131" fmla="*/ 480020 h 1030058"/>
              <a:gd name="connsiteX132" fmla="*/ 142065 w 1207473"/>
              <a:gd name="connsiteY132" fmla="*/ 528040 h 1030058"/>
              <a:gd name="connsiteX133" fmla="*/ 253259 w 1207473"/>
              <a:gd name="connsiteY133" fmla="*/ 634894 h 1030058"/>
              <a:gd name="connsiteX134" fmla="*/ 153946 w 1207473"/>
              <a:gd name="connsiteY134" fmla="*/ 616966 h 1030058"/>
              <a:gd name="connsiteX135" fmla="*/ 127339 w 1207473"/>
              <a:gd name="connsiteY135" fmla="*/ 574566 h 1030058"/>
              <a:gd name="connsiteX136" fmla="*/ 61747 w 1207473"/>
              <a:gd name="connsiteY136" fmla="*/ 527613 h 1030058"/>
              <a:gd name="connsiteX137" fmla="*/ 20130 w 1207473"/>
              <a:gd name="connsiteY137" fmla="*/ 510184 h 1030058"/>
              <a:gd name="connsiteX138" fmla="*/ 8747 w 1207473"/>
              <a:gd name="connsiteY138" fmla="*/ 557208 h 1030058"/>
              <a:gd name="connsiteX139" fmla="*/ 88994 w 1207473"/>
              <a:gd name="connsiteY139" fmla="*/ 627851 h 1030058"/>
              <a:gd name="connsiteX140" fmla="*/ 144270 w 1207473"/>
              <a:gd name="connsiteY140" fmla="*/ 629132 h 1030058"/>
              <a:gd name="connsiteX141" fmla="*/ 174861 w 1207473"/>
              <a:gd name="connsiteY141" fmla="*/ 637028 h 1030058"/>
              <a:gd name="connsiteX142" fmla="*/ 274601 w 1207473"/>
              <a:gd name="connsiteY142" fmla="*/ 651612 h 1030058"/>
              <a:gd name="connsiteX143" fmla="*/ 412757 w 1207473"/>
              <a:gd name="connsiteY143" fmla="*/ 752206 h 1030058"/>
              <a:gd name="connsiteX144" fmla="*/ 434384 w 1207473"/>
              <a:gd name="connsiteY144" fmla="*/ 1006748 h 1030058"/>
              <a:gd name="connsiteX145" fmla="*/ 451387 w 1207473"/>
              <a:gd name="connsiteY145" fmla="*/ 1029656 h 1030058"/>
              <a:gd name="connsiteX146" fmla="*/ 444700 w 1207473"/>
              <a:gd name="connsiteY146" fmla="*/ 990173 h 1030058"/>
              <a:gd name="connsiteX147" fmla="*/ 423286 w 1207473"/>
              <a:gd name="connsiteY147" fmla="*/ 857921 h 1030058"/>
              <a:gd name="connsiteX148" fmla="*/ 533412 w 1207473"/>
              <a:gd name="connsiteY148" fmla="*/ 716635 h 1030058"/>
              <a:gd name="connsiteX149" fmla="*/ 654068 w 1207473"/>
              <a:gd name="connsiteY149" fmla="*/ 588225 h 1030058"/>
              <a:gd name="connsiteX150" fmla="*/ 790872 w 1207473"/>
              <a:gd name="connsiteY150" fmla="*/ 481443 h 1030058"/>
              <a:gd name="connsiteX151" fmla="*/ 867207 w 1207473"/>
              <a:gd name="connsiteY151" fmla="*/ 439398 h 1030058"/>
              <a:gd name="connsiteX152" fmla="*/ 973064 w 1207473"/>
              <a:gd name="connsiteY152" fmla="*/ 435628 h 1030058"/>
              <a:gd name="connsiteX153" fmla="*/ 1006572 w 1207473"/>
              <a:gd name="connsiteY153" fmla="*/ 508476 h 1030058"/>
              <a:gd name="connsiteX154" fmla="*/ 989214 w 1207473"/>
              <a:gd name="connsiteY154" fmla="*/ 542197 h 1030058"/>
              <a:gd name="connsiteX155" fmla="*/ 999600 w 1207473"/>
              <a:gd name="connsiteY155" fmla="*/ 610493 h 1030058"/>
              <a:gd name="connsiteX156" fmla="*/ 1037945 w 1207473"/>
              <a:gd name="connsiteY156" fmla="*/ 658015 h 1030058"/>
              <a:gd name="connsiteX157" fmla="*/ 1060425 w 1207473"/>
              <a:gd name="connsiteY157" fmla="*/ 574139 h 1030058"/>
              <a:gd name="connsiteX158" fmla="*/ 1019804 w 1207473"/>
              <a:gd name="connsiteY158" fmla="*/ 503639 h 1030058"/>
              <a:gd name="connsiteX159" fmla="*/ 991561 w 1207473"/>
              <a:gd name="connsiteY159" fmla="*/ 433849 h 1030058"/>
              <a:gd name="connsiteX160" fmla="*/ 1013615 w 1207473"/>
              <a:gd name="connsiteY160" fmla="*/ 430292 h 1030058"/>
              <a:gd name="connsiteX161" fmla="*/ 1060710 w 1207473"/>
              <a:gd name="connsiteY161" fmla="*/ 472265 h 1030058"/>
              <a:gd name="connsiteX162" fmla="*/ 1108161 w 1207473"/>
              <a:gd name="connsiteY162" fmla="*/ 542624 h 1030058"/>
              <a:gd name="connsiteX163" fmla="*/ 1179658 w 1207473"/>
              <a:gd name="connsiteY163" fmla="*/ 564393 h 1030058"/>
              <a:gd name="connsiteX164" fmla="*/ 1164576 w 1207473"/>
              <a:gd name="connsiteY164" fmla="*/ 520286 h 103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1207473" h="1030058">
                <a:moveTo>
                  <a:pt x="1164647" y="520428"/>
                </a:moveTo>
                <a:cubicBezTo>
                  <a:pt x="1145226" y="489837"/>
                  <a:pt x="1118975" y="441604"/>
                  <a:pt x="1070456" y="460243"/>
                </a:cubicBezTo>
                <a:cubicBezTo>
                  <a:pt x="1055090" y="449571"/>
                  <a:pt x="1040720" y="438260"/>
                  <a:pt x="1029195" y="424743"/>
                </a:cubicBezTo>
                <a:cubicBezTo>
                  <a:pt x="1040577" y="421471"/>
                  <a:pt x="1050964" y="416847"/>
                  <a:pt x="1061564" y="412507"/>
                </a:cubicBezTo>
                <a:cubicBezTo>
                  <a:pt x="1074938" y="449287"/>
                  <a:pt x="1128009" y="426806"/>
                  <a:pt x="1155328" y="413787"/>
                </a:cubicBezTo>
                <a:cubicBezTo>
                  <a:pt x="1179586" y="402263"/>
                  <a:pt x="1204273" y="392587"/>
                  <a:pt x="1207474" y="367048"/>
                </a:cubicBezTo>
                <a:cubicBezTo>
                  <a:pt x="1197870" y="349689"/>
                  <a:pt x="1169911" y="355523"/>
                  <a:pt x="1148071" y="354954"/>
                </a:cubicBezTo>
                <a:cubicBezTo>
                  <a:pt x="1105884" y="353958"/>
                  <a:pt x="1064267" y="357799"/>
                  <a:pt x="1056655" y="399346"/>
                </a:cubicBezTo>
                <a:cubicBezTo>
                  <a:pt x="1038941" y="405179"/>
                  <a:pt x="1022365" y="412863"/>
                  <a:pt x="1001947" y="417416"/>
                </a:cubicBezTo>
                <a:cubicBezTo>
                  <a:pt x="980463" y="422182"/>
                  <a:pt x="958694" y="419194"/>
                  <a:pt x="934008" y="417629"/>
                </a:cubicBezTo>
                <a:cubicBezTo>
                  <a:pt x="886485" y="414712"/>
                  <a:pt x="848496" y="429581"/>
                  <a:pt x="819044" y="444947"/>
                </a:cubicBezTo>
                <a:cubicBezTo>
                  <a:pt x="828008" y="424387"/>
                  <a:pt x="838109" y="402405"/>
                  <a:pt x="852053" y="381845"/>
                </a:cubicBezTo>
                <a:cubicBezTo>
                  <a:pt x="861657" y="367617"/>
                  <a:pt x="881364" y="338876"/>
                  <a:pt x="896445" y="333967"/>
                </a:cubicBezTo>
                <a:cubicBezTo>
                  <a:pt x="914657" y="327991"/>
                  <a:pt x="937352" y="335105"/>
                  <a:pt x="961255" y="332118"/>
                </a:cubicBezTo>
                <a:cubicBezTo>
                  <a:pt x="978400" y="352179"/>
                  <a:pt x="1018808" y="346701"/>
                  <a:pt x="1047122" y="341295"/>
                </a:cubicBezTo>
                <a:cubicBezTo>
                  <a:pt x="1063556" y="338165"/>
                  <a:pt x="1097845" y="331193"/>
                  <a:pt x="1098841" y="312625"/>
                </a:cubicBezTo>
                <a:cubicBezTo>
                  <a:pt x="1099838" y="293772"/>
                  <a:pt x="1056939" y="290642"/>
                  <a:pt x="1035384" y="289789"/>
                </a:cubicBezTo>
                <a:cubicBezTo>
                  <a:pt x="998177" y="288223"/>
                  <a:pt x="973918" y="297258"/>
                  <a:pt x="958907" y="317107"/>
                </a:cubicBezTo>
                <a:cubicBezTo>
                  <a:pt x="943683" y="317391"/>
                  <a:pt x="928388" y="317676"/>
                  <a:pt x="913448" y="318387"/>
                </a:cubicBezTo>
                <a:cubicBezTo>
                  <a:pt x="938632" y="296120"/>
                  <a:pt x="965381" y="275845"/>
                  <a:pt x="989854" y="252582"/>
                </a:cubicBezTo>
                <a:cubicBezTo>
                  <a:pt x="1013258" y="263680"/>
                  <a:pt x="1036167" y="253578"/>
                  <a:pt x="1052457" y="242480"/>
                </a:cubicBezTo>
                <a:cubicBezTo>
                  <a:pt x="1074725" y="227327"/>
                  <a:pt x="1108233" y="186421"/>
                  <a:pt x="1121037" y="160810"/>
                </a:cubicBezTo>
                <a:cubicBezTo>
                  <a:pt x="1123954" y="154976"/>
                  <a:pt x="1127155" y="145941"/>
                  <a:pt x="1127298" y="141317"/>
                </a:cubicBezTo>
                <a:cubicBezTo>
                  <a:pt x="1128223" y="107241"/>
                  <a:pt x="1074441" y="127516"/>
                  <a:pt x="1058220" y="133492"/>
                </a:cubicBezTo>
                <a:cubicBezTo>
                  <a:pt x="1017954" y="148360"/>
                  <a:pt x="959690" y="186065"/>
                  <a:pt x="976265" y="244899"/>
                </a:cubicBezTo>
                <a:cubicBezTo>
                  <a:pt x="952576" y="266170"/>
                  <a:pt x="925827" y="290358"/>
                  <a:pt x="901567" y="306436"/>
                </a:cubicBezTo>
                <a:cubicBezTo>
                  <a:pt x="907188" y="289219"/>
                  <a:pt x="914728" y="274636"/>
                  <a:pt x="920135" y="257064"/>
                </a:cubicBezTo>
                <a:cubicBezTo>
                  <a:pt x="925969" y="255925"/>
                  <a:pt x="931945" y="255356"/>
                  <a:pt x="936640" y="252653"/>
                </a:cubicBezTo>
                <a:cubicBezTo>
                  <a:pt x="959974" y="239421"/>
                  <a:pt x="983237" y="169916"/>
                  <a:pt x="987719" y="135555"/>
                </a:cubicBezTo>
                <a:cubicBezTo>
                  <a:pt x="989854" y="119548"/>
                  <a:pt x="987719" y="103683"/>
                  <a:pt x="974558" y="101905"/>
                </a:cubicBezTo>
                <a:cubicBezTo>
                  <a:pt x="966946" y="100909"/>
                  <a:pt x="956062" y="111082"/>
                  <a:pt x="949659" y="117485"/>
                </a:cubicBezTo>
                <a:cubicBezTo>
                  <a:pt x="918784" y="148574"/>
                  <a:pt x="885703" y="203566"/>
                  <a:pt x="907259" y="252795"/>
                </a:cubicBezTo>
                <a:cubicBezTo>
                  <a:pt x="897014" y="276627"/>
                  <a:pt x="886699" y="300317"/>
                  <a:pt x="879300" y="327991"/>
                </a:cubicBezTo>
                <a:cubicBezTo>
                  <a:pt x="842236" y="359578"/>
                  <a:pt x="817337" y="407527"/>
                  <a:pt x="796492" y="460812"/>
                </a:cubicBezTo>
                <a:cubicBezTo>
                  <a:pt x="775079" y="473190"/>
                  <a:pt x="753025" y="491687"/>
                  <a:pt x="733746" y="502572"/>
                </a:cubicBezTo>
                <a:cubicBezTo>
                  <a:pt x="735382" y="428229"/>
                  <a:pt x="751531" y="343144"/>
                  <a:pt x="758289" y="264960"/>
                </a:cubicBezTo>
                <a:cubicBezTo>
                  <a:pt x="780841" y="255072"/>
                  <a:pt x="795709" y="234797"/>
                  <a:pt x="814704" y="219999"/>
                </a:cubicBezTo>
                <a:cubicBezTo>
                  <a:pt x="841311" y="229390"/>
                  <a:pt x="857744" y="207123"/>
                  <a:pt x="876099" y="187061"/>
                </a:cubicBezTo>
                <a:cubicBezTo>
                  <a:pt x="891892" y="169845"/>
                  <a:pt x="905338" y="154265"/>
                  <a:pt x="910958" y="134416"/>
                </a:cubicBezTo>
                <a:cubicBezTo>
                  <a:pt x="914871" y="120829"/>
                  <a:pt x="914231" y="105533"/>
                  <a:pt x="904271" y="102901"/>
                </a:cubicBezTo>
                <a:cubicBezTo>
                  <a:pt x="898864" y="101478"/>
                  <a:pt x="886770" y="107952"/>
                  <a:pt x="879087" y="112790"/>
                </a:cubicBezTo>
                <a:cubicBezTo>
                  <a:pt x="844157" y="134701"/>
                  <a:pt x="798911" y="153909"/>
                  <a:pt x="801259" y="211249"/>
                </a:cubicBezTo>
                <a:cubicBezTo>
                  <a:pt x="788311" y="222631"/>
                  <a:pt x="774936" y="240417"/>
                  <a:pt x="760068" y="244899"/>
                </a:cubicBezTo>
                <a:cubicBezTo>
                  <a:pt x="764265" y="220355"/>
                  <a:pt x="764621" y="198657"/>
                  <a:pt x="768035" y="174753"/>
                </a:cubicBezTo>
                <a:cubicBezTo>
                  <a:pt x="821747" y="165078"/>
                  <a:pt x="827154" y="19524"/>
                  <a:pt x="786532" y="1952"/>
                </a:cubicBezTo>
                <a:cubicBezTo>
                  <a:pt x="756155" y="-11209"/>
                  <a:pt x="740077" y="45561"/>
                  <a:pt x="734457" y="71314"/>
                </a:cubicBezTo>
                <a:cubicBezTo>
                  <a:pt x="727272" y="104679"/>
                  <a:pt x="731682" y="136551"/>
                  <a:pt x="739295" y="154692"/>
                </a:cubicBezTo>
                <a:cubicBezTo>
                  <a:pt x="742425" y="162161"/>
                  <a:pt x="752385" y="171623"/>
                  <a:pt x="753025" y="177101"/>
                </a:cubicBezTo>
                <a:cubicBezTo>
                  <a:pt x="754092" y="186634"/>
                  <a:pt x="750393" y="199724"/>
                  <a:pt x="749254" y="210537"/>
                </a:cubicBezTo>
                <a:cubicBezTo>
                  <a:pt x="745555" y="246179"/>
                  <a:pt x="742212" y="280398"/>
                  <a:pt x="737516" y="314119"/>
                </a:cubicBezTo>
                <a:cubicBezTo>
                  <a:pt x="726276" y="296476"/>
                  <a:pt x="716672" y="277623"/>
                  <a:pt x="707139" y="258700"/>
                </a:cubicBezTo>
                <a:cubicBezTo>
                  <a:pt x="714964" y="252368"/>
                  <a:pt x="720869" y="246037"/>
                  <a:pt x="723075" y="235010"/>
                </a:cubicBezTo>
                <a:cubicBezTo>
                  <a:pt x="729762" y="201218"/>
                  <a:pt x="710269" y="169987"/>
                  <a:pt x="693408" y="143523"/>
                </a:cubicBezTo>
                <a:cubicBezTo>
                  <a:pt x="679109" y="120971"/>
                  <a:pt x="659688" y="84404"/>
                  <a:pt x="631943" y="99415"/>
                </a:cubicBezTo>
                <a:cubicBezTo>
                  <a:pt x="616647" y="172833"/>
                  <a:pt x="626678" y="251515"/>
                  <a:pt x="694760" y="265956"/>
                </a:cubicBezTo>
                <a:cubicBezTo>
                  <a:pt x="706214" y="291709"/>
                  <a:pt x="720798" y="315044"/>
                  <a:pt x="735097" y="338662"/>
                </a:cubicBezTo>
                <a:cubicBezTo>
                  <a:pt x="731327" y="396144"/>
                  <a:pt x="713043" y="464369"/>
                  <a:pt x="720869" y="513243"/>
                </a:cubicBezTo>
                <a:cubicBezTo>
                  <a:pt x="661537" y="554576"/>
                  <a:pt x="614086" y="609354"/>
                  <a:pt x="564288" y="662426"/>
                </a:cubicBezTo>
                <a:cubicBezTo>
                  <a:pt x="514702" y="715355"/>
                  <a:pt x="463267" y="768355"/>
                  <a:pt x="421934" y="830674"/>
                </a:cubicBezTo>
                <a:cubicBezTo>
                  <a:pt x="415531" y="743598"/>
                  <a:pt x="464761" y="696573"/>
                  <a:pt x="498624" y="647130"/>
                </a:cubicBezTo>
                <a:cubicBezTo>
                  <a:pt x="505241" y="648197"/>
                  <a:pt x="510505" y="648553"/>
                  <a:pt x="515556" y="647344"/>
                </a:cubicBezTo>
                <a:cubicBezTo>
                  <a:pt x="542020" y="641083"/>
                  <a:pt x="567845" y="606864"/>
                  <a:pt x="582642" y="575633"/>
                </a:cubicBezTo>
                <a:cubicBezTo>
                  <a:pt x="589685" y="560836"/>
                  <a:pt x="597439" y="540988"/>
                  <a:pt x="603913" y="523274"/>
                </a:cubicBezTo>
                <a:cubicBezTo>
                  <a:pt x="610245" y="505844"/>
                  <a:pt x="619849" y="475823"/>
                  <a:pt x="606332" y="468139"/>
                </a:cubicBezTo>
                <a:cubicBezTo>
                  <a:pt x="598933" y="463942"/>
                  <a:pt x="583425" y="467641"/>
                  <a:pt x="576382" y="471696"/>
                </a:cubicBezTo>
                <a:cubicBezTo>
                  <a:pt x="565995" y="477601"/>
                  <a:pt x="555822" y="490620"/>
                  <a:pt x="546004" y="501220"/>
                </a:cubicBezTo>
                <a:cubicBezTo>
                  <a:pt x="517477" y="532095"/>
                  <a:pt x="473085" y="588723"/>
                  <a:pt x="483613" y="641510"/>
                </a:cubicBezTo>
                <a:cubicBezTo>
                  <a:pt x="469172" y="665840"/>
                  <a:pt x="451600" y="686116"/>
                  <a:pt x="436305" y="709308"/>
                </a:cubicBezTo>
                <a:cubicBezTo>
                  <a:pt x="452454" y="636388"/>
                  <a:pt x="476286" y="573784"/>
                  <a:pt x="496561" y="506342"/>
                </a:cubicBezTo>
                <a:cubicBezTo>
                  <a:pt x="538108" y="502287"/>
                  <a:pt x="553901" y="464796"/>
                  <a:pt x="569410" y="418483"/>
                </a:cubicBezTo>
                <a:cubicBezTo>
                  <a:pt x="581717" y="381774"/>
                  <a:pt x="593455" y="340939"/>
                  <a:pt x="597012" y="307005"/>
                </a:cubicBezTo>
                <a:cubicBezTo>
                  <a:pt x="599218" y="286445"/>
                  <a:pt x="599218" y="253364"/>
                  <a:pt x="582784" y="249452"/>
                </a:cubicBezTo>
                <a:cubicBezTo>
                  <a:pt x="564856" y="245183"/>
                  <a:pt x="551696" y="270438"/>
                  <a:pt x="540953" y="287512"/>
                </a:cubicBezTo>
                <a:cubicBezTo>
                  <a:pt x="516907" y="325786"/>
                  <a:pt x="502395" y="360432"/>
                  <a:pt x="484610" y="401551"/>
                </a:cubicBezTo>
                <a:cubicBezTo>
                  <a:pt x="476073" y="421328"/>
                  <a:pt x="466540" y="448647"/>
                  <a:pt x="466326" y="472479"/>
                </a:cubicBezTo>
                <a:cubicBezTo>
                  <a:pt x="466113" y="489410"/>
                  <a:pt x="481052" y="497307"/>
                  <a:pt x="481764" y="506413"/>
                </a:cubicBezTo>
                <a:cubicBezTo>
                  <a:pt x="482404" y="514666"/>
                  <a:pt x="473014" y="534087"/>
                  <a:pt x="469243" y="545327"/>
                </a:cubicBezTo>
                <a:cubicBezTo>
                  <a:pt x="455869" y="585593"/>
                  <a:pt x="442921" y="626072"/>
                  <a:pt x="431609" y="663208"/>
                </a:cubicBezTo>
                <a:cubicBezTo>
                  <a:pt x="427697" y="639945"/>
                  <a:pt x="428124" y="609283"/>
                  <a:pt x="428835" y="581254"/>
                </a:cubicBezTo>
                <a:cubicBezTo>
                  <a:pt x="429120" y="571507"/>
                  <a:pt x="427127" y="558560"/>
                  <a:pt x="429760" y="551943"/>
                </a:cubicBezTo>
                <a:cubicBezTo>
                  <a:pt x="431823" y="546821"/>
                  <a:pt x="440502" y="543549"/>
                  <a:pt x="444201" y="538213"/>
                </a:cubicBezTo>
                <a:cubicBezTo>
                  <a:pt x="451742" y="527400"/>
                  <a:pt x="455939" y="506200"/>
                  <a:pt x="457007" y="489126"/>
                </a:cubicBezTo>
                <a:cubicBezTo>
                  <a:pt x="458714" y="462946"/>
                  <a:pt x="450391" y="428371"/>
                  <a:pt x="445411" y="397994"/>
                </a:cubicBezTo>
                <a:cubicBezTo>
                  <a:pt x="441569" y="374446"/>
                  <a:pt x="438368" y="323652"/>
                  <a:pt x="414749" y="321020"/>
                </a:cubicBezTo>
                <a:cubicBezTo>
                  <a:pt x="403295" y="319739"/>
                  <a:pt x="394830" y="334109"/>
                  <a:pt x="391699" y="347128"/>
                </a:cubicBezTo>
                <a:cubicBezTo>
                  <a:pt x="383589" y="380565"/>
                  <a:pt x="382024" y="420261"/>
                  <a:pt x="378965" y="457326"/>
                </a:cubicBezTo>
                <a:cubicBezTo>
                  <a:pt x="374839" y="507125"/>
                  <a:pt x="380174" y="541415"/>
                  <a:pt x="414749" y="553153"/>
                </a:cubicBezTo>
                <a:cubicBezTo>
                  <a:pt x="413753" y="580827"/>
                  <a:pt x="412970" y="603805"/>
                  <a:pt x="413824" y="628918"/>
                </a:cubicBezTo>
                <a:cubicBezTo>
                  <a:pt x="415105" y="664915"/>
                  <a:pt x="430613" y="690526"/>
                  <a:pt x="416527" y="726666"/>
                </a:cubicBezTo>
                <a:cubicBezTo>
                  <a:pt x="413540" y="693585"/>
                  <a:pt x="400663" y="663564"/>
                  <a:pt x="390561" y="633400"/>
                </a:cubicBezTo>
                <a:cubicBezTo>
                  <a:pt x="365021" y="557350"/>
                  <a:pt x="346169" y="478312"/>
                  <a:pt x="313800" y="407029"/>
                </a:cubicBezTo>
                <a:cubicBezTo>
                  <a:pt x="308109" y="394508"/>
                  <a:pt x="293738" y="373948"/>
                  <a:pt x="293952" y="364487"/>
                </a:cubicBezTo>
                <a:cubicBezTo>
                  <a:pt x="294165" y="357159"/>
                  <a:pt x="300141" y="346488"/>
                  <a:pt x="303555" y="337595"/>
                </a:cubicBezTo>
                <a:cubicBezTo>
                  <a:pt x="314227" y="310206"/>
                  <a:pt x="322479" y="279189"/>
                  <a:pt x="328882" y="249594"/>
                </a:cubicBezTo>
                <a:cubicBezTo>
                  <a:pt x="337063" y="249736"/>
                  <a:pt x="344106" y="247673"/>
                  <a:pt x="349015" y="243476"/>
                </a:cubicBezTo>
                <a:cubicBezTo>
                  <a:pt x="358903" y="235010"/>
                  <a:pt x="369788" y="212387"/>
                  <a:pt x="374554" y="192823"/>
                </a:cubicBezTo>
                <a:cubicBezTo>
                  <a:pt x="382878" y="158533"/>
                  <a:pt x="390988" y="86254"/>
                  <a:pt x="363385" y="83622"/>
                </a:cubicBezTo>
                <a:cubicBezTo>
                  <a:pt x="347734" y="82128"/>
                  <a:pt x="332724" y="114924"/>
                  <a:pt x="324755" y="131215"/>
                </a:cubicBezTo>
                <a:cubicBezTo>
                  <a:pt x="311239" y="158747"/>
                  <a:pt x="300354" y="195527"/>
                  <a:pt x="304623" y="222276"/>
                </a:cubicBezTo>
                <a:cubicBezTo>
                  <a:pt x="306116" y="231311"/>
                  <a:pt x="314298" y="240061"/>
                  <a:pt x="314511" y="247460"/>
                </a:cubicBezTo>
                <a:cubicBezTo>
                  <a:pt x="314867" y="259625"/>
                  <a:pt x="305121" y="273213"/>
                  <a:pt x="305334" y="286872"/>
                </a:cubicBezTo>
                <a:cubicBezTo>
                  <a:pt x="291106" y="254360"/>
                  <a:pt x="282427" y="217723"/>
                  <a:pt x="279581" y="176674"/>
                </a:cubicBezTo>
                <a:cubicBezTo>
                  <a:pt x="317357" y="165221"/>
                  <a:pt x="312021" y="101407"/>
                  <a:pt x="305334" y="62706"/>
                </a:cubicBezTo>
                <a:cubicBezTo>
                  <a:pt x="302204" y="44636"/>
                  <a:pt x="296370" y="6149"/>
                  <a:pt x="272894" y="5865"/>
                </a:cubicBezTo>
                <a:cubicBezTo>
                  <a:pt x="252547" y="5580"/>
                  <a:pt x="243370" y="51537"/>
                  <a:pt x="240311" y="73591"/>
                </a:cubicBezTo>
                <a:cubicBezTo>
                  <a:pt x="234406" y="116275"/>
                  <a:pt x="246073" y="155545"/>
                  <a:pt x="264499" y="179022"/>
                </a:cubicBezTo>
                <a:cubicBezTo>
                  <a:pt x="266491" y="215660"/>
                  <a:pt x="276522" y="249238"/>
                  <a:pt x="286979" y="280825"/>
                </a:cubicBezTo>
                <a:cubicBezTo>
                  <a:pt x="290110" y="290287"/>
                  <a:pt x="297366" y="304799"/>
                  <a:pt x="297011" y="312838"/>
                </a:cubicBezTo>
                <a:cubicBezTo>
                  <a:pt x="296513" y="325359"/>
                  <a:pt x="286553" y="335888"/>
                  <a:pt x="283707" y="349405"/>
                </a:cubicBezTo>
                <a:cubicBezTo>
                  <a:pt x="271329" y="330979"/>
                  <a:pt x="260231" y="311629"/>
                  <a:pt x="249062" y="292279"/>
                </a:cubicBezTo>
                <a:cubicBezTo>
                  <a:pt x="259306" y="286445"/>
                  <a:pt x="264072" y="272572"/>
                  <a:pt x="263290" y="256993"/>
                </a:cubicBezTo>
                <a:cubicBezTo>
                  <a:pt x="262009" y="229888"/>
                  <a:pt x="248279" y="201929"/>
                  <a:pt x="231063" y="175323"/>
                </a:cubicBezTo>
                <a:cubicBezTo>
                  <a:pt x="221601" y="160668"/>
                  <a:pt x="192291" y="112292"/>
                  <a:pt x="166609" y="120615"/>
                </a:cubicBezTo>
                <a:cubicBezTo>
                  <a:pt x="152238" y="125239"/>
                  <a:pt x="153875" y="148645"/>
                  <a:pt x="155368" y="166501"/>
                </a:cubicBezTo>
                <a:cubicBezTo>
                  <a:pt x="156720" y="183006"/>
                  <a:pt x="160775" y="198586"/>
                  <a:pt x="164759" y="210893"/>
                </a:cubicBezTo>
                <a:cubicBezTo>
                  <a:pt x="179059" y="255214"/>
                  <a:pt x="184963" y="302807"/>
                  <a:pt x="237323" y="303021"/>
                </a:cubicBezTo>
                <a:cubicBezTo>
                  <a:pt x="278443" y="362708"/>
                  <a:pt x="311025" y="429652"/>
                  <a:pt x="334858" y="502998"/>
                </a:cubicBezTo>
                <a:cubicBezTo>
                  <a:pt x="346738" y="539494"/>
                  <a:pt x="356058" y="577270"/>
                  <a:pt x="368365" y="614334"/>
                </a:cubicBezTo>
                <a:cubicBezTo>
                  <a:pt x="380530" y="650972"/>
                  <a:pt x="396750" y="687254"/>
                  <a:pt x="400805" y="725528"/>
                </a:cubicBezTo>
                <a:cubicBezTo>
                  <a:pt x="366516" y="708240"/>
                  <a:pt x="340406" y="684906"/>
                  <a:pt x="312590" y="662852"/>
                </a:cubicBezTo>
                <a:cubicBezTo>
                  <a:pt x="301634" y="625930"/>
                  <a:pt x="297224" y="584099"/>
                  <a:pt x="276379" y="554505"/>
                </a:cubicBezTo>
                <a:cubicBezTo>
                  <a:pt x="282996" y="550378"/>
                  <a:pt x="284988" y="540774"/>
                  <a:pt x="285628" y="529819"/>
                </a:cubicBezTo>
                <a:cubicBezTo>
                  <a:pt x="287975" y="492967"/>
                  <a:pt x="268412" y="461381"/>
                  <a:pt x="252049" y="434347"/>
                </a:cubicBezTo>
                <a:cubicBezTo>
                  <a:pt x="243797" y="420688"/>
                  <a:pt x="226652" y="390311"/>
                  <a:pt x="205452" y="396927"/>
                </a:cubicBezTo>
                <a:cubicBezTo>
                  <a:pt x="193856" y="400555"/>
                  <a:pt x="194069" y="423107"/>
                  <a:pt x="195919" y="438545"/>
                </a:cubicBezTo>
                <a:cubicBezTo>
                  <a:pt x="202464" y="492683"/>
                  <a:pt x="204954" y="555287"/>
                  <a:pt x="264712" y="564109"/>
                </a:cubicBezTo>
                <a:cubicBezTo>
                  <a:pt x="279937" y="587016"/>
                  <a:pt x="286553" y="616326"/>
                  <a:pt x="292315" y="646277"/>
                </a:cubicBezTo>
                <a:cubicBezTo>
                  <a:pt x="243085" y="604588"/>
                  <a:pt x="193642" y="563041"/>
                  <a:pt x="151741" y="515875"/>
                </a:cubicBezTo>
                <a:cubicBezTo>
                  <a:pt x="163763" y="480447"/>
                  <a:pt x="140215" y="451350"/>
                  <a:pt x="121790" y="426593"/>
                </a:cubicBezTo>
                <a:cubicBezTo>
                  <a:pt x="104645" y="403472"/>
                  <a:pt x="86504" y="382699"/>
                  <a:pt x="59399" y="373308"/>
                </a:cubicBezTo>
                <a:cubicBezTo>
                  <a:pt x="32152" y="363918"/>
                  <a:pt x="10881" y="376723"/>
                  <a:pt x="10454" y="405749"/>
                </a:cubicBezTo>
                <a:cubicBezTo>
                  <a:pt x="10098" y="433067"/>
                  <a:pt x="27599" y="460171"/>
                  <a:pt x="46025" y="480020"/>
                </a:cubicBezTo>
                <a:cubicBezTo>
                  <a:pt x="69857" y="505702"/>
                  <a:pt x="99736" y="526546"/>
                  <a:pt x="142065" y="528040"/>
                </a:cubicBezTo>
                <a:cubicBezTo>
                  <a:pt x="175501" y="566385"/>
                  <a:pt x="217759" y="598114"/>
                  <a:pt x="253259" y="634894"/>
                </a:cubicBezTo>
                <a:cubicBezTo>
                  <a:pt x="218969" y="629843"/>
                  <a:pt x="183327" y="625717"/>
                  <a:pt x="153946" y="616966"/>
                </a:cubicBezTo>
                <a:cubicBezTo>
                  <a:pt x="154302" y="598043"/>
                  <a:pt x="140287" y="587727"/>
                  <a:pt x="127339" y="574566"/>
                </a:cubicBezTo>
                <a:cubicBezTo>
                  <a:pt x="108273" y="555216"/>
                  <a:pt x="86077" y="541343"/>
                  <a:pt x="61747" y="527613"/>
                </a:cubicBezTo>
                <a:cubicBezTo>
                  <a:pt x="49155" y="520499"/>
                  <a:pt x="33148" y="510824"/>
                  <a:pt x="20130" y="510184"/>
                </a:cubicBezTo>
                <a:cubicBezTo>
                  <a:pt x="-9750" y="508832"/>
                  <a:pt x="139" y="539494"/>
                  <a:pt x="8747" y="557208"/>
                </a:cubicBezTo>
                <a:cubicBezTo>
                  <a:pt x="23687" y="588154"/>
                  <a:pt x="52143" y="618887"/>
                  <a:pt x="88994" y="627851"/>
                </a:cubicBezTo>
                <a:cubicBezTo>
                  <a:pt x="111403" y="633329"/>
                  <a:pt x="128264" y="627638"/>
                  <a:pt x="144270" y="629132"/>
                </a:cubicBezTo>
                <a:cubicBezTo>
                  <a:pt x="153590" y="629985"/>
                  <a:pt x="164332" y="634538"/>
                  <a:pt x="174861" y="637028"/>
                </a:cubicBezTo>
                <a:cubicBezTo>
                  <a:pt x="207017" y="644498"/>
                  <a:pt x="241307" y="648695"/>
                  <a:pt x="274601" y="651612"/>
                </a:cubicBezTo>
                <a:cubicBezTo>
                  <a:pt x="317214" y="687681"/>
                  <a:pt x="363029" y="721402"/>
                  <a:pt x="412757" y="752206"/>
                </a:cubicBezTo>
                <a:cubicBezTo>
                  <a:pt x="400378" y="849456"/>
                  <a:pt x="413184" y="933402"/>
                  <a:pt x="434384" y="1006748"/>
                </a:cubicBezTo>
                <a:cubicBezTo>
                  <a:pt x="436661" y="1014645"/>
                  <a:pt x="438297" y="1032999"/>
                  <a:pt x="451387" y="1029656"/>
                </a:cubicBezTo>
                <a:cubicBezTo>
                  <a:pt x="457932" y="1016281"/>
                  <a:pt x="448114" y="1003049"/>
                  <a:pt x="444700" y="990173"/>
                </a:cubicBezTo>
                <a:cubicBezTo>
                  <a:pt x="433602" y="948484"/>
                  <a:pt x="426772" y="904590"/>
                  <a:pt x="423286" y="857921"/>
                </a:cubicBezTo>
                <a:cubicBezTo>
                  <a:pt x="453521" y="805846"/>
                  <a:pt x="492791" y="760316"/>
                  <a:pt x="533412" y="716635"/>
                </a:cubicBezTo>
                <a:cubicBezTo>
                  <a:pt x="573678" y="673310"/>
                  <a:pt x="611739" y="627780"/>
                  <a:pt x="654068" y="588225"/>
                </a:cubicBezTo>
                <a:cubicBezTo>
                  <a:pt x="695329" y="549667"/>
                  <a:pt x="742638" y="513527"/>
                  <a:pt x="790872" y="481443"/>
                </a:cubicBezTo>
                <a:cubicBezTo>
                  <a:pt x="814348" y="465792"/>
                  <a:pt x="839176" y="448931"/>
                  <a:pt x="867207" y="439398"/>
                </a:cubicBezTo>
                <a:cubicBezTo>
                  <a:pt x="897868" y="429012"/>
                  <a:pt x="932585" y="431857"/>
                  <a:pt x="973064" y="435628"/>
                </a:cubicBezTo>
                <a:cubicBezTo>
                  <a:pt x="990138" y="455476"/>
                  <a:pt x="995758" y="483933"/>
                  <a:pt x="1006572" y="508476"/>
                </a:cubicBezTo>
                <a:cubicBezTo>
                  <a:pt x="995544" y="514096"/>
                  <a:pt x="989854" y="523060"/>
                  <a:pt x="989214" y="542197"/>
                </a:cubicBezTo>
                <a:cubicBezTo>
                  <a:pt x="988573" y="561832"/>
                  <a:pt x="992415" y="587585"/>
                  <a:pt x="999600" y="610493"/>
                </a:cubicBezTo>
                <a:cubicBezTo>
                  <a:pt x="1005362" y="628918"/>
                  <a:pt x="1017740" y="657944"/>
                  <a:pt x="1037945" y="658015"/>
                </a:cubicBezTo>
                <a:cubicBezTo>
                  <a:pt x="1061279" y="658015"/>
                  <a:pt x="1061137" y="597901"/>
                  <a:pt x="1060425" y="574139"/>
                </a:cubicBezTo>
                <a:cubicBezTo>
                  <a:pt x="1059287" y="537288"/>
                  <a:pt x="1050892" y="508192"/>
                  <a:pt x="1019804" y="503639"/>
                </a:cubicBezTo>
                <a:cubicBezTo>
                  <a:pt x="1011907" y="479237"/>
                  <a:pt x="1002872" y="455618"/>
                  <a:pt x="991561" y="433849"/>
                </a:cubicBezTo>
                <a:cubicBezTo>
                  <a:pt x="999386" y="433280"/>
                  <a:pt x="1005718" y="430719"/>
                  <a:pt x="1013615" y="430292"/>
                </a:cubicBezTo>
                <a:cubicBezTo>
                  <a:pt x="1027700" y="445445"/>
                  <a:pt x="1043707" y="459247"/>
                  <a:pt x="1060710" y="472265"/>
                </a:cubicBezTo>
                <a:cubicBezTo>
                  <a:pt x="1048118" y="507978"/>
                  <a:pt x="1084756" y="527186"/>
                  <a:pt x="1108161" y="542624"/>
                </a:cubicBezTo>
                <a:cubicBezTo>
                  <a:pt x="1129859" y="556994"/>
                  <a:pt x="1158743" y="580258"/>
                  <a:pt x="1179658" y="564393"/>
                </a:cubicBezTo>
                <a:cubicBezTo>
                  <a:pt x="1184638" y="550521"/>
                  <a:pt x="1173540" y="534301"/>
                  <a:pt x="1164576" y="5202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5" name="!!floor">
            <a:extLst>
              <a:ext uri="{FF2B5EF4-FFF2-40B4-BE49-F238E27FC236}">
                <a16:creationId xmlns:a16="http://schemas.microsoft.com/office/drawing/2014/main" id="{8B193DD9-F5A8-4814-CBB5-90E983ADA44E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BFABD3A-72B7-1617-1962-7C36291E9B56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asleep by 5pm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5C1B59E-9D13-8321-8316-58234980266B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grandad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DA71E9E-DAD2-A290-5CC0-2350DBC03C1C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bad-tempered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CA792D-31B9-17F3-D863-FB1BB67158D0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B6F9ECB-DE85-E652-4C4C-4D894C990F2F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10cm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8CD7A5D3-6D4A-FFFD-329D-E643EE5742A2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5E39A2A5-B79D-CA2B-29C8-A6076E34705E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1E31F2AA-004F-F00D-C605-671588907593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A6E75FC1-FDFD-3050-E226-59991AFA8712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tiny guy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EDB0E6F-452B-4095-A85D-CCA94CAF83DA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8F6CC39E-3956-BEDB-9A83-076F0BA75AB7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D36EB23-21D4-76A8-25E0-657F952F0AE9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D58F64E3-FB44-1B3F-471A-A3D7BF157235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BD9470F-98EB-EA9D-5AE3-998CCB51DFE5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E7DAB69C-02A0-B0C5-07A1-8A2C5AE864FE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AEC05E-E02F-6EE2-1EA5-5C6FC220D973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COMMON TOAD</a:t>
            </a:r>
          </a:p>
          <a:p>
            <a:r>
              <a:rPr lang="en-GB" sz="1600" i="1" dirty="0">
                <a:solidFill>
                  <a:schemeClr val="tx1"/>
                </a:solidFill>
                <a:latin typeface="+mj-lt"/>
              </a:rPr>
              <a:t>Bufo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bufo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!!2">
            <a:extLst>
              <a:ext uri="{FF2B5EF4-FFF2-40B4-BE49-F238E27FC236}">
                <a16:creationId xmlns:a16="http://schemas.microsoft.com/office/drawing/2014/main" id="{35374C81-FD29-4CD1-7F6D-5DB635B66545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C558992B-2105-1618-5BC3-5246BF2BF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5125" y="324021"/>
            <a:ext cx="3181155" cy="889645"/>
          </a:xfrm>
          <a:prstGeom prst="rect">
            <a:avLst/>
          </a:prstGeom>
        </p:spPr>
      </p:pic>
      <p:sp>
        <p:nvSpPr>
          <p:cNvPr id="22" name="!!shadow">
            <a:extLst>
              <a:ext uri="{FF2B5EF4-FFF2-40B4-BE49-F238E27FC236}">
                <a16:creationId xmlns:a16="http://schemas.microsoft.com/office/drawing/2014/main" id="{0FD6BD86-420A-E526-EB57-E27C17AEEA78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wenceslas">
            <a:extLst>
              <a:ext uri="{FF2B5EF4-FFF2-40B4-BE49-F238E27FC236}">
                <a16:creationId xmlns:a16="http://schemas.microsoft.com/office/drawing/2014/main" id="{4C41F7C6-6060-FA3E-1B4E-40180618DE8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" r="15"/>
          <a:stretch/>
        </p:blipFill>
        <p:spPr>
          <a:xfrm>
            <a:off x="-842541" y="706437"/>
            <a:ext cx="6855942" cy="6858000"/>
          </a:xfrm>
          <a:prstGeom prst="rect">
            <a:avLst/>
          </a:prstGeom>
        </p:spPr>
      </p:pic>
      <p:grpSp>
        <p:nvGrpSpPr>
          <p:cNvPr id="23" name="!!back">
            <a:extLst>
              <a:ext uri="{FF2B5EF4-FFF2-40B4-BE49-F238E27FC236}">
                <a16:creationId xmlns:a16="http://schemas.microsoft.com/office/drawing/2014/main" id="{FD58A753-2C6B-F3DF-55E8-B55D46B7173D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4C49EB7-86E0-8CA6-0C8E-1D4B8E341525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6" name="!!1">
                <a:extLst>
                  <a:ext uri="{FF2B5EF4-FFF2-40B4-BE49-F238E27FC236}">
                    <a16:creationId xmlns:a16="http://schemas.microsoft.com/office/drawing/2014/main" id="{4E37911B-2866-2340-44FD-362660055A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rrow: Left 26">
                <a:extLst>
                  <a:ext uri="{FF2B5EF4-FFF2-40B4-BE49-F238E27FC236}">
                    <a16:creationId xmlns:a16="http://schemas.microsoft.com/office/drawing/2014/main" id="{F5FB0B8E-2055-0CD7-463C-BAD198CA8F97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F5DDBE7-48B1-487C-DC03-4C7D7511239F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29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3F17D68D-1A25-754F-E9D3-C4AEB45C5C4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5" name="!!back">
              <a:hlinkClick r:id="rId8" action="ppaction://hlinksldjump"/>
              <a:extLst>
                <a:ext uri="{FF2B5EF4-FFF2-40B4-BE49-F238E27FC236}">
                  <a16:creationId xmlns:a16="http://schemas.microsoft.com/office/drawing/2014/main" id="{5CFDF924-E2FC-02C2-AA08-FB23D281C890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5524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7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7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8 -0.00023 L -3.95833E-6 7.40741E-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AF178-EF3C-CDFF-8A19-6B981AE4E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!!gfggafd">
            <a:extLst>
              <a:ext uri="{FF2B5EF4-FFF2-40B4-BE49-F238E27FC236}">
                <a16:creationId xmlns:a16="http://schemas.microsoft.com/office/drawing/2014/main" id="{1845A754-0F82-EFF7-C53B-CB50D61ADF9D}"/>
              </a:ext>
            </a:extLst>
          </p:cNvPr>
          <p:cNvGrpSpPr/>
          <p:nvPr/>
        </p:nvGrpSpPr>
        <p:grpSpPr>
          <a:xfrm>
            <a:off x="365039" y="-291337"/>
            <a:ext cx="1792235" cy="4570644"/>
            <a:chOff x="5319257" y="66"/>
            <a:chExt cx="513116" cy="1308573"/>
          </a:xfrm>
          <a:solidFill>
            <a:schemeClr val="bg1">
              <a:lumMod val="95000"/>
            </a:schemeClr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993A981-FDEC-C5E1-B9F9-365ADA6744A1}"/>
                </a:ext>
              </a:extLst>
            </p:cNvPr>
            <p:cNvSpPr/>
            <p:nvPr/>
          </p:nvSpPr>
          <p:spPr>
            <a:xfrm>
              <a:off x="5322322" y="66"/>
              <a:ext cx="495905" cy="1308573"/>
            </a:xfrm>
            <a:custGeom>
              <a:avLst/>
              <a:gdLst>
                <a:gd name="connsiteX0" fmla="*/ 250862 w 495905"/>
                <a:gd name="connsiteY0" fmla="*/ 642978 h 1308573"/>
                <a:gd name="connsiteX1" fmla="*/ 171682 w 495905"/>
                <a:gd name="connsiteY1" fmla="*/ 264080 h 1308573"/>
                <a:gd name="connsiteX2" fmla="*/ 257762 w 495905"/>
                <a:gd name="connsiteY2" fmla="*/ 485116 h 1308573"/>
                <a:gd name="connsiteX3" fmla="*/ 269287 w 495905"/>
                <a:gd name="connsiteY3" fmla="*/ 348738 h 1308573"/>
                <a:gd name="connsiteX4" fmla="*/ 288709 w 495905"/>
                <a:gd name="connsiteY4" fmla="*/ 208875 h 1308573"/>
                <a:gd name="connsiteX5" fmla="*/ 274267 w 495905"/>
                <a:gd name="connsiteY5" fmla="*/ 104795 h 1308573"/>
                <a:gd name="connsiteX6" fmla="*/ 315814 w 495905"/>
                <a:gd name="connsiteY6" fmla="*/ 5 h 1308573"/>
                <a:gd name="connsiteX7" fmla="*/ 316880 w 495905"/>
                <a:gd name="connsiteY7" fmla="*/ 170885 h 1308573"/>
                <a:gd name="connsiteX8" fmla="*/ 279461 w 495905"/>
                <a:gd name="connsiteY8" fmla="*/ 356066 h 1308573"/>
                <a:gd name="connsiteX9" fmla="*/ 379912 w 495905"/>
                <a:gd name="connsiteY9" fmla="*/ 251702 h 1308573"/>
                <a:gd name="connsiteX10" fmla="*/ 473889 w 495905"/>
                <a:gd name="connsiteY10" fmla="*/ 279162 h 1308573"/>
                <a:gd name="connsiteX11" fmla="*/ 378418 w 495905"/>
                <a:gd name="connsiteY11" fmla="*/ 346177 h 1308573"/>
                <a:gd name="connsiteX12" fmla="*/ 277255 w 495905"/>
                <a:gd name="connsiteY12" fmla="*/ 394553 h 1308573"/>
                <a:gd name="connsiteX13" fmla="*/ 261319 w 495905"/>
                <a:gd name="connsiteY13" fmla="*/ 575109 h 1308573"/>
                <a:gd name="connsiteX14" fmla="*/ 449274 w 495905"/>
                <a:gd name="connsiteY14" fmla="*/ 390640 h 1308573"/>
                <a:gd name="connsiteX15" fmla="*/ 272133 w 495905"/>
                <a:gd name="connsiteY15" fmla="*/ 572761 h 1308573"/>
                <a:gd name="connsiteX16" fmla="*/ 261675 w 495905"/>
                <a:gd name="connsiteY16" fmla="*/ 689931 h 1308573"/>
                <a:gd name="connsiteX17" fmla="*/ 349108 w 495905"/>
                <a:gd name="connsiteY17" fmla="*/ 577101 h 1308573"/>
                <a:gd name="connsiteX18" fmla="*/ 457598 w 495905"/>
                <a:gd name="connsiteY18" fmla="*/ 518481 h 1308573"/>
                <a:gd name="connsiteX19" fmla="*/ 473676 w 495905"/>
                <a:gd name="connsiteY19" fmla="*/ 593677 h 1308573"/>
                <a:gd name="connsiteX20" fmla="*/ 264094 w 495905"/>
                <a:gd name="connsiteY20" fmla="*/ 717036 h 1308573"/>
                <a:gd name="connsiteX21" fmla="*/ 307917 w 495905"/>
                <a:gd name="connsiteY21" fmla="*/ 1019670 h 1308573"/>
                <a:gd name="connsiteX22" fmla="*/ 427220 w 495905"/>
                <a:gd name="connsiteY22" fmla="*/ 785046 h 1308573"/>
                <a:gd name="connsiteX23" fmla="*/ 485485 w 495905"/>
                <a:gd name="connsiteY23" fmla="*/ 778644 h 1308573"/>
                <a:gd name="connsiteX24" fmla="*/ 489611 w 495905"/>
                <a:gd name="connsiteY24" fmla="*/ 842600 h 1308573"/>
                <a:gd name="connsiteX25" fmla="*/ 321078 w 495905"/>
                <a:gd name="connsiteY25" fmla="*/ 1077365 h 1308573"/>
                <a:gd name="connsiteX26" fmla="*/ 350815 w 495905"/>
                <a:gd name="connsiteY26" fmla="*/ 1184219 h 1308573"/>
                <a:gd name="connsiteX27" fmla="*/ 373793 w 495905"/>
                <a:gd name="connsiteY27" fmla="*/ 1117916 h 1308573"/>
                <a:gd name="connsiteX28" fmla="*/ 354230 w 495905"/>
                <a:gd name="connsiteY28" fmla="*/ 1192116 h 1308573"/>
                <a:gd name="connsiteX29" fmla="*/ 383398 w 495905"/>
                <a:gd name="connsiteY29" fmla="*/ 1308574 h 1308573"/>
                <a:gd name="connsiteX30" fmla="*/ 350957 w 495905"/>
                <a:gd name="connsiteY30" fmla="*/ 1233378 h 1308573"/>
                <a:gd name="connsiteX31" fmla="*/ 192526 w 495905"/>
                <a:gd name="connsiteY31" fmla="*/ 1236081 h 1308573"/>
                <a:gd name="connsiteX32" fmla="*/ 23281 w 495905"/>
                <a:gd name="connsiteY32" fmla="*/ 1208265 h 1308573"/>
                <a:gd name="connsiteX33" fmla="*/ 18 w 495905"/>
                <a:gd name="connsiteY33" fmla="*/ 1176038 h 1308573"/>
                <a:gd name="connsiteX34" fmla="*/ 123306 w 495905"/>
                <a:gd name="connsiteY34" fmla="*/ 1146301 h 1308573"/>
                <a:gd name="connsiteX35" fmla="*/ 345906 w 495905"/>
                <a:gd name="connsiteY35" fmla="*/ 1221497 h 1308573"/>
                <a:gd name="connsiteX36" fmla="*/ 326414 w 495905"/>
                <a:gd name="connsiteY36" fmla="*/ 1138333 h 1308573"/>
                <a:gd name="connsiteX37" fmla="*/ 63903 w 495905"/>
                <a:gd name="connsiteY37" fmla="*/ 965318 h 1308573"/>
                <a:gd name="connsiteX38" fmla="*/ 315031 w 495905"/>
                <a:gd name="connsiteY38" fmla="*/ 1117418 h 1308573"/>
                <a:gd name="connsiteX39" fmla="*/ 281737 w 495905"/>
                <a:gd name="connsiteY39" fmla="*/ 953437 h 1308573"/>
                <a:gd name="connsiteX40" fmla="*/ 103813 w 495905"/>
                <a:gd name="connsiteY40" fmla="*/ 856614 h 1308573"/>
                <a:gd name="connsiteX41" fmla="*/ 1014 w 495905"/>
                <a:gd name="connsiteY41" fmla="*/ 727280 h 1308573"/>
                <a:gd name="connsiteX42" fmla="*/ 177230 w 495905"/>
                <a:gd name="connsiteY42" fmla="*/ 820190 h 1308573"/>
                <a:gd name="connsiteX43" fmla="*/ 277113 w 495905"/>
                <a:gd name="connsiteY43" fmla="*/ 931953 h 1308573"/>
                <a:gd name="connsiteX44" fmla="*/ 49888 w 495905"/>
                <a:gd name="connsiteY44" fmla="*/ 628749 h 1308573"/>
                <a:gd name="connsiteX45" fmla="*/ 268433 w 495905"/>
                <a:gd name="connsiteY45" fmla="*/ 879380 h 1308573"/>
                <a:gd name="connsiteX46" fmla="*/ 252640 w 495905"/>
                <a:gd name="connsiteY46" fmla="*/ 696049 h 1308573"/>
                <a:gd name="connsiteX47" fmla="*/ 118539 w 495905"/>
                <a:gd name="connsiteY47" fmla="*/ 488744 h 1308573"/>
                <a:gd name="connsiteX48" fmla="*/ 109789 w 495905"/>
                <a:gd name="connsiteY48" fmla="*/ 386941 h 1308573"/>
                <a:gd name="connsiteX49" fmla="*/ 206256 w 495905"/>
                <a:gd name="connsiteY49" fmla="*/ 490807 h 1308573"/>
                <a:gd name="connsiteX50" fmla="*/ 246309 w 495905"/>
                <a:gd name="connsiteY50" fmla="*/ 637856 h 1308573"/>
                <a:gd name="connsiteX51" fmla="*/ 250862 w 495905"/>
                <a:gd name="connsiteY51" fmla="*/ 642907 h 130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95905" h="1308573">
                  <a:moveTo>
                    <a:pt x="250862" y="642978"/>
                  </a:moveTo>
                  <a:cubicBezTo>
                    <a:pt x="262885" y="500055"/>
                    <a:pt x="237985" y="373140"/>
                    <a:pt x="171682" y="264080"/>
                  </a:cubicBezTo>
                  <a:cubicBezTo>
                    <a:pt x="227954" y="325831"/>
                    <a:pt x="235922" y="408497"/>
                    <a:pt x="257762" y="485116"/>
                  </a:cubicBezTo>
                  <a:cubicBezTo>
                    <a:pt x="261604" y="440581"/>
                    <a:pt x="263951" y="396403"/>
                    <a:pt x="269287" y="348738"/>
                  </a:cubicBezTo>
                  <a:cubicBezTo>
                    <a:pt x="274267" y="304488"/>
                    <a:pt x="288495" y="256326"/>
                    <a:pt x="288709" y="208875"/>
                  </a:cubicBezTo>
                  <a:cubicBezTo>
                    <a:pt x="288851" y="179849"/>
                    <a:pt x="273485" y="143710"/>
                    <a:pt x="274267" y="104795"/>
                  </a:cubicBezTo>
                  <a:cubicBezTo>
                    <a:pt x="274694" y="81319"/>
                    <a:pt x="284725" y="-707"/>
                    <a:pt x="315814" y="5"/>
                  </a:cubicBezTo>
                  <a:cubicBezTo>
                    <a:pt x="376924" y="1427"/>
                    <a:pt x="340357" y="119237"/>
                    <a:pt x="316880" y="170885"/>
                  </a:cubicBezTo>
                  <a:cubicBezTo>
                    <a:pt x="287072" y="236406"/>
                    <a:pt x="289634" y="294671"/>
                    <a:pt x="279461" y="356066"/>
                  </a:cubicBezTo>
                  <a:cubicBezTo>
                    <a:pt x="307419" y="318290"/>
                    <a:pt x="341140" y="272617"/>
                    <a:pt x="379912" y="251702"/>
                  </a:cubicBezTo>
                  <a:cubicBezTo>
                    <a:pt x="408368" y="236335"/>
                    <a:pt x="485841" y="225308"/>
                    <a:pt x="473889" y="279162"/>
                  </a:cubicBezTo>
                  <a:cubicBezTo>
                    <a:pt x="464925" y="319784"/>
                    <a:pt x="409222" y="332945"/>
                    <a:pt x="378418" y="346177"/>
                  </a:cubicBezTo>
                  <a:cubicBezTo>
                    <a:pt x="336444" y="364318"/>
                    <a:pt x="304075" y="373709"/>
                    <a:pt x="277255" y="394553"/>
                  </a:cubicBezTo>
                  <a:cubicBezTo>
                    <a:pt x="267722" y="456588"/>
                    <a:pt x="266015" y="515208"/>
                    <a:pt x="261319" y="575109"/>
                  </a:cubicBezTo>
                  <a:cubicBezTo>
                    <a:pt x="317592" y="498846"/>
                    <a:pt x="372513" y="419595"/>
                    <a:pt x="449274" y="390640"/>
                  </a:cubicBezTo>
                  <a:cubicBezTo>
                    <a:pt x="395634" y="426638"/>
                    <a:pt x="311332" y="497352"/>
                    <a:pt x="272133" y="572761"/>
                  </a:cubicBezTo>
                  <a:cubicBezTo>
                    <a:pt x="250577" y="614237"/>
                    <a:pt x="266513" y="649096"/>
                    <a:pt x="261675" y="689931"/>
                  </a:cubicBezTo>
                  <a:cubicBezTo>
                    <a:pt x="289491" y="650305"/>
                    <a:pt x="314035" y="615090"/>
                    <a:pt x="349108" y="577101"/>
                  </a:cubicBezTo>
                  <a:cubicBezTo>
                    <a:pt x="372868" y="551348"/>
                    <a:pt x="422240" y="504679"/>
                    <a:pt x="457598" y="518481"/>
                  </a:cubicBezTo>
                  <a:cubicBezTo>
                    <a:pt x="481359" y="527729"/>
                    <a:pt x="491319" y="561663"/>
                    <a:pt x="473676" y="593677"/>
                  </a:cubicBezTo>
                  <a:cubicBezTo>
                    <a:pt x="435117" y="663751"/>
                    <a:pt x="318019" y="685591"/>
                    <a:pt x="264094" y="717036"/>
                  </a:cubicBezTo>
                  <a:cubicBezTo>
                    <a:pt x="270141" y="821613"/>
                    <a:pt x="282448" y="923487"/>
                    <a:pt x="307917" y="1019670"/>
                  </a:cubicBezTo>
                  <a:cubicBezTo>
                    <a:pt x="329330" y="942909"/>
                    <a:pt x="372086" y="820475"/>
                    <a:pt x="427220" y="785046"/>
                  </a:cubicBezTo>
                  <a:cubicBezTo>
                    <a:pt x="439172" y="777363"/>
                    <a:pt x="468625" y="767190"/>
                    <a:pt x="485485" y="778644"/>
                  </a:cubicBezTo>
                  <a:cubicBezTo>
                    <a:pt x="500069" y="788532"/>
                    <a:pt x="497295" y="819336"/>
                    <a:pt x="489611" y="842600"/>
                  </a:cubicBezTo>
                  <a:cubicBezTo>
                    <a:pt x="461084" y="928680"/>
                    <a:pt x="367462" y="1009283"/>
                    <a:pt x="321078" y="1077365"/>
                  </a:cubicBezTo>
                  <a:cubicBezTo>
                    <a:pt x="327410" y="1114501"/>
                    <a:pt x="336444" y="1150498"/>
                    <a:pt x="350815" y="1184219"/>
                  </a:cubicBezTo>
                  <a:cubicBezTo>
                    <a:pt x="362838" y="1160245"/>
                    <a:pt x="363834" y="1141036"/>
                    <a:pt x="373793" y="1117916"/>
                  </a:cubicBezTo>
                  <a:cubicBezTo>
                    <a:pt x="382330" y="1144451"/>
                    <a:pt x="357573" y="1168924"/>
                    <a:pt x="354230" y="1192116"/>
                  </a:cubicBezTo>
                  <a:cubicBezTo>
                    <a:pt x="347685" y="1236863"/>
                    <a:pt x="393215" y="1273217"/>
                    <a:pt x="383398" y="1308574"/>
                  </a:cubicBezTo>
                  <a:cubicBezTo>
                    <a:pt x="364332" y="1287089"/>
                    <a:pt x="364403" y="1257352"/>
                    <a:pt x="350957" y="1233378"/>
                  </a:cubicBezTo>
                  <a:cubicBezTo>
                    <a:pt x="305284" y="1235796"/>
                    <a:pt x="250577" y="1237788"/>
                    <a:pt x="192526" y="1236081"/>
                  </a:cubicBezTo>
                  <a:cubicBezTo>
                    <a:pt x="138388" y="1234516"/>
                    <a:pt x="70092" y="1236863"/>
                    <a:pt x="23281" y="1208265"/>
                  </a:cubicBezTo>
                  <a:cubicBezTo>
                    <a:pt x="12325" y="1201578"/>
                    <a:pt x="-551" y="1184504"/>
                    <a:pt x="18" y="1176038"/>
                  </a:cubicBezTo>
                  <a:cubicBezTo>
                    <a:pt x="3433" y="1121330"/>
                    <a:pt x="89514" y="1139187"/>
                    <a:pt x="123306" y="1146301"/>
                  </a:cubicBezTo>
                  <a:cubicBezTo>
                    <a:pt x="208177" y="1164086"/>
                    <a:pt x="270852" y="1188274"/>
                    <a:pt x="345906" y="1221497"/>
                  </a:cubicBezTo>
                  <a:cubicBezTo>
                    <a:pt x="344270" y="1191689"/>
                    <a:pt x="328335" y="1168070"/>
                    <a:pt x="326414" y="1138333"/>
                  </a:cubicBezTo>
                  <a:cubicBezTo>
                    <a:pt x="277042" y="1064418"/>
                    <a:pt x="171753" y="1017607"/>
                    <a:pt x="63903" y="965318"/>
                  </a:cubicBezTo>
                  <a:cubicBezTo>
                    <a:pt x="173460" y="1004872"/>
                    <a:pt x="264450" y="1052395"/>
                    <a:pt x="315031" y="1117418"/>
                  </a:cubicBezTo>
                  <a:cubicBezTo>
                    <a:pt x="310976" y="1069113"/>
                    <a:pt x="289136" y="1008074"/>
                    <a:pt x="281737" y="953437"/>
                  </a:cubicBezTo>
                  <a:cubicBezTo>
                    <a:pt x="227670" y="920214"/>
                    <a:pt x="158734" y="891402"/>
                    <a:pt x="103813" y="856614"/>
                  </a:cubicBezTo>
                  <a:cubicBezTo>
                    <a:pt x="50955" y="823107"/>
                    <a:pt x="-5104" y="786469"/>
                    <a:pt x="1014" y="727280"/>
                  </a:cubicBezTo>
                  <a:cubicBezTo>
                    <a:pt x="56860" y="708285"/>
                    <a:pt x="130776" y="776083"/>
                    <a:pt x="177230" y="820190"/>
                  </a:cubicBezTo>
                  <a:cubicBezTo>
                    <a:pt x="217425" y="858393"/>
                    <a:pt x="251217" y="899441"/>
                    <a:pt x="277113" y="931953"/>
                  </a:cubicBezTo>
                  <a:cubicBezTo>
                    <a:pt x="246024" y="812293"/>
                    <a:pt x="173673" y="709423"/>
                    <a:pt x="49888" y="628749"/>
                  </a:cubicBezTo>
                  <a:cubicBezTo>
                    <a:pt x="172962" y="690642"/>
                    <a:pt x="223615" y="783766"/>
                    <a:pt x="268433" y="879380"/>
                  </a:cubicBezTo>
                  <a:cubicBezTo>
                    <a:pt x="262529" y="818554"/>
                    <a:pt x="253992" y="758867"/>
                    <a:pt x="252640" y="696049"/>
                  </a:cubicBezTo>
                  <a:cubicBezTo>
                    <a:pt x="205260" y="632805"/>
                    <a:pt x="149913" y="560098"/>
                    <a:pt x="118539" y="488744"/>
                  </a:cubicBezTo>
                  <a:cubicBezTo>
                    <a:pt x="106445" y="461283"/>
                    <a:pt x="87308" y="420448"/>
                    <a:pt x="109789" y="386941"/>
                  </a:cubicBezTo>
                  <a:cubicBezTo>
                    <a:pt x="168196" y="385091"/>
                    <a:pt x="187760" y="447838"/>
                    <a:pt x="206256" y="490807"/>
                  </a:cubicBezTo>
                  <a:cubicBezTo>
                    <a:pt x="226816" y="538400"/>
                    <a:pt x="241329" y="591045"/>
                    <a:pt x="246309" y="637856"/>
                  </a:cubicBezTo>
                  <a:cubicBezTo>
                    <a:pt x="248372" y="639278"/>
                    <a:pt x="248016" y="641839"/>
                    <a:pt x="250862" y="64290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9260ED7-F14D-382B-2549-A459B8F1C832}"/>
                </a:ext>
              </a:extLst>
            </p:cNvPr>
            <p:cNvSpPr/>
            <p:nvPr/>
          </p:nvSpPr>
          <p:spPr>
            <a:xfrm>
              <a:off x="5427889" y="215675"/>
              <a:ext cx="101281" cy="101281"/>
            </a:xfrm>
            <a:custGeom>
              <a:avLst/>
              <a:gdLst>
                <a:gd name="connsiteX0" fmla="*/ 69315 w 101281"/>
                <a:gd name="connsiteY0" fmla="*/ 3581 h 101281"/>
                <a:gd name="connsiteX1" fmla="*/ 97701 w 101281"/>
                <a:gd name="connsiteY1" fmla="*/ 69315 h 101281"/>
                <a:gd name="connsiteX2" fmla="*/ 31966 w 101281"/>
                <a:gd name="connsiteY2" fmla="*/ 97701 h 101281"/>
                <a:gd name="connsiteX3" fmla="*/ 3581 w 101281"/>
                <a:gd name="connsiteY3" fmla="*/ 31966 h 101281"/>
                <a:gd name="connsiteX4" fmla="*/ 69315 w 101281"/>
                <a:gd name="connsiteY4" fmla="*/ 3581 h 10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81" h="101281">
                  <a:moveTo>
                    <a:pt x="69315" y="3581"/>
                  </a:moveTo>
                  <a:cubicBezTo>
                    <a:pt x="95282" y="13897"/>
                    <a:pt x="108016" y="43349"/>
                    <a:pt x="97701" y="69315"/>
                  </a:cubicBezTo>
                  <a:cubicBezTo>
                    <a:pt x="87385" y="95282"/>
                    <a:pt x="58004" y="108016"/>
                    <a:pt x="31966" y="97701"/>
                  </a:cubicBezTo>
                  <a:cubicBezTo>
                    <a:pt x="6000" y="87385"/>
                    <a:pt x="-6734" y="57933"/>
                    <a:pt x="3581" y="31966"/>
                  </a:cubicBezTo>
                  <a:cubicBezTo>
                    <a:pt x="13896" y="6000"/>
                    <a:pt x="43278" y="-6734"/>
                    <a:pt x="69315" y="35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8884105-BED3-8653-1E28-DACA0BE700DC}"/>
                </a:ext>
              </a:extLst>
            </p:cNvPr>
            <p:cNvSpPr/>
            <p:nvPr/>
          </p:nvSpPr>
          <p:spPr>
            <a:xfrm>
              <a:off x="5731092" y="344654"/>
              <a:ext cx="101281" cy="101281"/>
            </a:xfrm>
            <a:custGeom>
              <a:avLst/>
              <a:gdLst>
                <a:gd name="connsiteX0" fmla="*/ 69315 w 101281"/>
                <a:gd name="connsiteY0" fmla="*/ 3581 h 101281"/>
                <a:gd name="connsiteX1" fmla="*/ 97701 w 101281"/>
                <a:gd name="connsiteY1" fmla="*/ 69315 h 101281"/>
                <a:gd name="connsiteX2" fmla="*/ 31966 w 101281"/>
                <a:gd name="connsiteY2" fmla="*/ 97701 h 101281"/>
                <a:gd name="connsiteX3" fmla="*/ 3581 w 101281"/>
                <a:gd name="connsiteY3" fmla="*/ 31966 h 101281"/>
                <a:gd name="connsiteX4" fmla="*/ 69315 w 101281"/>
                <a:gd name="connsiteY4" fmla="*/ 3581 h 10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81" h="101281">
                  <a:moveTo>
                    <a:pt x="69315" y="3581"/>
                  </a:moveTo>
                  <a:cubicBezTo>
                    <a:pt x="95282" y="13897"/>
                    <a:pt x="108016" y="43278"/>
                    <a:pt x="97701" y="69315"/>
                  </a:cubicBezTo>
                  <a:cubicBezTo>
                    <a:pt x="87385" y="95282"/>
                    <a:pt x="58004" y="108016"/>
                    <a:pt x="31966" y="97701"/>
                  </a:cubicBezTo>
                  <a:cubicBezTo>
                    <a:pt x="6000" y="87385"/>
                    <a:pt x="-6734" y="58004"/>
                    <a:pt x="3581" y="31966"/>
                  </a:cubicBezTo>
                  <a:cubicBezTo>
                    <a:pt x="13896" y="6000"/>
                    <a:pt x="43278" y="-6734"/>
                    <a:pt x="69315" y="35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59DEC84-F9AF-548F-D7A1-9B45FAE068C6}"/>
                </a:ext>
              </a:extLst>
            </p:cNvPr>
            <p:cNvSpPr/>
            <p:nvPr/>
          </p:nvSpPr>
          <p:spPr>
            <a:xfrm>
              <a:off x="5321604" y="578281"/>
              <a:ext cx="101281" cy="101281"/>
            </a:xfrm>
            <a:custGeom>
              <a:avLst/>
              <a:gdLst>
                <a:gd name="connsiteX0" fmla="*/ 69315 w 101281"/>
                <a:gd name="connsiteY0" fmla="*/ 3581 h 101281"/>
                <a:gd name="connsiteX1" fmla="*/ 97701 w 101281"/>
                <a:gd name="connsiteY1" fmla="*/ 69315 h 101281"/>
                <a:gd name="connsiteX2" fmla="*/ 31966 w 101281"/>
                <a:gd name="connsiteY2" fmla="*/ 97701 h 101281"/>
                <a:gd name="connsiteX3" fmla="*/ 3581 w 101281"/>
                <a:gd name="connsiteY3" fmla="*/ 31966 h 101281"/>
                <a:gd name="connsiteX4" fmla="*/ 69315 w 101281"/>
                <a:gd name="connsiteY4" fmla="*/ 3581 h 10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81" h="101281">
                  <a:moveTo>
                    <a:pt x="69315" y="3581"/>
                  </a:moveTo>
                  <a:cubicBezTo>
                    <a:pt x="95282" y="13897"/>
                    <a:pt x="108016" y="43349"/>
                    <a:pt x="97701" y="69315"/>
                  </a:cubicBezTo>
                  <a:cubicBezTo>
                    <a:pt x="87385" y="95282"/>
                    <a:pt x="58004" y="108016"/>
                    <a:pt x="31966" y="97701"/>
                  </a:cubicBezTo>
                  <a:cubicBezTo>
                    <a:pt x="6000" y="87385"/>
                    <a:pt x="-6734" y="58004"/>
                    <a:pt x="3581" y="31966"/>
                  </a:cubicBezTo>
                  <a:cubicBezTo>
                    <a:pt x="13896" y="6000"/>
                    <a:pt x="43278" y="-6734"/>
                    <a:pt x="69315" y="35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0AF2294-6410-706C-76F3-678B279D3CAC}"/>
                </a:ext>
              </a:extLst>
            </p:cNvPr>
            <p:cNvSpPr/>
            <p:nvPr/>
          </p:nvSpPr>
          <p:spPr>
            <a:xfrm>
              <a:off x="5319257" y="903538"/>
              <a:ext cx="101281" cy="101281"/>
            </a:xfrm>
            <a:custGeom>
              <a:avLst/>
              <a:gdLst>
                <a:gd name="connsiteX0" fmla="*/ 69315 w 101281"/>
                <a:gd name="connsiteY0" fmla="*/ 3581 h 101281"/>
                <a:gd name="connsiteX1" fmla="*/ 97701 w 101281"/>
                <a:gd name="connsiteY1" fmla="*/ 69315 h 101281"/>
                <a:gd name="connsiteX2" fmla="*/ 31966 w 101281"/>
                <a:gd name="connsiteY2" fmla="*/ 97701 h 101281"/>
                <a:gd name="connsiteX3" fmla="*/ 3581 w 101281"/>
                <a:gd name="connsiteY3" fmla="*/ 31966 h 101281"/>
                <a:gd name="connsiteX4" fmla="*/ 69315 w 101281"/>
                <a:gd name="connsiteY4" fmla="*/ 3581 h 10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81" h="101281">
                  <a:moveTo>
                    <a:pt x="69315" y="3581"/>
                  </a:moveTo>
                  <a:cubicBezTo>
                    <a:pt x="95282" y="13897"/>
                    <a:pt x="108016" y="43278"/>
                    <a:pt x="97701" y="69315"/>
                  </a:cubicBezTo>
                  <a:cubicBezTo>
                    <a:pt x="87385" y="95282"/>
                    <a:pt x="58004" y="108016"/>
                    <a:pt x="31966" y="97701"/>
                  </a:cubicBezTo>
                  <a:cubicBezTo>
                    <a:pt x="6000" y="87385"/>
                    <a:pt x="-6734" y="57933"/>
                    <a:pt x="3581" y="31966"/>
                  </a:cubicBezTo>
                  <a:cubicBezTo>
                    <a:pt x="13897" y="6000"/>
                    <a:pt x="43278" y="-6734"/>
                    <a:pt x="69315" y="35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75670D-B80A-D2BD-55D2-A3E8C566BC51}"/>
                </a:ext>
              </a:extLst>
            </p:cNvPr>
            <p:cNvSpPr/>
            <p:nvPr/>
          </p:nvSpPr>
          <p:spPr>
            <a:xfrm>
              <a:off x="5676456" y="1072143"/>
              <a:ext cx="101281" cy="101281"/>
            </a:xfrm>
            <a:custGeom>
              <a:avLst/>
              <a:gdLst>
                <a:gd name="connsiteX0" fmla="*/ 69315 w 101281"/>
                <a:gd name="connsiteY0" fmla="*/ 3581 h 101281"/>
                <a:gd name="connsiteX1" fmla="*/ 97701 w 101281"/>
                <a:gd name="connsiteY1" fmla="*/ 69315 h 101281"/>
                <a:gd name="connsiteX2" fmla="*/ 31966 w 101281"/>
                <a:gd name="connsiteY2" fmla="*/ 97701 h 101281"/>
                <a:gd name="connsiteX3" fmla="*/ 3581 w 101281"/>
                <a:gd name="connsiteY3" fmla="*/ 31966 h 101281"/>
                <a:gd name="connsiteX4" fmla="*/ 69315 w 101281"/>
                <a:gd name="connsiteY4" fmla="*/ 3581 h 10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81" h="101281">
                  <a:moveTo>
                    <a:pt x="69315" y="3581"/>
                  </a:moveTo>
                  <a:cubicBezTo>
                    <a:pt x="95282" y="13897"/>
                    <a:pt x="108016" y="43278"/>
                    <a:pt x="97701" y="69315"/>
                  </a:cubicBezTo>
                  <a:cubicBezTo>
                    <a:pt x="87385" y="95282"/>
                    <a:pt x="58004" y="108016"/>
                    <a:pt x="31966" y="97701"/>
                  </a:cubicBezTo>
                  <a:cubicBezTo>
                    <a:pt x="6000" y="87385"/>
                    <a:pt x="-6734" y="58004"/>
                    <a:pt x="3581" y="31966"/>
                  </a:cubicBezTo>
                  <a:cubicBezTo>
                    <a:pt x="13896" y="6000"/>
                    <a:pt x="43278" y="-6734"/>
                    <a:pt x="69315" y="35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8" name="!!floor">
            <a:extLst>
              <a:ext uri="{FF2B5EF4-FFF2-40B4-BE49-F238E27FC236}">
                <a16:creationId xmlns:a16="http://schemas.microsoft.com/office/drawing/2014/main" id="{B4B950AB-9C06-94FC-2B78-1A555D3A8B70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!!topbanner">
            <a:extLst>
              <a:ext uri="{FF2B5EF4-FFF2-40B4-BE49-F238E27FC236}">
                <a16:creationId xmlns:a16="http://schemas.microsoft.com/office/drawing/2014/main" id="{11B89D34-BFD4-6C5F-618B-F133E822E588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0441779-5E72-D207-B8B0-0D1BD83617DB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sneaky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224C2B3-D3C8-1DE7-83F9-71A9060F16D0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ate the last mince pie, denied it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0307F75-15BE-D4F6-5125-B75E9CDA1D3E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has been bad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this year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559E8B-888D-0229-59C6-A9FA59EBD2D4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92DD2D6-344F-0183-5956-3DEBC3C6E55C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6cm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73EF9C2C-0796-309D-D4E7-F1C604B95964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0E21E784-C6C0-6DC3-C27C-88C4138AA112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E3064C52-9C12-0B44-13DA-4DEED624B9DB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0A40E4CF-84CE-BF10-D4B6-D89F9B0BE69D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47EE30E-9282-934C-BD0B-D63A2DA1CF79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FA577D2-DAF0-6F5E-2DF5-2217A68A8E2B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CA3C987-7B83-413E-DFF9-B446689ABD4D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4BCA64D-1D02-E8EB-099C-8078D4B1BFCC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BE341C0-DCDA-ACA0-F8BF-994EE2F0D24E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099984-AD50-19EB-71DD-E2EBE15E88A5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RED-EYED TREE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Agalychnis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callidryas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!!3">
            <a:extLst>
              <a:ext uri="{FF2B5EF4-FFF2-40B4-BE49-F238E27FC236}">
                <a16:creationId xmlns:a16="http://schemas.microsoft.com/office/drawing/2014/main" id="{DDA1B91B-200A-B2D2-12CB-F4747A3C7390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64" name="!![jaab">
            <a:extLst>
              <a:ext uri="{FF2B5EF4-FFF2-40B4-BE49-F238E27FC236}">
                <a16:creationId xmlns:a16="http://schemas.microsoft.com/office/drawing/2014/main" id="{7358F3B8-5B0E-288E-DBA4-23FDEF2165FE}"/>
              </a:ext>
            </a:extLst>
          </p:cNvPr>
          <p:cNvGrpSpPr/>
          <p:nvPr/>
        </p:nvGrpSpPr>
        <p:grpSpPr>
          <a:xfrm>
            <a:off x="4443340" y="2347604"/>
            <a:ext cx="1341327" cy="1377747"/>
            <a:chOff x="734237" y="3815970"/>
            <a:chExt cx="995653" cy="1022687"/>
          </a:xfrm>
          <a:solidFill>
            <a:schemeClr val="bg1">
              <a:lumMod val="95000"/>
            </a:schemeClr>
          </a:solidFill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BD4F739-7137-11F1-118B-07361BE8156D}"/>
                </a:ext>
              </a:extLst>
            </p:cNvPr>
            <p:cNvGrpSpPr/>
            <p:nvPr/>
          </p:nvGrpSpPr>
          <p:grpSpPr>
            <a:xfrm>
              <a:off x="734237" y="3815970"/>
              <a:ext cx="995653" cy="1022687"/>
              <a:chOff x="734237" y="3815970"/>
              <a:chExt cx="995653" cy="1022687"/>
            </a:xfrm>
            <a:grpFill/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B32387F6-1F74-173A-CB20-1CC142127465}"/>
                  </a:ext>
                </a:extLst>
              </p:cNvPr>
              <p:cNvSpPr/>
              <p:nvPr/>
            </p:nvSpPr>
            <p:spPr>
              <a:xfrm>
                <a:off x="1082148" y="4040505"/>
                <a:ext cx="407285" cy="798152"/>
              </a:xfrm>
              <a:custGeom>
                <a:avLst/>
                <a:gdLst>
                  <a:gd name="connsiteX0" fmla="*/ 405972 w 407285"/>
                  <a:gd name="connsiteY0" fmla="*/ 598267 h 798152"/>
                  <a:gd name="connsiteX1" fmla="*/ 353654 w 407285"/>
                  <a:gd name="connsiteY1" fmla="*/ 389387 h 798152"/>
                  <a:gd name="connsiteX2" fmla="*/ 289790 w 407285"/>
                  <a:gd name="connsiteY2" fmla="*/ 165305 h 798152"/>
                  <a:gd name="connsiteX3" fmla="*/ 181013 w 407285"/>
                  <a:gd name="connsiteY3" fmla="*/ 8078 h 798152"/>
                  <a:gd name="connsiteX4" fmla="*/ 38778 w 407285"/>
                  <a:gd name="connsiteY4" fmla="*/ 123595 h 798152"/>
                  <a:gd name="connsiteX5" fmla="*/ 182 w 407285"/>
                  <a:gd name="connsiteY5" fmla="*/ 552567 h 798152"/>
                  <a:gd name="connsiteX6" fmla="*/ 32250 w 407285"/>
                  <a:gd name="connsiteY6" fmla="*/ 732704 h 798152"/>
                  <a:gd name="connsiteX7" fmla="*/ 182343 w 407285"/>
                  <a:gd name="connsiteY7" fmla="*/ 797928 h 798152"/>
                  <a:gd name="connsiteX8" fmla="*/ 340839 w 407285"/>
                  <a:gd name="connsiteY8" fmla="*/ 761175 h 798152"/>
                  <a:gd name="connsiteX9" fmla="*/ 405972 w 407285"/>
                  <a:gd name="connsiteY9" fmla="*/ 598297 h 798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7285" h="798152">
                    <a:moveTo>
                      <a:pt x="405972" y="598267"/>
                    </a:moveTo>
                    <a:cubicBezTo>
                      <a:pt x="398386" y="526786"/>
                      <a:pt x="373058" y="457573"/>
                      <a:pt x="353654" y="389387"/>
                    </a:cubicBezTo>
                    <a:cubicBezTo>
                      <a:pt x="332406" y="314703"/>
                      <a:pt x="311975" y="239656"/>
                      <a:pt x="289790" y="165305"/>
                    </a:cubicBezTo>
                    <a:cubicBezTo>
                      <a:pt x="270719" y="101411"/>
                      <a:pt x="241945" y="31653"/>
                      <a:pt x="181013" y="8078"/>
                    </a:cubicBezTo>
                    <a:cubicBezTo>
                      <a:pt x="100133" y="-23204"/>
                      <a:pt x="51382" y="40811"/>
                      <a:pt x="38778" y="123595"/>
                    </a:cubicBezTo>
                    <a:cubicBezTo>
                      <a:pt x="17168" y="265286"/>
                      <a:pt x="1874" y="408731"/>
                      <a:pt x="182" y="552567"/>
                    </a:cubicBezTo>
                    <a:cubicBezTo>
                      <a:pt x="-513" y="612895"/>
                      <a:pt x="-876" y="681685"/>
                      <a:pt x="32250" y="732704"/>
                    </a:cubicBezTo>
                    <a:cubicBezTo>
                      <a:pt x="67552" y="787077"/>
                      <a:pt x="125582" y="800104"/>
                      <a:pt x="182343" y="797928"/>
                    </a:cubicBezTo>
                    <a:cubicBezTo>
                      <a:pt x="235024" y="795872"/>
                      <a:pt x="294233" y="791490"/>
                      <a:pt x="340839" y="761175"/>
                    </a:cubicBezTo>
                    <a:cubicBezTo>
                      <a:pt x="392855" y="727324"/>
                      <a:pt x="412863" y="663218"/>
                      <a:pt x="405972" y="5982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F629DD9B-E47A-AC26-77F6-624B000CD3CE}"/>
                  </a:ext>
                </a:extLst>
              </p:cNvPr>
              <p:cNvSpPr/>
              <p:nvPr/>
            </p:nvSpPr>
            <p:spPr>
              <a:xfrm>
                <a:off x="734237" y="3815970"/>
                <a:ext cx="995653" cy="519482"/>
              </a:xfrm>
              <a:custGeom>
                <a:avLst/>
                <a:gdLst>
                  <a:gd name="connsiteX0" fmla="*/ 990055 w 995653"/>
                  <a:gd name="connsiteY0" fmla="*/ 280821 h 519482"/>
                  <a:gd name="connsiteX1" fmla="*/ 607991 w 995653"/>
                  <a:gd name="connsiteY1" fmla="*/ 7564 h 519482"/>
                  <a:gd name="connsiteX2" fmla="*/ 19193 w 995653"/>
                  <a:gd name="connsiteY2" fmla="*/ 311922 h 519482"/>
                  <a:gd name="connsiteX3" fmla="*/ 61 w 995653"/>
                  <a:gd name="connsiteY3" fmla="*/ 362245 h 519482"/>
                  <a:gd name="connsiteX4" fmla="*/ 145288 w 995653"/>
                  <a:gd name="connsiteY4" fmla="*/ 462710 h 519482"/>
                  <a:gd name="connsiteX5" fmla="*/ 349937 w 995653"/>
                  <a:gd name="connsiteY5" fmla="*/ 513971 h 519482"/>
                  <a:gd name="connsiteX6" fmla="*/ 766789 w 995653"/>
                  <a:gd name="connsiteY6" fmla="*/ 455457 h 519482"/>
                  <a:gd name="connsiteX7" fmla="*/ 966510 w 995653"/>
                  <a:gd name="connsiteY7" fmla="*/ 340786 h 519482"/>
                  <a:gd name="connsiteX8" fmla="*/ 971285 w 995653"/>
                  <a:gd name="connsiteY8" fmla="*/ 336464 h 519482"/>
                  <a:gd name="connsiteX9" fmla="*/ 982589 w 995653"/>
                  <a:gd name="connsiteY9" fmla="*/ 325916 h 519482"/>
                  <a:gd name="connsiteX10" fmla="*/ 990055 w 995653"/>
                  <a:gd name="connsiteY10" fmla="*/ 280821 h 519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5653" h="519482">
                    <a:moveTo>
                      <a:pt x="990055" y="280821"/>
                    </a:moveTo>
                    <a:cubicBezTo>
                      <a:pt x="898929" y="135171"/>
                      <a:pt x="760321" y="35310"/>
                      <a:pt x="607991" y="7564"/>
                    </a:cubicBezTo>
                    <a:cubicBezTo>
                      <a:pt x="385813" y="-32876"/>
                      <a:pt x="151756" y="91739"/>
                      <a:pt x="19193" y="311922"/>
                    </a:cubicBezTo>
                    <a:cubicBezTo>
                      <a:pt x="10035" y="327155"/>
                      <a:pt x="1089" y="343778"/>
                      <a:pt x="61" y="362245"/>
                    </a:cubicBezTo>
                    <a:cubicBezTo>
                      <a:pt x="-3022" y="417858"/>
                      <a:pt x="111196" y="449291"/>
                      <a:pt x="145288" y="462710"/>
                    </a:cubicBezTo>
                    <a:cubicBezTo>
                      <a:pt x="211449" y="488794"/>
                      <a:pt x="280240" y="505871"/>
                      <a:pt x="349937" y="513971"/>
                    </a:cubicBezTo>
                    <a:cubicBezTo>
                      <a:pt x="489451" y="530201"/>
                      <a:pt x="632805" y="510555"/>
                      <a:pt x="766789" y="455457"/>
                    </a:cubicBezTo>
                    <a:cubicBezTo>
                      <a:pt x="836606" y="426744"/>
                      <a:pt x="903886" y="388117"/>
                      <a:pt x="966510" y="340786"/>
                    </a:cubicBezTo>
                    <a:cubicBezTo>
                      <a:pt x="968293" y="339456"/>
                      <a:pt x="969865" y="338005"/>
                      <a:pt x="971285" y="336464"/>
                    </a:cubicBezTo>
                    <a:cubicBezTo>
                      <a:pt x="974822" y="332625"/>
                      <a:pt x="978600" y="329150"/>
                      <a:pt x="982589" y="325916"/>
                    </a:cubicBezTo>
                    <a:cubicBezTo>
                      <a:pt x="994558" y="316214"/>
                      <a:pt x="1000966" y="298230"/>
                      <a:pt x="990055" y="28082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6BD0E01-844E-F749-7196-34308AF3DACA}"/>
                  </a:ext>
                </a:extLst>
              </p:cNvPr>
              <p:cNvSpPr/>
              <p:nvPr/>
            </p:nvSpPr>
            <p:spPr>
              <a:xfrm>
                <a:off x="1080269" y="3931901"/>
                <a:ext cx="74205" cy="61127"/>
              </a:xfrm>
              <a:custGeom>
                <a:avLst/>
                <a:gdLst>
                  <a:gd name="connsiteX0" fmla="*/ 44888 w 74205"/>
                  <a:gd name="connsiteY0" fmla="*/ 18 h 61127"/>
                  <a:gd name="connsiteX1" fmla="*/ 3450 w 74205"/>
                  <a:gd name="connsiteY1" fmla="*/ 23139 h 61127"/>
                  <a:gd name="connsiteX2" fmla="*/ 1516 w 74205"/>
                  <a:gd name="connsiteY2" fmla="*/ 44780 h 61127"/>
                  <a:gd name="connsiteX3" fmla="*/ 16235 w 74205"/>
                  <a:gd name="connsiteY3" fmla="*/ 58229 h 61127"/>
                  <a:gd name="connsiteX4" fmla="*/ 47366 w 74205"/>
                  <a:gd name="connsiteY4" fmla="*/ 58985 h 61127"/>
                  <a:gd name="connsiteX5" fmla="*/ 74205 w 74205"/>
                  <a:gd name="connsiteY5" fmla="*/ 26010 h 61127"/>
                  <a:gd name="connsiteX6" fmla="*/ 44888 w 74205"/>
                  <a:gd name="connsiteY6" fmla="*/ 78 h 6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205" h="61127">
                    <a:moveTo>
                      <a:pt x="44888" y="18"/>
                    </a:moveTo>
                    <a:cubicBezTo>
                      <a:pt x="30592" y="1045"/>
                      <a:pt x="11399" y="8662"/>
                      <a:pt x="3450" y="23139"/>
                    </a:cubicBezTo>
                    <a:cubicBezTo>
                      <a:pt x="-86" y="29547"/>
                      <a:pt x="-1204" y="37888"/>
                      <a:pt x="1516" y="44780"/>
                    </a:cubicBezTo>
                    <a:cubicBezTo>
                      <a:pt x="4176" y="51489"/>
                      <a:pt x="10039" y="56023"/>
                      <a:pt x="16235" y="58229"/>
                    </a:cubicBezTo>
                    <a:cubicBezTo>
                      <a:pt x="25726" y="61614"/>
                      <a:pt x="37785" y="62249"/>
                      <a:pt x="47366" y="58985"/>
                    </a:cubicBezTo>
                    <a:cubicBezTo>
                      <a:pt x="60393" y="54512"/>
                      <a:pt x="74205" y="42785"/>
                      <a:pt x="74205" y="26010"/>
                    </a:cubicBezTo>
                    <a:cubicBezTo>
                      <a:pt x="74205" y="8208"/>
                      <a:pt x="59033" y="-950"/>
                      <a:pt x="44888" y="7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DAF2EA0B-6DAA-9080-7773-F399C7EF4D61}"/>
                  </a:ext>
                </a:extLst>
              </p:cNvPr>
              <p:cNvSpPr/>
              <p:nvPr/>
            </p:nvSpPr>
            <p:spPr>
              <a:xfrm>
                <a:off x="1190447" y="3872354"/>
                <a:ext cx="70141" cy="57097"/>
              </a:xfrm>
              <a:custGeom>
                <a:avLst/>
                <a:gdLst>
                  <a:gd name="connsiteX0" fmla="*/ 59838 w 70141"/>
                  <a:gd name="connsiteY0" fmla="*/ 47867 h 57097"/>
                  <a:gd name="connsiteX1" fmla="*/ 69994 w 70141"/>
                  <a:gd name="connsiteY1" fmla="*/ 33481 h 57097"/>
                  <a:gd name="connsiteX2" fmla="*/ 62196 w 70141"/>
                  <a:gd name="connsiteY2" fmla="*/ 15497 h 57097"/>
                  <a:gd name="connsiteX3" fmla="*/ 62045 w 70141"/>
                  <a:gd name="connsiteY3" fmla="*/ 15376 h 57097"/>
                  <a:gd name="connsiteX4" fmla="*/ 10936 w 70141"/>
                  <a:gd name="connsiteY4" fmla="*/ 6097 h 57097"/>
                  <a:gd name="connsiteX5" fmla="*/ 3531 w 70141"/>
                  <a:gd name="connsiteY5" fmla="*/ 43092 h 57097"/>
                  <a:gd name="connsiteX6" fmla="*/ 59838 w 70141"/>
                  <a:gd name="connsiteY6" fmla="*/ 47867 h 57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141" h="57097">
                    <a:moveTo>
                      <a:pt x="59838" y="47867"/>
                    </a:moveTo>
                    <a:cubicBezTo>
                      <a:pt x="64614" y="44512"/>
                      <a:pt x="69147" y="39707"/>
                      <a:pt x="69994" y="33481"/>
                    </a:cubicBezTo>
                    <a:cubicBezTo>
                      <a:pt x="70961" y="26559"/>
                      <a:pt x="67062" y="19849"/>
                      <a:pt x="62196" y="15497"/>
                    </a:cubicBezTo>
                    <a:cubicBezTo>
                      <a:pt x="62135" y="15467"/>
                      <a:pt x="62105" y="15407"/>
                      <a:pt x="62045" y="15376"/>
                    </a:cubicBezTo>
                    <a:cubicBezTo>
                      <a:pt x="48021" y="2984"/>
                      <a:pt x="27136" y="-6839"/>
                      <a:pt x="10936" y="6097"/>
                    </a:cubicBezTo>
                    <a:cubicBezTo>
                      <a:pt x="448" y="14500"/>
                      <a:pt x="-3481" y="30428"/>
                      <a:pt x="3531" y="43092"/>
                    </a:cubicBezTo>
                    <a:cubicBezTo>
                      <a:pt x="14714" y="63372"/>
                      <a:pt x="44726" y="58567"/>
                      <a:pt x="59838" y="4786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2B60C28-34BA-DDE1-ABB7-652C7B24820A}"/>
                  </a:ext>
                </a:extLst>
              </p:cNvPr>
              <p:cNvSpPr/>
              <p:nvPr/>
            </p:nvSpPr>
            <p:spPr>
              <a:xfrm>
                <a:off x="1291575" y="3924973"/>
                <a:ext cx="72367" cy="66449"/>
              </a:xfrm>
              <a:custGeom>
                <a:avLst/>
                <a:gdLst>
                  <a:gd name="connsiteX0" fmla="*/ 62712 w 72367"/>
                  <a:gd name="connsiteY0" fmla="*/ 12960 h 66449"/>
                  <a:gd name="connsiteX1" fmla="*/ 50985 w 72367"/>
                  <a:gd name="connsiteY1" fmla="*/ 5072 h 66449"/>
                  <a:gd name="connsiteX2" fmla="*/ 329 w 72367"/>
                  <a:gd name="connsiteY2" fmla="*/ 23720 h 66449"/>
                  <a:gd name="connsiteX3" fmla="*/ 31853 w 72367"/>
                  <a:gd name="connsiteY3" fmla="*/ 65671 h 66449"/>
                  <a:gd name="connsiteX4" fmla="*/ 69029 w 72367"/>
                  <a:gd name="connsiteY4" fmla="*/ 21786 h 66449"/>
                  <a:gd name="connsiteX5" fmla="*/ 62682 w 72367"/>
                  <a:gd name="connsiteY5" fmla="*/ 12960 h 6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367" h="66449">
                    <a:moveTo>
                      <a:pt x="62712" y="12960"/>
                    </a:moveTo>
                    <a:cubicBezTo>
                      <a:pt x="59297" y="9575"/>
                      <a:pt x="55217" y="6946"/>
                      <a:pt x="50985" y="5072"/>
                    </a:cubicBezTo>
                    <a:cubicBezTo>
                      <a:pt x="32851" y="-3028"/>
                      <a:pt x="4168" y="-4388"/>
                      <a:pt x="329" y="23720"/>
                    </a:cubicBezTo>
                    <a:cubicBezTo>
                      <a:pt x="-2602" y="45270"/>
                      <a:pt x="14535" y="61591"/>
                      <a:pt x="31853" y="65671"/>
                    </a:cubicBezTo>
                    <a:cubicBezTo>
                      <a:pt x="53856" y="70870"/>
                      <a:pt x="82146" y="49320"/>
                      <a:pt x="69029" y="21786"/>
                    </a:cubicBezTo>
                    <a:cubicBezTo>
                      <a:pt x="67427" y="18401"/>
                      <a:pt x="65251" y="15469"/>
                      <a:pt x="62682" y="1296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CC2C347F-484A-D687-CB14-BA8F5AF02B45}"/>
                  </a:ext>
                </a:extLst>
              </p:cNvPr>
              <p:cNvSpPr/>
              <p:nvPr/>
            </p:nvSpPr>
            <p:spPr>
              <a:xfrm>
                <a:off x="1183230" y="4010702"/>
                <a:ext cx="80017" cy="60966"/>
              </a:xfrm>
              <a:custGeom>
                <a:avLst/>
                <a:gdLst>
                  <a:gd name="connsiteX0" fmla="*/ 43269 w 80017"/>
                  <a:gd name="connsiteY0" fmla="*/ 525 h 60966"/>
                  <a:gd name="connsiteX1" fmla="*/ 26857 w 80017"/>
                  <a:gd name="connsiteY1" fmla="*/ 162 h 60966"/>
                  <a:gd name="connsiteX2" fmla="*/ 2678 w 80017"/>
                  <a:gd name="connsiteY2" fmla="*/ 29238 h 60966"/>
                  <a:gd name="connsiteX3" fmla="*/ 63851 w 80017"/>
                  <a:gd name="connsiteY3" fmla="*/ 57558 h 60966"/>
                  <a:gd name="connsiteX4" fmla="*/ 75337 w 80017"/>
                  <a:gd name="connsiteY4" fmla="*/ 22075 h 60966"/>
                  <a:gd name="connsiteX5" fmla="*/ 43329 w 80017"/>
                  <a:gd name="connsiteY5" fmla="*/ 525 h 60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7" h="60966">
                    <a:moveTo>
                      <a:pt x="43269" y="525"/>
                    </a:moveTo>
                    <a:cubicBezTo>
                      <a:pt x="37828" y="-200"/>
                      <a:pt x="32328" y="-19"/>
                      <a:pt x="26857" y="162"/>
                    </a:cubicBezTo>
                    <a:cubicBezTo>
                      <a:pt x="12924" y="646"/>
                      <a:pt x="-7327" y="8655"/>
                      <a:pt x="2678" y="29238"/>
                    </a:cubicBezTo>
                    <a:cubicBezTo>
                      <a:pt x="13770" y="52057"/>
                      <a:pt x="41183" y="68348"/>
                      <a:pt x="63851" y="57558"/>
                    </a:cubicBezTo>
                    <a:cubicBezTo>
                      <a:pt x="82681" y="48581"/>
                      <a:pt x="82953" y="34195"/>
                      <a:pt x="75337" y="22075"/>
                    </a:cubicBezTo>
                    <a:cubicBezTo>
                      <a:pt x="68445" y="11134"/>
                      <a:pt x="55147" y="2066"/>
                      <a:pt x="43329" y="52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A66BFA67-7EA8-05B2-AF4C-518075F669DA}"/>
                  </a:ext>
                </a:extLst>
              </p:cNvPr>
              <p:cNvSpPr/>
              <p:nvPr/>
            </p:nvSpPr>
            <p:spPr>
              <a:xfrm>
                <a:off x="939490" y="3871923"/>
                <a:ext cx="90127" cy="64683"/>
              </a:xfrm>
              <a:custGeom>
                <a:avLst/>
                <a:gdLst>
                  <a:gd name="connsiteX0" fmla="*/ 87771 w 90127"/>
                  <a:gd name="connsiteY0" fmla="*/ 1662 h 64683"/>
                  <a:gd name="connsiteX1" fmla="*/ 86713 w 90127"/>
                  <a:gd name="connsiteY1" fmla="*/ 0 h 64683"/>
                  <a:gd name="connsiteX2" fmla="*/ 0 w 90127"/>
                  <a:gd name="connsiteY2" fmla="*/ 52167 h 64683"/>
                  <a:gd name="connsiteX3" fmla="*/ 87771 w 90127"/>
                  <a:gd name="connsiteY3" fmla="*/ 1632 h 64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127" h="64683">
                    <a:moveTo>
                      <a:pt x="87771" y="1662"/>
                    </a:moveTo>
                    <a:cubicBezTo>
                      <a:pt x="87439" y="1088"/>
                      <a:pt x="87076" y="544"/>
                      <a:pt x="86713" y="0"/>
                    </a:cubicBezTo>
                    <a:cubicBezTo>
                      <a:pt x="56821" y="14719"/>
                      <a:pt x="27806" y="32189"/>
                      <a:pt x="0" y="52167"/>
                    </a:cubicBezTo>
                    <a:cubicBezTo>
                      <a:pt x="15989" y="89766"/>
                      <a:pt x="105694" y="33700"/>
                      <a:pt x="87771" y="163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A020E93-C1B0-30DA-AAA0-2E9419E85F83}"/>
                  </a:ext>
                </a:extLst>
              </p:cNvPr>
              <p:cNvSpPr/>
              <p:nvPr/>
            </p:nvSpPr>
            <p:spPr>
              <a:xfrm>
                <a:off x="980203" y="4002711"/>
                <a:ext cx="73186" cy="62127"/>
              </a:xfrm>
              <a:custGeom>
                <a:avLst/>
                <a:gdLst>
                  <a:gd name="connsiteX0" fmla="*/ 27473 w 73186"/>
                  <a:gd name="connsiteY0" fmla="*/ 114 h 62127"/>
                  <a:gd name="connsiteX1" fmla="*/ 59 w 73186"/>
                  <a:gd name="connsiteY1" fmla="*/ 30943 h 62127"/>
                  <a:gd name="connsiteX2" fmla="*/ 9489 w 73186"/>
                  <a:gd name="connsiteY2" fmla="*/ 46780 h 62127"/>
                  <a:gd name="connsiteX3" fmla="*/ 12119 w 73186"/>
                  <a:gd name="connsiteY3" fmla="*/ 48594 h 62127"/>
                  <a:gd name="connsiteX4" fmla="*/ 56730 w 73186"/>
                  <a:gd name="connsiteY4" fmla="*/ 61409 h 62127"/>
                  <a:gd name="connsiteX5" fmla="*/ 66492 w 73186"/>
                  <a:gd name="connsiteY5" fmla="*/ 19881 h 62127"/>
                  <a:gd name="connsiteX6" fmla="*/ 27473 w 73186"/>
                  <a:gd name="connsiteY6" fmla="*/ 144 h 6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186" h="62127">
                    <a:moveTo>
                      <a:pt x="27473" y="114"/>
                    </a:moveTo>
                    <a:cubicBezTo>
                      <a:pt x="12240" y="1716"/>
                      <a:pt x="1601" y="14047"/>
                      <a:pt x="59" y="30943"/>
                    </a:cubicBezTo>
                    <a:cubicBezTo>
                      <a:pt x="-575" y="37864"/>
                      <a:pt x="3958" y="44030"/>
                      <a:pt x="9489" y="46780"/>
                    </a:cubicBezTo>
                    <a:cubicBezTo>
                      <a:pt x="10275" y="47506"/>
                      <a:pt x="11152" y="48110"/>
                      <a:pt x="12119" y="48594"/>
                    </a:cubicBezTo>
                    <a:cubicBezTo>
                      <a:pt x="24994" y="54790"/>
                      <a:pt x="42252" y="64915"/>
                      <a:pt x="56730" y="61409"/>
                    </a:cubicBezTo>
                    <a:cubicBezTo>
                      <a:pt x="74895" y="57026"/>
                      <a:pt x="77826" y="33995"/>
                      <a:pt x="66492" y="19881"/>
                    </a:cubicBezTo>
                    <a:cubicBezTo>
                      <a:pt x="57274" y="8395"/>
                      <a:pt x="41376" y="-1307"/>
                      <a:pt x="27473" y="14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44FFE2F-A72B-21FD-A427-5ACC5C1E8A57}"/>
                  </a:ext>
                </a:extLst>
              </p:cNvPr>
              <p:cNvSpPr/>
              <p:nvPr/>
            </p:nvSpPr>
            <p:spPr>
              <a:xfrm>
                <a:off x="1430280" y="3910467"/>
                <a:ext cx="68319" cy="63849"/>
              </a:xfrm>
              <a:custGeom>
                <a:avLst/>
                <a:gdLst>
                  <a:gd name="connsiteX0" fmla="*/ 52097 w 68319"/>
                  <a:gd name="connsiteY0" fmla="*/ 3347 h 63849"/>
                  <a:gd name="connsiteX1" fmla="*/ 13863 w 68319"/>
                  <a:gd name="connsiteY1" fmla="*/ 58295 h 63849"/>
                  <a:gd name="connsiteX2" fmla="*/ 51492 w 68319"/>
                  <a:gd name="connsiteY2" fmla="*/ 58990 h 63849"/>
                  <a:gd name="connsiteX3" fmla="*/ 66302 w 68319"/>
                  <a:gd name="connsiteY3" fmla="*/ 18459 h 63849"/>
                  <a:gd name="connsiteX4" fmla="*/ 52097 w 68319"/>
                  <a:gd name="connsiteY4" fmla="*/ 3317 h 63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19" h="63849">
                    <a:moveTo>
                      <a:pt x="52097" y="3347"/>
                    </a:moveTo>
                    <a:cubicBezTo>
                      <a:pt x="18850" y="-13034"/>
                      <a:pt x="-21831" y="34810"/>
                      <a:pt x="13863" y="58295"/>
                    </a:cubicBezTo>
                    <a:cubicBezTo>
                      <a:pt x="24774" y="65488"/>
                      <a:pt x="40279" y="65669"/>
                      <a:pt x="51492" y="58990"/>
                    </a:cubicBezTo>
                    <a:cubicBezTo>
                      <a:pt x="65879" y="50436"/>
                      <a:pt x="71773" y="32513"/>
                      <a:pt x="66302" y="18459"/>
                    </a:cubicBezTo>
                    <a:cubicBezTo>
                      <a:pt x="63884" y="12263"/>
                      <a:pt x="59230" y="6823"/>
                      <a:pt x="52097" y="331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26F48C7-7D09-1EF7-0492-5EEA7DFB2603}"/>
                </a:ext>
              </a:extLst>
            </p:cNvPr>
            <p:cNvSpPr/>
            <p:nvPr/>
          </p:nvSpPr>
          <p:spPr>
            <a:xfrm>
              <a:off x="1321876" y="3820693"/>
              <a:ext cx="90441" cy="41216"/>
            </a:xfrm>
            <a:custGeom>
              <a:avLst/>
              <a:gdLst>
                <a:gd name="connsiteX0" fmla="*/ 8504 w 90441"/>
                <a:gd name="connsiteY0" fmla="*/ 26023 h 41216"/>
                <a:gd name="connsiteX1" fmla="*/ 74604 w 90441"/>
                <a:gd name="connsiteY1" fmla="*/ 40198 h 41216"/>
                <a:gd name="connsiteX2" fmla="*/ 90441 w 90441"/>
                <a:gd name="connsiteY2" fmla="*/ 20976 h 41216"/>
                <a:gd name="connsiteX3" fmla="*/ 20352 w 90441"/>
                <a:gd name="connsiteY3" fmla="*/ 2841 h 41216"/>
                <a:gd name="connsiteX4" fmla="*/ 2731 w 90441"/>
                <a:gd name="connsiteY4" fmla="*/ 0 h 41216"/>
                <a:gd name="connsiteX5" fmla="*/ 8534 w 90441"/>
                <a:gd name="connsiteY5" fmla="*/ 26023 h 4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41" h="41216">
                  <a:moveTo>
                    <a:pt x="8504" y="26023"/>
                  </a:moveTo>
                  <a:cubicBezTo>
                    <a:pt x="28784" y="38324"/>
                    <a:pt x="51694" y="43614"/>
                    <a:pt x="74604" y="40198"/>
                  </a:cubicBezTo>
                  <a:cubicBezTo>
                    <a:pt x="83278" y="38899"/>
                    <a:pt x="89897" y="30224"/>
                    <a:pt x="90441" y="20976"/>
                  </a:cubicBezTo>
                  <a:cubicBezTo>
                    <a:pt x="67501" y="13238"/>
                    <a:pt x="44078" y="7163"/>
                    <a:pt x="20352" y="2841"/>
                  </a:cubicBezTo>
                  <a:cubicBezTo>
                    <a:pt x="14488" y="1783"/>
                    <a:pt x="8594" y="846"/>
                    <a:pt x="2731" y="0"/>
                  </a:cubicBezTo>
                  <a:cubicBezTo>
                    <a:pt x="-1893" y="8614"/>
                    <a:pt x="-1077" y="20190"/>
                    <a:pt x="8534" y="2602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F2BC112-D1CD-027E-9DB5-692CAC9A4FBE}"/>
                </a:ext>
              </a:extLst>
            </p:cNvPr>
            <p:cNvSpPr/>
            <p:nvPr/>
          </p:nvSpPr>
          <p:spPr>
            <a:xfrm>
              <a:off x="1115634" y="3820693"/>
              <a:ext cx="75880" cy="39058"/>
            </a:xfrm>
            <a:custGeom>
              <a:avLst/>
              <a:gdLst>
                <a:gd name="connsiteX0" fmla="*/ 16385 w 75880"/>
                <a:gd name="connsiteY0" fmla="*/ 38778 h 39058"/>
                <a:gd name="connsiteX1" fmla="*/ 74959 w 75880"/>
                <a:gd name="connsiteY1" fmla="*/ 0 h 39058"/>
                <a:gd name="connsiteX2" fmla="*/ 366 w 75880"/>
                <a:gd name="connsiteY2" fmla="*/ 16079 h 39058"/>
                <a:gd name="connsiteX3" fmla="*/ 16385 w 75880"/>
                <a:gd name="connsiteY3" fmla="*/ 38778 h 39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880" h="39058">
                  <a:moveTo>
                    <a:pt x="16385" y="38778"/>
                  </a:moveTo>
                  <a:cubicBezTo>
                    <a:pt x="35607" y="40712"/>
                    <a:pt x="83059" y="33156"/>
                    <a:pt x="74959" y="0"/>
                  </a:cubicBezTo>
                  <a:cubicBezTo>
                    <a:pt x="49873" y="3476"/>
                    <a:pt x="24938" y="8886"/>
                    <a:pt x="366" y="16079"/>
                  </a:cubicBezTo>
                  <a:cubicBezTo>
                    <a:pt x="-1448" y="26900"/>
                    <a:pt x="3418" y="37448"/>
                    <a:pt x="16385" y="387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7" name="!!ao;hg">
            <a:extLst>
              <a:ext uri="{FF2B5EF4-FFF2-40B4-BE49-F238E27FC236}">
                <a16:creationId xmlns:a16="http://schemas.microsoft.com/office/drawing/2014/main" id="{1B98D8D4-CEF0-B525-989B-4B6B6AEDC2AE}"/>
              </a:ext>
            </a:extLst>
          </p:cNvPr>
          <p:cNvGrpSpPr/>
          <p:nvPr/>
        </p:nvGrpSpPr>
        <p:grpSpPr>
          <a:xfrm flipH="1">
            <a:off x="4426515" y="3194289"/>
            <a:ext cx="862305" cy="885719"/>
            <a:chOff x="734237" y="3815970"/>
            <a:chExt cx="995653" cy="1022687"/>
          </a:xfrm>
          <a:solidFill>
            <a:schemeClr val="bg1"/>
          </a:solidFill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4232AFB-7026-4C48-CC29-4EC4D0823E83}"/>
                </a:ext>
              </a:extLst>
            </p:cNvPr>
            <p:cNvGrpSpPr/>
            <p:nvPr/>
          </p:nvGrpSpPr>
          <p:grpSpPr>
            <a:xfrm>
              <a:off x="734237" y="3815970"/>
              <a:ext cx="995653" cy="1022687"/>
              <a:chOff x="734237" y="3815970"/>
              <a:chExt cx="995653" cy="1022687"/>
            </a:xfrm>
            <a:grpFill/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324A383-225F-75DA-C862-2A2F762B4EA5}"/>
                  </a:ext>
                </a:extLst>
              </p:cNvPr>
              <p:cNvSpPr/>
              <p:nvPr/>
            </p:nvSpPr>
            <p:spPr>
              <a:xfrm>
                <a:off x="1082148" y="4040505"/>
                <a:ext cx="407285" cy="798152"/>
              </a:xfrm>
              <a:custGeom>
                <a:avLst/>
                <a:gdLst>
                  <a:gd name="connsiteX0" fmla="*/ 405972 w 407285"/>
                  <a:gd name="connsiteY0" fmla="*/ 598267 h 798152"/>
                  <a:gd name="connsiteX1" fmla="*/ 353654 w 407285"/>
                  <a:gd name="connsiteY1" fmla="*/ 389387 h 798152"/>
                  <a:gd name="connsiteX2" fmla="*/ 289790 w 407285"/>
                  <a:gd name="connsiteY2" fmla="*/ 165305 h 798152"/>
                  <a:gd name="connsiteX3" fmla="*/ 181013 w 407285"/>
                  <a:gd name="connsiteY3" fmla="*/ 8078 h 798152"/>
                  <a:gd name="connsiteX4" fmla="*/ 38778 w 407285"/>
                  <a:gd name="connsiteY4" fmla="*/ 123595 h 798152"/>
                  <a:gd name="connsiteX5" fmla="*/ 182 w 407285"/>
                  <a:gd name="connsiteY5" fmla="*/ 552567 h 798152"/>
                  <a:gd name="connsiteX6" fmla="*/ 32250 w 407285"/>
                  <a:gd name="connsiteY6" fmla="*/ 732704 h 798152"/>
                  <a:gd name="connsiteX7" fmla="*/ 182343 w 407285"/>
                  <a:gd name="connsiteY7" fmla="*/ 797928 h 798152"/>
                  <a:gd name="connsiteX8" fmla="*/ 340839 w 407285"/>
                  <a:gd name="connsiteY8" fmla="*/ 761175 h 798152"/>
                  <a:gd name="connsiteX9" fmla="*/ 405972 w 407285"/>
                  <a:gd name="connsiteY9" fmla="*/ 598297 h 798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7285" h="798152">
                    <a:moveTo>
                      <a:pt x="405972" y="598267"/>
                    </a:moveTo>
                    <a:cubicBezTo>
                      <a:pt x="398386" y="526786"/>
                      <a:pt x="373058" y="457573"/>
                      <a:pt x="353654" y="389387"/>
                    </a:cubicBezTo>
                    <a:cubicBezTo>
                      <a:pt x="332406" y="314703"/>
                      <a:pt x="311975" y="239656"/>
                      <a:pt x="289790" y="165305"/>
                    </a:cubicBezTo>
                    <a:cubicBezTo>
                      <a:pt x="270719" y="101411"/>
                      <a:pt x="241945" y="31653"/>
                      <a:pt x="181013" y="8078"/>
                    </a:cubicBezTo>
                    <a:cubicBezTo>
                      <a:pt x="100133" y="-23204"/>
                      <a:pt x="51382" y="40811"/>
                      <a:pt x="38778" y="123595"/>
                    </a:cubicBezTo>
                    <a:cubicBezTo>
                      <a:pt x="17168" y="265286"/>
                      <a:pt x="1874" y="408731"/>
                      <a:pt x="182" y="552567"/>
                    </a:cubicBezTo>
                    <a:cubicBezTo>
                      <a:pt x="-513" y="612895"/>
                      <a:pt x="-876" y="681685"/>
                      <a:pt x="32250" y="732704"/>
                    </a:cubicBezTo>
                    <a:cubicBezTo>
                      <a:pt x="67552" y="787077"/>
                      <a:pt x="125582" y="800104"/>
                      <a:pt x="182343" y="797928"/>
                    </a:cubicBezTo>
                    <a:cubicBezTo>
                      <a:pt x="235024" y="795872"/>
                      <a:pt x="294233" y="791490"/>
                      <a:pt x="340839" y="761175"/>
                    </a:cubicBezTo>
                    <a:cubicBezTo>
                      <a:pt x="392855" y="727324"/>
                      <a:pt x="412863" y="663218"/>
                      <a:pt x="405972" y="5982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717DC87B-A9D5-652A-E0EA-F3D04D0AF602}"/>
                  </a:ext>
                </a:extLst>
              </p:cNvPr>
              <p:cNvSpPr/>
              <p:nvPr/>
            </p:nvSpPr>
            <p:spPr>
              <a:xfrm>
                <a:off x="734237" y="3815970"/>
                <a:ext cx="995653" cy="519482"/>
              </a:xfrm>
              <a:custGeom>
                <a:avLst/>
                <a:gdLst>
                  <a:gd name="connsiteX0" fmla="*/ 990055 w 995653"/>
                  <a:gd name="connsiteY0" fmla="*/ 280821 h 519482"/>
                  <a:gd name="connsiteX1" fmla="*/ 607991 w 995653"/>
                  <a:gd name="connsiteY1" fmla="*/ 7564 h 519482"/>
                  <a:gd name="connsiteX2" fmla="*/ 19193 w 995653"/>
                  <a:gd name="connsiteY2" fmla="*/ 311922 h 519482"/>
                  <a:gd name="connsiteX3" fmla="*/ 61 w 995653"/>
                  <a:gd name="connsiteY3" fmla="*/ 362245 h 519482"/>
                  <a:gd name="connsiteX4" fmla="*/ 145288 w 995653"/>
                  <a:gd name="connsiteY4" fmla="*/ 462710 h 519482"/>
                  <a:gd name="connsiteX5" fmla="*/ 349937 w 995653"/>
                  <a:gd name="connsiteY5" fmla="*/ 513971 h 519482"/>
                  <a:gd name="connsiteX6" fmla="*/ 766789 w 995653"/>
                  <a:gd name="connsiteY6" fmla="*/ 455457 h 519482"/>
                  <a:gd name="connsiteX7" fmla="*/ 966510 w 995653"/>
                  <a:gd name="connsiteY7" fmla="*/ 340786 h 519482"/>
                  <a:gd name="connsiteX8" fmla="*/ 971285 w 995653"/>
                  <a:gd name="connsiteY8" fmla="*/ 336464 h 519482"/>
                  <a:gd name="connsiteX9" fmla="*/ 982589 w 995653"/>
                  <a:gd name="connsiteY9" fmla="*/ 325916 h 519482"/>
                  <a:gd name="connsiteX10" fmla="*/ 990055 w 995653"/>
                  <a:gd name="connsiteY10" fmla="*/ 280821 h 519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5653" h="519482">
                    <a:moveTo>
                      <a:pt x="990055" y="280821"/>
                    </a:moveTo>
                    <a:cubicBezTo>
                      <a:pt x="898929" y="135171"/>
                      <a:pt x="760321" y="35310"/>
                      <a:pt x="607991" y="7564"/>
                    </a:cubicBezTo>
                    <a:cubicBezTo>
                      <a:pt x="385813" y="-32876"/>
                      <a:pt x="151756" y="91739"/>
                      <a:pt x="19193" y="311922"/>
                    </a:cubicBezTo>
                    <a:cubicBezTo>
                      <a:pt x="10035" y="327155"/>
                      <a:pt x="1089" y="343778"/>
                      <a:pt x="61" y="362245"/>
                    </a:cubicBezTo>
                    <a:cubicBezTo>
                      <a:pt x="-3022" y="417858"/>
                      <a:pt x="111196" y="449291"/>
                      <a:pt x="145288" y="462710"/>
                    </a:cubicBezTo>
                    <a:cubicBezTo>
                      <a:pt x="211449" y="488794"/>
                      <a:pt x="280240" y="505871"/>
                      <a:pt x="349937" y="513971"/>
                    </a:cubicBezTo>
                    <a:cubicBezTo>
                      <a:pt x="489451" y="530201"/>
                      <a:pt x="632805" y="510555"/>
                      <a:pt x="766789" y="455457"/>
                    </a:cubicBezTo>
                    <a:cubicBezTo>
                      <a:pt x="836606" y="426744"/>
                      <a:pt x="903886" y="388117"/>
                      <a:pt x="966510" y="340786"/>
                    </a:cubicBezTo>
                    <a:cubicBezTo>
                      <a:pt x="968293" y="339456"/>
                      <a:pt x="969865" y="338005"/>
                      <a:pt x="971285" y="336464"/>
                    </a:cubicBezTo>
                    <a:cubicBezTo>
                      <a:pt x="974822" y="332625"/>
                      <a:pt x="978600" y="329150"/>
                      <a:pt x="982589" y="325916"/>
                    </a:cubicBezTo>
                    <a:cubicBezTo>
                      <a:pt x="994558" y="316214"/>
                      <a:pt x="1000966" y="298230"/>
                      <a:pt x="990055" y="28082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9CEB33E-6C55-3DFC-A1BA-C83C1E7E3F1F}"/>
                  </a:ext>
                </a:extLst>
              </p:cNvPr>
              <p:cNvSpPr/>
              <p:nvPr/>
            </p:nvSpPr>
            <p:spPr>
              <a:xfrm>
                <a:off x="1080269" y="3931901"/>
                <a:ext cx="74205" cy="61127"/>
              </a:xfrm>
              <a:custGeom>
                <a:avLst/>
                <a:gdLst>
                  <a:gd name="connsiteX0" fmla="*/ 44888 w 74205"/>
                  <a:gd name="connsiteY0" fmla="*/ 18 h 61127"/>
                  <a:gd name="connsiteX1" fmla="*/ 3450 w 74205"/>
                  <a:gd name="connsiteY1" fmla="*/ 23139 h 61127"/>
                  <a:gd name="connsiteX2" fmla="*/ 1516 w 74205"/>
                  <a:gd name="connsiteY2" fmla="*/ 44780 h 61127"/>
                  <a:gd name="connsiteX3" fmla="*/ 16235 w 74205"/>
                  <a:gd name="connsiteY3" fmla="*/ 58229 h 61127"/>
                  <a:gd name="connsiteX4" fmla="*/ 47366 w 74205"/>
                  <a:gd name="connsiteY4" fmla="*/ 58985 h 61127"/>
                  <a:gd name="connsiteX5" fmla="*/ 74205 w 74205"/>
                  <a:gd name="connsiteY5" fmla="*/ 26010 h 61127"/>
                  <a:gd name="connsiteX6" fmla="*/ 44888 w 74205"/>
                  <a:gd name="connsiteY6" fmla="*/ 78 h 6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205" h="61127">
                    <a:moveTo>
                      <a:pt x="44888" y="18"/>
                    </a:moveTo>
                    <a:cubicBezTo>
                      <a:pt x="30592" y="1045"/>
                      <a:pt x="11399" y="8662"/>
                      <a:pt x="3450" y="23139"/>
                    </a:cubicBezTo>
                    <a:cubicBezTo>
                      <a:pt x="-86" y="29547"/>
                      <a:pt x="-1204" y="37888"/>
                      <a:pt x="1516" y="44780"/>
                    </a:cubicBezTo>
                    <a:cubicBezTo>
                      <a:pt x="4176" y="51489"/>
                      <a:pt x="10039" y="56023"/>
                      <a:pt x="16235" y="58229"/>
                    </a:cubicBezTo>
                    <a:cubicBezTo>
                      <a:pt x="25726" y="61614"/>
                      <a:pt x="37785" y="62249"/>
                      <a:pt x="47366" y="58985"/>
                    </a:cubicBezTo>
                    <a:cubicBezTo>
                      <a:pt x="60393" y="54512"/>
                      <a:pt x="74205" y="42785"/>
                      <a:pt x="74205" y="26010"/>
                    </a:cubicBezTo>
                    <a:cubicBezTo>
                      <a:pt x="74205" y="8208"/>
                      <a:pt x="59033" y="-950"/>
                      <a:pt x="44888" y="7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511EA23B-846A-9658-6D19-A10CF6CFAB38}"/>
                  </a:ext>
                </a:extLst>
              </p:cNvPr>
              <p:cNvSpPr/>
              <p:nvPr/>
            </p:nvSpPr>
            <p:spPr>
              <a:xfrm>
                <a:off x="1190447" y="3872354"/>
                <a:ext cx="70141" cy="57097"/>
              </a:xfrm>
              <a:custGeom>
                <a:avLst/>
                <a:gdLst>
                  <a:gd name="connsiteX0" fmla="*/ 59838 w 70141"/>
                  <a:gd name="connsiteY0" fmla="*/ 47867 h 57097"/>
                  <a:gd name="connsiteX1" fmla="*/ 69994 w 70141"/>
                  <a:gd name="connsiteY1" fmla="*/ 33481 h 57097"/>
                  <a:gd name="connsiteX2" fmla="*/ 62196 w 70141"/>
                  <a:gd name="connsiteY2" fmla="*/ 15497 h 57097"/>
                  <a:gd name="connsiteX3" fmla="*/ 62045 w 70141"/>
                  <a:gd name="connsiteY3" fmla="*/ 15376 h 57097"/>
                  <a:gd name="connsiteX4" fmla="*/ 10936 w 70141"/>
                  <a:gd name="connsiteY4" fmla="*/ 6097 h 57097"/>
                  <a:gd name="connsiteX5" fmla="*/ 3531 w 70141"/>
                  <a:gd name="connsiteY5" fmla="*/ 43092 h 57097"/>
                  <a:gd name="connsiteX6" fmla="*/ 59838 w 70141"/>
                  <a:gd name="connsiteY6" fmla="*/ 47867 h 57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141" h="57097">
                    <a:moveTo>
                      <a:pt x="59838" y="47867"/>
                    </a:moveTo>
                    <a:cubicBezTo>
                      <a:pt x="64614" y="44512"/>
                      <a:pt x="69147" y="39707"/>
                      <a:pt x="69994" y="33481"/>
                    </a:cubicBezTo>
                    <a:cubicBezTo>
                      <a:pt x="70961" y="26559"/>
                      <a:pt x="67062" y="19849"/>
                      <a:pt x="62196" y="15497"/>
                    </a:cubicBezTo>
                    <a:cubicBezTo>
                      <a:pt x="62135" y="15467"/>
                      <a:pt x="62105" y="15407"/>
                      <a:pt x="62045" y="15376"/>
                    </a:cubicBezTo>
                    <a:cubicBezTo>
                      <a:pt x="48021" y="2984"/>
                      <a:pt x="27136" y="-6839"/>
                      <a:pt x="10936" y="6097"/>
                    </a:cubicBezTo>
                    <a:cubicBezTo>
                      <a:pt x="448" y="14500"/>
                      <a:pt x="-3481" y="30428"/>
                      <a:pt x="3531" y="43092"/>
                    </a:cubicBezTo>
                    <a:cubicBezTo>
                      <a:pt x="14714" y="63372"/>
                      <a:pt x="44726" y="58567"/>
                      <a:pt x="59838" y="4786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B7D7B19D-E9A6-5DC5-53E8-9E68ABC7E75C}"/>
                  </a:ext>
                </a:extLst>
              </p:cNvPr>
              <p:cNvSpPr/>
              <p:nvPr/>
            </p:nvSpPr>
            <p:spPr>
              <a:xfrm>
                <a:off x="1291575" y="3924973"/>
                <a:ext cx="72367" cy="66449"/>
              </a:xfrm>
              <a:custGeom>
                <a:avLst/>
                <a:gdLst>
                  <a:gd name="connsiteX0" fmla="*/ 62712 w 72367"/>
                  <a:gd name="connsiteY0" fmla="*/ 12960 h 66449"/>
                  <a:gd name="connsiteX1" fmla="*/ 50985 w 72367"/>
                  <a:gd name="connsiteY1" fmla="*/ 5072 h 66449"/>
                  <a:gd name="connsiteX2" fmla="*/ 329 w 72367"/>
                  <a:gd name="connsiteY2" fmla="*/ 23720 h 66449"/>
                  <a:gd name="connsiteX3" fmla="*/ 31853 w 72367"/>
                  <a:gd name="connsiteY3" fmla="*/ 65671 h 66449"/>
                  <a:gd name="connsiteX4" fmla="*/ 69029 w 72367"/>
                  <a:gd name="connsiteY4" fmla="*/ 21786 h 66449"/>
                  <a:gd name="connsiteX5" fmla="*/ 62682 w 72367"/>
                  <a:gd name="connsiteY5" fmla="*/ 12960 h 6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367" h="66449">
                    <a:moveTo>
                      <a:pt x="62712" y="12960"/>
                    </a:moveTo>
                    <a:cubicBezTo>
                      <a:pt x="59297" y="9575"/>
                      <a:pt x="55217" y="6946"/>
                      <a:pt x="50985" y="5072"/>
                    </a:cubicBezTo>
                    <a:cubicBezTo>
                      <a:pt x="32851" y="-3028"/>
                      <a:pt x="4168" y="-4388"/>
                      <a:pt x="329" y="23720"/>
                    </a:cubicBezTo>
                    <a:cubicBezTo>
                      <a:pt x="-2602" y="45270"/>
                      <a:pt x="14535" y="61591"/>
                      <a:pt x="31853" y="65671"/>
                    </a:cubicBezTo>
                    <a:cubicBezTo>
                      <a:pt x="53856" y="70870"/>
                      <a:pt x="82146" y="49320"/>
                      <a:pt x="69029" y="21786"/>
                    </a:cubicBezTo>
                    <a:cubicBezTo>
                      <a:pt x="67427" y="18401"/>
                      <a:pt x="65251" y="15469"/>
                      <a:pt x="62682" y="1296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5551AAEF-A8BC-957D-F01F-EC2B72A45787}"/>
                  </a:ext>
                </a:extLst>
              </p:cNvPr>
              <p:cNvSpPr/>
              <p:nvPr/>
            </p:nvSpPr>
            <p:spPr>
              <a:xfrm>
                <a:off x="1183230" y="4010702"/>
                <a:ext cx="80017" cy="60966"/>
              </a:xfrm>
              <a:custGeom>
                <a:avLst/>
                <a:gdLst>
                  <a:gd name="connsiteX0" fmla="*/ 43269 w 80017"/>
                  <a:gd name="connsiteY0" fmla="*/ 525 h 60966"/>
                  <a:gd name="connsiteX1" fmla="*/ 26857 w 80017"/>
                  <a:gd name="connsiteY1" fmla="*/ 162 h 60966"/>
                  <a:gd name="connsiteX2" fmla="*/ 2678 w 80017"/>
                  <a:gd name="connsiteY2" fmla="*/ 29238 h 60966"/>
                  <a:gd name="connsiteX3" fmla="*/ 63851 w 80017"/>
                  <a:gd name="connsiteY3" fmla="*/ 57558 h 60966"/>
                  <a:gd name="connsiteX4" fmla="*/ 75337 w 80017"/>
                  <a:gd name="connsiteY4" fmla="*/ 22075 h 60966"/>
                  <a:gd name="connsiteX5" fmla="*/ 43329 w 80017"/>
                  <a:gd name="connsiteY5" fmla="*/ 525 h 60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7" h="60966">
                    <a:moveTo>
                      <a:pt x="43269" y="525"/>
                    </a:moveTo>
                    <a:cubicBezTo>
                      <a:pt x="37828" y="-200"/>
                      <a:pt x="32328" y="-19"/>
                      <a:pt x="26857" y="162"/>
                    </a:cubicBezTo>
                    <a:cubicBezTo>
                      <a:pt x="12924" y="646"/>
                      <a:pt x="-7327" y="8655"/>
                      <a:pt x="2678" y="29238"/>
                    </a:cubicBezTo>
                    <a:cubicBezTo>
                      <a:pt x="13770" y="52057"/>
                      <a:pt x="41183" y="68348"/>
                      <a:pt x="63851" y="57558"/>
                    </a:cubicBezTo>
                    <a:cubicBezTo>
                      <a:pt x="82681" y="48581"/>
                      <a:pt x="82953" y="34195"/>
                      <a:pt x="75337" y="22075"/>
                    </a:cubicBezTo>
                    <a:cubicBezTo>
                      <a:pt x="68445" y="11134"/>
                      <a:pt x="55147" y="2066"/>
                      <a:pt x="43329" y="52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0EAEAC32-4A82-ECC8-6DA8-A608A8EE3036}"/>
                  </a:ext>
                </a:extLst>
              </p:cNvPr>
              <p:cNvSpPr/>
              <p:nvPr/>
            </p:nvSpPr>
            <p:spPr>
              <a:xfrm>
                <a:off x="939490" y="3871923"/>
                <a:ext cx="90127" cy="64683"/>
              </a:xfrm>
              <a:custGeom>
                <a:avLst/>
                <a:gdLst>
                  <a:gd name="connsiteX0" fmla="*/ 87771 w 90127"/>
                  <a:gd name="connsiteY0" fmla="*/ 1662 h 64683"/>
                  <a:gd name="connsiteX1" fmla="*/ 86713 w 90127"/>
                  <a:gd name="connsiteY1" fmla="*/ 0 h 64683"/>
                  <a:gd name="connsiteX2" fmla="*/ 0 w 90127"/>
                  <a:gd name="connsiteY2" fmla="*/ 52167 h 64683"/>
                  <a:gd name="connsiteX3" fmla="*/ 87771 w 90127"/>
                  <a:gd name="connsiteY3" fmla="*/ 1632 h 64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127" h="64683">
                    <a:moveTo>
                      <a:pt x="87771" y="1662"/>
                    </a:moveTo>
                    <a:cubicBezTo>
                      <a:pt x="87439" y="1088"/>
                      <a:pt x="87076" y="544"/>
                      <a:pt x="86713" y="0"/>
                    </a:cubicBezTo>
                    <a:cubicBezTo>
                      <a:pt x="56821" y="14719"/>
                      <a:pt x="27806" y="32189"/>
                      <a:pt x="0" y="52167"/>
                    </a:cubicBezTo>
                    <a:cubicBezTo>
                      <a:pt x="15989" y="89766"/>
                      <a:pt x="105694" y="33700"/>
                      <a:pt x="87771" y="163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8970C88-044B-9D5B-0772-61D5556CA5D6}"/>
                  </a:ext>
                </a:extLst>
              </p:cNvPr>
              <p:cNvSpPr/>
              <p:nvPr/>
            </p:nvSpPr>
            <p:spPr>
              <a:xfrm>
                <a:off x="980203" y="4002711"/>
                <a:ext cx="73186" cy="62127"/>
              </a:xfrm>
              <a:custGeom>
                <a:avLst/>
                <a:gdLst>
                  <a:gd name="connsiteX0" fmla="*/ 27473 w 73186"/>
                  <a:gd name="connsiteY0" fmla="*/ 114 h 62127"/>
                  <a:gd name="connsiteX1" fmla="*/ 59 w 73186"/>
                  <a:gd name="connsiteY1" fmla="*/ 30943 h 62127"/>
                  <a:gd name="connsiteX2" fmla="*/ 9489 w 73186"/>
                  <a:gd name="connsiteY2" fmla="*/ 46780 h 62127"/>
                  <a:gd name="connsiteX3" fmla="*/ 12119 w 73186"/>
                  <a:gd name="connsiteY3" fmla="*/ 48594 h 62127"/>
                  <a:gd name="connsiteX4" fmla="*/ 56730 w 73186"/>
                  <a:gd name="connsiteY4" fmla="*/ 61409 h 62127"/>
                  <a:gd name="connsiteX5" fmla="*/ 66492 w 73186"/>
                  <a:gd name="connsiteY5" fmla="*/ 19881 h 62127"/>
                  <a:gd name="connsiteX6" fmla="*/ 27473 w 73186"/>
                  <a:gd name="connsiteY6" fmla="*/ 144 h 6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186" h="62127">
                    <a:moveTo>
                      <a:pt x="27473" y="114"/>
                    </a:moveTo>
                    <a:cubicBezTo>
                      <a:pt x="12240" y="1716"/>
                      <a:pt x="1601" y="14047"/>
                      <a:pt x="59" y="30943"/>
                    </a:cubicBezTo>
                    <a:cubicBezTo>
                      <a:pt x="-575" y="37864"/>
                      <a:pt x="3958" y="44030"/>
                      <a:pt x="9489" y="46780"/>
                    </a:cubicBezTo>
                    <a:cubicBezTo>
                      <a:pt x="10275" y="47506"/>
                      <a:pt x="11152" y="48110"/>
                      <a:pt x="12119" y="48594"/>
                    </a:cubicBezTo>
                    <a:cubicBezTo>
                      <a:pt x="24994" y="54790"/>
                      <a:pt x="42252" y="64915"/>
                      <a:pt x="56730" y="61409"/>
                    </a:cubicBezTo>
                    <a:cubicBezTo>
                      <a:pt x="74895" y="57026"/>
                      <a:pt x="77826" y="33995"/>
                      <a:pt x="66492" y="19881"/>
                    </a:cubicBezTo>
                    <a:cubicBezTo>
                      <a:pt x="57274" y="8395"/>
                      <a:pt x="41376" y="-1307"/>
                      <a:pt x="27473" y="14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924E359-8B11-5220-FA7D-7EE72B976FFB}"/>
                  </a:ext>
                </a:extLst>
              </p:cNvPr>
              <p:cNvSpPr/>
              <p:nvPr/>
            </p:nvSpPr>
            <p:spPr>
              <a:xfrm>
                <a:off x="1430280" y="3910467"/>
                <a:ext cx="68319" cy="63849"/>
              </a:xfrm>
              <a:custGeom>
                <a:avLst/>
                <a:gdLst>
                  <a:gd name="connsiteX0" fmla="*/ 52097 w 68319"/>
                  <a:gd name="connsiteY0" fmla="*/ 3347 h 63849"/>
                  <a:gd name="connsiteX1" fmla="*/ 13863 w 68319"/>
                  <a:gd name="connsiteY1" fmla="*/ 58295 h 63849"/>
                  <a:gd name="connsiteX2" fmla="*/ 51492 w 68319"/>
                  <a:gd name="connsiteY2" fmla="*/ 58990 h 63849"/>
                  <a:gd name="connsiteX3" fmla="*/ 66302 w 68319"/>
                  <a:gd name="connsiteY3" fmla="*/ 18459 h 63849"/>
                  <a:gd name="connsiteX4" fmla="*/ 52097 w 68319"/>
                  <a:gd name="connsiteY4" fmla="*/ 3317 h 63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19" h="63849">
                    <a:moveTo>
                      <a:pt x="52097" y="3347"/>
                    </a:moveTo>
                    <a:cubicBezTo>
                      <a:pt x="18850" y="-13034"/>
                      <a:pt x="-21831" y="34810"/>
                      <a:pt x="13863" y="58295"/>
                    </a:cubicBezTo>
                    <a:cubicBezTo>
                      <a:pt x="24774" y="65488"/>
                      <a:pt x="40279" y="65669"/>
                      <a:pt x="51492" y="58990"/>
                    </a:cubicBezTo>
                    <a:cubicBezTo>
                      <a:pt x="65879" y="50436"/>
                      <a:pt x="71773" y="32513"/>
                      <a:pt x="66302" y="18459"/>
                    </a:cubicBezTo>
                    <a:cubicBezTo>
                      <a:pt x="63884" y="12263"/>
                      <a:pt x="59230" y="6823"/>
                      <a:pt x="52097" y="331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8EE9C3C-8ECD-9CD8-D71F-53FCE93F2B6A}"/>
                </a:ext>
              </a:extLst>
            </p:cNvPr>
            <p:cNvSpPr/>
            <p:nvPr/>
          </p:nvSpPr>
          <p:spPr>
            <a:xfrm>
              <a:off x="1321876" y="3820693"/>
              <a:ext cx="90441" cy="41216"/>
            </a:xfrm>
            <a:custGeom>
              <a:avLst/>
              <a:gdLst>
                <a:gd name="connsiteX0" fmla="*/ 8504 w 90441"/>
                <a:gd name="connsiteY0" fmla="*/ 26023 h 41216"/>
                <a:gd name="connsiteX1" fmla="*/ 74604 w 90441"/>
                <a:gd name="connsiteY1" fmla="*/ 40198 h 41216"/>
                <a:gd name="connsiteX2" fmla="*/ 90441 w 90441"/>
                <a:gd name="connsiteY2" fmla="*/ 20976 h 41216"/>
                <a:gd name="connsiteX3" fmla="*/ 20352 w 90441"/>
                <a:gd name="connsiteY3" fmla="*/ 2841 h 41216"/>
                <a:gd name="connsiteX4" fmla="*/ 2731 w 90441"/>
                <a:gd name="connsiteY4" fmla="*/ 0 h 41216"/>
                <a:gd name="connsiteX5" fmla="*/ 8534 w 90441"/>
                <a:gd name="connsiteY5" fmla="*/ 26023 h 4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41" h="41216">
                  <a:moveTo>
                    <a:pt x="8504" y="26023"/>
                  </a:moveTo>
                  <a:cubicBezTo>
                    <a:pt x="28784" y="38324"/>
                    <a:pt x="51694" y="43614"/>
                    <a:pt x="74604" y="40198"/>
                  </a:cubicBezTo>
                  <a:cubicBezTo>
                    <a:pt x="83278" y="38899"/>
                    <a:pt x="89897" y="30224"/>
                    <a:pt x="90441" y="20976"/>
                  </a:cubicBezTo>
                  <a:cubicBezTo>
                    <a:pt x="67501" y="13238"/>
                    <a:pt x="44078" y="7163"/>
                    <a:pt x="20352" y="2841"/>
                  </a:cubicBezTo>
                  <a:cubicBezTo>
                    <a:pt x="14488" y="1783"/>
                    <a:pt x="8594" y="846"/>
                    <a:pt x="2731" y="0"/>
                  </a:cubicBezTo>
                  <a:cubicBezTo>
                    <a:pt x="-1893" y="8614"/>
                    <a:pt x="-1077" y="20190"/>
                    <a:pt x="8534" y="2602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476CAB5-96A5-BFD0-80D7-1D4E51CA570F}"/>
                </a:ext>
              </a:extLst>
            </p:cNvPr>
            <p:cNvSpPr/>
            <p:nvPr/>
          </p:nvSpPr>
          <p:spPr>
            <a:xfrm>
              <a:off x="1115634" y="3820693"/>
              <a:ext cx="75880" cy="39058"/>
            </a:xfrm>
            <a:custGeom>
              <a:avLst/>
              <a:gdLst>
                <a:gd name="connsiteX0" fmla="*/ 16385 w 75880"/>
                <a:gd name="connsiteY0" fmla="*/ 38778 h 39058"/>
                <a:gd name="connsiteX1" fmla="*/ 74959 w 75880"/>
                <a:gd name="connsiteY1" fmla="*/ 0 h 39058"/>
                <a:gd name="connsiteX2" fmla="*/ 366 w 75880"/>
                <a:gd name="connsiteY2" fmla="*/ 16079 h 39058"/>
                <a:gd name="connsiteX3" fmla="*/ 16385 w 75880"/>
                <a:gd name="connsiteY3" fmla="*/ 38778 h 39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880" h="39058">
                  <a:moveTo>
                    <a:pt x="16385" y="38778"/>
                  </a:moveTo>
                  <a:cubicBezTo>
                    <a:pt x="35607" y="40712"/>
                    <a:pt x="83059" y="33156"/>
                    <a:pt x="74959" y="0"/>
                  </a:cubicBezTo>
                  <a:cubicBezTo>
                    <a:pt x="49873" y="3476"/>
                    <a:pt x="24938" y="8886"/>
                    <a:pt x="366" y="16079"/>
                  </a:cubicBezTo>
                  <a:cubicBezTo>
                    <a:pt x="-1448" y="26900"/>
                    <a:pt x="3418" y="37448"/>
                    <a:pt x="16385" y="387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00" name="Graphic 99">
            <a:extLst>
              <a:ext uri="{FF2B5EF4-FFF2-40B4-BE49-F238E27FC236}">
                <a16:creationId xmlns:a16="http://schemas.microsoft.com/office/drawing/2014/main" id="{2E93E59D-EC66-1183-F573-20523CE6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2680" y="228509"/>
            <a:ext cx="2599102" cy="1140422"/>
          </a:xfrm>
          <a:prstGeom prst="rect">
            <a:avLst/>
          </a:prstGeom>
        </p:spPr>
      </p:pic>
      <p:sp>
        <p:nvSpPr>
          <p:cNvPr id="22" name="!!shadow">
            <a:extLst>
              <a:ext uri="{FF2B5EF4-FFF2-40B4-BE49-F238E27FC236}">
                <a16:creationId xmlns:a16="http://schemas.microsoft.com/office/drawing/2014/main" id="{C0B1D485-85CF-DA1E-834D-05B5CD2F543B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humbug">
            <a:extLst>
              <a:ext uri="{FF2B5EF4-FFF2-40B4-BE49-F238E27FC236}">
                <a16:creationId xmlns:a16="http://schemas.microsoft.com/office/drawing/2014/main" id="{54D7337B-D8DC-B95C-A4D0-60045008803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" r="14"/>
          <a:stretch/>
        </p:blipFill>
        <p:spPr>
          <a:xfrm>
            <a:off x="-80044" y="1537811"/>
            <a:ext cx="5638450" cy="5640080"/>
          </a:xfrm>
          <a:prstGeom prst="rect">
            <a:avLst/>
          </a:prstGeom>
        </p:spPr>
      </p:pic>
      <p:grpSp>
        <p:nvGrpSpPr>
          <p:cNvPr id="23" name="!!back">
            <a:extLst>
              <a:ext uri="{FF2B5EF4-FFF2-40B4-BE49-F238E27FC236}">
                <a16:creationId xmlns:a16="http://schemas.microsoft.com/office/drawing/2014/main" id="{893C3A88-3C7A-8EDC-845D-5BFF07E77063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90B36A3-E7DD-E396-A587-6157D067AE1F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6" name="!!1">
                <a:extLst>
                  <a:ext uri="{FF2B5EF4-FFF2-40B4-BE49-F238E27FC236}">
                    <a16:creationId xmlns:a16="http://schemas.microsoft.com/office/drawing/2014/main" id="{31A4DA4C-920B-60B3-D2BC-D40B7401EF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rrow: Left 26">
                <a:extLst>
                  <a:ext uri="{FF2B5EF4-FFF2-40B4-BE49-F238E27FC236}">
                    <a16:creationId xmlns:a16="http://schemas.microsoft.com/office/drawing/2014/main" id="{5A05F898-733A-1568-1ABD-30CBBA028C0A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5765F82-00D2-44B1-94E9-0666E9C166B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29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406D1014-8E38-3F3F-6280-17577CF365B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5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9BB6C130-B3FC-B25D-0417-175B4F973679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2129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0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10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92D1F-17EC-42EC-222D-0D4068C5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!!aaghff">
            <a:extLst>
              <a:ext uri="{FF2B5EF4-FFF2-40B4-BE49-F238E27FC236}">
                <a16:creationId xmlns:a16="http://schemas.microsoft.com/office/drawing/2014/main" id="{C3E3B73D-BA3D-8BAE-392B-B02BF7EC6F8C}"/>
              </a:ext>
            </a:extLst>
          </p:cNvPr>
          <p:cNvGrpSpPr/>
          <p:nvPr/>
        </p:nvGrpSpPr>
        <p:grpSpPr>
          <a:xfrm>
            <a:off x="3525866" y="1854898"/>
            <a:ext cx="2119284" cy="2787066"/>
            <a:chOff x="8031108" y="1295977"/>
            <a:chExt cx="1129364" cy="1485224"/>
          </a:xfrm>
          <a:solidFill>
            <a:schemeClr val="bg1">
              <a:lumMod val="95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76934BE-DD94-400A-AE13-3DC71AC0EAA6}"/>
                </a:ext>
              </a:extLst>
            </p:cNvPr>
            <p:cNvSpPr/>
            <p:nvPr/>
          </p:nvSpPr>
          <p:spPr>
            <a:xfrm>
              <a:off x="8031108" y="1295977"/>
              <a:ext cx="451215" cy="552673"/>
            </a:xfrm>
            <a:custGeom>
              <a:avLst/>
              <a:gdLst>
                <a:gd name="connsiteX0" fmla="*/ 71 w 451215"/>
                <a:gd name="connsiteY0" fmla="*/ 523598 h 552673"/>
                <a:gd name="connsiteX1" fmla="*/ 81599 w 451215"/>
                <a:gd name="connsiteY1" fmla="*/ 438869 h 552673"/>
                <a:gd name="connsiteX2" fmla="*/ 4909 w 451215"/>
                <a:gd name="connsiteY2" fmla="*/ 352219 h 552673"/>
                <a:gd name="connsiteX3" fmla="*/ 114751 w 451215"/>
                <a:gd name="connsiteY3" fmla="*/ 294666 h 552673"/>
                <a:gd name="connsiteX4" fmla="*/ 94475 w 451215"/>
                <a:gd name="connsiteY4" fmla="*/ 172731 h 552673"/>
                <a:gd name="connsiteX5" fmla="*/ 208372 w 451215"/>
                <a:gd name="connsiteY5" fmla="*/ 157506 h 552673"/>
                <a:gd name="connsiteX6" fmla="*/ 347382 w 451215"/>
                <a:gd name="connsiteY6" fmla="*/ 92839 h 552673"/>
                <a:gd name="connsiteX7" fmla="*/ 423929 w 451215"/>
                <a:gd name="connsiteY7" fmla="*/ 0 h 552673"/>
                <a:gd name="connsiteX8" fmla="*/ 435241 w 451215"/>
                <a:gd name="connsiteY8" fmla="*/ 250986 h 552673"/>
                <a:gd name="connsiteX9" fmla="*/ 438514 w 451215"/>
                <a:gd name="connsiteY9" fmla="*/ 507023 h 552673"/>
                <a:gd name="connsiteX10" fmla="*/ 190516 w 451215"/>
                <a:gd name="connsiteY10" fmla="*/ 505244 h 552673"/>
                <a:gd name="connsiteX11" fmla="*/ 15153 w 451215"/>
                <a:gd name="connsiteY11" fmla="*/ 547786 h 552673"/>
                <a:gd name="connsiteX12" fmla="*/ 0 w 451215"/>
                <a:gd name="connsiteY12" fmla="*/ 523598 h 55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215" h="552673">
                  <a:moveTo>
                    <a:pt x="71" y="523598"/>
                  </a:moveTo>
                  <a:cubicBezTo>
                    <a:pt x="10244" y="491443"/>
                    <a:pt x="35001" y="462630"/>
                    <a:pt x="81599" y="438869"/>
                  </a:cubicBezTo>
                  <a:cubicBezTo>
                    <a:pt x="59545" y="394620"/>
                    <a:pt x="24899" y="405362"/>
                    <a:pt x="4909" y="352219"/>
                  </a:cubicBezTo>
                  <a:cubicBezTo>
                    <a:pt x="16434" y="305409"/>
                    <a:pt x="76690" y="291678"/>
                    <a:pt x="114751" y="294666"/>
                  </a:cubicBezTo>
                  <a:cubicBezTo>
                    <a:pt x="107352" y="253903"/>
                    <a:pt x="64383" y="204886"/>
                    <a:pt x="94475" y="172731"/>
                  </a:cubicBezTo>
                  <a:cubicBezTo>
                    <a:pt x="141713" y="127200"/>
                    <a:pt x="171023" y="159854"/>
                    <a:pt x="208372" y="157506"/>
                  </a:cubicBezTo>
                  <a:cubicBezTo>
                    <a:pt x="168960" y="67228"/>
                    <a:pt x="285347" y="-32583"/>
                    <a:pt x="347382" y="92839"/>
                  </a:cubicBezTo>
                  <a:cubicBezTo>
                    <a:pt x="370147" y="88571"/>
                    <a:pt x="352575" y="16078"/>
                    <a:pt x="423929" y="0"/>
                  </a:cubicBezTo>
                  <a:cubicBezTo>
                    <a:pt x="474938" y="69718"/>
                    <a:pt x="435312" y="165901"/>
                    <a:pt x="435241" y="250986"/>
                  </a:cubicBezTo>
                  <a:cubicBezTo>
                    <a:pt x="435241" y="338134"/>
                    <a:pt x="468891" y="426064"/>
                    <a:pt x="438514" y="507023"/>
                  </a:cubicBezTo>
                  <a:cubicBezTo>
                    <a:pt x="357128" y="532278"/>
                    <a:pt x="279371" y="486320"/>
                    <a:pt x="190516" y="505244"/>
                  </a:cubicBezTo>
                  <a:cubicBezTo>
                    <a:pt x="133034" y="517480"/>
                    <a:pt x="80389" y="568488"/>
                    <a:pt x="15153" y="547786"/>
                  </a:cubicBezTo>
                  <a:cubicBezTo>
                    <a:pt x="10102" y="539747"/>
                    <a:pt x="5051" y="531637"/>
                    <a:pt x="0" y="52359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A23163-1EAE-636D-5399-C3FDA91B0855}"/>
                </a:ext>
              </a:extLst>
            </p:cNvPr>
            <p:cNvSpPr/>
            <p:nvPr/>
          </p:nvSpPr>
          <p:spPr>
            <a:xfrm>
              <a:off x="8149700" y="1489196"/>
              <a:ext cx="837686" cy="1292005"/>
            </a:xfrm>
            <a:custGeom>
              <a:avLst/>
              <a:gdLst>
                <a:gd name="connsiteX0" fmla="*/ 502398 w 837686"/>
                <a:gd name="connsiteY0" fmla="*/ 927537 h 1292005"/>
                <a:gd name="connsiteX1" fmla="*/ 247215 w 837686"/>
                <a:gd name="connsiteY1" fmla="*/ 806811 h 1292005"/>
                <a:gd name="connsiteX2" fmla="*/ 503323 w 837686"/>
                <a:gd name="connsiteY2" fmla="*/ 893248 h 1292005"/>
                <a:gd name="connsiteX3" fmla="*/ 453524 w 837686"/>
                <a:gd name="connsiteY3" fmla="*/ 509228 h 1292005"/>
                <a:gd name="connsiteX4" fmla="*/ 0 w 837686"/>
                <a:gd name="connsiteY4" fmla="*/ 591325 h 1292005"/>
                <a:gd name="connsiteX5" fmla="*/ 438443 w 837686"/>
                <a:gd name="connsiteY5" fmla="*/ 485040 h 1292005"/>
                <a:gd name="connsiteX6" fmla="*/ 306191 w 837686"/>
                <a:gd name="connsiteY6" fmla="*/ 309748 h 1292005"/>
                <a:gd name="connsiteX7" fmla="*/ 414184 w 837686"/>
                <a:gd name="connsiteY7" fmla="*/ 410413 h 1292005"/>
                <a:gd name="connsiteX8" fmla="*/ 549849 w 837686"/>
                <a:gd name="connsiteY8" fmla="*/ 0 h 1292005"/>
                <a:gd name="connsiteX9" fmla="*/ 436380 w 837686"/>
                <a:gd name="connsiteY9" fmla="*/ 463840 h 1292005"/>
                <a:gd name="connsiteX10" fmla="*/ 511220 w 837686"/>
                <a:gd name="connsiteY10" fmla="*/ 708708 h 1292005"/>
                <a:gd name="connsiteX11" fmla="*/ 701522 w 837686"/>
                <a:gd name="connsiteY11" fmla="*/ 510935 h 1292005"/>
                <a:gd name="connsiteX12" fmla="*/ 619924 w 837686"/>
                <a:gd name="connsiteY12" fmla="*/ 595664 h 1292005"/>
                <a:gd name="connsiteX13" fmla="*/ 837687 w 837686"/>
                <a:gd name="connsiteY13" fmla="*/ 638776 h 1292005"/>
                <a:gd name="connsiteX14" fmla="*/ 592748 w 837686"/>
                <a:gd name="connsiteY14" fmla="*/ 623907 h 1292005"/>
                <a:gd name="connsiteX15" fmla="*/ 518263 w 837686"/>
                <a:gd name="connsiteY15" fmla="*/ 737875 h 1292005"/>
                <a:gd name="connsiteX16" fmla="*/ 469389 w 837686"/>
                <a:gd name="connsiteY16" fmla="*/ 1251016 h 1292005"/>
                <a:gd name="connsiteX17" fmla="*/ 434103 w 837686"/>
                <a:gd name="connsiteY17" fmla="*/ 1284310 h 1292005"/>
                <a:gd name="connsiteX18" fmla="*/ 502256 w 837686"/>
                <a:gd name="connsiteY18" fmla="*/ 927395 h 129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7686" h="1292005">
                  <a:moveTo>
                    <a:pt x="502398" y="927537"/>
                  </a:moveTo>
                  <a:cubicBezTo>
                    <a:pt x="422151" y="884426"/>
                    <a:pt x="290896" y="909610"/>
                    <a:pt x="247215" y="806811"/>
                  </a:cubicBezTo>
                  <a:cubicBezTo>
                    <a:pt x="345248" y="780560"/>
                    <a:pt x="420302" y="854262"/>
                    <a:pt x="503323" y="893248"/>
                  </a:cubicBezTo>
                  <a:cubicBezTo>
                    <a:pt x="514066" y="771525"/>
                    <a:pt x="496493" y="643258"/>
                    <a:pt x="453524" y="509228"/>
                  </a:cubicBezTo>
                  <a:cubicBezTo>
                    <a:pt x="317218" y="471808"/>
                    <a:pt x="131398" y="650016"/>
                    <a:pt x="0" y="591325"/>
                  </a:cubicBezTo>
                  <a:cubicBezTo>
                    <a:pt x="33863" y="404224"/>
                    <a:pt x="328956" y="467610"/>
                    <a:pt x="438443" y="485040"/>
                  </a:cubicBezTo>
                  <a:cubicBezTo>
                    <a:pt x="396612" y="416744"/>
                    <a:pt x="355634" y="345034"/>
                    <a:pt x="306191" y="309748"/>
                  </a:cubicBezTo>
                  <a:cubicBezTo>
                    <a:pt x="351152" y="304342"/>
                    <a:pt x="377759" y="378613"/>
                    <a:pt x="414184" y="410413"/>
                  </a:cubicBezTo>
                  <a:cubicBezTo>
                    <a:pt x="442142" y="269625"/>
                    <a:pt x="439225" y="121793"/>
                    <a:pt x="549849" y="0"/>
                  </a:cubicBezTo>
                  <a:cubicBezTo>
                    <a:pt x="568204" y="167537"/>
                    <a:pt x="450252" y="303701"/>
                    <a:pt x="436380" y="463840"/>
                  </a:cubicBezTo>
                  <a:cubicBezTo>
                    <a:pt x="489877" y="552055"/>
                    <a:pt x="502825" y="630879"/>
                    <a:pt x="511220" y="708708"/>
                  </a:cubicBezTo>
                  <a:cubicBezTo>
                    <a:pt x="570480" y="641835"/>
                    <a:pt x="596731" y="567350"/>
                    <a:pt x="701522" y="510935"/>
                  </a:cubicBezTo>
                  <a:cubicBezTo>
                    <a:pt x="688006" y="542308"/>
                    <a:pt x="634507" y="564576"/>
                    <a:pt x="619924" y="595664"/>
                  </a:cubicBezTo>
                  <a:cubicBezTo>
                    <a:pt x="691918" y="612880"/>
                    <a:pt x="773730" y="586914"/>
                    <a:pt x="837687" y="638776"/>
                  </a:cubicBezTo>
                  <a:cubicBezTo>
                    <a:pt x="772236" y="680180"/>
                    <a:pt x="667730" y="640199"/>
                    <a:pt x="592748" y="623907"/>
                  </a:cubicBezTo>
                  <a:cubicBezTo>
                    <a:pt x="563153" y="660830"/>
                    <a:pt x="541811" y="699601"/>
                    <a:pt x="518263" y="737875"/>
                  </a:cubicBezTo>
                  <a:cubicBezTo>
                    <a:pt x="511149" y="895737"/>
                    <a:pt x="520255" y="1118124"/>
                    <a:pt x="469389" y="1251016"/>
                  </a:cubicBezTo>
                  <a:cubicBezTo>
                    <a:pt x="464978" y="1262398"/>
                    <a:pt x="448901" y="1310490"/>
                    <a:pt x="434103" y="1284310"/>
                  </a:cubicBezTo>
                  <a:cubicBezTo>
                    <a:pt x="481910" y="1171125"/>
                    <a:pt x="488313" y="1048335"/>
                    <a:pt x="502256" y="92739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F494A6B-7C7B-05B0-B758-CB07E0B2C44A}"/>
                </a:ext>
              </a:extLst>
            </p:cNvPr>
            <p:cNvSpPr/>
            <p:nvPr/>
          </p:nvSpPr>
          <p:spPr>
            <a:xfrm>
              <a:off x="8773957" y="1724388"/>
              <a:ext cx="386515" cy="294085"/>
            </a:xfrm>
            <a:custGeom>
              <a:avLst/>
              <a:gdLst>
                <a:gd name="connsiteX0" fmla="*/ 15372 w 386515"/>
                <a:gd name="connsiteY0" fmla="*/ 11240 h 294085"/>
                <a:gd name="connsiteX1" fmla="*/ 76553 w 386515"/>
                <a:gd name="connsiteY1" fmla="*/ 56415 h 294085"/>
                <a:gd name="connsiteX2" fmla="*/ 125640 w 386515"/>
                <a:gd name="connsiteY2" fmla="*/ 0 h 294085"/>
                <a:gd name="connsiteX3" fmla="*/ 171740 w 386515"/>
                <a:gd name="connsiteY3" fmla="*/ 65592 h 294085"/>
                <a:gd name="connsiteX4" fmla="*/ 248216 w 386515"/>
                <a:gd name="connsiteY4" fmla="*/ 42329 h 294085"/>
                <a:gd name="connsiteX5" fmla="*/ 267567 w 386515"/>
                <a:gd name="connsiteY5" fmla="*/ 114039 h 294085"/>
                <a:gd name="connsiteX6" fmla="*/ 320638 w 386515"/>
                <a:gd name="connsiteY6" fmla="*/ 197772 h 294085"/>
                <a:gd name="connsiteX7" fmla="*/ 386515 w 386515"/>
                <a:gd name="connsiteY7" fmla="*/ 239034 h 294085"/>
                <a:gd name="connsiteX8" fmla="*/ 226590 w 386515"/>
                <a:gd name="connsiteY8" fmla="*/ 267348 h 294085"/>
                <a:gd name="connsiteX9" fmla="*/ 62752 w 386515"/>
                <a:gd name="connsiteY9" fmla="*/ 290896 h 294085"/>
                <a:gd name="connsiteX10" fmla="*/ 43046 w 386515"/>
                <a:gd name="connsiteY10" fmla="*/ 131753 h 294085"/>
                <a:gd name="connsiteX11" fmla="*/ 1073 w 386515"/>
                <a:gd name="connsiteY11" fmla="*/ 22907 h 294085"/>
                <a:gd name="connsiteX12" fmla="*/ 15301 w 386515"/>
                <a:gd name="connsiteY12" fmla="*/ 11169 h 29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515" h="294085">
                  <a:moveTo>
                    <a:pt x="15372" y="11240"/>
                  </a:moveTo>
                  <a:cubicBezTo>
                    <a:pt x="36856" y="15082"/>
                    <a:pt x="57416" y="28528"/>
                    <a:pt x="76553" y="56415"/>
                  </a:cubicBezTo>
                  <a:cubicBezTo>
                    <a:pt x="103018" y="38558"/>
                    <a:pt x="93271" y="17287"/>
                    <a:pt x="125640" y="0"/>
                  </a:cubicBezTo>
                  <a:cubicBezTo>
                    <a:pt x="156658" y="3486"/>
                    <a:pt x="170460" y="40906"/>
                    <a:pt x="171740" y="65592"/>
                  </a:cubicBezTo>
                  <a:cubicBezTo>
                    <a:pt x="197280" y="57482"/>
                    <a:pt x="225025" y="25753"/>
                    <a:pt x="248216" y="42329"/>
                  </a:cubicBezTo>
                  <a:cubicBezTo>
                    <a:pt x="281368" y="68793"/>
                    <a:pt x="262872" y="90349"/>
                    <a:pt x="267567" y="114039"/>
                  </a:cubicBezTo>
                  <a:cubicBezTo>
                    <a:pt x="322132" y="81172"/>
                    <a:pt x="395834" y="147404"/>
                    <a:pt x="320638" y="197772"/>
                  </a:cubicBezTo>
                  <a:cubicBezTo>
                    <a:pt x="325263" y="212000"/>
                    <a:pt x="370295" y="194713"/>
                    <a:pt x="386515" y="239034"/>
                  </a:cubicBezTo>
                  <a:cubicBezTo>
                    <a:pt x="346107" y="277593"/>
                    <a:pt x="281155" y="260234"/>
                    <a:pt x="226590" y="267348"/>
                  </a:cubicBezTo>
                  <a:cubicBezTo>
                    <a:pt x="170744" y="274605"/>
                    <a:pt x="117175" y="303630"/>
                    <a:pt x="62752" y="290896"/>
                  </a:cubicBezTo>
                  <a:cubicBezTo>
                    <a:pt x="39702" y="240884"/>
                    <a:pt x="62752" y="187101"/>
                    <a:pt x="43046" y="131753"/>
                  </a:cubicBezTo>
                  <a:cubicBezTo>
                    <a:pt x="30383" y="95969"/>
                    <a:pt x="-6753" y="66446"/>
                    <a:pt x="1073" y="22907"/>
                  </a:cubicBezTo>
                  <a:cubicBezTo>
                    <a:pt x="5839" y="18995"/>
                    <a:pt x="10534" y="15082"/>
                    <a:pt x="15301" y="111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2" name="!!ahsg;d">
            <a:extLst>
              <a:ext uri="{FF2B5EF4-FFF2-40B4-BE49-F238E27FC236}">
                <a16:creationId xmlns:a16="http://schemas.microsoft.com/office/drawing/2014/main" id="{DFA218E4-65F7-0746-AB04-3206CEBAF0EC}"/>
              </a:ext>
            </a:extLst>
          </p:cNvPr>
          <p:cNvGrpSpPr/>
          <p:nvPr/>
        </p:nvGrpSpPr>
        <p:grpSpPr>
          <a:xfrm>
            <a:off x="-495182" y="1937983"/>
            <a:ext cx="3245178" cy="2301213"/>
            <a:chOff x="2920227" y="2689582"/>
            <a:chExt cx="958505" cy="679693"/>
          </a:xfrm>
          <a:solidFill>
            <a:schemeClr val="bg1">
              <a:lumMod val="9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DA9DD66-1E8E-473B-CA44-C1348B888ECF}"/>
                </a:ext>
              </a:extLst>
            </p:cNvPr>
            <p:cNvSpPr/>
            <p:nvPr/>
          </p:nvSpPr>
          <p:spPr>
            <a:xfrm>
              <a:off x="2954234" y="2866063"/>
              <a:ext cx="468938" cy="284671"/>
            </a:xfrm>
            <a:custGeom>
              <a:avLst/>
              <a:gdLst>
                <a:gd name="connsiteX0" fmla="*/ 166781 w 468938"/>
                <a:gd name="connsiteY0" fmla="*/ 283591 h 284671"/>
                <a:gd name="connsiteX1" fmla="*/ 43858 w 468938"/>
                <a:gd name="connsiteY1" fmla="*/ 126438 h 284671"/>
                <a:gd name="connsiteX2" fmla="*/ 223176 w 468938"/>
                <a:gd name="connsiteY2" fmla="*/ 0 h 284671"/>
                <a:gd name="connsiteX3" fmla="*/ 467535 w 468938"/>
                <a:gd name="connsiteY3" fmla="*/ 107218 h 284671"/>
                <a:gd name="connsiteX4" fmla="*/ 166781 w 468938"/>
                <a:gd name="connsiteY4" fmla="*/ 283560 h 28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38" h="284671">
                  <a:moveTo>
                    <a:pt x="166781" y="283591"/>
                  </a:moveTo>
                  <a:cubicBezTo>
                    <a:pt x="-1423" y="268804"/>
                    <a:pt x="-42398" y="179540"/>
                    <a:pt x="43858" y="126438"/>
                  </a:cubicBezTo>
                  <a:cubicBezTo>
                    <a:pt x="109087" y="86287"/>
                    <a:pt x="82394" y="0"/>
                    <a:pt x="223176" y="0"/>
                  </a:cubicBezTo>
                  <a:cubicBezTo>
                    <a:pt x="413768" y="0"/>
                    <a:pt x="449961" y="52722"/>
                    <a:pt x="467535" y="107218"/>
                  </a:cubicBezTo>
                  <a:cubicBezTo>
                    <a:pt x="485109" y="161713"/>
                    <a:pt x="335017" y="298347"/>
                    <a:pt x="166781" y="2835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2C232ED-96BE-62B0-4908-F6520A3839A0}"/>
                </a:ext>
              </a:extLst>
            </p:cNvPr>
            <p:cNvSpPr/>
            <p:nvPr/>
          </p:nvSpPr>
          <p:spPr>
            <a:xfrm>
              <a:off x="2920227" y="2728669"/>
              <a:ext cx="940378" cy="633913"/>
            </a:xfrm>
            <a:custGeom>
              <a:avLst/>
              <a:gdLst>
                <a:gd name="connsiteX0" fmla="*/ 925979 w 940378"/>
                <a:gd name="connsiteY0" fmla="*/ 509331 h 633913"/>
                <a:gd name="connsiteX1" fmla="*/ 806950 w 940378"/>
                <a:gd name="connsiteY1" fmla="*/ 494860 h 633913"/>
                <a:gd name="connsiteX2" fmla="*/ 679024 w 940378"/>
                <a:gd name="connsiteY2" fmla="*/ 443974 h 633913"/>
                <a:gd name="connsiteX3" fmla="*/ 626808 w 940378"/>
                <a:gd name="connsiteY3" fmla="*/ 452619 h 633913"/>
                <a:gd name="connsiteX4" fmla="*/ 638524 w 940378"/>
                <a:gd name="connsiteY4" fmla="*/ 606479 h 633913"/>
                <a:gd name="connsiteX5" fmla="*/ 478553 w 940378"/>
                <a:gd name="connsiteY5" fmla="*/ 487799 h 633913"/>
                <a:gd name="connsiteX6" fmla="*/ 446920 w 940378"/>
                <a:gd name="connsiteY6" fmla="*/ 624021 h 633913"/>
                <a:gd name="connsiteX7" fmla="*/ 348505 w 940378"/>
                <a:gd name="connsiteY7" fmla="*/ 495715 h 633913"/>
                <a:gd name="connsiteX8" fmla="*/ 288753 w 940378"/>
                <a:gd name="connsiteY8" fmla="*/ 544922 h 633913"/>
                <a:gd name="connsiteX9" fmla="*/ 258830 w 940378"/>
                <a:gd name="connsiteY9" fmla="*/ 492168 h 633913"/>
                <a:gd name="connsiteX10" fmla="*/ 151644 w 940378"/>
                <a:gd name="connsiteY10" fmla="*/ 544922 h 633913"/>
                <a:gd name="connsiteX11" fmla="*/ 172701 w 940378"/>
                <a:gd name="connsiteY11" fmla="*/ 447679 h 633913"/>
                <a:gd name="connsiteX12" fmla="*/ 1 w 940378"/>
                <a:gd name="connsiteY12" fmla="*/ 509774 h 633913"/>
                <a:gd name="connsiteX13" fmla="*/ 6650 w 940378"/>
                <a:gd name="connsiteY13" fmla="*/ 494828 h 633913"/>
                <a:gd name="connsiteX14" fmla="*/ 153322 w 940378"/>
                <a:gd name="connsiteY14" fmla="*/ 377921 h 633913"/>
                <a:gd name="connsiteX15" fmla="*/ 244707 w 940378"/>
                <a:gd name="connsiteY15" fmla="*/ 0 h 633913"/>
                <a:gd name="connsiteX16" fmla="*/ 649037 w 940378"/>
                <a:gd name="connsiteY16" fmla="*/ 0 h 633913"/>
                <a:gd name="connsiteX17" fmla="*/ 656098 w 940378"/>
                <a:gd name="connsiteY17" fmla="*/ 110352 h 633913"/>
                <a:gd name="connsiteX18" fmla="*/ 733424 w 940378"/>
                <a:gd name="connsiteY18" fmla="*/ 387009 h 633913"/>
                <a:gd name="connsiteX19" fmla="*/ 911983 w 940378"/>
                <a:gd name="connsiteY19" fmla="*/ 469148 h 633913"/>
                <a:gd name="connsiteX20" fmla="*/ 938803 w 940378"/>
                <a:gd name="connsiteY20" fmla="*/ 490427 h 633913"/>
                <a:gd name="connsiteX21" fmla="*/ 925947 w 940378"/>
                <a:gd name="connsiteY21" fmla="*/ 509331 h 63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0378" h="633913">
                  <a:moveTo>
                    <a:pt x="925979" y="509331"/>
                  </a:moveTo>
                  <a:cubicBezTo>
                    <a:pt x="898874" y="515759"/>
                    <a:pt x="840135" y="505341"/>
                    <a:pt x="806950" y="494860"/>
                  </a:cubicBezTo>
                  <a:cubicBezTo>
                    <a:pt x="764456" y="481497"/>
                    <a:pt x="678359" y="405121"/>
                    <a:pt x="679024" y="443974"/>
                  </a:cubicBezTo>
                  <a:cubicBezTo>
                    <a:pt x="679530" y="475798"/>
                    <a:pt x="619842" y="426970"/>
                    <a:pt x="626808" y="452619"/>
                  </a:cubicBezTo>
                  <a:cubicBezTo>
                    <a:pt x="640868" y="504486"/>
                    <a:pt x="738712" y="625794"/>
                    <a:pt x="638524" y="606479"/>
                  </a:cubicBezTo>
                  <a:cubicBezTo>
                    <a:pt x="538336" y="587163"/>
                    <a:pt x="500560" y="431720"/>
                    <a:pt x="478553" y="487799"/>
                  </a:cubicBezTo>
                  <a:cubicBezTo>
                    <a:pt x="459966" y="535264"/>
                    <a:pt x="483841" y="671487"/>
                    <a:pt x="446920" y="624021"/>
                  </a:cubicBezTo>
                  <a:cubicBezTo>
                    <a:pt x="410030" y="576555"/>
                    <a:pt x="383653" y="448249"/>
                    <a:pt x="348505" y="495715"/>
                  </a:cubicBezTo>
                  <a:cubicBezTo>
                    <a:pt x="313325" y="543149"/>
                    <a:pt x="290495" y="588873"/>
                    <a:pt x="288753" y="544922"/>
                  </a:cubicBezTo>
                  <a:cubicBezTo>
                    <a:pt x="286948" y="501003"/>
                    <a:pt x="295783" y="471111"/>
                    <a:pt x="258830" y="492168"/>
                  </a:cubicBezTo>
                  <a:cubicBezTo>
                    <a:pt x="221940" y="513257"/>
                    <a:pt x="121721" y="602901"/>
                    <a:pt x="151644" y="544922"/>
                  </a:cubicBezTo>
                  <a:cubicBezTo>
                    <a:pt x="181536" y="486912"/>
                    <a:pt x="260635" y="425387"/>
                    <a:pt x="172701" y="447679"/>
                  </a:cubicBezTo>
                  <a:cubicBezTo>
                    <a:pt x="84768" y="469939"/>
                    <a:pt x="-253" y="536721"/>
                    <a:pt x="1" y="509774"/>
                  </a:cubicBezTo>
                  <a:cubicBezTo>
                    <a:pt x="64" y="504423"/>
                    <a:pt x="2312" y="499673"/>
                    <a:pt x="6650" y="494828"/>
                  </a:cubicBezTo>
                  <a:cubicBezTo>
                    <a:pt x="24383" y="474816"/>
                    <a:pt x="76946" y="452904"/>
                    <a:pt x="153322" y="377921"/>
                  </a:cubicBezTo>
                  <a:cubicBezTo>
                    <a:pt x="248222" y="284763"/>
                    <a:pt x="248222" y="144139"/>
                    <a:pt x="244707" y="0"/>
                  </a:cubicBezTo>
                  <a:lnTo>
                    <a:pt x="649037" y="0"/>
                  </a:lnTo>
                  <a:cubicBezTo>
                    <a:pt x="648467" y="14439"/>
                    <a:pt x="650525" y="57567"/>
                    <a:pt x="656098" y="110352"/>
                  </a:cubicBezTo>
                  <a:cubicBezTo>
                    <a:pt x="666801" y="212123"/>
                    <a:pt x="690581" y="349771"/>
                    <a:pt x="733424" y="387009"/>
                  </a:cubicBezTo>
                  <a:cubicBezTo>
                    <a:pt x="783106" y="430200"/>
                    <a:pt x="868000" y="448091"/>
                    <a:pt x="911983" y="469148"/>
                  </a:cubicBezTo>
                  <a:cubicBezTo>
                    <a:pt x="925567" y="475639"/>
                    <a:pt x="935257" y="482479"/>
                    <a:pt x="938803" y="490427"/>
                  </a:cubicBezTo>
                  <a:cubicBezTo>
                    <a:pt x="943394" y="500718"/>
                    <a:pt x="937600" y="506576"/>
                    <a:pt x="925947" y="5093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8D9FB04-FE3F-FFFF-6E6F-882A14551623}"/>
                </a:ext>
              </a:extLst>
            </p:cNvPr>
            <p:cNvSpPr/>
            <p:nvPr/>
          </p:nvSpPr>
          <p:spPr>
            <a:xfrm>
              <a:off x="3164955" y="2689582"/>
              <a:ext cx="404378" cy="103299"/>
            </a:xfrm>
            <a:custGeom>
              <a:avLst/>
              <a:gdLst>
                <a:gd name="connsiteX0" fmla="*/ 10 w 404378"/>
                <a:gd name="connsiteY0" fmla="*/ 39087 h 103299"/>
                <a:gd name="connsiteX1" fmla="*/ 116917 w 404378"/>
                <a:gd name="connsiteY1" fmla="*/ 102417 h 103299"/>
                <a:gd name="connsiteX2" fmla="*/ 404340 w 404378"/>
                <a:gd name="connsiteY2" fmla="*/ 39087 h 103299"/>
                <a:gd name="connsiteX3" fmla="*/ 229423 w 404378"/>
                <a:gd name="connsiteY3" fmla="*/ 424 h 103299"/>
                <a:gd name="connsiteX4" fmla="*/ 10 w 404378"/>
                <a:gd name="connsiteY4" fmla="*/ 39087 h 103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378" h="103299">
                  <a:moveTo>
                    <a:pt x="10" y="39087"/>
                  </a:moveTo>
                  <a:cubicBezTo>
                    <a:pt x="-686" y="65021"/>
                    <a:pt x="33417" y="98015"/>
                    <a:pt x="116917" y="102417"/>
                  </a:cubicBezTo>
                  <a:cubicBezTo>
                    <a:pt x="200418" y="106818"/>
                    <a:pt x="407602" y="96116"/>
                    <a:pt x="404340" y="39087"/>
                  </a:cubicBezTo>
                  <a:cubicBezTo>
                    <a:pt x="402155" y="836"/>
                    <a:pt x="292721" y="-1349"/>
                    <a:pt x="229423" y="424"/>
                  </a:cubicBezTo>
                  <a:cubicBezTo>
                    <a:pt x="166125" y="2197"/>
                    <a:pt x="1245" y="-6067"/>
                    <a:pt x="10" y="390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5560BA8-FF0B-4047-26AB-7B131623064F}"/>
                </a:ext>
              </a:extLst>
            </p:cNvPr>
            <p:cNvSpPr/>
            <p:nvPr/>
          </p:nvSpPr>
          <p:spPr>
            <a:xfrm>
              <a:off x="2920227" y="2839053"/>
              <a:ext cx="925978" cy="523529"/>
            </a:xfrm>
            <a:custGeom>
              <a:avLst/>
              <a:gdLst>
                <a:gd name="connsiteX0" fmla="*/ 925979 w 925978"/>
                <a:gd name="connsiteY0" fmla="*/ 398947 h 523529"/>
                <a:gd name="connsiteX1" fmla="*/ 806950 w 925978"/>
                <a:gd name="connsiteY1" fmla="*/ 384476 h 523529"/>
                <a:gd name="connsiteX2" fmla="*/ 679024 w 925978"/>
                <a:gd name="connsiteY2" fmla="*/ 333590 h 523529"/>
                <a:gd name="connsiteX3" fmla="*/ 626808 w 925978"/>
                <a:gd name="connsiteY3" fmla="*/ 342235 h 523529"/>
                <a:gd name="connsiteX4" fmla="*/ 638524 w 925978"/>
                <a:gd name="connsiteY4" fmla="*/ 496095 h 523529"/>
                <a:gd name="connsiteX5" fmla="*/ 478553 w 925978"/>
                <a:gd name="connsiteY5" fmla="*/ 377415 h 523529"/>
                <a:gd name="connsiteX6" fmla="*/ 446920 w 925978"/>
                <a:gd name="connsiteY6" fmla="*/ 513637 h 523529"/>
                <a:gd name="connsiteX7" fmla="*/ 348505 w 925978"/>
                <a:gd name="connsiteY7" fmla="*/ 385331 h 523529"/>
                <a:gd name="connsiteX8" fmla="*/ 288753 w 925978"/>
                <a:gd name="connsiteY8" fmla="*/ 434538 h 523529"/>
                <a:gd name="connsiteX9" fmla="*/ 258830 w 925978"/>
                <a:gd name="connsiteY9" fmla="*/ 381784 h 523529"/>
                <a:gd name="connsiteX10" fmla="*/ 151644 w 925978"/>
                <a:gd name="connsiteY10" fmla="*/ 434538 h 523529"/>
                <a:gd name="connsiteX11" fmla="*/ 172701 w 925978"/>
                <a:gd name="connsiteY11" fmla="*/ 337295 h 523529"/>
                <a:gd name="connsiteX12" fmla="*/ 1 w 925978"/>
                <a:gd name="connsiteY12" fmla="*/ 399390 h 523529"/>
                <a:gd name="connsiteX13" fmla="*/ 6650 w 925978"/>
                <a:gd name="connsiteY13" fmla="*/ 384444 h 523529"/>
                <a:gd name="connsiteX14" fmla="*/ 89169 w 925978"/>
                <a:gd name="connsiteY14" fmla="*/ 349296 h 523529"/>
                <a:gd name="connsiteX15" fmla="*/ 241224 w 925978"/>
                <a:gd name="connsiteY15" fmla="*/ 315003 h 523529"/>
                <a:gd name="connsiteX16" fmla="*/ 308829 w 925978"/>
                <a:gd name="connsiteY16" fmla="*/ 320956 h 523529"/>
                <a:gd name="connsiteX17" fmla="*/ 362501 w 925978"/>
                <a:gd name="connsiteY17" fmla="*/ 287739 h 523529"/>
                <a:gd name="connsiteX18" fmla="*/ 416141 w 925978"/>
                <a:gd name="connsiteY18" fmla="*/ 324091 h 523529"/>
                <a:gd name="connsiteX19" fmla="*/ 461834 w 925978"/>
                <a:gd name="connsiteY19" fmla="*/ 193726 h 523529"/>
                <a:gd name="connsiteX20" fmla="*/ 496127 w 925978"/>
                <a:gd name="connsiteY20" fmla="*/ 218298 h 523529"/>
                <a:gd name="connsiteX21" fmla="*/ 523391 w 925978"/>
                <a:gd name="connsiteY21" fmla="*/ 108452 h 523529"/>
                <a:gd name="connsiteX22" fmla="*/ 559425 w 925978"/>
                <a:gd name="connsiteY22" fmla="*/ 115767 h 523529"/>
                <a:gd name="connsiteX23" fmla="*/ 593402 w 925978"/>
                <a:gd name="connsiteY23" fmla="*/ 40183 h 523529"/>
                <a:gd name="connsiteX24" fmla="*/ 628835 w 925978"/>
                <a:gd name="connsiteY24" fmla="*/ 95280 h 523529"/>
                <a:gd name="connsiteX25" fmla="*/ 656130 w 925978"/>
                <a:gd name="connsiteY25" fmla="*/ 0 h 523529"/>
                <a:gd name="connsiteX26" fmla="*/ 733456 w 925978"/>
                <a:gd name="connsiteY26" fmla="*/ 276657 h 523529"/>
                <a:gd name="connsiteX27" fmla="*/ 912014 w 925978"/>
                <a:gd name="connsiteY27" fmla="*/ 358796 h 523529"/>
                <a:gd name="connsiteX28" fmla="*/ 925979 w 925978"/>
                <a:gd name="connsiteY28" fmla="*/ 398978 h 52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25978" h="523529">
                  <a:moveTo>
                    <a:pt x="925979" y="398947"/>
                  </a:moveTo>
                  <a:cubicBezTo>
                    <a:pt x="898874" y="405375"/>
                    <a:pt x="840135" y="394957"/>
                    <a:pt x="806950" y="384476"/>
                  </a:cubicBezTo>
                  <a:cubicBezTo>
                    <a:pt x="764456" y="371113"/>
                    <a:pt x="678359" y="294737"/>
                    <a:pt x="679024" y="333590"/>
                  </a:cubicBezTo>
                  <a:cubicBezTo>
                    <a:pt x="679530" y="365414"/>
                    <a:pt x="619842" y="316586"/>
                    <a:pt x="626808" y="342235"/>
                  </a:cubicBezTo>
                  <a:cubicBezTo>
                    <a:pt x="640868" y="394102"/>
                    <a:pt x="738712" y="515410"/>
                    <a:pt x="638524" y="496095"/>
                  </a:cubicBezTo>
                  <a:cubicBezTo>
                    <a:pt x="538336" y="476779"/>
                    <a:pt x="500560" y="321336"/>
                    <a:pt x="478553" y="377415"/>
                  </a:cubicBezTo>
                  <a:cubicBezTo>
                    <a:pt x="459966" y="424880"/>
                    <a:pt x="483841" y="561103"/>
                    <a:pt x="446920" y="513637"/>
                  </a:cubicBezTo>
                  <a:cubicBezTo>
                    <a:pt x="410030" y="466171"/>
                    <a:pt x="383653" y="337865"/>
                    <a:pt x="348505" y="385331"/>
                  </a:cubicBezTo>
                  <a:cubicBezTo>
                    <a:pt x="313325" y="432765"/>
                    <a:pt x="290495" y="478489"/>
                    <a:pt x="288753" y="434538"/>
                  </a:cubicBezTo>
                  <a:cubicBezTo>
                    <a:pt x="286948" y="390619"/>
                    <a:pt x="295783" y="360727"/>
                    <a:pt x="258830" y="381784"/>
                  </a:cubicBezTo>
                  <a:cubicBezTo>
                    <a:pt x="221940" y="402873"/>
                    <a:pt x="121721" y="492517"/>
                    <a:pt x="151644" y="434538"/>
                  </a:cubicBezTo>
                  <a:cubicBezTo>
                    <a:pt x="181536" y="376528"/>
                    <a:pt x="260635" y="315003"/>
                    <a:pt x="172701" y="337295"/>
                  </a:cubicBezTo>
                  <a:cubicBezTo>
                    <a:pt x="84768" y="359556"/>
                    <a:pt x="-253" y="426337"/>
                    <a:pt x="1" y="399390"/>
                  </a:cubicBezTo>
                  <a:cubicBezTo>
                    <a:pt x="64" y="394039"/>
                    <a:pt x="2312" y="389289"/>
                    <a:pt x="6650" y="384444"/>
                  </a:cubicBezTo>
                  <a:cubicBezTo>
                    <a:pt x="31602" y="406230"/>
                    <a:pt x="36384" y="368738"/>
                    <a:pt x="89169" y="349296"/>
                  </a:cubicBezTo>
                  <a:cubicBezTo>
                    <a:pt x="146293" y="328207"/>
                    <a:pt x="228052" y="282483"/>
                    <a:pt x="241224" y="315003"/>
                  </a:cubicBezTo>
                  <a:cubicBezTo>
                    <a:pt x="252497" y="342805"/>
                    <a:pt x="275707" y="294769"/>
                    <a:pt x="308829" y="320956"/>
                  </a:cubicBezTo>
                  <a:cubicBezTo>
                    <a:pt x="329094" y="336978"/>
                    <a:pt x="348442" y="309778"/>
                    <a:pt x="362501" y="287739"/>
                  </a:cubicBezTo>
                  <a:cubicBezTo>
                    <a:pt x="394514" y="237614"/>
                    <a:pt x="388878" y="333432"/>
                    <a:pt x="416141" y="324091"/>
                  </a:cubicBezTo>
                  <a:cubicBezTo>
                    <a:pt x="429694" y="319436"/>
                    <a:pt x="446888" y="195468"/>
                    <a:pt x="461834" y="193726"/>
                  </a:cubicBezTo>
                  <a:cubicBezTo>
                    <a:pt x="476780" y="191921"/>
                    <a:pt x="471523" y="210414"/>
                    <a:pt x="496127" y="218298"/>
                  </a:cubicBezTo>
                  <a:cubicBezTo>
                    <a:pt x="520731" y="226214"/>
                    <a:pt x="511548" y="126470"/>
                    <a:pt x="523391" y="108452"/>
                  </a:cubicBezTo>
                  <a:cubicBezTo>
                    <a:pt x="531275" y="96451"/>
                    <a:pt x="547994" y="114880"/>
                    <a:pt x="559425" y="115767"/>
                  </a:cubicBezTo>
                  <a:cubicBezTo>
                    <a:pt x="570856" y="116622"/>
                    <a:pt x="574054" y="48986"/>
                    <a:pt x="593402" y="40183"/>
                  </a:cubicBezTo>
                  <a:cubicBezTo>
                    <a:pt x="612749" y="31412"/>
                    <a:pt x="618290" y="85590"/>
                    <a:pt x="628835" y="95280"/>
                  </a:cubicBezTo>
                  <a:cubicBezTo>
                    <a:pt x="638556" y="104209"/>
                    <a:pt x="634883" y="16972"/>
                    <a:pt x="656130" y="0"/>
                  </a:cubicBezTo>
                  <a:cubicBezTo>
                    <a:pt x="666833" y="101771"/>
                    <a:pt x="690613" y="239419"/>
                    <a:pt x="733456" y="276657"/>
                  </a:cubicBezTo>
                  <a:cubicBezTo>
                    <a:pt x="783138" y="319848"/>
                    <a:pt x="868032" y="337738"/>
                    <a:pt x="912014" y="358796"/>
                  </a:cubicBezTo>
                  <a:cubicBezTo>
                    <a:pt x="916828" y="372570"/>
                    <a:pt x="921482" y="386027"/>
                    <a:pt x="925979" y="3989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CA184C-895B-BF8F-77F9-34A6500AECB8}"/>
                </a:ext>
              </a:extLst>
            </p:cNvPr>
            <p:cNvSpPr/>
            <p:nvPr/>
          </p:nvSpPr>
          <p:spPr>
            <a:xfrm>
              <a:off x="3270489" y="3064413"/>
              <a:ext cx="608211" cy="304861"/>
            </a:xfrm>
            <a:custGeom>
              <a:avLst/>
              <a:gdLst>
                <a:gd name="connsiteX0" fmla="*/ 605513 w 608211"/>
                <a:gd name="connsiteY0" fmla="*/ 186315 h 304861"/>
                <a:gd name="connsiteX1" fmla="*/ 523786 w 608211"/>
                <a:gd name="connsiteY1" fmla="*/ 258416 h 304861"/>
                <a:gd name="connsiteX2" fmla="*/ 335094 w 608211"/>
                <a:gd name="connsiteY2" fmla="*/ 283020 h 304861"/>
                <a:gd name="connsiteX3" fmla="*/ 63187 w 608211"/>
                <a:gd name="connsiteY3" fmla="*/ 302937 h 304861"/>
                <a:gd name="connsiteX4" fmla="*/ 554 w 608211"/>
                <a:gd name="connsiteY4" fmla="*/ 245022 h 304861"/>
                <a:gd name="connsiteX5" fmla="*/ 67842 w 608211"/>
                <a:gd name="connsiteY5" fmla="*/ 163453 h 304861"/>
                <a:gd name="connsiteX6" fmla="*/ 245102 w 608211"/>
                <a:gd name="connsiteY6" fmla="*/ 66558 h 304861"/>
                <a:gd name="connsiteX7" fmla="*/ 433192 w 608211"/>
                <a:gd name="connsiteY7" fmla="*/ 21942 h 304861"/>
                <a:gd name="connsiteX8" fmla="*/ 522107 w 608211"/>
                <a:gd name="connsiteY8" fmla="*/ 77356 h 304861"/>
                <a:gd name="connsiteX9" fmla="*/ 605450 w 608211"/>
                <a:gd name="connsiteY9" fmla="*/ 186283 h 30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8211" h="304861">
                  <a:moveTo>
                    <a:pt x="605513" y="186315"/>
                  </a:moveTo>
                  <a:cubicBezTo>
                    <a:pt x="594462" y="210571"/>
                    <a:pt x="576825" y="238721"/>
                    <a:pt x="523786" y="258416"/>
                  </a:cubicBezTo>
                  <a:cubicBezTo>
                    <a:pt x="468150" y="279030"/>
                    <a:pt x="376354" y="290493"/>
                    <a:pt x="335094" y="283020"/>
                  </a:cubicBezTo>
                  <a:cubicBezTo>
                    <a:pt x="254507" y="268454"/>
                    <a:pt x="130032" y="314653"/>
                    <a:pt x="63187" y="302937"/>
                  </a:cubicBezTo>
                  <a:cubicBezTo>
                    <a:pt x="13473" y="294198"/>
                    <a:pt x="-3404" y="271304"/>
                    <a:pt x="554" y="245022"/>
                  </a:cubicBezTo>
                  <a:cubicBezTo>
                    <a:pt x="4607" y="217347"/>
                    <a:pt x="31776" y="185935"/>
                    <a:pt x="67842" y="163453"/>
                  </a:cubicBezTo>
                  <a:cubicBezTo>
                    <a:pt x="115909" y="133561"/>
                    <a:pt x="196433" y="135746"/>
                    <a:pt x="245102" y="66558"/>
                  </a:cubicBezTo>
                  <a:cubicBezTo>
                    <a:pt x="293423" y="-2155"/>
                    <a:pt x="364669" y="-18810"/>
                    <a:pt x="433192" y="21942"/>
                  </a:cubicBezTo>
                  <a:cubicBezTo>
                    <a:pt x="458904" y="37237"/>
                    <a:pt x="491772" y="56552"/>
                    <a:pt x="522107" y="77356"/>
                  </a:cubicBezTo>
                  <a:cubicBezTo>
                    <a:pt x="574956" y="113612"/>
                    <a:pt x="619984" y="154429"/>
                    <a:pt x="605450" y="18628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66F9213-4B3F-A84C-3F01-2C9B4EC5AB73}"/>
                </a:ext>
              </a:extLst>
            </p:cNvPr>
            <p:cNvSpPr/>
            <p:nvPr/>
          </p:nvSpPr>
          <p:spPr>
            <a:xfrm>
              <a:off x="3270489" y="3141770"/>
              <a:ext cx="608243" cy="227505"/>
            </a:xfrm>
            <a:custGeom>
              <a:avLst/>
              <a:gdLst>
                <a:gd name="connsiteX0" fmla="*/ 605513 w 608243"/>
                <a:gd name="connsiteY0" fmla="*/ 108959 h 227505"/>
                <a:gd name="connsiteX1" fmla="*/ 523786 w 608243"/>
                <a:gd name="connsiteY1" fmla="*/ 181060 h 227505"/>
                <a:gd name="connsiteX2" fmla="*/ 335094 w 608243"/>
                <a:gd name="connsiteY2" fmla="*/ 205664 h 227505"/>
                <a:gd name="connsiteX3" fmla="*/ 63187 w 608243"/>
                <a:gd name="connsiteY3" fmla="*/ 225581 h 227505"/>
                <a:gd name="connsiteX4" fmla="*/ 554 w 608243"/>
                <a:gd name="connsiteY4" fmla="*/ 167666 h 227505"/>
                <a:gd name="connsiteX5" fmla="*/ 163977 w 608243"/>
                <a:gd name="connsiteY5" fmla="*/ 184543 h 227505"/>
                <a:gd name="connsiteX6" fmla="*/ 319958 w 608243"/>
                <a:gd name="connsiteY6" fmla="*/ 130998 h 227505"/>
                <a:gd name="connsiteX7" fmla="*/ 536642 w 608243"/>
                <a:gd name="connsiteY7" fmla="*/ 117730 h 227505"/>
                <a:gd name="connsiteX8" fmla="*/ 522139 w 608243"/>
                <a:gd name="connsiteY8" fmla="*/ 0 h 227505"/>
                <a:gd name="connsiteX9" fmla="*/ 605481 w 608243"/>
                <a:gd name="connsiteY9" fmla="*/ 108927 h 22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8243" h="227505">
                  <a:moveTo>
                    <a:pt x="605513" y="108959"/>
                  </a:moveTo>
                  <a:cubicBezTo>
                    <a:pt x="594462" y="133214"/>
                    <a:pt x="576825" y="161365"/>
                    <a:pt x="523786" y="181060"/>
                  </a:cubicBezTo>
                  <a:cubicBezTo>
                    <a:pt x="468150" y="201674"/>
                    <a:pt x="376354" y="213137"/>
                    <a:pt x="335094" y="205664"/>
                  </a:cubicBezTo>
                  <a:cubicBezTo>
                    <a:pt x="254507" y="191098"/>
                    <a:pt x="130032" y="237297"/>
                    <a:pt x="63187" y="225581"/>
                  </a:cubicBezTo>
                  <a:cubicBezTo>
                    <a:pt x="13473" y="216842"/>
                    <a:pt x="-3404" y="193948"/>
                    <a:pt x="554" y="167666"/>
                  </a:cubicBezTo>
                  <a:cubicBezTo>
                    <a:pt x="42003" y="202814"/>
                    <a:pt x="128670" y="195721"/>
                    <a:pt x="163977" y="184543"/>
                  </a:cubicBezTo>
                  <a:cubicBezTo>
                    <a:pt x="212013" y="169312"/>
                    <a:pt x="266160" y="98541"/>
                    <a:pt x="319958" y="130998"/>
                  </a:cubicBezTo>
                  <a:cubicBezTo>
                    <a:pt x="373726" y="163423"/>
                    <a:pt x="496807" y="155222"/>
                    <a:pt x="536642" y="117730"/>
                  </a:cubicBezTo>
                  <a:cubicBezTo>
                    <a:pt x="576508" y="80207"/>
                    <a:pt x="522139" y="0"/>
                    <a:pt x="522139" y="0"/>
                  </a:cubicBezTo>
                  <a:cubicBezTo>
                    <a:pt x="574988" y="36256"/>
                    <a:pt x="620016" y="77072"/>
                    <a:pt x="605481" y="10892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8BFA42B-0E63-B346-AA2A-EE48EF69D494}"/>
                </a:ext>
              </a:extLst>
            </p:cNvPr>
            <p:cNvSpPr/>
            <p:nvPr/>
          </p:nvSpPr>
          <p:spPr>
            <a:xfrm>
              <a:off x="3177273" y="2692715"/>
              <a:ext cx="379677" cy="88671"/>
            </a:xfrm>
            <a:custGeom>
              <a:avLst/>
              <a:gdLst>
                <a:gd name="connsiteX0" fmla="*/ 10 w 379677"/>
                <a:gd name="connsiteY0" fmla="*/ 33547 h 88671"/>
                <a:gd name="connsiteX1" fmla="*/ 109761 w 379677"/>
                <a:gd name="connsiteY1" fmla="*/ 87916 h 88671"/>
                <a:gd name="connsiteX2" fmla="*/ 379641 w 379677"/>
                <a:gd name="connsiteY2" fmla="*/ 33547 h 88671"/>
                <a:gd name="connsiteX3" fmla="*/ 215395 w 379677"/>
                <a:gd name="connsiteY3" fmla="*/ 362 h 88671"/>
                <a:gd name="connsiteX4" fmla="*/ 10 w 379677"/>
                <a:gd name="connsiteY4" fmla="*/ 33547 h 8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77" h="88671">
                  <a:moveTo>
                    <a:pt x="10" y="33547"/>
                  </a:moveTo>
                  <a:cubicBezTo>
                    <a:pt x="-655" y="55807"/>
                    <a:pt x="31358" y="84147"/>
                    <a:pt x="109761" y="87916"/>
                  </a:cubicBezTo>
                  <a:cubicBezTo>
                    <a:pt x="188163" y="91684"/>
                    <a:pt x="382713" y="82532"/>
                    <a:pt x="379641" y="33547"/>
                  </a:cubicBezTo>
                  <a:cubicBezTo>
                    <a:pt x="377583" y="742"/>
                    <a:pt x="274830" y="-1158"/>
                    <a:pt x="215395" y="362"/>
                  </a:cubicBezTo>
                  <a:cubicBezTo>
                    <a:pt x="155960" y="1882"/>
                    <a:pt x="1118" y="-5211"/>
                    <a:pt x="10" y="335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1" name="!!floor">
            <a:extLst>
              <a:ext uri="{FF2B5EF4-FFF2-40B4-BE49-F238E27FC236}">
                <a16:creationId xmlns:a16="http://schemas.microsoft.com/office/drawing/2014/main" id="{E058A890-DE9B-A3F5-D8E9-FA214FC1653D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!!topbanner">
            <a:extLst>
              <a:ext uri="{FF2B5EF4-FFF2-40B4-BE49-F238E27FC236}">
                <a16:creationId xmlns:a16="http://schemas.microsoft.com/office/drawing/2014/main" id="{1C60B34C-91B2-1957-C120-4DB374D625C7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559CC0F-E3CB-3215-26AD-942752332F9E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actually likes Christmas music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19021F2-B536-CB11-512C-886B038E4DF9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won’t stop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eating tinsel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706D574-85A8-9F9D-89F7-977AEBB702E4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cheerful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0F04E8-99E2-4EE0-851C-AB32FCEE7EA1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82119F6-3F42-63F1-FD97-E1F4B4DB4762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20cm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63B4ECD3-DCB9-D31B-A738-35D4BFF6DC9E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0CD5417B-8501-1AB4-AB06-2C8CC8D12EDE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F5F5224E-8064-5C58-4D43-019DD8FD3052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49F2AD81-25D0-B643-AC78-4E36B558D8CF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97EDF49-CBC6-7594-F4B4-30F0300C505A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BE8D363-DB54-D458-77B7-97E9746D2D92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225D06F-DC66-5CCF-6248-5DAD16D06368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4742C91-520A-379F-4DE1-038B03E42E31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0AD4103-9B49-4DA8-C5D4-D4EEA4DCFB98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AAB73C8-9961-C8BD-3F0A-A6755EC218F8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BRAZILIAN HORNED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Ceratophrys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aurita</a:t>
            </a:r>
          </a:p>
        </p:txBody>
      </p:sp>
      <p:sp>
        <p:nvSpPr>
          <p:cNvPr id="4" name="!!4">
            <a:extLst>
              <a:ext uri="{FF2B5EF4-FFF2-40B4-BE49-F238E27FC236}">
                <a16:creationId xmlns:a16="http://schemas.microsoft.com/office/drawing/2014/main" id="{FA70D5B1-F650-1344-4877-51D6A1190BCE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9853FC6-40F0-D99B-9B1E-3409598CD3EA}"/>
              </a:ext>
            </a:extLst>
          </p:cNvPr>
          <p:cNvGrpSpPr/>
          <p:nvPr/>
        </p:nvGrpSpPr>
        <p:grpSpPr>
          <a:xfrm>
            <a:off x="1635124" y="257900"/>
            <a:ext cx="3745981" cy="950361"/>
            <a:chOff x="859518" y="-111346"/>
            <a:chExt cx="1278039" cy="325640"/>
          </a:xfrm>
          <a:solidFill>
            <a:schemeClr val="tx1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24BD1E8-4722-85C2-A3D7-D90409EF659E}"/>
                </a:ext>
              </a:extLst>
            </p:cNvPr>
            <p:cNvSpPr/>
            <p:nvPr/>
          </p:nvSpPr>
          <p:spPr>
            <a:xfrm>
              <a:off x="1024070" y="-40996"/>
              <a:ext cx="630409" cy="234428"/>
            </a:xfrm>
            <a:custGeom>
              <a:avLst/>
              <a:gdLst>
                <a:gd name="connsiteX0" fmla="*/ 181858 w 630409"/>
                <a:gd name="connsiteY0" fmla="*/ 167401 h 234428"/>
                <a:gd name="connsiteX1" fmla="*/ 203956 w 630409"/>
                <a:gd name="connsiteY1" fmla="*/ 130920 h 234428"/>
                <a:gd name="connsiteX2" fmla="*/ 222435 w 630409"/>
                <a:gd name="connsiteY2" fmla="*/ 123014 h 234428"/>
                <a:gd name="connsiteX3" fmla="*/ 229769 w 630409"/>
                <a:gd name="connsiteY3" fmla="*/ 139492 h 234428"/>
                <a:gd name="connsiteX4" fmla="*/ 231578 w 630409"/>
                <a:gd name="connsiteY4" fmla="*/ 191689 h 234428"/>
                <a:gd name="connsiteX5" fmla="*/ 245675 w 630409"/>
                <a:gd name="connsiteY5" fmla="*/ 219026 h 234428"/>
                <a:gd name="connsiteX6" fmla="*/ 266821 w 630409"/>
                <a:gd name="connsiteY6" fmla="*/ 199119 h 234428"/>
                <a:gd name="connsiteX7" fmla="*/ 294539 w 630409"/>
                <a:gd name="connsiteY7" fmla="*/ 148160 h 234428"/>
                <a:gd name="connsiteX8" fmla="*/ 314160 w 630409"/>
                <a:gd name="connsiteY8" fmla="*/ 120347 h 234428"/>
                <a:gd name="connsiteX9" fmla="*/ 354356 w 630409"/>
                <a:gd name="connsiteY9" fmla="*/ 119204 h 234428"/>
                <a:gd name="connsiteX10" fmla="*/ 370548 w 630409"/>
                <a:gd name="connsiteY10" fmla="*/ 28717 h 234428"/>
                <a:gd name="connsiteX11" fmla="*/ 373025 w 630409"/>
                <a:gd name="connsiteY11" fmla="*/ 7285 h 234428"/>
                <a:gd name="connsiteX12" fmla="*/ 381692 w 630409"/>
                <a:gd name="connsiteY12" fmla="*/ 46 h 234428"/>
                <a:gd name="connsiteX13" fmla="*/ 387979 w 630409"/>
                <a:gd name="connsiteY13" fmla="*/ 8238 h 234428"/>
                <a:gd name="connsiteX14" fmla="*/ 385693 w 630409"/>
                <a:gd name="connsiteY14" fmla="*/ 34241 h 234428"/>
                <a:gd name="connsiteX15" fmla="*/ 384740 w 630409"/>
                <a:gd name="connsiteY15" fmla="*/ 162067 h 234428"/>
                <a:gd name="connsiteX16" fmla="*/ 393884 w 630409"/>
                <a:gd name="connsiteY16" fmla="*/ 185212 h 234428"/>
                <a:gd name="connsiteX17" fmla="*/ 409505 w 630409"/>
                <a:gd name="connsiteY17" fmla="*/ 185689 h 234428"/>
                <a:gd name="connsiteX18" fmla="*/ 427317 w 630409"/>
                <a:gd name="connsiteY18" fmla="*/ 153970 h 234428"/>
                <a:gd name="connsiteX19" fmla="*/ 457988 w 630409"/>
                <a:gd name="connsiteY19" fmla="*/ 106155 h 234428"/>
                <a:gd name="connsiteX20" fmla="*/ 514757 w 630409"/>
                <a:gd name="connsiteY20" fmla="*/ 115870 h 234428"/>
                <a:gd name="connsiteX21" fmla="*/ 521710 w 630409"/>
                <a:gd name="connsiteY21" fmla="*/ 150160 h 234428"/>
                <a:gd name="connsiteX22" fmla="*/ 525901 w 630409"/>
                <a:gd name="connsiteY22" fmla="*/ 180450 h 234428"/>
                <a:gd name="connsiteX23" fmla="*/ 598863 w 630409"/>
                <a:gd name="connsiteY23" fmla="*/ 205596 h 234428"/>
                <a:gd name="connsiteX24" fmla="*/ 615722 w 630409"/>
                <a:gd name="connsiteY24" fmla="*/ 190356 h 234428"/>
                <a:gd name="connsiteX25" fmla="*/ 628390 w 630409"/>
                <a:gd name="connsiteY25" fmla="*/ 187784 h 234428"/>
                <a:gd name="connsiteX26" fmla="*/ 626295 w 630409"/>
                <a:gd name="connsiteY26" fmla="*/ 199690 h 234428"/>
                <a:gd name="connsiteX27" fmla="*/ 562763 w 630409"/>
                <a:gd name="connsiteY27" fmla="*/ 229027 h 234428"/>
                <a:gd name="connsiteX28" fmla="*/ 512280 w 630409"/>
                <a:gd name="connsiteY28" fmla="*/ 184736 h 234428"/>
                <a:gd name="connsiteX29" fmla="*/ 508565 w 630409"/>
                <a:gd name="connsiteY29" fmla="*/ 169115 h 234428"/>
                <a:gd name="connsiteX30" fmla="*/ 498279 w 630409"/>
                <a:gd name="connsiteY30" fmla="*/ 196833 h 234428"/>
                <a:gd name="connsiteX31" fmla="*/ 470751 w 630409"/>
                <a:gd name="connsiteY31" fmla="*/ 223884 h 234428"/>
                <a:gd name="connsiteX32" fmla="*/ 441129 w 630409"/>
                <a:gd name="connsiteY32" fmla="*/ 207596 h 234428"/>
                <a:gd name="connsiteX33" fmla="*/ 448082 w 630409"/>
                <a:gd name="connsiteY33" fmla="*/ 154256 h 234428"/>
                <a:gd name="connsiteX34" fmla="*/ 450749 w 630409"/>
                <a:gd name="connsiteY34" fmla="*/ 140635 h 234428"/>
                <a:gd name="connsiteX35" fmla="*/ 439414 w 630409"/>
                <a:gd name="connsiteY35" fmla="*/ 161400 h 234428"/>
                <a:gd name="connsiteX36" fmla="*/ 419602 w 630409"/>
                <a:gd name="connsiteY36" fmla="*/ 195880 h 234428"/>
                <a:gd name="connsiteX37" fmla="*/ 383598 w 630409"/>
                <a:gd name="connsiteY37" fmla="*/ 194928 h 234428"/>
                <a:gd name="connsiteX38" fmla="*/ 373692 w 630409"/>
                <a:gd name="connsiteY38" fmla="*/ 174544 h 234428"/>
                <a:gd name="connsiteX39" fmla="*/ 367881 w 630409"/>
                <a:gd name="connsiteY39" fmla="*/ 152732 h 234428"/>
                <a:gd name="connsiteX40" fmla="*/ 359309 w 630409"/>
                <a:gd name="connsiteY40" fmla="*/ 164162 h 234428"/>
                <a:gd name="connsiteX41" fmla="*/ 345783 w 630409"/>
                <a:gd name="connsiteY41" fmla="*/ 202643 h 234428"/>
                <a:gd name="connsiteX42" fmla="*/ 330353 w 630409"/>
                <a:gd name="connsiteY42" fmla="*/ 223598 h 234428"/>
                <a:gd name="connsiteX43" fmla="*/ 296634 w 630409"/>
                <a:gd name="connsiteY43" fmla="*/ 214264 h 234428"/>
                <a:gd name="connsiteX44" fmla="*/ 294158 w 630409"/>
                <a:gd name="connsiteY44" fmla="*/ 180069 h 234428"/>
                <a:gd name="connsiteX45" fmla="*/ 283109 w 630409"/>
                <a:gd name="connsiteY45" fmla="*/ 199881 h 234428"/>
                <a:gd name="connsiteX46" fmla="*/ 262821 w 630409"/>
                <a:gd name="connsiteY46" fmla="*/ 227122 h 234428"/>
                <a:gd name="connsiteX47" fmla="*/ 226625 w 630409"/>
                <a:gd name="connsiteY47" fmla="*/ 221122 h 234428"/>
                <a:gd name="connsiteX48" fmla="*/ 217005 w 630409"/>
                <a:gd name="connsiteY48" fmla="*/ 181783 h 234428"/>
                <a:gd name="connsiteX49" fmla="*/ 217005 w 630409"/>
                <a:gd name="connsiteY49" fmla="*/ 140921 h 234428"/>
                <a:gd name="connsiteX50" fmla="*/ 207290 w 630409"/>
                <a:gd name="connsiteY50" fmla="*/ 150922 h 234428"/>
                <a:gd name="connsiteX51" fmla="*/ 180334 w 630409"/>
                <a:gd name="connsiteY51" fmla="*/ 210930 h 234428"/>
                <a:gd name="connsiteX52" fmla="*/ 176810 w 630409"/>
                <a:gd name="connsiteY52" fmla="*/ 219312 h 234428"/>
                <a:gd name="connsiteX53" fmla="*/ 167285 w 630409"/>
                <a:gd name="connsiteY53" fmla="*/ 223598 h 234428"/>
                <a:gd name="connsiteX54" fmla="*/ 162713 w 630409"/>
                <a:gd name="connsiteY54" fmla="*/ 215407 h 234428"/>
                <a:gd name="connsiteX55" fmla="*/ 164332 w 630409"/>
                <a:gd name="connsiteY55" fmla="*/ 183498 h 234428"/>
                <a:gd name="connsiteX56" fmla="*/ 152140 w 630409"/>
                <a:gd name="connsiteY56" fmla="*/ 204167 h 234428"/>
                <a:gd name="connsiteX57" fmla="*/ 130042 w 630409"/>
                <a:gd name="connsiteY57" fmla="*/ 225217 h 234428"/>
                <a:gd name="connsiteX58" fmla="*/ 96133 w 630409"/>
                <a:gd name="connsiteY58" fmla="*/ 215026 h 234428"/>
                <a:gd name="connsiteX59" fmla="*/ 88989 w 630409"/>
                <a:gd name="connsiteY59" fmla="*/ 188927 h 234428"/>
                <a:gd name="connsiteX60" fmla="*/ 87084 w 630409"/>
                <a:gd name="connsiteY60" fmla="*/ 173878 h 234428"/>
                <a:gd name="connsiteX61" fmla="*/ 24029 w 630409"/>
                <a:gd name="connsiteY61" fmla="*/ 152637 h 234428"/>
                <a:gd name="connsiteX62" fmla="*/ 17456 w 630409"/>
                <a:gd name="connsiteY62" fmla="*/ 197309 h 234428"/>
                <a:gd name="connsiteX63" fmla="*/ 14980 w 630409"/>
                <a:gd name="connsiteY63" fmla="*/ 221026 h 234428"/>
                <a:gd name="connsiteX64" fmla="*/ 6979 w 630409"/>
                <a:gd name="connsiteY64" fmla="*/ 231504 h 234428"/>
                <a:gd name="connsiteX65" fmla="*/ 121 w 630409"/>
                <a:gd name="connsiteY65" fmla="*/ 220550 h 234428"/>
                <a:gd name="connsiteX66" fmla="*/ 5169 w 630409"/>
                <a:gd name="connsiteY66" fmla="*/ 173116 h 234428"/>
                <a:gd name="connsiteX67" fmla="*/ 13646 w 630409"/>
                <a:gd name="connsiteY67" fmla="*/ 102059 h 234428"/>
                <a:gd name="connsiteX68" fmla="*/ 22219 w 630409"/>
                <a:gd name="connsiteY68" fmla="*/ 91296 h 234428"/>
                <a:gd name="connsiteX69" fmla="*/ 27172 w 630409"/>
                <a:gd name="connsiteY69" fmla="*/ 104250 h 234428"/>
                <a:gd name="connsiteX70" fmla="*/ 25743 w 630409"/>
                <a:gd name="connsiteY70" fmla="*/ 128634 h 234428"/>
                <a:gd name="connsiteX71" fmla="*/ 58128 w 630409"/>
                <a:gd name="connsiteY71" fmla="*/ 159971 h 234428"/>
                <a:gd name="connsiteX72" fmla="*/ 72797 w 630409"/>
                <a:gd name="connsiteY72" fmla="*/ 161495 h 234428"/>
                <a:gd name="connsiteX73" fmla="*/ 90894 w 630409"/>
                <a:gd name="connsiteY73" fmla="*/ 146446 h 234428"/>
                <a:gd name="connsiteX74" fmla="*/ 102991 w 630409"/>
                <a:gd name="connsiteY74" fmla="*/ 113775 h 234428"/>
                <a:gd name="connsiteX75" fmla="*/ 120231 w 630409"/>
                <a:gd name="connsiteY75" fmla="*/ 105298 h 234428"/>
                <a:gd name="connsiteX76" fmla="*/ 130137 w 630409"/>
                <a:gd name="connsiteY76" fmla="*/ 122633 h 234428"/>
                <a:gd name="connsiteX77" fmla="*/ 109563 w 630409"/>
                <a:gd name="connsiteY77" fmla="*/ 161400 h 234428"/>
                <a:gd name="connsiteX78" fmla="*/ 102039 w 630409"/>
                <a:gd name="connsiteY78" fmla="*/ 178831 h 234428"/>
                <a:gd name="connsiteX79" fmla="*/ 104420 w 630409"/>
                <a:gd name="connsiteY79" fmla="*/ 197976 h 234428"/>
                <a:gd name="connsiteX80" fmla="*/ 132138 w 630409"/>
                <a:gd name="connsiteY80" fmla="*/ 206358 h 234428"/>
                <a:gd name="connsiteX81" fmla="*/ 150806 w 630409"/>
                <a:gd name="connsiteY81" fmla="*/ 176735 h 234428"/>
                <a:gd name="connsiteX82" fmla="*/ 165189 w 630409"/>
                <a:gd name="connsiteY82" fmla="*/ 136063 h 234428"/>
                <a:gd name="connsiteX83" fmla="*/ 175952 w 630409"/>
                <a:gd name="connsiteY83" fmla="*/ 126729 h 234428"/>
                <a:gd name="connsiteX84" fmla="*/ 181953 w 630409"/>
                <a:gd name="connsiteY84" fmla="*/ 138826 h 234428"/>
                <a:gd name="connsiteX85" fmla="*/ 181953 w 630409"/>
                <a:gd name="connsiteY85" fmla="*/ 167686 h 234428"/>
                <a:gd name="connsiteX86" fmla="*/ 453035 w 630409"/>
                <a:gd name="connsiteY86" fmla="*/ 193023 h 234428"/>
                <a:gd name="connsiteX87" fmla="*/ 460179 w 630409"/>
                <a:gd name="connsiteY87" fmla="*/ 210549 h 234428"/>
                <a:gd name="connsiteX88" fmla="*/ 477038 w 630409"/>
                <a:gd name="connsiteY88" fmla="*/ 203500 h 234428"/>
                <a:gd name="connsiteX89" fmla="*/ 484182 w 630409"/>
                <a:gd name="connsiteY89" fmla="*/ 193309 h 234428"/>
                <a:gd name="connsiteX90" fmla="*/ 502279 w 630409"/>
                <a:gd name="connsiteY90" fmla="*/ 129110 h 234428"/>
                <a:gd name="connsiteX91" fmla="*/ 494088 w 630409"/>
                <a:gd name="connsiteY91" fmla="*/ 112632 h 234428"/>
                <a:gd name="connsiteX92" fmla="*/ 481705 w 630409"/>
                <a:gd name="connsiteY92" fmla="*/ 119776 h 234428"/>
                <a:gd name="connsiteX93" fmla="*/ 453035 w 630409"/>
                <a:gd name="connsiteY93" fmla="*/ 192928 h 234428"/>
                <a:gd name="connsiteX94" fmla="*/ 349022 w 630409"/>
                <a:gd name="connsiteY94" fmla="*/ 146446 h 234428"/>
                <a:gd name="connsiteX95" fmla="*/ 338449 w 630409"/>
                <a:gd name="connsiteY95" fmla="*/ 130444 h 234428"/>
                <a:gd name="connsiteX96" fmla="*/ 324447 w 630409"/>
                <a:gd name="connsiteY96" fmla="*/ 132730 h 234428"/>
                <a:gd name="connsiteX97" fmla="*/ 308636 w 630409"/>
                <a:gd name="connsiteY97" fmla="*/ 204548 h 234428"/>
                <a:gd name="connsiteX98" fmla="*/ 313875 w 630409"/>
                <a:gd name="connsiteY98" fmla="*/ 215121 h 234428"/>
                <a:gd name="connsiteX99" fmla="*/ 324828 w 630409"/>
                <a:gd name="connsiteY99" fmla="*/ 208644 h 234428"/>
                <a:gd name="connsiteX100" fmla="*/ 349022 w 630409"/>
                <a:gd name="connsiteY100" fmla="*/ 146541 h 234428"/>
                <a:gd name="connsiteX101" fmla="*/ 106992 w 630409"/>
                <a:gd name="connsiteY101" fmla="*/ 142255 h 234428"/>
                <a:gd name="connsiteX102" fmla="*/ 115278 w 630409"/>
                <a:gd name="connsiteY102" fmla="*/ 120919 h 234428"/>
                <a:gd name="connsiteX103" fmla="*/ 106992 w 630409"/>
                <a:gd name="connsiteY103" fmla="*/ 142255 h 234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30409" h="234428">
                  <a:moveTo>
                    <a:pt x="181858" y="167401"/>
                  </a:moveTo>
                  <a:cubicBezTo>
                    <a:pt x="189764" y="153208"/>
                    <a:pt x="195288" y="141112"/>
                    <a:pt x="203956" y="130920"/>
                  </a:cubicBezTo>
                  <a:cubicBezTo>
                    <a:pt x="208718" y="125205"/>
                    <a:pt x="214243" y="119871"/>
                    <a:pt x="222435" y="123014"/>
                  </a:cubicBezTo>
                  <a:cubicBezTo>
                    <a:pt x="229864" y="125872"/>
                    <a:pt x="229578" y="132920"/>
                    <a:pt x="229769" y="139492"/>
                  </a:cubicBezTo>
                  <a:cubicBezTo>
                    <a:pt x="230340" y="156923"/>
                    <a:pt x="228149" y="174449"/>
                    <a:pt x="231578" y="191689"/>
                  </a:cubicBezTo>
                  <a:cubicBezTo>
                    <a:pt x="233674" y="202262"/>
                    <a:pt x="233579" y="216931"/>
                    <a:pt x="245675" y="219026"/>
                  </a:cubicBezTo>
                  <a:cubicBezTo>
                    <a:pt x="256058" y="220836"/>
                    <a:pt x="261773" y="207787"/>
                    <a:pt x="266821" y="199119"/>
                  </a:cubicBezTo>
                  <a:cubicBezTo>
                    <a:pt x="276632" y="182450"/>
                    <a:pt x="285204" y="165115"/>
                    <a:pt x="294539" y="148160"/>
                  </a:cubicBezTo>
                  <a:cubicBezTo>
                    <a:pt x="299968" y="138159"/>
                    <a:pt x="305778" y="128348"/>
                    <a:pt x="314160" y="120347"/>
                  </a:cubicBezTo>
                  <a:cubicBezTo>
                    <a:pt x="329496" y="105583"/>
                    <a:pt x="336925" y="105107"/>
                    <a:pt x="354356" y="119204"/>
                  </a:cubicBezTo>
                  <a:cubicBezTo>
                    <a:pt x="360452" y="88629"/>
                    <a:pt x="368262" y="59197"/>
                    <a:pt x="370548" y="28717"/>
                  </a:cubicBezTo>
                  <a:cubicBezTo>
                    <a:pt x="371120" y="21573"/>
                    <a:pt x="371786" y="14334"/>
                    <a:pt x="373025" y="7285"/>
                  </a:cubicBezTo>
                  <a:cubicBezTo>
                    <a:pt x="373787" y="2809"/>
                    <a:pt x="376644" y="-430"/>
                    <a:pt x="381692" y="46"/>
                  </a:cubicBezTo>
                  <a:cubicBezTo>
                    <a:pt x="386455" y="427"/>
                    <a:pt x="388169" y="4428"/>
                    <a:pt x="387979" y="8238"/>
                  </a:cubicBezTo>
                  <a:cubicBezTo>
                    <a:pt x="387693" y="16906"/>
                    <a:pt x="387027" y="25669"/>
                    <a:pt x="385693" y="34241"/>
                  </a:cubicBezTo>
                  <a:cubicBezTo>
                    <a:pt x="378930" y="76818"/>
                    <a:pt x="376740" y="119395"/>
                    <a:pt x="384740" y="162067"/>
                  </a:cubicBezTo>
                  <a:cubicBezTo>
                    <a:pt x="386265" y="170258"/>
                    <a:pt x="389217" y="178164"/>
                    <a:pt x="393884" y="185212"/>
                  </a:cubicBezTo>
                  <a:cubicBezTo>
                    <a:pt x="399409" y="193404"/>
                    <a:pt x="404171" y="193880"/>
                    <a:pt x="409505" y="185689"/>
                  </a:cubicBezTo>
                  <a:cubicBezTo>
                    <a:pt x="416078" y="175592"/>
                    <a:pt x="421602" y="164734"/>
                    <a:pt x="427317" y="153970"/>
                  </a:cubicBezTo>
                  <a:cubicBezTo>
                    <a:pt x="436175" y="137206"/>
                    <a:pt x="444938" y="120252"/>
                    <a:pt x="457988" y="106155"/>
                  </a:cubicBezTo>
                  <a:cubicBezTo>
                    <a:pt x="478467" y="84057"/>
                    <a:pt x="502755" y="88438"/>
                    <a:pt x="514757" y="115870"/>
                  </a:cubicBezTo>
                  <a:cubicBezTo>
                    <a:pt x="519519" y="126919"/>
                    <a:pt x="521424" y="138349"/>
                    <a:pt x="521710" y="150160"/>
                  </a:cubicBezTo>
                  <a:cubicBezTo>
                    <a:pt x="521900" y="160447"/>
                    <a:pt x="523044" y="170544"/>
                    <a:pt x="525901" y="180450"/>
                  </a:cubicBezTo>
                  <a:cubicBezTo>
                    <a:pt x="535617" y="214264"/>
                    <a:pt x="570192" y="226360"/>
                    <a:pt x="598863" y="205596"/>
                  </a:cubicBezTo>
                  <a:cubicBezTo>
                    <a:pt x="604959" y="201214"/>
                    <a:pt x="610197" y="195595"/>
                    <a:pt x="615722" y="190356"/>
                  </a:cubicBezTo>
                  <a:cubicBezTo>
                    <a:pt x="619532" y="186736"/>
                    <a:pt x="623723" y="183117"/>
                    <a:pt x="628390" y="187784"/>
                  </a:cubicBezTo>
                  <a:cubicBezTo>
                    <a:pt x="632581" y="191880"/>
                    <a:pt x="629438" y="196166"/>
                    <a:pt x="626295" y="199690"/>
                  </a:cubicBezTo>
                  <a:cubicBezTo>
                    <a:pt x="609245" y="218455"/>
                    <a:pt x="589814" y="232075"/>
                    <a:pt x="562763" y="229027"/>
                  </a:cubicBezTo>
                  <a:cubicBezTo>
                    <a:pt x="535807" y="225979"/>
                    <a:pt x="519710" y="210168"/>
                    <a:pt x="512280" y="184736"/>
                  </a:cubicBezTo>
                  <a:cubicBezTo>
                    <a:pt x="510947" y="180164"/>
                    <a:pt x="510090" y="175402"/>
                    <a:pt x="508565" y="169115"/>
                  </a:cubicBezTo>
                  <a:cubicBezTo>
                    <a:pt x="504755" y="179402"/>
                    <a:pt x="502088" y="188356"/>
                    <a:pt x="498279" y="196833"/>
                  </a:cubicBezTo>
                  <a:cubicBezTo>
                    <a:pt x="492754" y="209311"/>
                    <a:pt x="484563" y="219598"/>
                    <a:pt x="470751" y="223884"/>
                  </a:cubicBezTo>
                  <a:cubicBezTo>
                    <a:pt x="456464" y="228361"/>
                    <a:pt x="444748" y="222074"/>
                    <a:pt x="441129" y="207596"/>
                  </a:cubicBezTo>
                  <a:cubicBezTo>
                    <a:pt x="436461" y="188927"/>
                    <a:pt x="442652" y="171592"/>
                    <a:pt x="448082" y="154256"/>
                  </a:cubicBezTo>
                  <a:cubicBezTo>
                    <a:pt x="449415" y="149970"/>
                    <a:pt x="451130" y="145874"/>
                    <a:pt x="450749" y="140635"/>
                  </a:cubicBezTo>
                  <a:cubicBezTo>
                    <a:pt x="446939" y="147589"/>
                    <a:pt x="443129" y="154447"/>
                    <a:pt x="439414" y="161400"/>
                  </a:cubicBezTo>
                  <a:cubicBezTo>
                    <a:pt x="433223" y="173116"/>
                    <a:pt x="427889" y="185403"/>
                    <a:pt x="419602" y="195880"/>
                  </a:cubicBezTo>
                  <a:cubicBezTo>
                    <a:pt x="408553" y="209787"/>
                    <a:pt x="394075" y="209311"/>
                    <a:pt x="383598" y="194928"/>
                  </a:cubicBezTo>
                  <a:cubicBezTo>
                    <a:pt x="379025" y="188737"/>
                    <a:pt x="375977" y="181783"/>
                    <a:pt x="373692" y="174544"/>
                  </a:cubicBezTo>
                  <a:cubicBezTo>
                    <a:pt x="371405" y="167401"/>
                    <a:pt x="369786" y="160066"/>
                    <a:pt x="367881" y="152732"/>
                  </a:cubicBezTo>
                  <a:cubicBezTo>
                    <a:pt x="361880" y="154637"/>
                    <a:pt x="360642" y="159114"/>
                    <a:pt x="359309" y="164162"/>
                  </a:cubicBezTo>
                  <a:cubicBezTo>
                    <a:pt x="356070" y="177402"/>
                    <a:pt x="351975" y="190451"/>
                    <a:pt x="345783" y="202643"/>
                  </a:cubicBezTo>
                  <a:cubicBezTo>
                    <a:pt x="341783" y="210454"/>
                    <a:pt x="337020" y="217788"/>
                    <a:pt x="330353" y="223598"/>
                  </a:cubicBezTo>
                  <a:cubicBezTo>
                    <a:pt x="316542" y="235409"/>
                    <a:pt x="302635" y="231409"/>
                    <a:pt x="296634" y="214264"/>
                  </a:cubicBezTo>
                  <a:cubicBezTo>
                    <a:pt x="293015" y="203881"/>
                    <a:pt x="295396" y="193213"/>
                    <a:pt x="294158" y="180069"/>
                  </a:cubicBezTo>
                  <a:cubicBezTo>
                    <a:pt x="289776" y="187879"/>
                    <a:pt x="286538" y="193880"/>
                    <a:pt x="283109" y="199881"/>
                  </a:cubicBezTo>
                  <a:cubicBezTo>
                    <a:pt x="277489" y="209787"/>
                    <a:pt x="271584" y="219598"/>
                    <a:pt x="262821" y="227122"/>
                  </a:cubicBezTo>
                  <a:cubicBezTo>
                    <a:pt x="249390" y="238648"/>
                    <a:pt x="235674" y="236457"/>
                    <a:pt x="226625" y="221122"/>
                  </a:cubicBezTo>
                  <a:cubicBezTo>
                    <a:pt x="219577" y="209025"/>
                    <a:pt x="217005" y="195690"/>
                    <a:pt x="217005" y="181783"/>
                  </a:cubicBezTo>
                  <a:cubicBezTo>
                    <a:pt x="217005" y="168544"/>
                    <a:pt x="217005" y="155399"/>
                    <a:pt x="217005" y="140921"/>
                  </a:cubicBezTo>
                  <a:cubicBezTo>
                    <a:pt x="211100" y="143017"/>
                    <a:pt x="209480" y="147398"/>
                    <a:pt x="207290" y="150922"/>
                  </a:cubicBezTo>
                  <a:cubicBezTo>
                    <a:pt x="195574" y="169687"/>
                    <a:pt x="188335" y="190546"/>
                    <a:pt x="180334" y="210930"/>
                  </a:cubicBezTo>
                  <a:cubicBezTo>
                    <a:pt x="179191" y="213787"/>
                    <a:pt x="178239" y="216645"/>
                    <a:pt x="176810" y="219312"/>
                  </a:cubicBezTo>
                  <a:cubicBezTo>
                    <a:pt x="174810" y="223027"/>
                    <a:pt x="171571" y="224836"/>
                    <a:pt x="167285" y="223598"/>
                  </a:cubicBezTo>
                  <a:cubicBezTo>
                    <a:pt x="163284" y="222360"/>
                    <a:pt x="162713" y="219121"/>
                    <a:pt x="162713" y="215407"/>
                  </a:cubicBezTo>
                  <a:cubicBezTo>
                    <a:pt x="162522" y="205405"/>
                    <a:pt x="166237" y="195499"/>
                    <a:pt x="164332" y="183498"/>
                  </a:cubicBezTo>
                  <a:cubicBezTo>
                    <a:pt x="159665" y="191404"/>
                    <a:pt x="156141" y="197881"/>
                    <a:pt x="152140" y="204167"/>
                  </a:cubicBezTo>
                  <a:cubicBezTo>
                    <a:pt x="146425" y="212835"/>
                    <a:pt x="139281" y="220264"/>
                    <a:pt x="130042" y="225217"/>
                  </a:cubicBezTo>
                  <a:cubicBezTo>
                    <a:pt x="116517" y="232456"/>
                    <a:pt x="103658" y="228551"/>
                    <a:pt x="96133" y="215026"/>
                  </a:cubicBezTo>
                  <a:cubicBezTo>
                    <a:pt x="91656" y="206929"/>
                    <a:pt x="89751" y="198071"/>
                    <a:pt x="88989" y="188927"/>
                  </a:cubicBezTo>
                  <a:cubicBezTo>
                    <a:pt x="88608" y="184069"/>
                    <a:pt x="87751" y="179307"/>
                    <a:pt x="87084" y="173878"/>
                  </a:cubicBezTo>
                  <a:cubicBezTo>
                    <a:pt x="62224" y="178450"/>
                    <a:pt x="41078" y="173497"/>
                    <a:pt x="24029" y="152637"/>
                  </a:cubicBezTo>
                  <a:cubicBezTo>
                    <a:pt x="19457" y="168258"/>
                    <a:pt x="19647" y="182926"/>
                    <a:pt x="17456" y="197309"/>
                  </a:cubicBezTo>
                  <a:cubicBezTo>
                    <a:pt x="16314" y="205120"/>
                    <a:pt x="15647" y="213121"/>
                    <a:pt x="14980" y="221026"/>
                  </a:cubicBezTo>
                  <a:cubicBezTo>
                    <a:pt x="14504" y="226265"/>
                    <a:pt x="13266" y="231599"/>
                    <a:pt x="6979" y="231504"/>
                  </a:cubicBezTo>
                  <a:cubicBezTo>
                    <a:pt x="311" y="231409"/>
                    <a:pt x="-355" y="225598"/>
                    <a:pt x="121" y="220550"/>
                  </a:cubicBezTo>
                  <a:cubicBezTo>
                    <a:pt x="1550" y="204739"/>
                    <a:pt x="3359" y="188927"/>
                    <a:pt x="5169" y="173116"/>
                  </a:cubicBezTo>
                  <a:cubicBezTo>
                    <a:pt x="7931" y="149398"/>
                    <a:pt x="10789" y="125681"/>
                    <a:pt x="13646" y="102059"/>
                  </a:cubicBezTo>
                  <a:cubicBezTo>
                    <a:pt x="14313" y="96820"/>
                    <a:pt x="14694" y="90058"/>
                    <a:pt x="22219" y="91296"/>
                  </a:cubicBezTo>
                  <a:cubicBezTo>
                    <a:pt x="29458" y="92534"/>
                    <a:pt x="27839" y="98821"/>
                    <a:pt x="27172" y="104250"/>
                  </a:cubicBezTo>
                  <a:cubicBezTo>
                    <a:pt x="26219" y="112537"/>
                    <a:pt x="22124" y="123109"/>
                    <a:pt x="25743" y="128634"/>
                  </a:cubicBezTo>
                  <a:cubicBezTo>
                    <a:pt x="33744" y="141112"/>
                    <a:pt x="40412" y="156637"/>
                    <a:pt x="58128" y="159971"/>
                  </a:cubicBezTo>
                  <a:cubicBezTo>
                    <a:pt x="62986" y="160924"/>
                    <a:pt x="67844" y="161590"/>
                    <a:pt x="72797" y="161495"/>
                  </a:cubicBezTo>
                  <a:cubicBezTo>
                    <a:pt x="82989" y="161495"/>
                    <a:pt x="89846" y="158828"/>
                    <a:pt x="90894" y="146446"/>
                  </a:cubicBezTo>
                  <a:cubicBezTo>
                    <a:pt x="91847" y="134825"/>
                    <a:pt x="95752" y="123395"/>
                    <a:pt x="102991" y="113775"/>
                  </a:cubicBezTo>
                  <a:cubicBezTo>
                    <a:pt x="107182" y="108155"/>
                    <a:pt x="112516" y="103202"/>
                    <a:pt x="120231" y="105298"/>
                  </a:cubicBezTo>
                  <a:cubicBezTo>
                    <a:pt x="128899" y="107679"/>
                    <a:pt x="130137" y="115299"/>
                    <a:pt x="130137" y="122633"/>
                  </a:cubicBezTo>
                  <a:cubicBezTo>
                    <a:pt x="130137" y="139016"/>
                    <a:pt x="122041" y="151780"/>
                    <a:pt x="109563" y="161400"/>
                  </a:cubicBezTo>
                  <a:cubicBezTo>
                    <a:pt x="103181" y="166258"/>
                    <a:pt x="101086" y="171592"/>
                    <a:pt x="102039" y="178831"/>
                  </a:cubicBezTo>
                  <a:cubicBezTo>
                    <a:pt x="102800" y="185212"/>
                    <a:pt x="102991" y="191785"/>
                    <a:pt x="104420" y="197976"/>
                  </a:cubicBezTo>
                  <a:cubicBezTo>
                    <a:pt x="108801" y="216645"/>
                    <a:pt x="118326" y="219502"/>
                    <a:pt x="132138" y="206358"/>
                  </a:cubicBezTo>
                  <a:cubicBezTo>
                    <a:pt x="140805" y="198071"/>
                    <a:pt x="146616" y="187784"/>
                    <a:pt x="150806" y="176735"/>
                  </a:cubicBezTo>
                  <a:cubicBezTo>
                    <a:pt x="155950" y="163305"/>
                    <a:pt x="160236" y="149589"/>
                    <a:pt x="165189" y="136063"/>
                  </a:cubicBezTo>
                  <a:cubicBezTo>
                    <a:pt x="166999" y="131110"/>
                    <a:pt x="168904" y="125110"/>
                    <a:pt x="175952" y="126729"/>
                  </a:cubicBezTo>
                  <a:cubicBezTo>
                    <a:pt x="182144" y="128158"/>
                    <a:pt x="181953" y="133777"/>
                    <a:pt x="181953" y="138826"/>
                  </a:cubicBezTo>
                  <a:cubicBezTo>
                    <a:pt x="181953" y="147493"/>
                    <a:pt x="181953" y="156161"/>
                    <a:pt x="181953" y="167686"/>
                  </a:cubicBezTo>
                  <a:close/>
                  <a:moveTo>
                    <a:pt x="453035" y="193023"/>
                  </a:moveTo>
                  <a:cubicBezTo>
                    <a:pt x="453606" y="200452"/>
                    <a:pt x="452844" y="208072"/>
                    <a:pt x="460179" y="210549"/>
                  </a:cubicBezTo>
                  <a:cubicBezTo>
                    <a:pt x="466941" y="212930"/>
                    <a:pt x="472561" y="208263"/>
                    <a:pt x="477038" y="203500"/>
                  </a:cubicBezTo>
                  <a:cubicBezTo>
                    <a:pt x="479895" y="200548"/>
                    <a:pt x="482372" y="197023"/>
                    <a:pt x="484182" y="193309"/>
                  </a:cubicBezTo>
                  <a:cubicBezTo>
                    <a:pt x="494088" y="173020"/>
                    <a:pt x="497040" y="150732"/>
                    <a:pt x="502279" y="129110"/>
                  </a:cubicBezTo>
                  <a:cubicBezTo>
                    <a:pt x="503803" y="122633"/>
                    <a:pt x="499326" y="115870"/>
                    <a:pt x="494088" y="112632"/>
                  </a:cubicBezTo>
                  <a:cubicBezTo>
                    <a:pt x="488277" y="109108"/>
                    <a:pt x="484753" y="115870"/>
                    <a:pt x="481705" y="119776"/>
                  </a:cubicBezTo>
                  <a:cubicBezTo>
                    <a:pt x="464846" y="141588"/>
                    <a:pt x="456750" y="166924"/>
                    <a:pt x="453035" y="192928"/>
                  </a:cubicBezTo>
                  <a:close/>
                  <a:moveTo>
                    <a:pt x="349022" y="146446"/>
                  </a:moveTo>
                  <a:cubicBezTo>
                    <a:pt x="349212" y="139016"/>
                    <a:pt x="343402" y="134825"/>
                    <a:pt x="338449" y="130444"/>
                  </a:cubicBezTo>
                  <a:cubicBezTo>
                    <a:pt x="333115" y="125776"/>
                    <a:pt x="328067" y="126253"/>
                    <a:pt x="324447" y="132730"/>
                  </a:cubicBezTo>
                  <a:cubicBezTo>
                    <a:pt x="312350" y="155113"/>
                    <a:pt x="306064" y="178926"/>
                    <a:pt x="308636" y="204548"/>
                  </a:cubicBezTo>
                  <a:cubicBezTo>
                    <a:pt x="309017" y="208549"/>
                    <a:pt x="309398" y="213692"/>
                    <a:pt x="313875" y="215121"/>
                  </a:cubicBezTo>
                  <a:cubicBezTo>
                    <a:pt x="319018" y="216740"/>
                    <a:pt x="322066" y="212073"/>
                    <a:pt x="324828" y="208644"/>
                  </a:cubicBezTo>
                  <a:cubicBezTo>
                    <a:pt x="339402" y="190642"/>
                    <a:pt x="343497" y="168544"/>
                    <a:pt x="349022" y="146541"/>
                  </a:cubicBezTo>
                  <a:close/>
                  <a:moveTo>
                    <a:pt x="106992" y="142255"/>
                  </a:moveTo>
                  <a:cubicBezTo>
                    <a:pt x="112706" y="137111"/>
                    <a:pt x="116135" y="131110"/>
                    <a:pt x="115278" y="120919"/>
                  </a:cubicBezTo>
                  <a:cubicBezTo>
                    <a:pt x="109468" y="128348"/>
                    <a:pt x="107372" y="134920"/>
                    <a:pt x="106992" y="1422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4140B48-CFA4-427F-E0F9-FD216D7A4D58}"/>
                </a:ext>
              </a:extLst>
            </p:cNvPr>
            <p:cNvSpPr/>
            <p:nvPr/>
          </p:nvSpPr>
          <p:spPr>
            <a:xfrm>
              <a:off x="1743824" y="-111346"/>
              <a:ext cx="393733" cy="316374"/>
            </a:xfrm>
            <a:custGeom>
              <a:avLst/>
              <a:gdLst>
                <a:gd name="connsiteX0" fmla="*/ 246297 w 393733"/>
                <a:gd name="connsiteY0" fmla="*/ 278423 h 316374"/>
                <a:gd name="connsiteX1" fmla="*/ 141808 w 393733"/>
                <a:gd name="connsiteY1" fmla="*/ 268802 h 316374"/>
                <a:gd name="connsiteX2" fmla="*/ 114281 w 393733"/>
                <a:gd name="connsiteY2" fmla="*/ 284328 h 316374"/>
                <a:gd name="connsiteX3" fmla="*/ 49987 w 393733"/>
                <a:gd name="connsiteY3" fmla="*/ 275470 h 316374"/>
                <a:gd name="connsiteX4" fmla="*/ 30270 w 393733"/>
                <a:gd name="connsiteY4" fmla="*/ 277089 h 316374"/>
                <a:gd name="connsiteX5" fmla="*/ 15983 w 393733"/>
                <a:gd name="connsiteY5" fmla="*/ 307664 h 316374"/>
                <a:gd name="connsiteX6" fmla="*/ 5886 w 393733"/>
                <a:gd name="connsiteY6" fmla="*/ 316046 h 316374"/>
                <a:gd name="connsiteX7" fmla="*/ 1219 w 393733"/>
                <a:gd name="connsiteY7" fmla="*/ 302997 h 316374"/>
                <a:gd name="connsiteX8" fmla="*/ 32556 w 393733"/>
                <a:gd name="connsiteY8" fmla="*/ 57442 h 316374"/>
                <a:gd name="connsiteX9" fmla="*/ 33795 w 393733"/>
                <a:gd name="connsiteY9" fmla="*/ 12008 h 316374"/>
                <a:gd name="connsiteX10" fmla="*/ 42272 w 393733"/>
                <a:gd name="connsiteY10" fmla="*/ 102 h 316374"/>
                <a:gd name="connsiteX11" fmla="*/ 48368 w 393733"/>
                <a:gd name="connsiteY11" fmla="*/ 13627 h 316374"/>
                <a:gd name="connsiteX12" fmla="*/ 46558 w 393733"/>
                <a:gd name="connsiteY12" fmla="*/ 55537 h 316374"/>
                <a:gd name="connsiteX13" fmla="*/ 35128 w 393733"/>
                <a:gd name="connsiteY13" fmla="*/ 231083 h 316374"/>
                <a:gd name="connsiteX14" fmla="*/ 31032 w 393733"/>
                <a:gd name="connsiteY14" fmla="*/ 254419 h 316374"/>
                <a:gd name="connsiteX15" fmla="*/ 32080 w 393733"/>
                <a:gd name="connsiteY15" fmla="*/ 256515 h 316374"/>
                <a:gd name="connsiteX16" fmla="*/ 65322 w 393733"/>
                <a:gd name="connsiteY16" fmla="*/ 270040 h 316374"/>
                <a:gd name="connsiteX17" fmla="*/ 96945 w 393733"/>
                <a:gd name="connsiteY17" fmla="*/ 276136 h 316374"/>
                <a:gd name="connsiteX18" fmla="*/ 116662 w 393733"/>
                <a:gd name="connsiteY18" fmla="*/ 267278 h 316374"/>
                <a:gd name="connsiteX19" fmla="*/ 137331 w 393733"/>
                <a:gd name="connsiteY19" fmla="*/ 234512 h 316374"/>
                <a:gd name="connsiteX20" fmla="*/ 155334 w 393733"/>
                <a:gd name="connsiteY20" fmla="*/ 189554 h 316374"/>
                <a:gd name="connsiteX21" fmla="*/ 175812 w 393733"/>
                <a:gd name="connsiteY21" fmla="*/ 183458 h 316374"/>
                <a:gd name="connsiteX22" fmla="*/ 183527 w 393733"/>
                <a:gd name="connsiteY22" fmla="*/ 202984 h 316374"/>
                <a:gd name="connsiteX23" fmla="*/ 160287 w 393733"/>
                <a:gd name="connsiteY23" fmla="*/ 250133 h 316374"/>
                <a:gd name="connsiteX24" fmla="*/ 159334 w 393733"/>
                <a:gd name="connsiteY24" fmla="*/ 267755 h 316374"/>
                <a:gd name="connsiteX25" fmla="*/ 233724 w 393733"/>
                <a:gd name="connsiteY25" fmla="*/ 270231 h 316374"/>
                <a:gd name="connsiteX26" fmla="*/ 235343 w 393733"/>
                <a:gd name="connsiteY26" fmla="*/ 256896 h 316374"/>
                <a:gd name="connsiteX27" fmla="*/ 230867 w 393733"/>
                <a:gd name="connsiteY27" fmla="*/ 207652 h 316374"/>
                <a:gd name="connsiteX28" fmla="*/ 254965 w 393733"/>
                <a:gd name="connsiteY28" fmla="*/ 185458 h 316374"/>
                <a:gd name="connsiteX29" fmla="*/ 275158 w 393733"/>
                <a:gd name="connsiteY29" fmla="*/ 208223 h 316374"/>
                <a:gd name="connsiteX30" fmla="*/ 259156 w 393733"/>
                <a:gd name="connsiteY30" fmla="*/ 257467 h 316374"/>
                <a:gd name="connsiteX31" fmla="*/ 260775 w 393733"/>
                <a:gd name="connsiteY31" fmla="*/ 273469 h 316374"/>
                <a:gd name="connsiteX32" fmla="*/ 296304 w 393733"/>
                <a:gd name="connsiteY32" fmla="*/ 286709 h 316374"/>
                <a:gd name="connsiteX33" fmla="*/ 374789 w 393733"/>
                <a:gd name="connsiteY33" fmla="*/ 254610 h 316374"/>
                <a:gd name="connsiteX34" fmla="*/ 382505 w 393733"/>
                <a:gd name="connsiteY34" fmla="*/ 249847 h 316374"/>
                <a:gd name="connsiteX35" fmla="*/ 392506 w 393733"/>
                <a:gd name="connsiteY35" fmla="*/ 251086 h 316374"/>
                <a:gd name="connsiteX36" fmla="*/ 390125 w 393733"/>
                <a:gd name="connsiteY36" fmla="*/ 261087 h 316374"/>
                <a:gd name="connsiteX37" fmla="*/ 284016 w 393733"/>
                <a:gd name="connsiteY37" fmla="*/ 300711 h 316374"/>
                <a:gd name="connsiteX38" fmla="*/ 246297 w 393733"/>
                <a:gd name="connsiteY38" fmla="*/ 278232 h 316374"/>
                <a:gd name="connsiteX39" fmla="*/ 247440 w 393733"/>
                <a:gd name="connsiteY39" fmla="*/ 249276 h 316374"/>
                <a:gd name="connsiteX40" fmla="*/ 260489 w 393733"/>
                <a:gd name="connsiteY40" fmla="*/ 213367 h 316374"/>
                <a:gd name="connsiteX41" fmla="*/ 254298 w 393733"/>
                <a:gd name="connsiteY41" fmla="*/ 200032 h 316374"/>
                <a:gd name="connsiteX42" fmla="*/ 244583 w 393733"/>
                <a:gd name="connsiteY42" fmla="*/ 210128 h 316374"/>
                <a:gd name="connsiteX43" fmla="*/ 247345 w 393733"/>
                <a:gd name="connsiteY43" fmla="*/ 249276 h 316374"/>
                <a:gd name="connsiteX44" fmla="*/ 169145 w 393733"/>
                <a:gd name="connsiteY44" fmla="*/ 197174 h 316374"/>
                <a:gd name="connsiteX45" fmla="*/ 153524 w 393733"/>
                <a:gd name="connsiteY45" fmla="*/ 236989 h 316374"/>
                <a:gd name="connsiteX46" fmla="*/ 169145 w 393733"/>
                <a:gd name="connsiteY46" fmla="*/ 197174 h 31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93733" h="316374">
                  <a:moveTo>
                    <a:pt x="246297" y="278423"/>
                  </a:moveTo>
                  <a:cubicBezTo>
                    <a:pt x="200482" y="316618"/>
                    <a:pt x="182289" y="314903"/>
                    <a:pt x="141808" y="268802"/>
                  </a:cubicBezTo>
                  <a:cubicBezTo>
                    <a:pt x="132664" y="273946"/>
                    <a:pt x="123711" y="279565"/>
                    <a:pt x="114281" y="284328"/>
                  </a:cubicBezTo>
                  <a:cubicBezTo>
                    <a:pt x="90849" y="296139"/>
                    <a:pt x="68847" y="295949"/>
                    <a:pt x="49987" y="275470"/>
                  </a:cubicBezTo>
                  <a:cubicBezTo>
                    <a:pt x="42558" y="267374"/>
                    <a:pt x="36557" y="269564"/>
                    <a:pt x="30270" y="277089"/>
                  </a:cubicBezTo>
                  <a:cubicBezTo>
                    <a:pt x="22746" y="286138"/>
                    <a:pt x="19221" y="296806"/>
                    <a:pt x="15983" y="307664"/>
                  </a:cubicBezTo>
                  <a:cubicBezTo>
                    <a:pt x="14554" y="312427"/>
                    <a:pt x="12363" y="317761"/>
                    <a:pt x="5886" y="316046"/>
                  </a:cubicBezTo>
                  <a:cubicBezTo>
                    <a:pt x="-1162" y="314141"/>
                    <a:pt x="-686" y="308045"/>
                    <a:pt x="1219" y="302997"/>
                  </a:cubicBezTo>
                  <a:cubicBezTo>
                    <a:pt x="30651" y="223558"/>
                    <a:pt x="33128" y="140691"/>
                    <a:pt x="32556" y="57442"/>
                  </a:cubicBezTo>
                  <a:cubicBezTo>
                    <a:pt x="32461" y="42298"/>
                    <a:pt x="33223" y="27153"/>
                    <a:pt x="33795" y="12008"/>
                  </a:cubicBezTo>
                  <a:cubicBezTo>
                    <a:pt x="33985" y="6293"/>
                    <a:pt x="34176" y="-946"/>
                    <a:pt x="42272" y="102"/>
                  </a:cubicBezTo>
                  <a:cubicBezTo>
                    <a:pt x="49606" y="1054"/>
                    <a:pt x="49511" y="7531"/>
                    <a:pt x="48368" y="13627"/>
                  </a:cubicBezTo>
                  <a:cubicBezTo>
                    <a:pt x="45701" y="27534"/>
                    <a:pt x="46463" y="41536"/>
                    <a:pt x="46558" y="55537"/>
                  </a:cubicBezTo>
                  <a:cubicBezTo>
                    <a:pt x="47034" y="114307"/>
                    <a:pt x="45987" y="173076"/>
                    <a:pt x="35128" y="231083"/>
                  </a:cubicBezTo>
                  <a:cubicBezTo>
                    <a:pt x="33699" y="238894"/>
                    <a:pt x="32366" y="246609"/>
                    <a:pt x="31032" y="254419"/>
                  </a:cubicBezTo>
                  <a:cubicBezTo>
                    <a:pt x="31032" y="254705"/>
                    <a:pt x="31318" y="255086"/>
                    <a:pt x="32080" y="256515"/>
                  </a:cubicBezTo>
                  <a:cubicBezTo>
                    <a:pt x="46272" y="252229"/>
                    <a:pt x="55702" y="261087"/>
                    <a:pt x="65322" y="270040"/>
                  </a:cubicBezTo>
                  <a:cubicBezTo>
                    <a:pt x="74466" y="278613"/>
                    <a:pt x="85134" y="280899"/>
                    <a:pt x="96945" y="276136"/>
                  </a:cubicBezTo>
                  <a:cubicBezTo>
                    <a:pt x="103613" y="273469"/>
                    <a:pt x="110185" y="270422"/>
                    <a:pt x="116662" y="267278"/>
                  </a:cubicBezTo>
                  <a:cubicBezTo>
                    <a:pt x="130188" y="260611"/>
                    <a:pt x="139713" y="253086"/>
                    <a:pt x="137331" y="234512"/>
                  </a:cubicBezTo>
                  <a:cubicBezTo>
                    <a:pt x="135141" y="217748"/>
                    <a:pt x="142284" y="201651"/>
                    <a:pt x="155334" y="189554"/>
                  </a:cubicBezTo>
                  <a:cubicBezTo>
                    <a:pt x="161049" y="184220"/>
                    <a:pt x="167621" y="179934"/>
                    <a:pt x="175812" y="183458"/>
                  </a:cubicBezTo>
                  <a:cubicBezTo>
                    <a:pt x="184480" y="187268"/>
                    <a:pt x="184385" y="195269"/>
                    <a:pt x="183527" y="202984"/>
                  </a:cubicBezTo>
                  <a:cubicBezTo>
                    <a:pt x="181337" y="221368"/>
                    <a:pt x="172764" y="236989"/>
                    <a:pt x="160287" y="250133"/>
                  </a:cubicBezTo>
                  <a:cubicBezTo>
                    <a:pt x="154095" y="256610"/>
                    <a:pt x="154857" y="261373"/>
                    <a:pt x="159334" y="267755"/>
                  </a:cubicBezTo>
                  <a:cubicBezTo>
                    <a:pt x="179337" y="296615"/>
                    <a:pt x="211150" y="297663"/>
                    <a:pt x="233724" y="270231"/>
                  </a:cubicBezTo>
                  <a:cubicBezTo>
                    <a:pt x="237534" y="265659"/>
                    <a:pt x="237249" y="261944"/>
                    <a:pt x="235343" y="256896"/>
                  </a:cubicBezTo>
                  <a:cubicBezTo>
                    <a:pt x="229247" y="240989"/>
                    <a:pt x="228009" y="224416"/>
                    <a:pt x="230867" y="207652"/>
                  </a:cubicBezTo>
                  <a:cubicBezTo>
                    <a:pt x="233439" y="192602"/>
                    <a:pt x="242202" y="184696"/>
                    <a:pt x="254965" y="185458"/>
                  </a:cubicBezTo>
                  <a:cubicBezTo>
                    <a:pt x="267633" y="186220"/>
                    <a:pt x="275349" y="194507"/>
                    <a:pt x="275158" y="208223"/>
                  </a:cubicBezTo>
                  <a:cubicBezTo>
                    <a:pt x="274968" y="226225"/>
                    <a:pt x="267729" y="242228"/>
                    <a:pt x="259156" y="257467"/>
                  </a:cubicBezTo>
                  <a:cubicBezTo>
                    <a:pt x="255537" y="263849"/>
                    <a:pt x="255918" y="268231"/>
                    <a:pt x="260775" y="273469"/>
                  </a:cubicBezTo>
                  <a:cubicBezTo>
                    <a:pt x="270491" y="283852"/>
                    <a:pt x="281445" y="288805"/>
                    <a:pt x="296304" y="286709"/>
                  </a:cubicBezTo>
                  <a:cubicBezTo>
                    <a:pt x="325355" y="282613"/>
                    <a:pt x="350310" y="269279"/>
                    <a:pt x="374789" y="254610"/>
                  </a:cubicBezTo>
                  <a:cubicBezTo>
                    <a:pt x="377361" y="253086"/>
                    <a:pt x="379933" y="251276"/>
                    <a:pt x="382505" y="249847"/>
                  </a:cubicBezTo>
                  <a:cubicBezTo>
                    <a:pt x="386124" y="247752"/>
                    <a:pt x="390030" y="247085"/>
                    <a:pt x="392506" y="251086"/>
                  </a:cubicBezTo>
                  <a:cubicBezTo>
                    <a:pt x="394887" y="254800"/>
                    <a:pt x="393649" y="258801"/>
                    <a:pt x="390125" y="261087"/>
                  </a:cubicBezTo>
                  <a:cubicBezTo>
                    <a:pt x="357645" y="281947"/>
                    <a:pt x="324498" y="301187"/>
                    <a:pt x="284016" y="300711"/>
                  </a:cubicBezTo>
                  <a:cubicBezTo>
                    <a:pt x="267157" y="300520"/>
                    <a:pt x="256394" y="289757"/>
                    <a:pt x="246297" y="278232"/>
                  </a:cubicBezTo>
                  <a:close/>
                  <a:moveTo>
                    <a:pt x="247440" y="249276"/>
                  </a:moveTo>
                  <a:cubicBezTo>
                    <a:pt x="254203" y="236417"/>
                    <a:pt x="259061" y="225463"/>
                    <a:pt x="260489" y="213367"/>
                  </a:cubicBezTo>
                  <a:cubicBezTo>
                    <a:pt x="261156" y="207937"/>
                    <a:pt x="262585" y="201175"/>
                    <a:pt x="254298" y="200032"/>
                  </a:cubicBezTo>
                  <a:cubicBezTo>
                    <a:pt x="247250" y="199079"/>
                    <a:pt x="245821" y="204889"/>
                    <a:pt x="244583" y="210128"/>
                  </a:cubicBezTo>
                  <a:cubicBezTo>
                    <a:pt x="241725" y="222511"/>
                    <a:pt x="242868" y="234608"/>
                    <a:pt x="247345" y="249276"/>
                  </a:cubicBezTo>
                  <a:close/>
                  <a:moveTo>
                    <a:pt x="169145" y="197174"/>
                  </a:moveTo>
                  <a:cubicBezTo>
                    <a:pt x="154857" y="208128"/>
                    <a:pt x="149047" y="223939"/>
                    <a:pt x="153524" y="236989"/>
                  </a:cubicBezTo>
                  <a:cubicBezTo>
                    <a:pt x="161430" y="224987"/>
                    <a:pt x="169335" y="213748"/>
                    <a:pt x="169145" y="19717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31AD6D4-A8A6-952C-9420-72414D1BFF80}"/>
                </a:ext>
              </a:extLst>
            </p:cNvPr>
            <p:cNvSpPr/>
            <p:nvPr/>
          </p:nvSpPr>
          <p:spPr>
            <a:xfrm>
              <a:off x="859518" y="-105815"/>
              <a:ext cx="151816" cy="320109"/>
            </a:xfrm>
            <a:custGeom>
              <a:avLst/>
              <a:gdLst>
                <a:gd name="connsiteX0" fmla="*/ 24370 w 151816"/>
                <a:gd name="connsiteY0" fmla="*/ 291560 h 320109"/>
                <a:gd name="connsiteX1" fmla="*/ 27704 w 151816"/>
                <a:gd name="connsiteY1" fmla="*/ 230696 h 320109"/>
                <a:gd name="connsiteX2" fmla="*/ 39991 w 151816"/>
                <a:gd name="connsiteY2" fmla="*/ 18574 h 320109"/>
                <a:gd name="connsiteX3" fmla="*/ 51993 w 151816"/>
                <a:gd name="connsiteY3" fmla="*/ 9144 h 320109"/>
                <a:gd name="connsiteX4" fmla="*/ 60470 w 151816"/>
                <a:gd name="connsiteY4" fmla="*/ 7144 h 320109"/>
                <a:gd name="connsiteX5" fmla="*/ 90093 w 151816"/>
                <a:gd name="connsiteY5" fmla="*/ 0 h 320109"/>
                <a:gd name="connsiteX6" fmla="*/ 133622 w 151816"/>
                <a:gd name="connsiteY6" fmla="*/ 39434 h 320109"/>
                <a:gd name="connsiteX7" fmla="*/ 119334 w 151816"/>
                <a:gd name="connsiteY7" fmla="*/ 103727 h 320109"/>
                <a:gd name="connsiteX8" fmla="*/ 92093 w 151816"/>
                <a:gd name="connsiteY8" fmla="*/ 141827 h 320109"/>
                <a:gd name="connsiteX9" fmla="*/ 141051 w 151816"/>
                <a:gd name="connsiteY9" fmla="*/ 174784 h 320109"/>
                <a:gd name="connsiteX10" fmla="*/ 140575 w 151816"/>
                <a:gd name="connsiteY10" fmla="*/ 255080 h 320109"/>
                <a:gd name="connsiteX11" fmla="*/ 107047 w 151816"/>
                <a:gd name="connsiteY11" fmla="*/ 296418 h 320109"/>
                <a:gd name="connsiteX12" fmla="*/ 47135 w 151816"/>
                <a:gd name="connsiteY12" fmla="*/ 315468 h 320109"/>
                <a:gd name="connsiteX13" fmla="*/ 38372 w 151816"/>
                <a:gd name="connsiteY13" fmla="*/ 315182 h 320109"/>
                <a:gd name="connsiteX14" fmla="*/ 19989 w 151816"/>
                <a:gd name="connsiteY14" fmla="*/ 307562 h 320109"/>
                <a:gd name="connsiteX15" fmla="*/ 3701 w 151816"/>
                <a:gd name="connsiteY15" fmla="*/ 287369 h 320109"/>
                <a:gd name="connsiteX16" fmla="*/ 3224 w 151816"/>
                <a:gd name="connsiteY16" fmla="*/ 273368 h 320109"/>
                <a:gd name="connsiteX17" fmla="*/ 15512 w 151816"/>
                <a:gd name="connsiteY17" fmla="*/ 279654 h 320109"/>
                <a:gd name="connsiteX18" fmla="*/ 24275 w 151816"/>
                <a:gd name="connsiteY18" fmla="*/ 291465 h 320109"/>
                <a:gd name="connsiteX19" fmla="*/ 39896 w 151816"/>
                <a:gd name="connsiteY19" fmla="*/ 275177 h 320109"/>
                <a:gd name="connsiteX20" fmla="*/ 39801 w 151816"/>
                <a:gd name="connsiteY20" fmla="*/ 290036 h 320109"/>
                <a:gd name="connsiteX21" fmla="*/ 49707 w 151816"/>
                <a:gd name="connsiteY21" fmla="*/ 301657 h 320109"/>
                <a:gd name="connsiteX22" fmla="*/ 89712 w 151816"/>
                <a:gd name="connsiteY22" fmla="*/ 292132 h 320109"/>
                <a:gd name="connsiteX23" fmla="*/ 131526 w 151816"/>
                <a:gd name="connsiteY23" fmla="*/ 241935 h 320109"/>
                <a:gd name="connsiteX24" fmla="*/ 124573 w 151816"/>
                <a:gd name="connsiteY24" fmla="*/ 175260 h 320109"/>
                <a:gd name="connsiteX25" fmla="*/ 79710 w 151816"/>
                <a:gd name="connsiteY25" fmla="*/ 157734 h 320109"/>
                <a:gd name="connsiteX26" fmla="*/ 50945 w 151816"/>
                <a:gd name="connsiteY26" fmla="*/ 171260 h 320109"/>
                <a:gd name="connsiteX27" fmla="*/ 42563 w 151816"/>
                <a:gd name="connsiteY27" fmla="*/ 184404 h 320109"/>
                <a:gd name="connsiteX28" fmla="*/ 39801 w 151816"/>
                <a:gd name="connsiteY28" fmla="*/ 275273 h 320109"/>
                <a:gd name="connsiteX29" fmla="*/ 44182 w 151816"/>
                <a:gd name="connsiteY29" fmla="*/ 155829 h 320109"/>
                <a:gd name="connsiteX30" fmla="*/ 75805 w 151816"/>
                <a:gd name="connsiteY30" fmla="*/ 137827 h 320109"/>
                <a:gd name="connsiteX31" fmla="*/ 113524 w 151816"/>
                <a:gd name="connsiteY31" fmla="*/ 84106 h 320109"/>
                <a:gd name="connsiteX32" fmla="*/ 118858 w 151816"/>
                <a:gd name="connsiteY32" fmla="*/ 35338 h 320109"/>
                <a:gd name="connsiteX33" fmla="*/ 102570 w 151816"/>
                <a:gd name="connsiteY33" fmla="*/ 15049 h 320109"/>
                <a:gd name="connsiteX34" fmla="*/ 52088 w 151816"/>
                <a:gd name="connsiteY34" fmla="*/ 46577 h 320109"/>
                <a:gd name="connsiteX35" fmla="*/ 50373 w 151816"/>
                <a:gd name="connsiteY35" fmla="*/ 69247 h 320109"/>
                <a:gd name="connsiteX36" fmla="*/ 44277 w 151816"/>
                <a:gd name="connsiteY36" fmla="*/ 155734 h 32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51816" h="320109">
                  <a:moveTo>
                    <a:pt x="24370" y="291560"/>
                  </a:moveTo>
                  <a:cubicBezTo>
                    <a:pt x="28752" y="269939"/>
                    <a:pt x="27418" y="250222"/>
                    <a:pt x="27704" y="230696"/>
                  </a:cubicBezTo>
                  <a:cubicBezTo>
                    <a:pt x="28752" y="159830"/>
                    <a:pt x="35324" y="89249"/>
                    <a:pt x="39991" y="18574"/>
                  </a:cubicBezTo>
                  <a:cubicBezTo>
                    <a:pt x="40467" y="11621"/>
                    <a:pt x="42372" y="5143"/>
                    <a:pt x="51993" y="9144"/>
                  </a:cubicBezTo>
                  <a:cubicBezTo>
                    <a:pt x="55421" y="10573"/>
                    <a:pt x="57803" y="8287"/>
                    <a:pt x="60470" y="7144"/>
                  </a:cubicBezTo>
                  <a:cubicBezTo>
                    <a:pt x="69995" y="3048"/>
                    <a:pt x="79615" y="0"/>
                    <a:pt x="90093" y="0"/>
                  </a:cubicBezTo>
                  <a:cubicBezTo>
                    <a:pt x="116191" y="0"/>
                    <a:pt x="130860" y="13335"/>
                    <a:pt x="133622" y="39434"/>
                  </a:cubicBezTo>
                  <a:cubicBezTo>
                    <a:pt x="136003" y="62484"/>
                    <a:pt x="131240" y="83725"/>
                    <a:pt x="119334" y="103727"/>
                  </a:cubicBezTo>
                  <a:cubicBezTo>
                    <a:pt x="111619" y="116777"/>
                    <a:pt x="102380" y="128778"/>
                    <a:pt x="92093" y="141827"/>
                  </a:cubicBezTo>
                  <a:cubicBezTo>
                    <a:pt x="114572" y="145256"/>
                    <a:pt x="130764" y="155924"/>
                    <a:pt x="141051" y="174784"/>
                  </a:cubicBezTo>
                  <a:cubicBezTo>
                    <a:pt x="155625" y="201549"/>
                    <a:pt x="155339" y="228409"/>
                    <a:pt x="140575" y="255080"/>
                  </a:cubicBezTo>
                  <a:cubicBezTo>
                    <a:pt x="131907" y="270796"/>
                    <a:pt x="120477" y="284417"/>
                    <a:pt x="107047" y="296418"/>
                  </a:cubicBezTo>
                  <a:cubicBezTo>
                    <a:pt x="89902" y="311753"/>
                    <a:pt x="70090" y="318326"/>
                    <a:pt x="47135" y="315468"/>
                  </a:cubicBezTo>
                  <a:cubicBezTo>
                    <a:pt x="44182" y="315087"/>
                    <a:pt x="39896" y="313754"/>
                    <a:pt x="38372" y="315182"/>
                  </a:cubicBezTo>
                  <a:cubicBezTo>
                    <a:pt x="26275" y="325946"/>
                    <a:pt x="24275" y="317087"/>
                    <a:pt x="19989" y="307562"/>
                  </a:cubicBezTo>
                  <a:cubicBezTo>
                    <a:pt x="16559" y="299847"/>
                    <a:pt x="7892" y="295275"/>
                    <a:pt x="3701" y="287369"/>
                  </a:cubicBezTo>
                  <a:cubicBezTo>
                    <a:pt x="1224" y="282702"/>
                    <a:pt x="-2967" y="277463"/>
                    <a:pt x="3224" y="273368"/>
                  </a:cubicBezTo>
                  <a:cubicBezTo>
                    <a:pt x="9606" y="269177"/>
                    <a:pt x="12464" y="275463"/>
                    <a:pt x="15512" y="279654"/>
                  </a:cubicBezTo>
                  <a:cubicBezTo>
                    <a:pt x="18083" y="283178"/>
                    <a:pt x="20655" y="286607"/>
                    <a:pt x="24275" y="291465"/>
                  </a:cubicBezTo>
                  <a:close/>
                  <a:moveTo>
                    <a:pt x="39896" y="275177"/>
                  </a:moveTo>
                  <a:cubicBezTo>
                    <a:pt x="39896" y="278702"/>
                    <a:pt x="40372" y="284417"/>
                    <a:pt x="39801" y="290036"/>
                  </a:cubicBezTo>
                  <a:cubicBezTo>
                    <a:pt x="38943" y="297847"/>
                    <a:pt x="42086" y="300704"/>
                    <a:pt x="49707" y="301657"/>
                  </a:cubicBezTo>
                  <a:cubicBezTo>
                    <a:pt x="64375" y="303467"/>
                    <a:pt x="77901" y="300609"/>
                    <a:pt x="89712" y="292132"/>
                  </a:cubicBezTo>
                  <a:cubicBezTo>
                    <a:pt x="107904" y="278987"/>
                    <a:pt x="122192" y="262414"/>
                    <a:pt x="131526" y="241935"/>
                  </a:cubicBezTo>
                  <a:cubicBezTo>
                    <a:pt x="142289" y="218504"/>
                    <a:pt x="139527" y="195834"/>
                    <a:pt x="124573" y="175260"/>
                  </a:cubicBezTo>
                  <a:cubicBezTo>
                    <a:pt x="113715" y="160306"/>
                    <a:pt x="98856" y="153638"/>
                    <a:pt x="79710" y="157734"/>
                  </a:cubicBezTo>
                  <a:cubicBezTo>
                    <a:pt x="68947" y="160115"/>
                    <a:pt x="60851" y="167354"/>
                    <a:pt x="50945" y="171260"/>
                  </a:cubicBezTo>
                  <a:cubicBezTo>
                    <a:pt x="44658" y="173736"/>
                    <a:pt x="42658" y="177832"/>
                    <a:pt x="42563" y="184404"/>
                  </a:cubicBezTo>
                  <a:cubicBezTo>
                    <a:pt x="42277" y="214027"/>
                    <a:pt x="42182" y="243554"/>
                    <a:pt x="39801" y="275273"/>
                  </a:cubicBezTo>
                  <a:close/>
                  <a:moveTo>
                    <a:pt x="44182" y="155829"/>
                  </a:moveTo>
                  <a:cubicBezTo>
                    <a:pt x="56945" y="150209"/>
                    <a:pt x="67614" y="146304"/>
                    <a:pt x="75805" y="137827"/>
                  </a:cubicBezTo>
                  <a:cubicBezTo>
                    <a:pt x="91235" y="121920"/>
                    <a:pt x="104380" y="104394"/>
                    <a:pt x="113524" y="84106"/>
                  </a:cubicBezTo>
                  <a:cubicBezTo>
                    <a:pt x="120572" y="68485"/>
                    <a:pt x="123239" y="52197"/>
                    <a:pt x="118858" y="35338"/>
                  </a:cubicBezTo>
                  <a:cubicBezTo>
                    <a:pt x="116477" y="26289"/>
                    <a:pt x="112571" y="17812"/>
                    <a:pt x="102570" y="15049"/>
                  </a:cubicBezTo>
                  <a:cubicBezTo>
                    <a:pt x="81806" y="9144"/>
                    <a:pt x="54183" y="19241"/>
                    <a:pt x="52088" y="46577"/>
                  </a:cubicBezTo>
                  <a:cubicBezTo>
                    <a:pt x="51516" y="54102"/>
                    <a:pt x="50849" y="61722"/>
                    <a:pt x="50373" y="69247"/>
                  </a:cubicBezTo>
                  <a:cubicBezTo>
                    <a:pt x="48373" y="97536"/>
                    <a:pt x="46373" y="125730"/>
                    <a:pt x="44277" y="15573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2" name="!!shadow">
            <a:extLst>
              <a:ext uri="{FF2B5EF4-FFF2-40B4-BE49-F238E27FC236}">
                <a16:creationId xmlns:a16="http://schemas.microsoft.com/office/drawing/2014/main" id="{7FC44D43-0DEA-DE8F-8450-50216772FF00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brendalee">
            <a:extLst>
              <a:ext uri="{FF2B5EF4-FFF2-40B4-BE49-F238E27FC236}">
                <a16:creationId xmlns:a16="http://schemas.microsoft.com/office/drawing/2014/main" id="{46B7694E-3757-81AE-AD66-8C3E3DB292B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" r="14"/>
          <a:stretch/>
        </p:blipFill>
        <p:spPr>
          <a:xfrm>
            <a:off x="-230015" y="1578851"/>
            <a:ext cx="5739772" cy="5741344"/>
          </a:xfrm>
          <a:prstGeom prst="rect">
            <a:avLst/>
          </a:prstGeom>
        </p:spPr>
      </p:pic>
      <p:grpSp>
        <p:nvGrpSpPr>
          <p:cNvPr id="27" name="!!back">
            <a:extLst>
              <a:ext uri="{FF2B5EF4-FFF2-40B4-BE49-F238E27FC236}">
                <a16:creationId xmlns:a16="http://schemas.microsoft.com/office/drawing/2014/main" id="{AE948A2F-AD1B-7B7C-DA23-6E6D66FA6BB2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1B48F80-59AB-AA28-49AA-F8E15A1E72AF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0" name="!!1">
                <a:extLst>
                  <a:ext uri="{FF2B5EF4-FFF2-40B4-BE49-F238E27FC236}">
                    <a16:creationId xmlns:a16="http://schemas.microsoft.com/office/drawing/2014/main" id="{63BEB356-B38D-5669-37FC-086FCD6DB7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Arrow: Left 30">
                <a:extLst>
                  <a:ext uri="{FF2B5EF4-FFF2-40B4-BE49-F238E27FC236}">
                    <a16:creationId xmlns:a16="http://schemas.microsoft.com/office/drawing/2014/main" id="{0101A306-BC47-6E9F-D20F-BB67640D5894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E052C3D1-E326-A90C-4A60-198BCB5FBFCF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49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7D4D9D64-DA91-ACE2-2614-E9B5E0FBC7A4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9" name="!!back">
              <a:hlinkClick r:id="rId5" action="ppaction://hlinksldjump"/>
              <a:extLst>
                <a:ext uri="{FF2B5EF4-FFF2-40B4-BE49-F238E27FC236}">
                  <a16:creationId xmlns:a16="http://schemas.microsoft.com/office/drawing/2014/main" id="{4946B3EF-2BFB-DD68-1C97-CAFD0AFDE899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27779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" fill="hold"/>
                                        <p:tgtEl>
                                          <p:spTgt spid="6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750" fill="hold"/>
                                        <p:tgtEl>
                                          <p:spTgt spid="6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A0BC5-B70C-EF87-2BE0-8D50116E3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!!floor">
            <a:extLst>
              <a:ext uri="{FF2B5EF4-FFF2-40B4-BE49-F238E27FC236}">
                <a16:creationId xmlns:a16="http://schemas.microsoft.com/office/drawing/2014/main" id="{D52AD00C-A97F-737B-716A-18F9F4E53F94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!!topbanner">
            <a:extLst>
              <a:ext uri="{FF2B5EF4-FFF2-40B4-BE49-F238E27FC236}">
                <a16:creationId xmlns:a16="http://schemas.microsoft.com/office/drawing/2014/main" id="{002B169E-2A95-A02B-FC6D-801FB4815AFB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2" name="!!haf'fadg">
            <a:extLst>
              <a:ext uri="{FF2B5EF4-FFF2-40B4-BE49-F238E27FC236}">
                <a16:creationId xmlns:a16="http://schemas.microsoft.com/office/drawing/2014/main" id="{767229EB-45D7-C291-5AE1-A91CB9271752}"/>
              </a:ext>
            </a:extLst>
          </p:cNvPr>
          <p:cNvGrpSpPr/>
          <p:nvPr/>
        </p:nvGrpSpPr>
        <p:grpSpPr>
          <a:xfrm>
            <a:off x="-332509" y="1637492"/>
            <a:ext cx="2616363" cy="2630646"/>
            <a:chOff x="-1846330" y="2286246"/>
            <a:chExt cx="3009779" cy="302621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BA78A43-44FF-76B8-BC44-5EC32CB805EC}"/>
                </a:ext>
              </a:extLst>
            </p:cNvPr>
            <p:cNvSpPr/>
            <p:nvPr/>
          </p:nvSpPr>
          <p:spPr>
            <a:xfrm rot="21255066">
              <a:off x="-843137" y="2286246"/>
              <a:ext cx="2006586" cy="2526210"/>
            </a:xfrm>
            <a:custGeom>
              <a:avLst/>
              <a:gdLst>
                <a:gd name="connsiteX0" fmla="*/ 45107 w 1085466"/>
                <a:gd name="connsiteY0" fmla="*/ 0 h 1366557"/>
                <a:gd name="connsiteX1" fmla="*/ 724378 w 1085466"/>
                <a:gd name="connsiteY1" fmla="*/ 38704 h 1366557"/>
                <a:gd name="connsiteX2" fmla="*/ 737279 w 1085466"/>
                <a:gd name="connsiteY2" fmla="*/ 846903 h 1366557"/>
                <a:gd name="connsiteX3" fmla="*/ 1042497 w 1085466"/>
                <a:gd name="connsiteY3" fmla="*/ 1100516 h 1366557"/>
                <a:gd name="connsiteX4" fmla="*/ 1076873 w 1085466"/>
                <a:gd name="connsiteY4" fmla="*/ 1259575 h 1366557"/>
                <a:gd name="connsiteX5" fmla="*/ 681346 w 1085466"/>
                <a:gd name="connsiteY5" fmla="*/ 1358457 h 1366557"/>
                <a:gd name="connsiteX6" fmla="*/ 234214 w 1085466"/>
                <a:gd name="connsiteY6" fmla="*/ 1186496 h 1366557"/>
                <a:gd name="connsiteX7" fmla="*/ 19305 w 1085466"/>
                <a:gd name="connsiteY7" fmla="*/ 1143548 h 1366557"/>
                <a:gd name="connsiteX8" fmla="*/ 40779 w 1085466"/>
                <a:gd name="connsiteY8" fmla="*/ 735120 h 1366557"/>
                <a:gd name="connsiteX9" fmla="*/ 45107 w 1085466"/>
                <a:gd name="connsiteY9" fmla="*/ 0 h 1366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466" h="1366557">
                  <a:moveTo>
                    <a:pt x="45107" y="0"/>
                  </a:moveTo>
                  <a:cubicBezTo>
                    <a:pt x="45107" y="0"/>
                    <a:pt x="457780" y="90309"/>
                    <a:pt x="724378" y="38704"/>
                  </a:cubicBezTo>
                  <a:cubicBezTo>
                    <a:pt x="707148" y="322447"/>
                    <a:pt x="664200" y="696499"/>
                    <a:pt x="737279" y="846903"/>
                  </a:cubicBezTo>
                  <a:cubicBezTo>
                    <a:pt x="810358" y="997389"/>
                    <a:pt x="973746" y="1044666"/>
                    <a:pt x="1042497" y="1100516"/>
                  </a:cubicBezTo>
                  <a:cubicBezTo>
                    <a:pt x="1111248" y="1156366"/>
                    <a:pt x="1076873" y="1259575"/>
                    <a:pt x="1076873" y="1259575"/>
                  </a:cubicBezTo>
                  <a:cubicBezTo>
                    <a:pt x="1076873" y="1259575"/>
                    <a:pt x="986564" y="1401406"/>
                    <a:pt x="681346" y="1358457"/>
                  </a:cubicBezTo>
                  <a:cubicBezTo>
                    <a:pt x="376128" y="1315508"/>
                    <a:pt x="294392" y="1212299"/>
                    <a:pt x="234214" y="1186496"/>
                  </a:cubicBezTo>
                  <a:cubicBezTo>
                    <a:pt x="174036" y="1160694"/>
                    <a:pt x="62254" y="1186496"/>
                    <a:pt x="19305" y="1143548"/>
                  </a:cubicBezTo>
                  <a:cubicBezTo>
                    <a:pt x="-23727" y="1100599"/>
                    <a:pt x="14977" y="954357"/>
                    <a:pt x="40779" y="735120"/>
                  </a:cubicBezTo>
                  <a:cubicBezTo>
                    <a:pt x="66582" y="515882"/>
                    <a:pt x="45107" y="0"/>
                    <a:pt x="4510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125DDF7-D761-5490-2620-3A7A9D2FC9BB}"/>
                </a:ext>
              </a:extLst>
            </p:cNvPr>
            <p:cNvSpPr/>
            <p:nvPr/>
          </p:nvSpPr>
          <p:spPr>
            <a:xfrm rot="21255066">
              <a:off x="-1846330" y="2786246"/>
              <a:ext cx="2006586" cy="2526210"/>
            </a:xfrm>
            <a:custGeom>
              <a:avLst/>
              <a:gdLst>
                <a:gd name="connsiteX0" fmla="*/ 45107 w 1085466"/>
                <a:gd name="connsiteY0" fmla="*/ 0 h 1366557"/>
                <a:gd name="connsiteX1" fmla="*/ 724378 w 1085466"/>
                <a:gd name="connsiteY1" fmla="*/ 38704 h 1366557"/>
                <a:gd name="connsiteX2" fmla="*/ 737279 w 1085466"/>
                <a:gd name="connsiteY2" fmla="*/ 846903 h 1366557"/>
                <a:gd name="connsiteX3" fmla="*/ 1042497 w 1085466"/>
                <a:gd name="connsiteY3" fmla="*/ 1100516 h 1366557"/>
                <a:gd name="connsiteX4" fmla="*/ 1076873 w 1085466"/>
                <a:gd name="connsiteY4" fmla="*/ 1259575 h 1366557"/>
                <a:gd name="connsiteX5" fmla="*/ 681346 w 1085466"/>
                <a:gd name="connsiteY5" fmla="*/ 1358457 h 1366557"/>
                <a:gd name="connsiteX6" fmla="*/ 234214 w 1085466"/>
                <a:gd name="connsiteY6" fmla="*/ 1186496 h 1366557"/>
                <a:gd name="connsiteX7" fmla="*/ 19305 w 1085466"/>
                <a:gd name="connsiteY7" fmla="*/ 1143548 h 1366557"/>
                <a:gd name="connsiteX8" fmla="*/ 40779 w 1085466"/>
                <a:gd name="connsiteY8" fmla="*/ 735120 h 1366557"/>
                <a:gd name="connsiteX9" fmla="*/ 45107 w 1085466"/>
                <a:gd name="connsiteY9" fmla="*/ 0 h 1366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466" h="1366557">
                  <a:moveTo>
                    <a:pt x="45107" y="0"/>
                  </a:moveTo>
                  <a:cubicBezTo>
                    <a:pt x="45107" y="0"/>
                    <a:pt x="457780" y="90309"/>
                    <a:pt x="724378" y="38704"/>
                  </a:cubicBezTo>
                  <a:cubicBezTo>
                    <a:pt x="707148" y="322447"/>
                    <a:pt x="664200" y="696499"/>
                    <a:pt x="737279" y="846903"/>
                  </a:cubicBezTo>
                  <a:cubicBezTo>
                    <a:pt x="810358" y="997389"/>
                    <a:pt x="973746" y="1044666"/>
                    <a:pt x="1042497" y="1100516"/>
                  </a:cubicBezTo>
                  <a:cubicBezTo>
                    <a:pt x="1111248" y="1156366"/>
                    <a:pt x="1076873" y="1259575"/>
                    <a:pt x="1076873" y="1259575"/>
                  </a:cubicBezTo>
                  <a:cubicBezTo>
                    <a:pt x="1076873" y="1259575"/>
                    <a:pt x="986564" y="1401406"/>
                    <a:pt x="681346" y="1358457"/>
                  </a:cubicBezTo>
                  <a:cubicBezTo>
                    <a:pt x="376128" y="1315508"/>
                    <a:pt x="294392" y="1212299"/>
                    <a:pt x="234214" y="1186496"/>
                  </a:cubicBezTo>
                  <a:cubicBezTo>
                    <a:pt x="174036" y="1160694"/>
                    <a:pt x="62254" y="1186496"/>
                    <a:pt x="19305" y="1143548"/>
                  </a:cubicBezTo>
                  <a:cubicBezTo>
                    <a:pt x="-23727" y="1100599"/>
                    <a:pt x="14977" y="954357"/>
                    <a:pt x="40779" y="735120"/>
                  </a:cubicBezTo>
                  <a:cubicBezTo>
                    <a:pt x="66582" y="515882"/>
                    <a:pt x="45107" y="0"/>
                    <a:pt x="45107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9DDC40D-08A5-E95D-5040-D27AA7899F2C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loves to sing carols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FE0E525-2AD3-DF1F-5251-073AFF2D4F8D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cannot and will not hear the haters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4FFF5FE-4129-0C3D-04F7-BEB91DB0864B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huggable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F4F544-7549-F82C-15F3-F41AC8198B96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0041022-7618-2E44-6CC0-B436C1BF6C43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25cm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510AA624-30CC-1B4F-3044-3015596ED101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4C2B8FC9-B6CD-E6D6-AE25-CC0C5D0098AA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1F086843-4526-6542-872A-E2261747AD53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64A0953C-210B-1332-EC45-F6C511826A98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2C988952-F6AE-C4E1-F0B3-30D3F1A5A3DE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0E35D85-F62E-6BFB-2450-494B8AD629C9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1E0F92E2-7E51-9048-A134-B8BB2A381B4F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842C3AB3-6A02-641D-AE20-35F0E2F64B3E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F3A62053-9392-7C9C-96CB-A55065E1AE4A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03BB859-4918-3247-648C-A8362F35F183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AFRICAN BULLFROG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Pyxicephalus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adspersus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!!5">
            <a:extLst>
              <a:ext uri="{FF2B5EF4-FFF2-40B4-BE49-F238E27FC236}">
                <a16:creationId xmlns:a16="http://schemas.microsoft.com/office/drawing/2014/main" id="{C28B9DFA-36FA-BCCC-233F-67BE40079208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89995648-2993-41CF-A7A5-CB3416454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125" y="253319"/>
            <a:ext cx="3465998" cy="1066461"/>
          </a:xfrm>
          <a:prstGeom prst="rect">
            <a:avLst/>
          </a:prstGeom>
        </p:spPr>
      </p:pic>
      <p:sp>
        <p:nvSpPr>
          <p:cNvPr id="22" name="!!shadow">
            <a:extLst>
              <a:ext uri="{FF2B5EF4-FFF2-40B4-BE49-F238E27FC236}">
                <a16:creationId xmlns:a16="http://schemas.microsoft.com/office/drawing/2014/main" id="{71025B3B-9F0E-3F37-F148-7F854922E10B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sugarplum">
            <a:extLst>
              <a:ext uri="{FF2B5EF4-FFF2-40B4-BE49-F238E27FC236}">
                <a16:creationId xmlns:a16="http://schemas.microsoft.com/office/drawing/2014/main" id="{2D54F2D3-E9F2-CA0C-0FF0-801F0863520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" r="14"/>
          <a:stretch/>
        </p:blipFill>
        <p:spPr bwMode="auto">
          <a:xfrm>
            <a:off x="-310693" y="1268993"/>
            <a:ext cx="5966693" cy="59683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!!back">
            <a:extLst>
              <a:ext uri="{FF2B5EF4-FFF2-40B4-BE49-F238E27FC236}">
                <a16:creationId xmlns:a16="http://schemas.microsoft.com/office/drawing/2014/main" id="{20415ED1-4C61-DA77-21C9-68768CF8E9A8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4B8A89B-3009-D8A7-8909-99A50F23C985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6" name="!!1">
                <a:extLst>
                  <a:ext uri="{FF2B5EF4-FFF2-40B4-BE49-F238E27FC236}">
                    <a16:creationId xmlns:a16="http://schemas.microsoft.com/office/drawing/2014/main" id="{9BCE621D-04D1-E65D-1AD9-D22CD65B86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rrow: Left 26">
                <a:extLst>
                  <a:ext uri="{FF2B5EF4-FFF2-40B4-BE49-F238E27FC236}">
                    <a16:creationId xmlns:a16="http://schemas.microsoft.com/office/drawing/2014/main" id="{721AD81B-5F9A-B265-DC33-BF1AFB49FCCD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F0C14F9-C7EB-8D66-B122-B79A671AA910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29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4FCB9127-42C5-151B-3E79-FE96E03B95C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5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FF9939B0-F957-AD90-C6C5-B69C6BA80AA0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5795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" fill="hold"/>
                                        <p:tgtEl>
                                          <p:spTgt spid="6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F8BC-1F12-1DB8-A180-C39448A6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!!a;bsg">
            <a:extLst>
              <a:ext uri="{FF2B5EF4-FFF2-40B4-BE49-F238E27FC236}">
                <a16:creationId xmlns:a16="http://schemas.microsoft.com/office/drawing/2014/main" id="{B2ED26A8-54BE-AB10-5C17-0E6394D6A370}"/>
              </a:ext>
            </a:extLst>
          </p:cNvPr>
          <p:cNvGrpSpPr/>
          <p:nvPr/>
        </p:nvGrpSpPr>
        <p:grpSpPr>
          <a:xfrm>
            <a:off x="2822035" y="1650942"/>
            <a:ext cx="2866277" cy="2415395"/>
            <a:chOff x="2792740" y="228462"/>
            <a:chExt cx="994357" cy="837939"/>
          </a:xfrm>
          <a:solidFill>
            <a:schemeClr val="bg1">
              <a:lumMod val="9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5E6F4C8-ED72-3193-63B9-22893807FE4F}"/>
                </a:ext>
              </a:extLst>
            </p:cNvPr>
            <p:cNvSpPr/>
            <p:nvPr/>
          </p:nvSpPr>
          <p:spPr>
            <a:xfrm>
              <a:off x="2997744" y="581812"/>
              <a:ext cx="201590" cy="430647"/>
            </a:xfrm>
            <a:custGeom>
              <a:avLst/>
              <a:gdLst>
                <a:gd name="connsiteX0" fmla="*/ 34513 w 201590"/>
                <a:gd name="connsiteY0" fmla="*/ 357715 h 430647"/>
                <a:gd name="connsiteX1" fmla="*/ 99634 w 201590"/>
                <a:gd name="connsiteY1" fmla="*/ 426035 h 430647"/>
                <a:gd name="connsiteX2" fmla="*/ 171743 w 201590"/>
                <a:gd name="connsiteY2" fmla="*/ 414978 h 430647"/>
                <a:gd name="connsiteX3" fmla="*/ 195282 w 201590"/>
                <a:gd name="connsiteY3" fmla="*/ 289221 h 430647"/>
                <a:gd name="connsiteX4" fmla="*/ 129361 w 201590"/>
                <a:gd name="connsiteY4" fmla="*/ 123167 h 430647"/>
                <a:gd name="connsiteX5" fmla="*/ 12226 w 201590"/>
                <a:gd name="connsiteY5" fmla="*/ 1687 h 430647"/>
                <a:gd name="connsiteX6" fmla="*/ 2491 w 201590"/>
                <a:gd name="connsiteY6" fmla="*/ 1860 h 430647"/>
                <a:gd name="connsiteX7" fmla="*/ 1343 w 201590"/>
                <a:gd name="connsiteY7" fmla="*/ 11526 h 430647"/>
                <a:gd name="connsiteX8" fmla="*/ 34061 w 201590"/>
                <a:gd name="connsiteY8" fmla="*/ 126470 h 430647"/>
                <a:gd name="connsiteX9" fmla="*/ 34513 w 201590"/>
                <a:gd name="connsiteY9" fmla="*/ 357680 h 4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590" h="430647">
                  <a:moveTo>
                    <a:pt x="34513" y="357715"/>
                  </a:moveTo>
                  <a:cubicBezTo>
                    <a:pt x="46821" y="386886"/>
                    <a:pt x="68898" y="415118"/>
                    <a:pt x="99634" y="426035"/>
                  </a:cubicBezTo>
                  <a:cubicBezTo>
                    <a:pt x="122407" y="434101"/>
                    <a:pt x="152690" y="432293"/>
                    <a:pt x="171743" y="414978"/>
                  </a:cubicBezTo>
                  <a:cubicBezTo>
                    <a:pt x="213674" y="376768"/>
                    <a:pt x="200914" y="321069"/>
                    <a:pt x="195282" y="289221"/>
                  </a:cubicBezTo>
                  <a:cubicBezTo>
                    <a:pt x="183460" y="222570"/>
                    <a:pt x="161521" y="175320"/>
                    <a:pt x="129361" y="123167"/>
                  </a:cubicBezTo>
                  <a:cubicBezTo>
                    <a:pt x="99634" y="74944"/>
                    <a:pt x="59372" y="33117"/>
                    <a:pt x="12226" y="1687"/>
                  </a:cubicBezTo>
                  <a:cubicBezTo>
                    <a:pt x="9062" y="-434"/>
                    <a:pt x="5481" y="-747"/>
                    <a:pt x="2491" y="1860"/>
                  </a:cubicBezTo>
                  <a:cubicBezTo>
                    <a:pt x="-82" y="4120"/>
                    <a:pt x="-986" y="8745"/>
                    <a:pt x="1343" y="11526"/>
                  </a:cubicBezTo>
                  <a:cubicBezTo>
                    <a:pt x="27837" y="43617"/>
                    <a:pt x="34825" y="85930"/>
                    <a:pt x="34061" y="126470"/>
                  </a:cubicBezTo>
                  <a:cubicBezTo>
                    <a:pt x="32600" y="203587"/>
                    <a:pt x="2943" y="282789"/>
                    <a:pt x="34513" y="35768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047EA4-CFC8-0303-61BA-BB4E4C5574EB}"/>
                </a:ext>
              </a:extLst>
            </p:cNvPr>
            <p:cNvSpPr/>
            <p:nvPr/>
          </p:nvSpPr>
          <p:spPr>
            <a:xfrm>
              <a:off x="2792740" y="252258"/>
              <a:ext cx="380821" cy="435744"/>
            </a:xfrm>
            <a:custGeom>
              <a:avLst/>
              <a:gdLst>
                <a:gd name="connsiteX0" fmla="*/ 69013 w 380821"/>
                <a:gd name="connsiteY0" fmla="*/ 435442 h 435744"/>
                <a:gd name="connsiteX1" fmla="*/ 123043 w 380821"/>
                <a:gd name="connsiteY1" fmla="*/ 400847 h 435744"/>
                <a:gd name="connsiteX2" fmla="*/ 196578 w 380821"/>
                <a:gd name="connsiteY2" fmla="*/ 354501 h 435744"/>
                <a:gd name="connsiteX3" fmla="*/ 262951 w 380821"/>
                <a:gd name="connsiteY3" fmla="*/ 313857 h 435744"/>
                <a:gd name="connsiteX4" fmla="*/ 328559 w 380821"/>
                <a:gd name="connsiteY4" fmla="*/ 261217 h 435744"/>
                <a:gd name="connsiteX5" fmla="*/ 368925 w 380821"/>
                <a:gd name="connsiteY5" fmla="*/ 245885 h 435744"/>
                <a:gd name="connsiteX6" fmla="*/ 369586 w 380821"/>
                <a:gd name="connsiteY6" fmla="*/ 177530 h 435744"/>
                <a:gd name="connsiteX7" fmla="*/ 360198 w 380821"/>
                <a:gd name="connsiteY7" fmla="*/ 167030 h 435744"/>
                <a:gd name="connsiteX8" fmla="*/ 182219 w 380821"/>
                <a:gd name="connsiteY8" fmla="*/ 58761 h 435744"/>
                <a:gd name="connsiteX9" fmla="*/ 34175 w 380821"/>
                <a:gd name="connsiteY9" fmla="*/ 5461 h 435744"/>
                <a:gd name="connsiteX10" fmla="*/ 2188 w 380821"/>
                <a:gd name="connsiteY10" fmla="*/ 147768 h 435744"/>
                <a:gd name="connsiteX11" fmla="*/ 11923 w 380821"/>
                <a:gd name="connsiteY11" fmla="*/ 359786 h 435744"/>
                <a:gd name="connsiteX12" fmla="*/ 26456 w 380821"/>
                <a:gd name="connsiteY12" fmla="*/ 411069 h 435744"/>
                <a:gd name="connsiteX13" fmla="*/ 69013 w 380821"/>
                <a:gd name="connsiteY13" fmla="*/ 435442 h 43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0821" h="435744">
                  <a:moveTo>
                    <a:pt x="69013" y="435442"/>
                  </a:moveTo>
                  <a:cubicBezTo>
                    <a:pt x="85980" y="433495"/>
                    <a:pt x="107919" y="396953"/>
                    <a:pt x="123043" y="400847"/>
                  </a:cubicBezTo>
                  <a:cubicBezTo>
                    <a:pt x="155273" y="409505"/>
                    <a:pt x="184583" y="389026"/>
                    <a:pt x="196578" y="354501"/>
                  </a:cubicBezTo>
                  <a:cubicBezTo>
                    <a:pt x="224115" y="358951"/>
                    <a:pt x="249496" y="342958"/>
                    <a:pt x="262951" y="313857"/>
                  </a:cubicBezTo>
                  <a:cubicBezTo>
                    <a:pt x="293791" y="316151"/>
                    <a:pt x="319484" y="294178"/>
                    <a:pt x="328559" y="261217"/>
                  </a:cubicBezTo>
                  <a:cubicBezTo>
                    <a:pt x="343301" y="263338"/>
                    <a:pt x="357764" y="259966"/>
                    <a:pt x="368925" y="245885"/>
                  </a:cubicBezTo>
                  <a:cubicBezTo>
                    <a:pt x="384675" y="226067"/>
                    <a:pt x="384675" y="197904"/>
                    <a:pt x="369586" y="177530"/>
                  </a:cubicBezTo>
                  <a:cubicBezTo>
                    <a:pt x="367604" y="173566"/>
                    <a:pt x="364614" y="169916"/>
                    <a:pt x="360198" y="167030"/>
                  </a:cubicBezTo>
                  <a:cubicBezTo>
                    <a:pt x="301752" y="128889"/>
                    <a:pt x="242438" y="92730"/>
                    <a:pt x="182219" y="58761"/>
                  </a:cubicBezTo>
                  <a:cubicBezTo>
                    <a:pt x="143904" y="37135"/>
                    <a:pt x="77705" y="-17312"/>
                    <a:pt x="34175" y="5461"/>
                  </a:cubicBezTo>
                  <a:cubicBezTo>
                    <a:pt x="-9807" y="28513"/>
                    <a:pt x="623" y="101839"/>
                    <a:pt x="2188" y="147768"/>
                  </a:cubicBezTo>
                  <a:cubicBezTo>
                    <a:pt x="4587" y="218661"/>
                    <a:pt x="4900" y="288997"/>
                    <a:pt x="11923" y="359786"/>
                  </a:cubicBezTo>
                  <a:cubicBezTo>
                    <a:pt x="13696" y="377622"/>
                    <a:pt x="18181" y="396571"/>
                    <a:pt x="26456" y="411069"/>
                  </a:cubicBezTo>
                  <a:cubicBezTo>
                    <a:pt x="35600" y="427097"/>
                    <a:pt x="49334" y="437702"/>
                    <a:pt x="69013" y="43544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32EAC6-352E-3A70-AC37-B4217DB83CBF}"/>
                </a:ext>
              </a:extLst>
            </p:cNvPr>
            <p:cNvSpPr/>
            <p:nvPr/>
          </p:nvSpPr>
          <p:spPr>
            <a:xfrm>
              <a:off x="3320730" y="557894"/>
              <a:ext cx="251565" cy="508507"/>
            </a:xfrm>
            <a:custGeom>
              <a:avLst/>
              <a:gdLst>
                <a:gd name="connsiteX0" fmla="*/ 70 w 251565"/>
                <a:gd name="connsiteY0" fmla="*/ 375096 h 508507"/>
                <a:gd name="connsiteX1" fmla="*/ 8484 w 251565"/>
                <a:gd name="connsiteY1" fmla="*/ 439487 h 508507"/>
                <a:gd name="connsiteX2" fmla="*/ 93980 w 251565"/>
                <a:gd name="connsiteY2" fmla="*/ 508363 h 508507"/>
                <a:gd name="connsiteX3" fmla="*/ 172452 w 251565"/>
                <a:gd name="connsiteY3" fmla="*/ 432707 h 508507"/>
                <a:gd name="connsiteX4" fmla="*/ 176346 w 251565"/>
                <a:gd name="connsiteY4" fmla="*/ 365743 h 508507"/>
                <a:gd name="connsiteX5" fmla="*/ 169323 w 251565"/>
                <a:gd name="connsiteY5" fmla="*/ 293216 h 508507"/>
                <a:gd name="connsiteX6" fmla="*/ 174642 w 251565"/>
                <a:gd name="connsiteY6" fmla="*/ 159602 h 508507"/>
                <a:gd name="connsiteX7" fmla="*/ 229089 w 251565"/>
                <a:gd name="connsiteY7" fmla="*/ 76609 h 508507"/>
                <a:gd name="connsiteX8" fmla="*/ 240285 w 251565"/>
                <a:gd name="connsiteY8" fmla="*/ 10967 h 508507"/>
                <a:gd name="connsiteX9" fmla="*/ 186950 w 251565"/>
                <a:gd name="connsiteY9" fmla="*/ 4569 h 508507"/>
                <a:gd name="connsiteX10" fmla="*/ 138622 w 251565"/>
                <a:gd name="connsiteY10" fmla="*/ 43058 h 508507"/>
                <a:gd name="connsiteX11" fmla="*/ 98847 w 251565"/>
                <a:gd name="connsiteY11" fmla="*/ 89891 h 508507"/>
                <a:gd name="connsiteX12" fmla="*/ 4381 w 251565"/>
                <a:gd name="connsiteY12" fmla="*/ 313938 h 508507"/>
                <a:gd name="connsiteX13" fmla="*/ 1 w 251565"/>
                <a:gd name="connsiteY13" fmla="*/ 375061 h 50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1565" h="508507">
                  <a:moveTo>
                    <a:pt x="70" y="375096"/>
                  </a:moveTo>
                  <a:cubicBezTo>
                    <a:pt x="70" y="396687"/>
                    <a:pt x="1774" y="418835"/>
                    <a:pt x="8484" y="439487"/>
                  </a:cubicBezTo>
                  <a:cubicBezTo>
                    <a:pt x="20340" y="475959"/>
                    <a:pt x="52570" y="511040"/>
                    <a:pt x="93980" y="508363"/>
                  </a:cubicBezTo>
                  <a:cubicBezTo>
                    <a:pt x="134589" y="505721"/>
                    <a:pt x="163412" y="469944"/>
                    <a:pt x="172452" y="432707"/>
                  </a:cubicBezTo>
                  <a:cubicBezTo>
                    <a:pt x="177771" y="410838"/>
                    <a:pt x="177806" y="388065"/>
                    <a:pt x="176346" y="365743"/>
                  </a:cubicBezTo>
                  <a:cubicBezTo>
                    <a:pt x="174746" y="341510"/>
                    <a:pt x="171722" y="317380"/>
                    <a:pt x="169323" y="293216"/>
                  </a:cubicBezTo>
                  <a:cubicBezTo>
                    <a:pt x="164907" y="248782"/>
                    <a:pt x="162195" y="203062"/>
                    <a:pt x="174642" y="159602"/>
                  </a:cubicBezTo>
                  <a:cubicBezTo>
                    <a:pt x="184655" y="124520"/>
                    <a:pt x="202839" y="100773"/>
                    <a:pt x="229089" y="76609"/>
                  </a:cubicBezTo>
                  <a:cubicBezTo>
                    <a:pt x="247030" y="60094"/>
                    <a:pt x="263163" y="30924"/>
                    <a:pt x="240285" y="10967"/>
                  </a:cubicBezTo>
                  <a:cubicBezTo>
                    <a:pt x="225613" y="-1863"/>
                    <a:pt x="204369" y="-2662"/>
                    <a:pt x="186950" y="4569"/>
                  </a:cubicBezTo>
                  <a:cubicBezTo>
                    <a:pt x="167793" y="12566"/>
                    <a:pt x="152738" y="28351"/>
                    <a:pt x="138622" y="43058"/>
                  </a:cubicBezTo>
                  <a:cubicBezTo>
                    <a:pt x="124437" y="57834"/>
                    <a:pt x="111225" y="73550"/>
                    <a:pt x="98847" y="89891"/>
                  </a:cubicBezTo>
                  <a:cubicBezTo>
                    <a:pt x="49580" y="155116"/>
                    <a:pt x="15681" y="232824"/>
                    <a:pt x="4381" y="313938"/>
                  </a:cubicBezTo>
                  <a:cubicBezTo>
                    <a:pt x="1565" y="334208"/>
                    <a:pt x="-34" y="354617"/>
                    <a:pt x="1" y="37506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DB5B9F8-0AA3-48EF-707E-839256FE1295}"/>
                </a:ext>
              </a:extLst>
            </p:cNvPr>
            <p:cNvSpPr/>
            <p:nvPr/>
          </p:nvSpPr>
          <p:spPr>
            <a:xfrm>
              <a:off x="3334906" y="228462"/>
              <a:ext cx="452191" cy="506304"/>
            </a:xfrm>
            <a:custGeom>
              <a:avLst/>
              <a:gdLst>
                <a:gd name="connsiteX0" fmla="*/ 18124 w 452191"/>
                <a:gd name="connsiteY0" fmla="*/ 182794 h 506304"/>
                <a:gd name="connsiteX1" fmla="*/ 43575 w 452191"/>
                <a:gd name="connsiteY1" fmla="*/ 167114 h 506304"/>
                <a:gd name="connsiteX2" fmla="*/ 47156 w 452191"/>
                <a:gd name="connsiteY2" fmla="*/ 165201 h 506304"/>
                <a:gd name="connsiteX3" fmla="*/ 110573 w 452191"/>
                <a:gd name="connsiteY3" fmla="*/ 145731 h 506304"/>
                <a:gd name="connsiteX4" fmla="*/ 177190 w 452191"/>
                <a:gd name="connsiteY4" fmla="*/ 113014 h 506304"/>
                <a:gd name="connsiteX5" fmla="*/ 418726 w 452191"/>
                <a:gd name="connsiteY5" fmla="*/ 13542 h 506304"/>
                <a:gd name="connsiteX6" fmla="*/ 445010 w 452191"/>
                <a:gd name="connsiteY6" fmla="*/ 185124 h 506304"/>
                <a:gd name="connsiteX7" fmla="*/ 435727 w 452191"/>
                <a:gd name="connsiteY7" fmla="*/ 337201 h 506304"/>
                <a:gd name="connsiteX8" fmla="*/ 433711 w 452191"/>
                <a:gd name="connsiteY8" fmla="*/ 446478 h 506304"/>
                <a:gd name="connsiteX9" fmla="*/ 431034 w 452191"/>
                <a:gd name="connsiteY9" fmla="*/ 460142 h 506304"/>
                <a:gd name="connsiteX10" fmla="*/ 424497 w 452191"/>
                <a:gd name="connsiteY10" fmla="*/ 478743 h 506304"/>
                <a:gd name="connsiteX11" fmla="*/ 348702 w 452191"/>
                <a:gd name="connsiteY11" fmla="*/ 502281 h 506304"/>
                <a:gd name="connsiteX12" fmla="*/ 298496 w 452191"/>
                <a:gd name="connsiteY12" fmla="*/ 444426 h 506304"/>
                <a:gd name="connsiteX13" fmla="*/ 194191 w 452191"/>
                <a:gd name="connsiteY13" fmla="*/ 380557 h 506304"/>
                <a:gd name="connsiteX14" fmla="*/ 94788 w 452191"/>
                <a:gd name="connsiteY14" fmla="*/ 313767 h 506304"/>
                <a:gd name="connsiteX15" fmla="*/ 55639 w 452191"/>
                <a:gd name="connsiteY15" fmla="*/ 306604 h 506304"/>
                <a:gd name="connsiteX16" fmla="*/ 18611 w 452191"/>
                <a:gd name="connsiteY16" fmla="*/ 276877 h 506304"/>
                <a:gd name="connsiteX17" fmla="*/ 12109 w 452191"/>
                <a:gd name="connsiteY17" fmla="*/ 188461 h 506304"/>
                <a:gd name="connsiteX18" fmla="*/ 18124 w 452191"/>
                <a:gd name="connsiteY18" fmla="*/ 182829 h 50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191" h="506304">
                  <a:moveTo>
                    <a:pt x="18124" y="182794"/>
                  </a:moveTo>
                  <a:cubicBezTo>
                    <a:pt x="25773" y="176501"/>
                    <a:pt x="34743" y="171738"/>
                    <a:pt x="43575" y="167114"/>
                  </a:cubicBezTo>
                  <a:cubicBezTo>
                    <a:pt x="44792" y="166488"/>
                    <a:pt x="45974" y="165827"/>
                    <a:pt x="47156" y="165201"/>
                  </a:cubicBezTo>
                  <a:cubicBezTo>
                    <a:pt x="64992" y="155849"/>
                    <a:pt x="91103" y="153380"/>
                    <a:pt x="110573" y="145731"/>
                  </a:cubicBezTo>
                  <a:cubicBezTo>
                    <a:pt x="134042" y="136483"/>
                    <a:pt x="155807" y="126574"/>
                    <a:pt x="177190" y="113014"/>
                  </a:cubicBezTo>
                  <a:cubicBezTo>
                    <a:pt x="230524" y="79184"/>
                    <a:pt x="353118" y="-39758"/>
                    <a:pt x="418726" y="13542"/>
                  </a:cubicBezTo>
                  <a:cubicBezTo>
                    <a:pt x="468236" y="53769"/>
                    <a:pt x="449426" y="131198"/>
                    <a:pt x="445010" y="185124"/>
                  </a:cubicBezTo>
                  <a:cubicBezTo>
                    <a:pt x="440873" y="235746"/>
                    <a:pt x="437779" y="286439"/>
                    <a:pt x="435727" y="337201"/>
                  </a:cubicBezTo>
                  <a:cubicBezTo>
                    <a:pt x="434337" y="371587"/>
                    <a:pt x="441116" y="412857"/>
                    <a:pt x="433711" y="446478"/>
                  </a:cubicBezTo>
                  <a:cubicBezTo>
                    <a:pt x="432529" y="451693"/>
                    <a:pt x="427105" y="467791"/>
                    <a:pt x="431034" y="460142"/>
                  </a:cubicBezTo>
                  <a:cubicBezTo>
                    <a:pt x="427800" y="466435"/>
                    <a:pt x="425749" y="472658"/>
                    <a:pt x="424497" y="478743"/>
                  </a:cubicBezTo>
                  <a:cubicBezTo>
                    <a:pt x="408052" y="503498"/>
                    <a:pt x="377143" y="512225"/>
                    <a:pt x="348702" y="502281"/>
                  </a:cubicBezTo>
                  <a:cubicBezTo>
                    <a:pt x="321896" y="492928"/>
                    <a:pt x="306806" y="469946"/>
                    <a:pt x="298496" y="444426"/>
                  </a:cubicBezTo>
                  <a:cubicBezTo>
                    <a:pt x="251629" y="456804"/>
                    <a:pt x="206465" y="426416"/>
                    <a:pt x="194191" y="380557"/>
                  </a:cubicBezTo>
                  <a:cubicBezTo>
                    <a:pt x="149097" y="387337"/>
                    <a:pt x="104524" y="359000"/>
                    <a:pt x="94788" y="313767"/>
                  </a:cubicBezTo>
                  <a:cubicBezTo>
                    <a:pt x="95240" y="315888"/>
                    <a:pt x="58873" y="307995"/>
                    <a:pt x="55639" y="306604"/>
                  </a:cubicBezTo>
                  <a:cubicBezTo>
                    <a:pt x="40897" y="300242"/>
                    <a:pt x="28068" y="289846"/>
                    <a:pt x="18611" y="276877"/>
                  </a:cubicBezTo>
                  <a:cubicBezTo>
                    <a:pt x="1644" y="253652"/>
                    <a:pt x="-9899" y="212000"/>
                    <a:pt x="12109" y="188461"/>
                  </a:cubicBezTo>
                  <a:cubicBezTo>
                    <a:pt x="13987" y="186445"/>
                    <a:pt x="16003" y="184567"/>
                    <a:pt x="18124" y="1828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1" name="!!floor">
            <a:extLst>
              <a:ext uri="{FF2B5EF4-FFF2-40B4-BE49-F238E27FC236}">
                <a16:creationId xmlns:a16="http://schemas.microsoft.com/office/drawing/2014/main" id="{1113437F-6F73-7F70-E33F-0F7DD6843DC1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7959566-8AF9-D9D3-A079-A0C5127A79DB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squidgy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55F7190-753B-43DE-3630-4C121D5F082A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just wants to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be cosy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3C12F52-3623-76BE-D40A-AF3A036CD03B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little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EDCB8E-6D43-6D8C-79F1-BE9DD7306EE2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44EBBFC-1DD6-62F8-3BF6-71A4C107F780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4cm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15F11B87-E471-6074-1882-D70963083ECC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5E59F633-BBDD-8682-8047-70BACEE84C97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25B2C409-CDBF-E156-D5CB-9B3FFDCF2599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ED348E87-8697-E392-E007-9F809008A0DC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38CCD7F-510B-B014-8321-26789A62321E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F6CA7BC3-C475-E86A-C4C8-E6EEB41F0822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DDAFB7E6-23A8-ACD8-A341-D9160BC53298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7B60A7DA-9FD1-2351-C642-DF5704D4A3C7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D3C72AD-B439-DFD7-2F19-39CCFB69121C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F92D6A70-D49E-F63C-D9C9-1423696AE381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1AB14F-CA38-413D-A169-2298D0DBC395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DESERT RAIN FROG</a:t>
            </a:r>
          </a:p>
          <a:p>
            <a:r>
              <a:rPr lang="en-GB" sz="1600" i="1" dirty="0">
                <a:solidFill>
                  <a:schemeClr val="tx1"/>
                </a:solidFill>
                <a:latin typeface="+mj-lt"/>
              </a:rPr>
              <a:t>Breviceps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macrops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!!6">
            <a:extLst>
              <a:ext uri="{FF2B5EF4-FFF2-40B4-BE49-F238E27FC236}">
                <a16:creationId xmlns:a16="http://schemas.microsoft.com/office/drawing/2014/main" id="{40FF5C6B-BF73-29A8-E3A2-CF0D745EA80A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313323CC-36C5-5AAB-959C-07126FA38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8462" y="271088"/>
            <a:ext cx="1945665" cy="1041342"/>
          </a:xfrm>
          <a:prstGeom prst="rect">
            <a:avLst/>
          </a:prstGeom>
        </p:spPr>
      </p:pic>
      <p:sp>
        <p:nvSpPr>
          <p:cNvPr id="29" name="!!shadow">
            <a:extLst>
              <a:ext uri="{FF2B5EF4-FFF2-40B4-BE49-F238E27FC236}">
                <a16:creationId xmlns:a16="http://schemas.microsoft.com/office/drawing/2014/main" id="{77D5580B-A5FB-9877-C1C1-B613238FDE53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sprout">
            <a:extLst>
              <a:ext uri="{FF2B5EF4-FFF2-40B4-BE49-F238E27FC236}">
                <a16:creationId xmlns:a16="http://schemas.microsoft.com/office/drawing/2014/main" id="{ACC205B7-7D69-1F8C-7F67-288519B6A08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" r="13"/>
          <a:stretch/>
        </p:blipFill>
        <p:spPr>
          <a:xfrm>
            <a:off x="-404287" y="1321955"/>
            <a:ext cx="6160888" cy="6162541"/>
          </a:xfrm>
          <a:prstGeom prst="rect">
            <a:avLst/>
          </a:prstGeom>
        </p:spPr>
      </p:pic>
      <p:grpSp>
        <p:nvGrpSpPr>
          <p:cNvPr id="30" name="!!back">
            <a:extLst>
              <a:ext uri="{FF2B5EF4-FFF2-40B4-BE49-F238E27FC236}">
                <a16:creationId xmlns:a16="http://schemas.microsoft.com/office/drawing/2014/main" id="{58F1F106-2718-6C4D-BDB4-3F93F9AB7F39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ACE7FBE-2254-7B88-022D-D4D55A939189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3" name="!!1">
                <a:extLst>
                  <a:ext uri="{FF2B5EF4-FFF2-40B4-BE49-F238E27FC236}">
                    <a16:creationId xmlns:a16="http://schemas.microsoft.com/office/drawing/2014/main" id="{0F7E9E8E-9188-3355-C410-AD33968402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Arrow: Left 33">
                <a:extLst>
                  <a:ext uri="{FF2B5EF4-FFF2-40B4-BE49-F238E27FC236}">
                    <a16:creationId xmlns:a16="http://schemas.microsoft.com/office/drawing/2014/main" id="{B09EEB68-165D-E20C-7CDF-D0170DB28CFF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4EC5736-89FD-B55F-D77C-2AD26CBA0BA7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6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F5278717-D642-3A53-14AB-60429A578BF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2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39353B1F-53E6-E278-325E-F85BBCB27294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76529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2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64723-A469-8A2C-6B50-28E2232BA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floor">
            <a:extLst>
              <a:ext uri="{FF2B5EF4-FFF2-40B4-BE49-F238E27FC236}">
                <a16:creationId xmlns:a16="http://schemas.microsoft.com/office/drawing/2014/main" id="{7EF27874-117C-18DF-2102-97A678FAE907}"/>
              </a:ext>
            </a:extLst>
          </p:cNvPr>
          <p:cNvSpPr/>
          <p:nvPr/>
        </p:nvSpPr>
        <p:spPr>
          <a:xfrm>
            <a:off x="0" y="1412875"/>
            <a:ext cx="12192000" cy="5445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!!hgasuh">
            <a:extLst>
              <a:ext uri="{FF2B5EF4-FFF2-40B4-BE49-F238E27FC236}">
                <a16:creationId xmlns:a16="http://schemas.microsoft.com/office/drawing/2014/main" id="{E5D72130-6B35-2B0E-78F5-BDD9F69EA135}"/>
              </a:ext>
            </a:extLst>
          </p:cNvPr>
          <p:cNvSpPr/>
          <p:nvPr/>
        </p:nvSpPr>
        <p:spPr>
          <a:xfrm>
            <a:off x="3271838" y="2628390"/>
            <a:ext cx="2539618" cy="4351422"/>
          </a:xfrm>
          <a:custGeom>
            <a:avLst/>
            <a:gdLst>
              <a:gd name="connsiteX0" fmla="*/ 743116 w 749602"/>
              <a:gd name="connsiteY0" fmla="*/ 100665 h 1284380"/>
              <a:gd name="connsiteX1" fmla="*/ 749519 w 749602"/>
              <a:gd name="connsiteY1" fmla="*/ 57055 h 1284380"/>
              <a:gd name="connsiteX2" fmla="*/ 728888 w 749602"/>
              <a:gd name="connsiteY2" fmla="*/ 78540 h 1284380"/>
              <a:gd name="connsiteX3" fmla="*/ 667422 w 749602"/>
              <a:gd name="connsiteY3" fmla="*/ 120584 h 1284380"/>
              <a:gd name="connsiteX4" fmla="*/ 659027 w 749602"/>
              <a:gd name="connsiteY4" fmla="*/ 124924 h 1284380"/>
              <a:gd name="connsiteX5" fmla="*/ 535953 w 749602"/>
              <a:gd name="connsiteY5" fmla="*/ 189022 h 1284380"/>
              <a:gd name="connsiteX6" fmla="*/ 408753 w 749602"/>
              <a:gd name="connsiteY6" fmla="*/ 403512 h 1284380"/>
              <a:gd name="connsiteX7" fmla="*/ 468369 w 749602"/>
              <a:gd name="connsiteY7" fmla="*/ 0 h 1284380"/>
              <a:gd name="connsiteX8" fmla="*/ 444964 w 749602"/>
              <a:gd name="connsiteY8" fmla="*/ 49230 h 1284380"/>
              <a:gd name="connsiteX9" fmla="*/ 420989 w 749602"/>
              <a:gd name="connsiteY9" fmla="*/ 102443 h 1284380"/>
              <a:gd name="connsiteX10" fmla="*/ 389260 w 749602"/>
              <a:gd name="connsiteY10" fmla="*/ 439154 h 1284380"/>
              <a:gd name="connsiteX11" fmla="*/ 359096 w 749602"/>
              <a:gd name="connsiteY11" fmla="*/ 507663 h 1284380"/>
              <a:gd name="connsiteX12" fmla="*/ 307021 w 749602"/>
              <a:gd name="connsiteY12" fmla="*/ 296587 h 1284380"/>
              <a:gd name="connsiteX13" fmla="*/ 294429 w 749602"/>
              <a:gd name="connsiteY13" fmla="*/ 191939 h 1284380"/>
              <a:gd name="connsiteX14" fmla="*/ 221936 w 749602"/>
              <a:gd name="connsiteY14" fmla="*/ 99171 h 1284380"/>
              <a:gd name="connsiteX15" fmla="*/ 239721 w 749602"/>
              <a:gd name="connsiteY15" fmla="*/ 317574 h 1284380"/>
              <a:gd name="connsiteX16" fmla="*/ 357104 w 749602"/>
              <a:gd name="connsiteY16" fmla="*/ 537613 h 1284380"/>
              <a:gd name="connsiteX17" fmla="*/ 326016 w 749602"/>
              <a:gd name="connsiteY17" fmla="*/ 763415 h 1284380"/>
              <a:gd name="connsiteX18" fmla="*/ 82855 w 749602"/>
              <a:gd name="connsiteY18" fmla="*/ 414966 h 1284380"/>
              <a:gd name="connsiteX19" fmla="*/ 253594 w 749602"/>
              <a:gd name="connsiteY19" fmla="*/ 745345 h 1284380"/>
              <a:gd name="connsiteX20" fmla="*/ 323455 w 749602"/>
              <a:gd name="connsiteY20" fmla="*/ 811506 h 1284380"/>
              <a:gd name="connsiteX21" fmla="*/ 331707 w 749602"/>
              <a:gd name="connsiteY21" fmla="*/ 887343 h 1284380"/>
              <a:gd name="connsiteX22" fmla="*/ 340030 w 749602"/>
              <a:gd name="connsiteY22" fmla="*/ 963108 h 1284380"/>
              <a:gd name="connsiteX23" fmla="*/ 2466 w 749602"/>
              <a:gd name="connsiteY23" fmla="*/ 666236 h 1284380"/>
              <a:gd name="connsiteX24" fmla="*/ 46289 w 749602"/>
              <a:gd name="connsiteY24" fmla="*/ 719094 h 1284380"/>
              <a:gd name="connsiteX25" fmla="*/ 69908 w 749602"/>
              <a:gd name="connsiteY25" fmla="*/ 748120 h 1284380"/>
              <a:gd name="connsiteX26" fmla="*/ 252385 w 749602"/>
              <a:gd name="connsiteY26" fmla="*/ 934865 h 1284380"/>
              <a:gd name="connsiteX27" fmla="*/ 343089 w 749602"/>
              <a:gd name="connsiteY27" fmla="*/ 985731 h 1284380"/>
              <a:gd name="connsiteX28" fmla="*/ 378518 w 749602"/>
              <a:gd name="connsiteY28" fmla="*/ 1114781 h 1284380"/>
              <a:gd name="connsiteX29" fmla="*/ 47 w 749602"/>
              <a:gd name="connsiteY29" fmla="*/ 910108 h 1284380"/>
              <a:gd name="connsiteX30" fmla="*/ 80792 w 749602"/>
              <a:gd name="connsiteY30" fmla="*/ 1018100 h 1284380"/>
              <a:gd name="connsiteX31" fmla="*/ 195472 w 749602"/>
              <a:gd name="connsiteY31" fmla="*/ 1076365 h 1284380"/>
              <a:gd name="connsiteX32" fmla="*/ 271237 w 749602"/>
              <a:gd name="connsiteY32" fmla="*/ 1084759 h 1284380"/>
              <a:gd name="connsiteX33" fmla="*/ 423692 w 749602"/>
              <a:gd name="connsiteY33" fmla="*/ 1200648 h 1284380"/>
              <a:gd name="connsiteX34" fmla="*/ 459974 w 749602"/>
              <a:gd name="connsiteY34" fmla="*/ 1284381 h 1284380"/>
              <a:gd name="connsiteX35" fmla="*/ 422839 w 749602"/>
              <a:gd name="connsiteY35" fmla="*/ 1176318 h 1284380"/>
              <a:gd name="connsiteX36" fmla="*/ 431589 w 749602"/>
              <a:gd name="connsiteY36" fmla="*/ 1112931 h 1284380"/>
              <a:gd name="connsiteX37" fmla="*/ 572519 w 749602"/>
              <a:gd name="connsiteY37" fmla="*/ 934651 h 1284380"/>
              <a:gd name="connsiteX38" fmla="*/ 664647 w 749602"/>
              <a:gd name="connsiteY38" fmla="*/ 763699 h 1284380"/>
              <a:gd name="connsiteX39" fmla="*/ 519093 w 749602"/>
              <a:gd name="connsiteY39" fmla="*/ 884853 h 1284380"/>
              <a:gd name="connsiteX40" fmla="*/ 407543 w 749602"/>
              <a:gd name="connsiteY40" fmla="*/ 1151988 h 1284380"/>
              <a:gd name="connsiteX41" fmla="*/ 357531 w 749602"/>
              <a:gd name="connsiteY41" fmla="*/ 971502 h 1284380"/>
              <a:gd name="connsiteX42" fmla="*/ 533178 w 749602"/>
              <a:gd name="connsiteY42" fmla="*/ 767683 h 1284380"/>
              <a:gd name="connsiteX43" fmla="*/ 633559 w 749602"/>
              <a:gd name="connsiteY43" fmla="*/ 551486 h 1284380"/>
              <a:gd name="connsiteX44" fmla="*/ 525282 w 749602"/>
              <a:gd name="connsiteY44" fmla="*/ 673777 h 1284380"/>
              <a:gd name="connsiteX45" fmla="*/ 350346 w 749602"/>
              <a:gd name="connsiteY45" fmla="*/ 948311 h 1284380"/>
              <a:gd name="connsiteX46" fmla="*/ 354828 w 749602"/>
              <a:gd name="connsiteY46" fmla="*/ 749116 h 1284380"/>
              <a:gd name="connsiteX47" fmla="*/ 527345 w 749602"/>
              <a:gd name="connsiteY47" fmla="*/ 583215 h 1284380"/>
              <a:gd name="connsiteX48" fmla="*/ 605600 w 749602"/>
              <a:gd name="connsiteY48" fmla="*/ 483048 h 1284380"/>
              <a:gd name="connsiteX49" fmla="*/ 607663 w 749602"/>
              <a:gd name="connsiteY49" fmla="*/ 453026 h 1284380"/>
              <a:gd name="connsiteX50" fmla="*/ 412879 w 749602"/>
              <a:gd name="connsiteY50" fmla="*/ 599719 h 1284380"/>
              <a:gd name="connsiteX51" fmla="*/ 338039 w 749602"/>
              <a:gd name="connsiteY51" fmla="*/ 750823 h 1284380"/>
              <a:gd name="connsiteX52" fmla="*/ 366353 w 749602"/>
              <a:gd name="connsiteY52" fmla="*/ 544798 h 1284380"/>
              <a:gd name="connsiteX53" fmla="*/ 376668 w 749602"/>
              <a:gd name="connsiteY53" fmla="*/ 530072 h 1284380"/>
              <a:gd name="connsiteX54" fmla="*/ 539724 w 749602"/>
              <a:gd name="connsiteY54" fmla="*/ 417385 h 1284380"/>
              <a:gd name="connsiteX55" fmla="*/ 615062 w 749602"/>
              <a:gd name="connsiteY55" fmla="*/ 322838 h 1284380"/>
              <a:gd name="connsiteX56" fmla="*/ 630286 w 749602"/>
              <a:gd name="connsiteY56" fmla="*/ 272470 h 1284380"/>
              <a:gd name="connsiteX57" fmla="*/ 390185 w 749602"/>
              <a:gd name="connsiteY57" fmla="*/ 473515 h 1284380"/>
              <a:gd name="connsiteX58" fmla="*/ 505718 w 749602"/>
              <a:gd name="connsiteY58" fmla="*/ 271403 h 1284380"/>
              <a:gd name="connsiteX59" fmla="*/ 669058 w 749602"/>
              <a:gd name="connsiteY59" fmla="*/ 186959 h 1284380"/>
              <a:gd name="connsiteX60" fmla="*/ 694455 w 749602"/>
              <a:gd name="connsiteY60" fmla="*/ 168106 h 1284380"/>
              <a:gd name="connsiteX61" fmla="*/ 713592 w 749602"/>
              <a:gd name="connsiteY61" fmla="*/ 149396 h 1284380"/>
              <a:gd name="connsiteX62" fmla="*/ 742902 w 749602"/>
              <a:gd name="connsiteY62" fmla="*/ 100380 h 1284380"/>
              <a:gd name="connsiteX63" fmla="*/ 379371 w 749602"/>
              <a:gd name="connsiteY63" fmla="*/ 496351 h 1284380"/>
              <a:gd name="connsiteX64" fmla="*/ 378162 w 749602"/>
              <a:gd name="connsiteY64" fmla="*/ 490091 h 1284380"/>
              <a:gd name="connsiteX65" fmla="*/ 382786 w 749602"/>
              <a:gd name="connsiteY65" fmla="*/ 486676 h 1284380"/>
              <a:gd name="connsiteX66" fmla="*/ 390114 w 749602"/>
              <a:gd name="connsiteY66" fmla="*/ 474155 h 1284380"/>
              <a:gd name="connsiteX67" fmla="*/ 379371 w 749602"/>
              <a:gd name="connsiteY67" fmla="*/ 496280 h 128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49602" h="1284380">
                <a:moveTo>
                  <a:pt x="743116" y="100665"/>
                </a:moveTo>
                <a:cubicBezTo>
                  <a:pt x="747740" y="87006"/>
                  <a:pt x="750088" y="72493"/>
                  <a:pt x="749519" y="57055"/>
                </a:cubicBezTo>
                <a:cubicBezTo>
                  <a:pt x="742974" y="64881"/>
                  <a:pt x="736073" y="71995"/>
                  <a:pt x="728888" y="78540"/>
                </a:cubicBezTo>
                <a:cubicBezTo>
                  <a:pt x="709822" y="95969"/>
                  <a:pt x="688906" y="109273"/>
                  <a:pt x="667422" y="120584"/>
                </a:cubicBezTo>
                <a:cubicBezTo>
                  <a:pt x="664647" y="122078"/>
                  <a:pt x="661801" y="123501"/>
                  <a:pt x="659027" y="124924"/>
                </a:cubicBezTo>
                <a:cubicBezTo>
                  <a:pt x="616200" y="146551"/>
                  <a:pt x="571808" y="161988"/>
                  <a:pt x="535953" y="189022"/>
                </a:cubicBezTo>
                <a:cubicBezTo>
                  <a:pt x="457982" y="247784"/>
                  <a:pt x="461113" y="336142"/>
                  <a:pt x="408753" y="403512"/>
                </a:cubicBezTo>
                <a:cubicBezTo>
                  <a:pt x="413662" y="266921"/>
                  <a:pt x="504935" y="142353"/>
                  <a:pt x="468369" y="0"/>
                </a:cubicBezTo>
                <a:cubicBezTo>
                  <a:pt x="455492" y="13232"/>
                  <a:pt x="451935" y="33081"/>
                  <a:pt x="444964" y="49230"/>
                </a:cubicBezTo>
                <a:cubicBezTo>
                  <a:pt x="437209" y="67299"/>
                  <a:pt x="429384" y="85014"/>
                  <a:pt x="420989" y="102443"/>
                </a:cubicBezTo>
                <a:cubicBezTo>
                  <a:pt x="369341" y="210008"/>
                  <a:pt x="366780" y="323123"/>
                  <a:pt x="389260" y="439154"/>
                </a:cubicBezTo>
                <a:cubicBezTo>
                  <a:pt x="374320" y="459998"/>
                  <a:pt x="372613" y="493363"/>
                  <a:pt x="359096" y="507663"/>
                </a:cubicBezTo>
                <a:cubicBezTo>
                  <a:pt x="322957" y="437162"/>
                  <a:pt x="309440" y="368226"/>
                  <a:pt x="307021" y="296587"/>
                </a:cubicBezTo>
                <a:cubicBezTo>
                  <a:pt x="305954" y="264076"/>
                  <a:pt x="308942" y="230426"/>
                  <a:pt x="294429" y="191939"/>
                </a:cubicBezTo>
                <a:cubicBezTo>
                  <a:pt x="283047" y="161846"/>
                  <a:pt x="266044" y="110482"/>
                  <a:pt x="221936" y="99171"/>
                </a:cubicBezTo>
                <a:cubicBezTo>
                  <a:pt x="264550" y="177355"/>
                  <a:pt x="237872" y="243587"/>
                  <a:pt x="239721" y="317574"/>
                </a:cubicBezTo>
                <a:cubicBezTo>
                  <a:pt x="241571" y="390351"/>
                  <a:pt x="281766" y="486534"/>
                  <a:pt x="357104" y="537613"/>
                </a:cubicBezTo>
                <a:cubicBezTo>
                  <a:pt x="323668" y="608327"/>
                  <a:pt x="332276" y="695617"/>
                  <a:pt x="326016" y="763415"/>
                </a:cubicBezTo>
                <a:cubicBezTo>
                  <a:pt x="325375" y="638776"/>
                  <a:pt x="156202" y="519543"/>
                  <a:pt x="82855" y="414966"/>
                </a:cubicBezTo>
                <a:cubicBezTo>
                  <a:pt x="88547" y="519045"/>
                  <a:pt x="160897" y="639558"/>
                  <a:pt x="253594" y="745345"/>
                </a:cubicBezTo>
                <a:cubicBezTo>
                  <a:pt x="273727" y="768253"/>
                  <a:pt x="310009" y="787390"/>
                  <a:pt x="323455" y="811506"/>
                </a:cubicBezTo>
                <a:cubicBezTo>
                  <a:pt x="334055" y="830359"/>
                  <a:pt x="329359" y="866569"/>
                  <a:pt x="331707" y="887343"/>
                </a:cubicBezTo>
                <a:cubicBezTo>
                  <a:pt x="335122" y="916653"/>
                  <a:pt x="338181" y="940200"/>
                  <a:pt x="340030" y="963108"/>
                </a:cubicBezTo>
                <a:cubicBezTo>
                  <a:pt x="234030" y="816771"/>
                  <a:pt x="121556" y="717600"/>
                  <a:pt x="2466" y="666236"/>
                </a:cubicBezTo>
                <a:cubicBezTo>
                  <a:pt x="17050" y="683381"/>
                  <a:pt x="31634" y="701166"/>
                  <a:pt x="46289" y="719094"/>
                </a:cubicBezTo>
                <a:cubicBezTo>
                  <a:pt x="54186" y="728769"/>
                  <a:pt x="62011" y="738444"/>
                  <a:pt x="69908" y="748120"/>
                </a:cubicBezTo>
                <a:cubicBezTo>
                  <a:pt x="129026" y="820541"/>
                  <a:pt x="189496" y="892251"/>
                  <a:pt x="252385" y="934865"/>
                </a:cubicBezTo>
                <a:cubicBezTo>
                  <a:pt x="278991" y="952864"/>
                  <a:pt x="328434" y="967092"/>
                  <a:pt x="343089" y="985731"/>
                </a:cubicBezTo>
                <a:cubicBezTo>
                  <a:pt x="365926" y="1014899"/>
                  <a:pt x="356037" y="1082056"/>
                  <a:pt x="378518" y="1114781"/>
                </a:cubicBezTo>
                <a:cubicBezTo>
                  <a:pt x="262985" y="959978"/>
                  <a:pt x="113446" y="1046912"/>
                  <a:pt x="47" y="910108"/>
                </a:cubicBezTo>
                <a:cubicBezTo>
                  <a:pt x="-1802" y="963321"/>
                  <a:pt x="50984" y="995264"/>
                  <a:pt x="80792" y="1018100"/>
                </a:cubicBezTo>
                <a:cubicBezTo>
                  <a:pt x="115865" y="1044991"/>
                  <a:pt x="153285" y="1067756"/>
                  <a:pt x="195472" y="1076365"/>
                </a:cubicBezTo>
                <a:cubicBezTo>
                  <a:pt x="220585" y="1081487"/>
                  <a:pt x="247476" y="1078357"/>
                  <a:pt x="271237" y="1084759"/>
                </a:cubicBezTo>
                <a:cubicBezTo>
                  <a:pt x="324024" y="1099130"/>
                  <a:pt x="389047" y="1141743"/>
                  <a:pt x="423692" y="1200648"/>
                </a:cubicBezTo>
                <a:cubicBezTo>
                  <a:pt x="439272" y="1227113"/>
                  <a:pt x="436498" y="1266880"/>
                  <a:pt x="459974" y="1284381"/>
                </a:cubicBezTo>
                <a:cubicBezTo>
                  <a:pt x="459761" y="1243973"/>
                  <a:pt x="430166" y="1212671"/>
                  <a:pt x="422839" y="1176318"/>
                </a:cubicBezTo>
                <a:cubicBezTo>
                  <a:pt x="419495" y="1159742"/>
                  <a:pt x="427107" y="1131997"/>
                  <a:pt x="431589" y="1112931"/>
                </a:cubicBezTo>
                <a:cubicBezTo>
                  <a:pt x="448734" y="1039798"/>
                  <a:pt x="501023" y="995619"/>
                  <a:pt x="572519" y="934651"/>
                </a:cubicBezTo>
                <a:cubicBezTo>
                  <a:pt x="627796" y="887485"/>
                  <a:pt x="669698" y="825379"/>
                  <a:pt x="664647" y="763699"/>
                </a:cubicBezTo>
                <a:cubicBezTo>
                  <a:pt x="637685" y="813854"/>
                  <a:pt x="567042" y="843947"/>
                  <a:pt x="519093" y="884853"/>
                </a:cubicBezTo>
                <a:cubicBezTo>
                  <a:pt x="425329" y="964886"/>
                  <a:pt x="408539" y="1061283"/>
                  <a:pt x="407543" y="1151988"/>
                </a:cubicBezTo>
                <a:cubicBezTo>
                  <a:pt x="391181" y="1091091"/>
                  <a:pt x="350844" y="1027562"/>
                  <a:pt x="357531" y="971502"/>
                </a:cubicBezTo>
                <a:cubicBezTo>
                  <a:pt x="367064" y="891184"/>
                  <a:pt x="470930" y="841243"/>
                  <a:pt x="533178" y="767683"/>
                </a:cubicBezTo>
                <a:cubicBezTo>
                  <a:pt x="594217" y="695475"/>
                  <a:pt x="639179" y="625686"/>
                  <a:pt x="633559" y="551486"/>
                </a:cubicBezTo>
                <a:cubicBezTo>
                  <a:pt x="615275" y="601711"/>
                  <a:pt x="565903" y="633725"/>
                  <a:pt x="525282" y="673777"/>
                </a:cubicBezTo>
                <a:cubicBezTo>
                  <a:pt x="439130" y="758719"/>
                  <a:pt x="383569" y="865004"/>
                  <a:pt x="350346" y="948311"/>
                </a:cubicBezTo>
                <a:cubicBezTo>
                  <a:pt x="343517" y="875675"/>
                  <a:pt x="319898" y="818620"/>
                  <a:pt x="354828" y="749116"/>
                </a:cubicBezTo>
                <a:cubicBezTo>
                  <a:pt x="386557" y="686156"/>
                  <a:pt x="463105" y="639629"/>
                  <a:pt x="527345" y="583215"/>
                </a:cubicBezTo>
                <a:cubicBezTo>
                  <a:pt x="558647" y="555683"/>
                  <a:pt x="592012" y="512643"/>
                  <a:pt x="605600" y="483048"/>
                </a:cubicBezTo>
                <a:cubicBezTo>
                  <a:pt x="609157" y="475222"/>
                  <a:pt x="616983" y="458575"/>
                  <a:pt x="607663" y="453026"/>
                </a:cubicBezTo>
                <a:cubicBezTo>
                  <a:pt x="566046" y="515417"/>
                  <a:pt x="469650" y="548142"/>
                  <a:pt x="412879" y="599719"/>
                </a:cubicBezTo>
                <a:cubicBezTo>
                  <a:pt x="360661" y="647170"/>
                  <a:pt x="354828" y="702162"/>
                  <a:pt x="338039" y="750823"/>
                </a:cubicBezTo>
                <a:cubicBezTo>
                  <a:pt x="341667" y="683808"/>
                  <a:pt x="330142" y="608185"/>
                  <a:pt x="366353" y="544798"/>
                </a:cubicBezTo>
                <a:cubicBezTo>
                  <a:pt x="368914" y="540388"/>
                  <a:pt x="373040" y="533843"/>
                  <a:pt x="376668" y="530072"/>
                </a:cubicBezTo>
                <a:cubicBezTo>
                  <a:pt x="420491" y="485324"/>
                  <a:pt x="491205" y="458789"/>
                  <a:pt x="539724" y="417385"/>
                </a:cubicBezTo>
                <a:cubicBezTo>
                  <a:pt x="578140" y="384660"/>
                  <a:pt x="597419" y="354852"/>
                  <a:pt x="615062" y="322838"/>
                </a:cubicBezTo>
                <a:cubicBezTo>
                  <a:pt x="622603" y="309179"/>
                  <a:pt x="637258" y="290682"/>
                  <a:pt x="630286" y="272470"/>
                </a:cubicBezTo>
                <a:cubicBezTo>
                  <a:pt x="539795" y="342687"/>
                  <a:pt x="436427" y="391845"/>
                  <a:pt x="390185" y="473515"/>
                </a:cubicBezTo>
                <a:cubicBezTo>
                  <a:pt x="426111" y="408421"/>
                  <a:pt x="440339" y="330237"/>
                  <a:pt x="505718" y="271403"/>
                </a:cubicBezTo>
                <a:cubicBezTo>
                  <a:pt x="553382" y="228505"/>
                  <a:pt x="617196" y="220822"/>
                  <a:pt x="669058" y="186959"/>
                </a:cubicBezTo>
                <a:cubicBezTo>
                  <a:pt x="678093" y="181054"/>
                  <a:pt x="686559" y="174794"/>
                  <a:pt x="694455" y="168106"/>
                </a:cubicBezTo>
                <a:cubicBezTo>
                  <a:pt x="701356" y="162202"/>
                  <a:pt x="707759" y="155941"/>
                  <a:pt x="713592" y="149396"/>
                </a:cubicBezTo>
                <a:cubicBezTo>
                  <a:pt x="726753" y="134670"/>
                  <a:pt x="736856" y="118308"/>
                  <a:pt x="742902" y="100380"/>
                </a:cubicBezTo>
                <a:close/>
                <a:moveTo>
                  <a:pt x="379371" y="496351"/>
                </a:moveTo>
                <a:cubicBezTo>
                  <a:pt x="377593" y="494075"/>
                  <a:pt x="379158" y="492296"/>
                  <a:pt x="378162" y="490091"/>
                </a:cubicBezTo>
                <a:cubicBezTo>
                  <a:pt x="379656" y="488953"/>
                  <a:pt x="381221" y="487814"/>
                  <a:pt x="382786" y="486676"/>
                </a:cubicBezTo>
                <a:cubicBezTo>
                  <a:pt x="385347" y="482550"/>
                  <a:pt x="387766" y="478353"/>
                  <a:pt x="390114" y="474155"/>
                </a:cubicBezTo>
                <a:cubicBezTo>
                  <a:pt x="386130" y="481269"/>
                  <a:pt x="382502" y="488597"/>
                  <a:pt x="379371" y="49628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3406F5E-A58A-2F8B-39D7-362A12FCDB59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loves to dance, isn’t very good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1A48A65-2922-B4A3-B32C-018F15684C2C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silly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5DD06BF-E60C-2F16-1B37-6050D6935095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big feet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559D174-CE65-B78A-968D-557BCC3B1035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31EAF438-A9F8-1BF3-D30F-72A492FF47BB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10cm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829FB3BA-B380-6814-D529-4A08B45BC749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9062AE91-C7F0-F6B8-3249-7903DBE10847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85191723-9AE8-184B-254B-68883FE90908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DA878E92-AC59-4305-B1F9-602F4CFDAFC5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6CCE42E-268F-D1BA-A185-7EE06071515C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A55674D8-6B0C-6F48-CDB2-79486BED331D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A48608B-4338-0C12-FA43-F3A43DCF709A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1D890FB-247C-EB2F-12E3-FDA44411C7A0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3B0F9E3-9280-7591-EFD9-237F72B495DD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69D62C23-4C87-66B8-575B-FF7B32574FE8}"/>
              </a:ext>
            </a:extLst>
          </p:cNvPr>
          <p:cNvSpPr/>
          <p:nvPr/>
        </p:nvSpPr>
        <p:spPr>
          <a:xfrm>
            <a:off x="679269" y="2813544"/>
            <a:ext cx="217039" cy="217039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7BB186-468F-476B-CA07-0A05C2D3DA36}"/>
              </a:ext>
            </a:extLst>
          </p:cNvPr>
          <p:cNvSpPr/>
          <p:nvPr/>
        </p:nvSpPr>
        <p:spPr>
          <a:xfrm>
            <a:off x="1335585" y="2341424"/>
            <a:ext cx="161615" cy="161615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!!topbanner">
            <a:extLst>
              <a:ext uri="{FF2B5EF4-FFF2-40B4-BE49-F238E27FC236}">
                <a16:creationId xmlns:a16="http://schemas.microsoft.com/office/drawing/2014/main" id="{F835CD9A-FE6F-ADFF-B34F-9B26FFCD5304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7FA871-38D3-AD76-72F6-C8217FEB7EDA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AFRICAN CLAWED FROG</a:t>
            </a:r>
          </a:p>
          <a:p>
            <a:r>
              <a:rPr lang="en-GB" sz="1600" i="1" dirty="0">
                <a:solidFill>
                  <a:schemeClr val="tx1"/>
                </a:solidFill>
                <a:latin typeface="+mj-lt"/>
              </a:rPr>
              <a:t>Xenopus laevis</a:t>
            </a:r>
          </a:p>
        </p:txBody>
      </p:sp>
      <p:sp>
        <p:nvSpPr>
          <p:cNvPr id="4" name="!!7">
            <a:extLst>
              <a:ext uri="{FF2B5EF4-FFF2-40B4-BE49-F238E27FC236}">
                <a16:creationId xmlns:a16="http://schemas.microsoft.com/office/drawing/2014/main" id="{393D74D8-41AF-CBAF-B255-199E05954604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E5D6D4CD-23D9-3912-A2B8-1434CBF10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125" y="194036"/>
            <a:ext cx="1861762" cy="1157880"/>
          </a:xfrm>
          <a:prstGeom prst="rect">
            <a:avLst/>
          </a:prstGeom>
        </p:spPr>
      </p:pic>
      <p:pic>
        <p:nvPicPr>
          <p:cNvPr id="3" name="!!mary">
            <a:extLst>
              <a:ext uri="{FF2B5EF4-FFF2-40B4-BE49-F238E27FC236}">
                <a16:creationId xmlns:a16="http://schemas.microsoft.com/office/drawing/2014/main" id="{B77341C9-2CA1-3820-190B-AFBCEBAC47E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" r="13"/>
          <a:stretch/>
        </p:blipFill>
        <p:spPr>
          <a:xfrm>
            <a:off x="-670045" y="377635"/>
            <a:ext cx="7331766" cy="733364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BB108BE-16E8-7F7B-B226-F5A33B016778}"/>
              </a:ext>
            </a:extLst>
          </p:cNvPr>
          <p:cNvSpPr/>
          <p:nvPr/>
        </p:nvSpPr>
        <p:spPr>
          <a:xfrm>
            <a:off x="1787646" y="5026752"/>
            <a:ext cx="217039" cy="217039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EE3AC3-F495-D5AB-75DE-48AD388D3BA1}"/>
              </a:ext>
            </a:extLst>
          </p:cNvPr>
          <p:cNvSpPr/>
          <p:nvPr/>
        </p:nvSpPr>
        <p:spPr>
          <a:xfrm>
            <a:off x="2363155" y="5483282"/>
            <a:ext cx="161615" cy="161615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!!back">
            <a:extLst>
              <a:ext uri="{FF2B5EF4-FFF2-40B4-BE49-F238E27FC236}">
                <a16:creationId xmlns:a16="http://schemas.microsoft.com/office/drawing/2014/main" id="{16066179-104F-9D84-1801-4ADFEEC02280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0F21DE1-D9A9-1B29-A07F-58B486BABAAA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2" name="!!1">
                <a:extLst>
                  <a:ext uri="{FF2B5EF4-FFF2-40B4-BE49-F238E27FC236}">
                    <a16:creationId xmlns:a16="http://schemas.microsoft.com/office/drawing/2014/main" id="{8C7A2662-3494-F825-A835-C99DBFF4F5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rrow: Left 32">
                <a:extLst>
                  <a:ext uri="{FF2B5EF4-FFF2-40B4-BE49-F238E27FC236}">
                    <a16:creationId xmlns:a16="http://schemas.microsoft.com/office/drawing/2014/main" id="{70AD1D86-E601-FD32-274E-64BF52BE3E15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25D5C8B-F5FB-6D20-F94A-89E9FB837D5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5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E9DA7CE4-33B2-CF9A-4E23-001D59561BE6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1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D58BD7E0-632A-8330-1EA1-FCD50EE12261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86528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7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5" grpId="0" animBg="1"/>
          <p:bldP spid="5" grpId="1" animBg="1"/>
          <p:bldP spid="5" grpId="2" animBg="1"/>
          <p:bldP spid="9" grpId="0" animBg="1"/>
          <p:bldP spid="9" grpId="1" animBg="1"/>
          <p:bldP spid="9" grpId="2" animBg="1"/>
          <p:bldP spid="7" grpId="0"/>
          <p:bldP spid="7" grpId="1"/>
          <p:bldP spid="11" grpId="0" animBg="1"/>
          <p:bldP spid="11" grpId="1" animBg="1"/>
          <p:bldP spid="11" grpId="2" animBg="1"/>
          <p:bldP spid="12" grpId="0" animBg="1"/>
          <p:bldP spid="12" grpId="1" animBg="1"/>
          <p:bldP spid="12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7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5" grpId="0" animBg="1"/>
          <p:bldP spid="5" grpId="1" animBg="1"/>
          <p:bldP spid="5" grpId="2" animBg="1"/>
          <p:bldP spid="9" grpId="0" animBg="1"/>
          <p:bldP spid="9" grpId="1" animBg="1"/>
          <p:bldP spid="9" grpId="2" animBg="1"/>
          <p:bldP spid="7" grpId="0"/>
          <p:bldP spid="7" grpId="1"/>
          <p:bldP spid="8" grpId="0" animBg="1"/>
          <p:bldP spid="11" grpId="0" animBg="1"/>
          <p:bldP spid="11" grpId="1" animBg="1"/>
          <p:bldP spid="11" grpId="2" animBg="1"/>
          <p:bldP spid="12" grpId="0" animBg="1"/>
          <p:bldP spid="12" grpId="1" animBg="1"/>
          <p:bldP spid="12" grpId="2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C5A92-3F1B-2941-688C-C993AF69D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!!ukrfuyk">
            <a:extLst>
              <a:ext uri="{FF2B5EF4-FFF2-40B4-BE49-F238E27FC236}">
                <a16:creationId xmlns:a16="http://schemas.microsoft.com/office/drawing/2014/main" id="{A261651A-8D8B-4423-54B4-C3C8F0D74CF8}"/>
              </a:ext>
            </a:extLst>
          </p:cNvPr>
          <p:cNvSpPr/>
          <p:nvPr/>
        </p:nvSpPr>
        <p:spPr>
          <a:xfrm>
            <a:off x="4052532" y="1420930"/>
            <a:ext cx="1704250" cy="3835166"/>
          </a:xfrm>
          <a:custGeom>
            <a:avLst/>
            <a:gdLst>
              <a:gd name="connsiteX0" fmla="*/ 373818 w 653067"/>
              <a:gd name="connsiteY0" fmla="*/ 1335247 h 1469632"/>
              <a:gd name="connsiteX1" fmla="*/ 422691 w 653067"/>
              <a:gd name="connsiteY1" fmla="*/ 1298681 h 1469632"/>
              <a:gd name="connsiteX2" fmla="*/ 518518 w 653067"/>
              <a:gd name="connsiteY2" fmla="*/ 1194317 h 1469632"/>
              <a:gd name="connsiteX3" fmla="*/ 537015 w 653067"/>
              <a:gd name="connsiteY3" fmla="*/ 1172547 h 1469632"/>
              <a:gd name="connsiteX4" fmla="*/ 513752 w 653067"/>
              <a:gd name="connsiteY4" fmla="*/ 1181013 h 1469632"/>
              <a:gd name="connsiteX5" fmla="*/ 373462 w 653067"/>
              <a:gd name="connsiteY5" fmla="*/ 1318458 h 1469632"/>
              <a:gd name="connsiteX6" fmla="*/ 379722 w 653067"/>
              <a:gd name="connsiteY6" fmla="*/ 1278548 h 1469632"/>
              <a:gd name="connsiteX7" fmla="*/ 527482 w 653067"/>
              <a:gd name="connsiteY7" fmla="*/ 1125239 h 1469632"/>
              <a:gd name="connsiteX8" fmla="*/ 546975 w 653067"/>
              <a:gd name="connsiteY8" fmla="*/ 1101193 h 1469632"/>
              <a:gd name="connsiteX9" fmla="*/ 500804 w 653067"/>
              <a:gd name="connsiteY9" fmla="*/ 1134843 h 1469632"/>
              <a:gd name="connsiteX10" fmla="*/ 381999 w 653067"/>
              <a:gd name="connsiteY10" fmla="*/ 1258842 h 1469632"/>
              <a:gd name="connsiteX11" fmla="*/ 395515 w 653067"/>
              <a:gd name="connsiteY11" fmla="*/ 1197447 h 1469632"/>
              <a:gd name="connsiteX12" fmla="*/ 437133 w 653067"/>
              <a:gd name="connsiteY12" fmla="*/ 1161663 h 1469632"/>
              <a:gd name="connsiteX13" fmla="*/ 506780 w 653067"/>
              <a:gd name="connsiteY13" fmla="*/ 1083692 h 1469632"/>
              <a:gd name="connsiteX14" fmla="*/ 545552 w 653067"/>
              <a:gd name="connsiteY14" fmla="*/ 1045134 h 1469632"/>
              <a:gd name="connsiteX15" fmla="*/ 503650 w 653067"/>
              <a:gd name="connsiteY15" fmla="*/ 1069748 h 1469632"/>
              <a:gd name="connsiteX16" fmla="*/ 398930 w 653067"/>
              <a:gd name="connsiteY16" fmla="*/ 1175464 h 1469632"/>
              <a:gd name="connsiteX17" fmla="*/ 416858 w 653067"/>
              <a:gd name="connsiteY17" fmla="*/ 1110584 h 1469632"/>
              <a:gd name="connsiteX18" fmla="*/ 563978 w 653067"/>
              <a:gd name="connsiteY18" fmla="*/ 997042 h 1469632"/>
              <a:gd name="connsiteX19" fmla="*/ 584253 w 653067"/>
              <a:gd name="connsiteY19" fmla="*/ 980253 h 1469632"/>
              <a:gd name="connsiteX20" fmla="*/ 421411 w 653067"/>
              <a:gd name="connsiteY20" fmla="*/ 1091945 h 1469632"/>
              <a:gd name="connsiteX21" fmla="*/ 440832 w 653067"/>
              <a:gd name="connsiteY21" fmla="*/ 1020875 h 1469632"/>
              <a:gd name="connsiteX22" fmla="*/ 499808 w 653067"/>
              <a:gd name="connsiteY22" fmla="*/ 986300 h 1469632"/>
              <a:gd name="connsiteX23" fmla="*/ 632202 w 653067"/>
              <a:gd name="connsiteY23" fmla="*/ 889335 h 1469632"/>
              <a:gd name="connsiteX24" fmla="*/ 650058 w 653067"/>
              <a:gd name="connsiteY24" fmla="*/ 865929 h 1469632"/>
              <a:gd name="connsiteX25" fmla="*/ 627364 w 653067"/>
              <a:gd name="connsiteY25" fmla="*/ 876031 h 1469632"/>
              <a:gd name="connsiteX26" fmla="*/ 444745 w 653067"/>
              <a:gd name="connsiteY26" fmla="*/ 1000599 h 1469632"/>
              <a:gd name="connsiteX27" fmla="*/ 453851 w 653067"/>
              <a:gd name="connsiteY27" fmla="*/ 963393 h 1469632"/>
              <a:gd name="connsiteX28" fmla="*/ 630352 w 653067"/>
              <a:gd name="connsiteY28" fmla="*/ 795855 h 1469632"/>
              <a:gd name="connsiteX29" fmla="*/ 648707 w 653067"/>
              <a:gd name="connsiteY29" fmla="*/ 768537 h 1469632"/>
              <a:gd name="connsiteX30" fmla="*/ 598766 w 653067"/>
              <a:gd name="connsiteY30" fmla="*/ 807309 h 1469632"/>
              <a:gd name="connsiteX31" fmla="*/ 456199 w 653067"/>
              <a:gd name="connsiteY31" fmla="*/ 943686 h 1469632"/>
              <a:gd name="connsiteX32" fmla="*/ 489351 w 653067"/>
              <a:gd name="connsiteY32" fmla="*/ 884639 h 1469632"/>
              <a:gd name="connsiteX33" fmla="*/ 552951 w 653067"/>
              <a:gd name="connsiteY33" fmla="*/ 810724 h 1469632"/>
              <a:gd name="connsiteX34" fmla="*/ 598410 w 653067"/>
              <a:gd name="connsiteY34" fmla="*/ 728342 h 1469632"/>
              <a:gd name="connsiteX35" fmla="*/ 612211 w 653067"/>
              <a:gd name="connsiteY35" fmla="*/ 698890 h 1469632"/>
              <a:gd name="connsiteX36" fmla="*/ 575858 w 653067"/>
              <a:gd name="connsiteY36" fmla="*/ 744065 h 1469632"/>
              <a:gd name="connsiteX37" fmla="*/ 465945 w 653067"/>
              <a:gd name="connsiteY37" fmla="*/ 887485 h 1469632"/>
              <a:gd name="connsiteX38" fmla="*/ 472490 w 653067"/>
              <a:gd name="connsiteY38" fmla="*/ 858744 h 1469632"/>
              <a:gd name="connsiteX39" fmla="*/ 595280 w 653067"/>
              <a:gd name="connsiteY39" fmla="*/ 673066 h 1469632"/>
              <a:gd name="connsiteX40" fmla="*/ 615911 w 653067"/>
              <a:gd name="connsiteY40" fmla="*/ 646744 h 1469632"/>
              <a:gd name="connsiteX41" fmla="*/ 589873 w 653067"/>
              <a:gd name="connsiteY41" fmla="*/ 658055 h 1469632"/>
              <a:gd name="connsiteX42" fmla="*/ 480102 w 653067"/>
              <a:gd name="connsiteY42" fmla="*/ 827727 h 1469632"/>
              <a:gd name="connsiteX43" fmla="*/ 496678 w 653067"/>
              <a:gd name="connsiteY43" fmla="*/ 753953 h 1469632"/>
              <a:gd name="connsiteX44" fmla="*/ 613563 w 653067"/>
              <a:gd name="connsiteY44" fmla="*/ 598652 h 1469632"/>
              <a:gd name="connsiteX45" fmla="*/ 632060 w 653067"/>
              <a:gd name="connsiteY45" fmla="*/ 576883 h 1469632"/>
              <a:gd name="connsiteX46" fmla="*/ 558784 w 653067"/>
              <a:gd name="connsiteY46" fmla="*/ 644823 h 1469632"/>
              <a:gd name="connsiteX47" fmla="*/ 503223 w 653067"/>
              <a:gd name="connsiteY47" fmla="*/ 725212 h 1469632"/>
              <a:gd name="connsiteX48" fmla="*/ 509910 w 653067"/>
              <a:gd name="connsiteY48" fmla="*/ 681389 h 1469632"/>
              <a:gd name="connsiteX49" fmla="*/ 628147 w 653067"/>
              <a:gd name="connsiteY49" fmla="*/ 514279 h 1469632"/>
              <a:gd name="connsiteX50" fmla="*/ 651197 w 653067"/>
              <a:gd name="connsiteY50" fmla="*/ 453240 h 1469632"/>
              <a:gd name="connsiteX51" fmla="*/ 621673 w 653067"/>
              <a:gd name="connsiteY51" fmla="*/ 501616 h 1469632"/>
              <a:gd name="connsiteX52" fmla="*/ 515530 w 653067"/>
              <a:gd name="connsiteY52" fmla="*/ 639843 h 1469632"/>
              <a:gd name="connsiteX53" fmla="*/ 522431 w 653067"/>
              <a:gd name="connsiteY53" fmla="*/ 560165 h 1469632"/>
              <a:gd name="connsiteX54" fmla="*/ 592861 w 653067"/>
              <a:gd name="connsiteY54" fmla="*/ 468749 h 1469632"/>
              <a:gd name="connsiteX55" fmla="*/ 624661 w 653067"/>
              <a:gd name="connsiteY55" fmla="*/ 421440 h 1469632"/>
              <a:gd name="connsiteX56" fmla="*/ 637822 w 653067"/>
              <a:gd name="connsiteY56" fmla="*/ 369578 h 1469632"/>
              <a:gd name="connsiteX57" fmla="*/ 620250 w 653067"/>
              <a:gd name="connsiteY57" fmla="*/ 404224 h 1469632"/>
              <a:gd name="connsiteX58" fmla="*/ 514748 w 653067"/>
              <a:gd name="connsiteY58" fmla="*/ 544158 h 1469632"/>
              <a:gd name="connsiteX59" fmla="*/ 511760 w 653067"/>
              <a:gd name="connsiteY59" fmla="*/ 494431 h 1469632"/>
              <a:gd name="connsiteX60" fmla="*/ 608512 w 653067"/>
              <a:gd name="connsiteY60" fmla="*/ 361468 h 1469632"/>
              <a:gd name="connsiteX61" fmla="*/ 620037 w 653067"/>
              <a:gd name="connsiteY61" fmla="*/ 310246 h 1469632"/>
              <a:gd name="connsiteX62" fmla="*/ 608797 w 653067"/>
              <a:gd name="connsiteY62" fmla="*/ 331233 h 1469632"/>
              <a:gd name="connsiteX63" fmla="*/ 509484 w 653067"/>
              <a:gd name="connsiteY63" fmla="*/ 472661 h 1469632"/>
              <a:gd name="connsiteX64" fmla="*/ 508132 w 653067"/>
              <a:gd name="connsiteY64" fmla="*/ 422293 h 1469632"/>
              <a:gd name="connsiteX65" fmla="*/ 604030 w 653067"/>
              <a:gd name="connsiteY65" fmla="*/ 276454 h 1469632"/>
              <a:gd name="connsiteX66" fmla="*/ 612709 w 653067"/>
              <a:gd name="connsiteY66" fmla="*/ 222458 h 1469632"/>
              <a:gd name="connsiteX67" fmla="*/ 602109 w 653067"/>
              <a:gd name="connsiteY67" fmla="*/ 245152 h 1469632"/>
              <a:gd name="connsiteX68" fmla="*/ 591509 w 653067"/>
              <a:gd name="connsiteY68" fmla="*/ 267846 h 1469632"/>
              <a:gd name="connsiteX69" fmla="*/ 509768 w 653067"/>
              <a:gd name="connsiteY69" fmla="*/ 395402 h 1469632"/>
              <a:gd name="connsiteX70" fmla="*/ 565685 w 653067"/>
              <a:gd name="connsiteY70" fmla="*/ 284778 h 1469632"/>
              <a:gd name="connsiteX71" fmla="*/ 627720 w 653067"/>
              <a:gd name="connsiteY71" fmla="*/ 128623 h 1469632"/>
              <a:gd name="connsiteX72" fmla="*/ 629712 w 653067"/>
              <a:gd name="connsiteY72" fmla="*/ 97748 h 1469632"/>
              <a:gd name="connsiteX73" fmla="*/ 617476 w 653067"/>
              <a:gd name="connsiteY73" fmla="*/ 121011 h 1469632"/>
              <a:gd name="connsiteX74" fmla="*/ 530043 w 653067"/>
              <a:gd name="connsiteY74" fmla="*/ 310815 h 1469632"/>
              <a:gd name="connsiteX75" fmla="*/ 596062 w 653067"/>
              <a:gd name="connsiteY75" fmla="*/ 72279 h 1469632"/>
              <a:gd name="connsiteX76" fmla="*/ 585035 w 653067"/>
              <a:gd name="connsiteY76" fmla="*/ 36709 h 1469632"/>
              <a:gd name="connsiteX77" fmla="*/ 581976 w 653067"/>
              <a:gd name="connsiteY77" fmla="*/ 69789 h 1469632"/>
              <a:gd name="connsiteX78" fmla="*/ 523854 w 653067"/>
              <a:gd name="connsiteY78" fmla="*/ 288548 h 1469632"/>
              <a:gd name="connsiteX79" fmla="*/ 527838 w 653067"/>
              <a:gd name="connsiteY79" fmla="*/ 247571 h 1469632"/>
              <a:gd name="connsiteX80" fmla="*/ 558002 w 653067"/>
              <a:gd name="connsiteY80" fmla="*/ 29595 h 1469632"/>
              <a:gd name="connsiteX81" fmla="*/ 556650 w 653067"/>
              <a:gd name="connsiteY81" fmla="*/ 0 h 1469632"/>
              <a:gd name="connsiteX82" fmla="*/ 541639 w 653067"/>
              <a:gd name="connsiteY82" fmla="*/ 46882 h 1469632"/>
              <a:gd name="connsiteX83" fmla="*/ 527696 w 653067"/>
              <a:gd name="connsiteY83" fmla="*/ 200618 h 1469632"/>
              <a:gd name="connsiteX84" fmla="*/ 520012 w 653067"/>
              <a:gd name="connsiteY84" fmla="*/ 54708 h 1469632"/>
              <a:gd name="connsiteX85" fmla="*/ 514890 w 653067"/>
              <a:gd name="connsiteY85" fmla="*/ 9462 h 1469632"/>
              <a:gd name="connsiteX86" fmla="*/ 506496 w 653067"/>
              <a:gd name="connsiteY86" fmla="*/ 53925 h 1469632"/>
              <a:gd name="connsiteX87" fmla="*/ 516598 w 653067"/>
              <a:gd name="connsiteY87" fmla="*/ 206523 h 1469632"/>
              <a:gd name="connsiteX88" fmla="*/ 495113 w 653067"/>
              <a:gd name="connsiteY88" fmla="*/ 391276 h 1469632"/>
              <a:gd name="connsiteX89" fmla="*/ 469787 w 653067"/>
              <a:gd name="connsiteY89" fmla="*/ 170810 h 1469632"/>
              <a:gd name="connsiteX90" fmla="*/ 459542 w 653067"/>
              <a:gd name="connsiteY90" fmla="*/ 101092 h 1469632"/>
              <a:gd name="connsiteX91" fmla="*/ 454207 w 653067"/>
              <a:gd name="connsiteY91" fmla="*/ 133105 h 1469632"/>
              <a:gd name="connsiteX92" fmla="*/ 467724 w 653067"/>
              <a:gd name="connsiteY92" fmla="*/ 243018 h 1469632"/>
              <a:gd name="connsiteX93" fmla="*/ 480458 w 653067"/>
              <a:gd name="connsiteY93" fmla="*/ 387150 h 1469632"/>
              <a:gd name="connsiteX94" fmla="*/ 495398 w 653067"/>
              <a:gd name="connsiteY94" fmla="*/ 423147 h 1469632"/>
              <a:gd name="connsiteX95" fmla="*/ 496536 w 653067"/>
              <a:gd name="connsiteY95" fmla="*/ 488597 h 1469632"/>
              <a:gd name="connsiteX96" fmla="*/ 443820 w 653067"/>
              <a:gd name="connsiteY96" fmla="*/ 291252 h 1469632"/>
              <a:gd name="connsiteX97" fmla="*/ 428738 w 653067"/>
              <a:gd name="connsiteY97" fmla="*/ 228932 h 1469632"/>
              <a:gd name="connsiteX98" fmla="*/ 408250 w 653067"/>
              <a:gd name="connsiteY98" fmla="*/ 172375 h 1469632"/>
              <a:gd name="connsiteX99" fmla="*/ 407325 w 653067"/>
              <a:gd name="connsiteY99" fmla="*/ 200974 h 1469632"/>
              <a:gd name="connsiteX100" fmla="*/ 432296 w 653067"/>
              <a:gd name="connsiteY100" fmla="*/ 301069 h 1469632"/>
              <a:gd name="connsiteX101" fmla="*/ 463740 w 653067"/>
              <a:gd name="connsiteY101" fmla="*/ 455303 h 1469632"/>
              <a:gd name="connsiteX102" fmla="*/ 500733 w 653067"/>
              <a:gd name="connsiteY102" fmla="*/ 520966 h 1469632"/>
              <a:gd name="connsiteX103" fmla="*/ 502441 w 653067"/>
              <a:gd name="connsiteY103" fmla="*/ 629528 h 1469632"/>
              <a:gd name="connsiteX104" fmla="*/ 447662 w 653067"/>
              <a:gd name="connsiteY104" fmla="*/ 504461 h 1469632"/>
              <a:gd name="connsiteX105" fmla="*/ 439979 w 653067"/>
              <a:gd name="connsiteY105" fmla="*/ 467682 h 1469632"/>
              <a:gd name="connsiteX106" fmla="*/ 434786 w 653067"/>
              <a:gd name="connsiteY106" fmla="*/ 505315 h 1469632"/>
              <a:gd name="connsiteX107" fmla="*/ 500378 w 653067"/>
              <a:gd name="connsiteY107" fmla="*/ 660332 h 1469632"/>
              <a:gd name="connsiteX108" fmla="*/ 493690 w 653067"/>
              <a:gd name="connsiteY108" fmla="*/ 704155 h 1469632"/>
              <a:gd name="connsiteX109" fmla="*/ 464096 w 653067"/>
              <a:gd name="connsiteY109" fmla="*/ 835339 h 1469632"/>
              <a:gd name="connsiteX110" fmla="*/ 464522 w 653067"/>
              <a:gd name="connsiteY110" fmla="*/ 831426 h 1469632"/>
              <a:gd name="connsiteX111" fmla="*/ 435853 w 653067"/>
              <a:gd name="connsiteY111" fmla="*/ 632871 h 1469632"/>
              <a:gd name="connsiteX112" fmla="*/ 427600 w 653067"/>
              <a:gd name="connsiteY112" fmla="*/ 573753 h 1469632"/>
              <a:gd name="connsiteX113" fmla="*/ 421624 w 653067"/>
              <a:gd name="connsiteY113" fmla="*/ 624832 h 1469632"/>
              <a:gd name="connsiteX114" fmla="*/ 449725 w 653067"/>
              <a:gd name="connsiteY114" fmla="*/ 800977 h 1469632"/>
              <a:gd name="connsiteX115" fmla="*/ 400353 w 653067"/>
              <a:gd name="connsiteY115" fmla="*/ 711553 h 1469632"/>
              <a:gd name="connsiteX116" fmla="*/ 402772 w 653067"/>
              <a:gd name="connsiteY116" fmla="*/ 676765 h 1469632"/>
              <a:gd name="connsiteX117" fmla="*/ 400495 w 653067"/>
              <a:gd name="connsiteY117" fmla="*/ 566568 h 1469632"/>
              <a:gd name="connsiteX118" fmla="*/ 411807 w 653067"/>
              <a:gd name="connsiteY118" fmla="*/ 462702 h 1469632"/>
              <a:gd name="connsiteX119" fmla="*/ 411522 w 653067"/>
              <a:gd name="connsiteY119" fmla="*/ 430759 h 1469632"/>
              <a:gd name="connsiteX120" fmla="*/ 395729 w 653067"/>
              <a:gd name="connsiteY120" fmla="*/ 491087 h 1469632"/>
              <a:gd name="connsiteX121" fmla="*/ 386409 w 653067"/>
              <a:gd name="connsiteY121" fmla="*/ 693981 h 1469632"/>
              <a:gd name="connsiteX122" fmla="*/ 355463 w 653067"/>
              <a:gd name="connsiteY122" fmla="*/ 644965 h 1469632"/>
              <a:gd name="connsiteX123" fmla="*/ 356459 w 653067"/>
              <a:gd name="connsiteY123" fmla="*/ 595664 h 1469632"/>
              <a:gd name="connsiteX124" fmla="*/ 359091 w 653067"/>
              <a:gd name="connsiteY124" fmla="*/ 545794 h 1469632"/>
              <a:gd name="connsiteX125" fmla="*/ 398361 w 653067"/>
              <a:gd name="connsiteY125" fmla="*/ 311313 h 1469632"/>
              <a:gd name="connsiteX126" fmla="*/ 383137 w 653067"/>
              <a:gd name="connsiteY126" fmla="*/ 264147 h 1469632"/>
              <a:gd name="connsiteX127" fmla="*/ 385485 w 653067"/>
              <a:gd name="connsiteY127" fmla="*/ 312238 h 1469632"/>
              <a:gd name="connsiteX128" fmla="*/ 365423 w 653067"/>
              <a:gd name="connsiteY128" fmla="*/ 443778 h 1469632"/>
              <a:gd name="connsiteX129" fmla="*/ 341519 w 653067"/>
              <a:gd name="connsiteY129" fmla="*/ 621844 h 1469632"/>
              <a:gd name="connsiteX130" fmla="*/ 317260 w 653067"/>
              <a:gd name="connsiteY130" fmla="*/ 508232 h 1469632"/>
              <a:gd name="connsiteX131" fmla="*/ 335828 w 653067"/>
              <a:gd name="connsiteY131" fmla="*/ 362179 h 1469632"/>
              <a:gd name="connsiteX132" fmla="*/ 331062 w 653067"/>
              <a:gd name="connsiteY132" fmla="*/ 286699 h 1469632"/>
              <a:gd name="connsiteX133" fmla="*/ 322881 w 653067"/>
              <a:gd name="connsiteY133" fmla="*/ 316009 h 1469632"/>
              <a:gd name="connsiteX134" fmla="*/ 324944 w 653067"/>
              <a:gd name="connsiteY134" fmla="*/ 352931 h 1469632"/>
              <a:gd name="connsiteX135" fmla="*/ 298408 w 653067"/>
              <a:gd name="connsiteY135" fmla="*/ 560236 h 1469632"/>
              <a:gd name="connsiteX136" fmla="*/ 284607 w 653067"/>
              <a:gd name="connsiteY136" fmla="*/ 459856 h 1469632"/>
              <a:gd name="connsiteX137" fmla="*/ 294993 w 653067"/>
              <a:gd name="connsiteY137" fmla="*/ 384589 h 1469632"/>
              <a:gd name="connsiteX138" fmla="*/ 294637 w 653067"/>
              <a:gd name="connsiteY138" fmla="*/ 264218 h 1469632"/>
              <a:gd name="connsiteX139" fmla="*/ 284678 w 653067"/>
              <a:gd name="connsiteY139" fmla="*/ 226442 h 1469632"/>
              <a:gd name="connsiteX140" fmla="*/ 281619 w 653067"/>
              <a:gd name="connsiteY140" fmla="*/ 259523 h 1469632"/>
              <a:gd name="connsiteX141" fmla="*/ 284891 w 653067"/>
              <a:gd name="connsiteY141" fmla="*/ 299717 h 1469632"/>
              <a:gd name="connsiteX142" fmla="*/ 266537 w 653067"/>
              <a:gd name="connsiteY142" fmla="*/ 519116 h 1469632"/>
              <a:gd name="connsiteX143" fmla="*/ 229259 w 653067"/>
              <a:gd name="connsiteY143" fmla="*/ 462986 h 1469632"/>
              <a:gd name="connsiteX144" fmla="*/ 248111 w 653067"/>
              <a:gd name="connsiteY144" fmla="*/ 328103 h 1469632"/>
              <a:gd name="connsiteX145" fmla="*/ 235235 w 653067"/>
              <a:gd name="connsiteY145" fmla="*/ 178422 h 1469632"/>
              <a:gd name="connsiteX146" fmla="*/ 238934 w 653067"/>
              <a:gd name="connsiteY146" fmla="*/ 146978 h 1469632"/>
              <a:gd name="connsiteX147" fmla="*/ 224065 w 653067"/>
              <a:gd name="connsiteY147" fmla="*/ 178706 h 1469632"/>
              <a:gd name="connsiteX148" fmla="*/ 219868 w 653067"/>
              <a:gd name="connsiteY148" fmla="*/ 447549 h 1469632"/>
              <a:gd name="connsiteX149" fmla="*/ 212043 w 653067"/>
              <a:gd name="connsiteY149" fmla="*/ 384518 h 1469632"/>
              <a:gd name="connsiteX150" fmla="*/ 191341 w 653067"/>
              <a:gd name="connsiteY150" fmla="*/ 254614 h 1469632"/>
              <a:gd name="connsiteX151" fmla="*/ 172844 w 653067"/>
              <a:gd name="connsiteY151" fmla="*/ 125777 h 1469632"/>
              <a:gd name="connsiteX152" fmla="*/ 165161 w 653067"/>
              <a:gd name="connsiteY152" fmla="*/ 88998 h 1469632"/>
              <a:gd name="connsiteX153" fmla="*/ 159256 w 653067"/>
              <a:gd name="connsiteY153" fmla="*/ 119375 h 1469632"/>
              <a:gd name="connsiteX154" fmla="*/ 161959 w 653067"/>
              <a:gd name="connsiteY154" fmla="*/ 157933 h 1469632"/>
              <a:gd name="connsiteX155" fmla="*/ 196178 w 653067"/>
              <a:gd name="connsiteY155" fmla="*/ 397750 h 1469632"/>
              <a:gd name="connsiteX156" fmla="*/ 108746 w 653067"/>
              <a:gd name="connsiteY156" fmla="*/ 115035 h 1469632"/>
              <a:gd name="connsiteX157" fmla="*/ 98501 w 653067"/>
              <a:gd name="connsiteY157" fmla="*/ 86792 h 1469632"/>
              <a:gd name="connsiteX158" fmla="*/ 94873 w 653067"/>
              <a:gd name="connsiteY158" fmla="*/ 118237 h 1469632"/>
              <a:gd name="connsiteX159" fmla="*/ 181096 w 653067"/>
              <a:gd name="connsiteY159" fmla="*/ 397608 h 1469632"/>
              <a:gd name="connsiteX160" fmla="*/ 54110 w 653067"/>
              <a:gd name="connsiteY160" fmla="*/ 187599 h 1469632"/>
              <a:gd name="connsiteX161" fmla="*/ 42513 w 653067"/>
              <a:gd name="connsiteY161" fmla="*/ 150392 h 1469632"/>
              <a:gd name="connsiteX162" fmla="*/ 42015 w 653067"/>
              <a:gd name="connsiteY162" fmla="*/ 195780 h 1469632"/>
              <a:gd name="connsiteX163" fmla="*/ 151857 w 653067"/>
              <a:gd name="connsiteY163" fmla="*/ 395046 h 1469632"/>
              <a:gd name="connsiteX164" fmla="*/ 189918 w 653067"/>
              <a:gd name="connsiteY164" fmla="*/ 417029 h 1469632"/>
              <a:gd name="connsiteX165" fmla="*/ 215244 w 653067"/>
              <a:gd name="connsiteY165" fmla="*/ 466187 h 1469632"/>
              <a:gd name="connsiteX166" fmla="*/ 241495 w 653067"/>
              <a:gd name="connsiteY166" fmla="*/ 507520 h 1469632"/>
              <a:gd name="connsiteX167" fmla="*/ 64425 w 653067"/>
              <a:gd name="connsiteY167" fmla="*/ 372139 h 1469632"/>
              <a:gd name="connsiteX168" fmla="*/ 16689 w 653067"/>
              <a:gd name="connsiteY168" fmla="*/ 302848 h 1469632"/>
              <a:gd name="connsiteX169" fmla="*/ 3884 w 653067"/>
              <a:gd name="connsiteY169" fmla="*/ 282999 h 1469632"/>
              <a:gd name="connsiteX170" fmla="*/ 11567 w 653067"/>
              <a:gd name="connsiteY170" fmla="*/ 319779 h 1469632"/>
              <a:gd name="connsiteX171" fmla="*/ 35897 w 653067"/>
              <a:gd name="connsiteY171" fmla="*/ 350512 h 1469632"/>
              <a:gd name="connsiteX172" fmla="*/ 255439 w 653067"/>
              <a:gd name="connsiteY172" fmla="*/ 525092 h 1469632"/>
              <a:gd name="connsiteX173" fmla="*/ 302392 w 653067"/>
              <a:gd name="connsiteY173" fmla="*/ 587127 h 1469632"/>
              <a:gd name="connsiteX174" fmla="*/ 87190 w 653067"/>
              <a:gd name="connsiteY174" fmla="*/ 491941 h 1469632"/>
              <a:gd name="connsiteX175" fmla="*/ 58165 w 653067"/>
              <a:gd name="connsiteY175" fmla="*/ 474226 h 1469632"/>
              <a:gd name="connsiteX176" fmla="*/ 109813 w 653067"/>
              <a:gd name="connsiteY176" fmla="*/ 523243 h 1469632"/>
              <a:gd name="connsiteX177" fmla="*/ 174053 w 653067"/>
              <a:gd name="connsiteY177" fmla="*/ 560165 h 1469632"/>
              <a:gd name="connsiteX178" fmla="*/ 315268 w 653067"/>
              <a:gd name="connsiteY178" fmla="*/ 606905 h 1469632"/>
              <a:gd name="connsiteX179" fmla="*/ 349701 w 653067"/>
              <a:gd name="connsiteY179" fmla="*/ 660332 h 1469632"/>
              <a:gd name="connsiteX180" fmla="*/ 152853 w 653067"/>
              <a:gd name="connsiteY180" fmla="*/ 605553 h 1469632"/>
              <a:gd name="connsiteX181" fmla="*/ 126246 w 653067"/>
              <a:gd name="connsiteY181" fmla="*/ 594526 h 1469632"/>
              <a:gd name="connsiteX182" fmla="*/ 145312 w 653067"/>
              <a:gd name="connsiteY182" fmla="*/ 615868 h 1469632"/>
              <a:gd name="connsiteX183" fmla="*/ 361937 w 653067"/>
              <a:gd name="connsiteY183" fmla="*/ 678544 h 1469632"/>
              <a:gd name="connsiteX184" fmla="*/ 396369 w 653067"/>
              <a:gd name="connsiteY184" fmla="*/ 731971 h 1469632"/>
              <a:gd name="connsiteX185" fmla="*/ 252593 w 653067"/>
              <a:gd name="connsiteY185" fmla="*/ 693697 h 1469632"/>
              <a:gd name="connsiteX186" fmla="*/ 206778 w 653067"/>
              <a:gd name="connsiteY186" fmla="*/ 676410 h 1469632"/>
              <a:gd name="connsiteX187" fmla="*/ 251170 w 653067"/>
              <a:gd name="connsiteY187" fmla="*/ 705506 h 1469632"/>
              <a:gd name="connsiteX188" fmla="*/ 305878 w 653067"/>
              <a:gd name="connsiteY188" fmla="*/ 721442 h 1469632"/>
              <a:gd name="connsiteX189" fmla="*/ 433861 w 653067"/>
              <a:gd name="connsiteY189" fmla="*/ 799270 h 1469632"/>
              <a:gd name="connsiteX190" fmla="*/ 213039 w 653067"/>
              <a:gd name="connsiteY190" fmla="*/ 745701 h 1469632"/>
              <a:gd name="connsiteX191" fmla="*/ 181452 w 653067"/>
              <a:gd name="connsiteY191" fmla="*/ 736453 h 1469632"/>
              <a:gd name="connsiteX192" fmla="*/ 225915 w 653067"/>
              <a:gd name="connsiteY192" fmla="*/ 765549 h 1469632"/>
              <a:gd name="connsiteX193" fmla="*/ 403697 w 653067"/>
              <a:gd name="connsiteY193" fmla="*/ 798985 h 1469632"/>
              <a:gd name="connsiteX194" fmla="*/ 442397 w 653067"/>
              <a:gd name="connsiteY194" fmla="*/ 822604 h 1469632"/>
              <a:gd name="connsiteX195" fmla="*/ 449583 w 653067"/>
              <a:gd name="connsiteY195" fmla="*/ 883999 h 1469632"/>
              <a:gd name="connsiteX196" fmla="*/ 401420 w 653067"/>
              <a:gd name="connsiteY196" fmla="*/ 839323 h 1469632"/>
              <a:gd name="connsiteX197" fmla="*/ 342160 w 653067"/>
              <a:gd name="connsiteY197" fmla="*/ 821253 h 1469632"/>
              <a:gd name="connsiteX198" fmla="*/ 368909 w 653067"/>
              <a:gd name="connsiteY198" fmla="*/ 837900 h 1469632"/>
              <a:gd name="connsiteX199" fmla="*/ 449583 w 653067"/>
              <a:gd name="connsiteY199" fmla="*/ 904630 h 1469632"/>
              <a:gd name="connsiteX200" fmla="*/ 437560 w 653067"/>
              <a:gd name="connsiteY200" fmla="*/ 959836 h 1469632"/>
              <a:gd name="connsiteX201" fmla="*/ 328785 w 653067"/>
              <a:gd name="connsiteY201" fmla="*/ 846792 h 1469632"/>
              <a:gd name="connsiteX202" fmla="*/ 283255 w 653067"/>
              <a:gd name="connsiteY202" fmla="*/ 840674 h 1469632"/>
              <a:gd name="connsiteX203" fmla="*/ 325086 w 653067"/>
              <a:gd name="connsiteY203" fmla="*/ 857535 h 1469632"/>
              <a:gd name="connsiteX204" fmla="*/ 433647 w 653067"/>
              <a:gd name="connsiteY204" fmla="*/ 985731 h 1469632"/>
              <a:gd name="connsiteX205" fmla="*/ 419988 w 653067"/>
              <a:gd name="connsiteY205" fmla="*/ 1041505 h 1469632"/>
              <a:gd name="connsiteX206" fmla="*/ 336682 w 653067"/>
              <a:gd name="connsiteY206" fmla="*/ 915443 h 1469632"/>
              <a:gd name="connsiteX207" fmla="*/ 302819 w 653067"/>
              <a:gd name="connsiteY207" fmla="*/ 884426 h 1469632"/>
              <a:gd name="connsiteX208" fmla="*/ 352333 w 653067"/>
              <a:gd name="connsiteY208" fmla="*/ 958697 h 1469632"/>
              <a:gd name="connsiteX209" fmla="*/ 416502 w 653067"/>
              <a:gd name="connsiteY209" fmla="*/ 1057797 h 1469632"/>
              <a:gd name="connsiteX210" fmla="*/ 392812 w 653067"/>
              <a:gd name="connsiteY210" fmla="*/ 1137902 h 1469632"/>
              <a:gd name="connsiteX211" fmla="*/ 361012 w 653067"/>
              <a:gd name="connsiteY211" fmla="*/ 1034605 h 1469632"/>
              <a:gd name="connsiteX212" fmla="*/ 336397 w 653067"/>
              <a:gd name="connsiteY212" fmla="*/ 992703 h 1469632"/>
              <a:gd name="connsiteX213" fmla="*/ 307514 w 653067"/>
              <a:gd name="connsiteY213" fmla="*/ 959836 h 1469632"/>
              <a:gd name="connsiteX214" fmla="*/ 327149 w 653067"/>
              <a:gd name="connsiteY214" fmla="*/ 1003587 h 1469632"/>
              <a:gd name="connsiteX215" fmla="*/ 353542 w 653067"/>
              <a:gd name="connsiteY215" fmla="*/ 1050469 h 1469632"/>
              <a:gd name="connsiteX216" fmla="*/ 389896 w 653067"/>
              <a:gd name="connsiteY216" fmla="*/ 1155900 h 1469632"/>
              <a:gd name="connsiteX217" fmla="*/ 373177 w 653067"/>
              <a:gd name="connsiteY217" fmla="*/ 1224053 h 1469632"/>
              <a:gd name="connsiteX218" fmla="*/ 320604 w 653067"/>
              <a:gd name="connsiteY218" fmla="*/ 1052959 h 1469632"/>
              <a:gd name="connsiteX219" fmla="*/ 302463 w 653067"/>
              <a:gd name="connsiteY219" fmla="*/ 1023791 h 1469632"/>
              <a:gd name="connsiteX220" fmla="*/ 318470 w 653067"/>
              <a:gd name="connsiteY220" fmla="*/ 1078214 h 1469632"/>
              <a:gd name="connsiteX221" fmla="*/ 369976 w 653067"/>
              <a:gd name="connsiteY221" fmla="*/ 1251514 h 1469632"/>
              <a:gd name="connsiteX222" fmla="*/ 361795 w 653067"/>
              <a:gd name="connsiteY222" fmla="*/ 1301526 h 1469632"/>
              <a:gd name="connsiteX223" fmla="*/ 294709 w 653067"/>
              <a:gd name="connsiteY223" fmla="*/ 1111224 h 1469632"/>
              <a:gd name="connsiteX224" fmla="*/ 270734 w 653067"/>
              <a:gd name="connsiteY224" fmla="*/ 1070958 h 1469632"/>
              <a:gd name="connsiteX225" fmla="*/ 313063 w 653067"/>
              <a:gd name="connsiteY225" fmla="*/ 1193036 h 1469632"/>
              <a:gd name="connsiteX226" fmla="*/ 359661 w 653067"/>
              <a:gd name="connsiteY226" fmla="*/ 1326710 h 1469632"/>
              <a:gd name="connsiteX227" fmla="*/ 352333 w 653067"/>
              <a:gd name="connsiteY227" fmla="*/ 1368897 h 1469632"/>
              <a:gd name="connsiteX228" fmla="*/ 278560 w 653067"/>
              <a:gd name="connsiteY228" fmla="*/ 1222488 h 1469632"/>
              <a:gd name="connsiteX229" fmla="*/ 262268 w 653067"/>
              <a:gd name="connsiteY229" fmla="*/ 1198300 h 1469632"/>
              <a:gd name="connsiteX230" fmla="*/ 288092 w 653067"/>
              <a:gd name="connsiteY230" fmla="*/ 1264248 h 1469632"/>
              <a:gd name="connsiteX231" fmla="*/ 350127 w 653067"/>
              <a:gd name="connsiteY231" fmla="*/ 1388603 h 1469632"/>
              <a:gd name="connsiteX232" fmla="*/ 344507 w 653067"/>
              <a:gd name="connsiteY232" fmla="*/ 1430149 h 1469632"/>
              <a:gd name="connsiteX233" fmla="*/ 355036 w 653067"/>
              <a:gd name="connsiteY233" fmla="*/ 1469633 h 1469632"/>
              <a:gd name="connsiteX234" fmla="*/ 362862 w 653067"/>
              <a:gd name="connsiteY234" fmla="*/ 1402831 h 1469632"/>
              <a:gd name="connsiteX235" fmla="*/ 524779 w 653067"/>
              <a:gd name="connsiteY235" fmla="*/ 1257561 h 1469632"/>
              <a:gd name="connsiteX236" fmla="*/ 549465 w 653067"/>
              <a:gd name="connsiteY236" fmla="*/ 1237357 h 1469632"/>
              <a:gd name="connsiteX237" fmla="*/ 521649 w 653067"/>
              <a:gd name="connsiteY237" fmla="*/ 1243688 h 1469632"/>
              <a:gd name="connsiteX238" fmla="*/ 364142 w 653067"/>
              <a:gd name="connsiteY238" fmla="*/ 1385473 h 1469632"/>
              <a:gd name="connsiteX239" fmla="*/ 374031 w 653067"/>
              <a:gd name="connsiteY239" fmla="*/ 1334820 h 146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653067" h="1469632">
                <a:moveTo>
                  <a:pt x="373818" y="1335247"/>
                </a:moveTo>
                <a:cubicBezTo>
                  <a:pt x="383422" y="1321872"/>
                  <a:pt x="408463" y="1311201"/>
                  <a:pt x="422691" y="1298681"/>
                </a:cubicBezTo>
                <a:cubicBezTo>
                  <a:pt x="460325" y="1265600"/>
                  <a:pt x="483375" y="1224551"/>
                  <a:pt x="518518" y="1194317"/>
                </a:cubicBezTo>
                <a:cubicBezTo>
                  <a:pt x="524850" y="1188910"/>
                  <a:pt x="538794" y="1184357"/>
                  <a:pt x="537015" y="1172547"/>
                </a:cubicBezTo>
                <a:cubicBezTo>
                  <a:pt x="528265" y="1165647"/>
                  <a:pt x="519088" y="1176673"/>
                  <a:pt x="513752" y="1181013"/>
                </a:cubicBezTo>
                <a:cubicBezTo>
                  <a:pt x="460539" y="1223271"/>
                  <a:pt x="439765" y="1284595"/>
                  <a:pt x="373462" y="1318458"/>
                </a:cubicBezTo>
                <a:cubicBezTo>
                  <a:pt x="375098" y="1304941"/>
                  <a:pt x="376948" y="1291495"/>
                  <a:pt x="379722" y="1278548"/>
                </a:cubicBezTo>
                <a:cubicBezTo>
                  <a:pt x="447306" y="1238922"/>
                  <a:pt x="476616" y="1169844"/>
                  <a:pt x="527482" y="1125239"/>
                </a:cubicBezTo>
                <a:cubicBezTo>
                  <a:pt x="534098" y="1119405"/>
                  <a:pt x="550888" y="1114994"/>
                  <a:pt x="546975" y="1101193"/>
                </a:cubicBezTo>
                <a:cubicBezTo>
                  <a:pt x="526415" y="1102900"/>
                  <a:pt x="512898" y="1121610"/>
                  <a:pt x="500804" y="1134843"/>
                </a:cubicBezTo>
                <a:cubicBezTo>
                  <a:pt x="462104" y="1177243"/>
                  <a:pt x="431655" y="1228180"/>
                  <a:pt x="381999" y="1258842"/>
                </a:cubicBezTo>
                <a:cubicBezTo>
                  <a:pt x="389397" y="1240203"/>
                  <a:pt x="383635" y="1214876"/>
                  <a:pt x="395515" y="1197447"/>
                </a:cubicBezTo>
                <a:cubicBezTo>
                  <a:pt x="404053" y="1184926"/>
                  <a:pt x="423972" y="1174255"/>
                  <a:pt x="437133" y="1161663"/>
                </a:cubicBezTo>
                <a:cubicBezTo>
                  <a:pt x="463242" y="1136692"/>
                  <a:pt x="483019" y="1107596"/>
                  <a:pt x="506780" y="1083692"/>
                </a:cubicBezTo>
                <a:cubicBezTo>
                  <a:pt x="519515" y="1070887"/>
                  <a:pt x="540501" y="1062492"/>
                  <a:pt x="545552" y="1045134"/>
                </a:cubicBezTo>
                <a:cubicBezTo>
                  <a:pt x="527625" y="1041790"/>
                  <a:pt x="514535" y="1059433"/>
                  <a:pt x="503650" y="1069748"/>
                </a:cubicBezTo>
                <a:cubicBezTo>
                  <a:pt x="467012" y="1104323"/>
                  <a:pt x="441117" y="1150422"/>
                  <a:pt x="398930" y="1175464"/>
                </a:cubicBezTo>
                <a:cubicBezTo>
                  <a:pt x="404764" y="1153766"/>
                  <a:pt x="408890" y="1131357"/>
                  <a:pt x="416858" y="1110584"/>
                </a:cubicBezTo>
                <a:cubicBezTo>
                  <a:pt x="465518" y="1074800"/>
                  <a:pt x="503294" y="1026708"/>
                  <a:pt x="563978" y="997042"/>
                </a:cubicBezTo>
                <a:cubicBezTo>
                  <a:pt x="570309" y="993983"/>
                  <a:pt x="588379" y="993912"/>
                  <a:pt x="584253" y="980253"/>
                </a:cubicBezTo>
                <a:cubicBezTo>
                  <a:pt x="506638" y="995548"/>
                  <a:pt x="470285" y="1054026"/>
                  <a:pt x="421411" y="1091945"/>
                </a:cubicBezTo>
                <a:cubicBezTo>
                  <a:pt x="432153" y="1069464"/>
                  <a:pt x="426035" y="1042003"/>
                  <a:pt x="440832" y="1020875"/>
                </a:cubicBezTo>
                <a:cubicBezTo>
                  <a:pt x="451717" y="1005437"/>
                  <a:pt x="477541" y="998252"/>
                  <a:pt x="499808" y="986300"/>
                </a:cubicBezTo>
                <a:cubicBezTo>
                  <a:pt x="551884" y="958341"/>
                  <a:pt x="593786" y="921135"/>
                  <a:pt x="632202" y="889335"/>
                </a:cubicBezTo>
                <a:cubicBezTo>
                  <a:pt x="638747" y="883928"/>
                  <a:pt x="653118" y="877098"/>
                  <a:pt x="650058" y="865929"/>
                </a:cubicBezTo>
                <a:cubicBezTo>
                  <a:pt x="640952" y="859171"/>
                  <a:pt x="632842" y="871549"/>
                  <a:pt x="627364" y="876031"/>
                </a:cubicBezTo>
                <a:cubicBezTo>
                  <a:pt x="573866" y="920068"/>
                  <a:pt x="516740" y="966096"/>
                  <a:pt x="444745" y="1000599"/>
                </a:cubicBezTo>
                <a:cubicBezTo>
                  <a:pt x="448018" y="988292"/>
                  <a:pt x="447804" y="974348"/>
                  <a:pt x="453851" y="963393"/>
                </a:cubicBezTo>
                <a:cubicBezTo>
                  <a:pt x="521364" y="912811"/>
                  <a:pt x="574720" y="851345"/>
                  <a:pt x="630352" y="795855"/>
                </a:cubicBezTo>
                <a:cubicBezTo>
                  <a:pt x="637324" y="788955"/>
                  <a:pt x="650770" y="781058"/>
                  <a:pt x="648707" y="768537"/>
                </a:cubicBezTo>
                <a:cubicBezTo>
                  <a:pt x="627934" y="773588"/>
                  <a:pt x="612638" y="792654"/>
                  <a:pt x="598766" y="807309"/>
                </a:cubicBezTo>
                <a:cubicBezTo>
                  <a:pt x="554801" y="853835"/>
                  <a:pt x="512187" y="903848"/>
                  <a:pt x="456199" y="943686"/>
                </a:cubicBezTo>
                <a:cubicBezTo>
                  <a:pt x="453851" y="915159"/>
                  <a:pt x="469147" y="902994"/>
                  <a:pt x="489351" y="884639"/>
                </a:cubicBezTo>
                <a:cubicBezTo>
                  <a:pt x="515958" y="860451"/>
                  <a:pt x="534027" y="838753"/>
                  <a:pt x="552951" y="810724"/>
                </a:cubicBezTo>
                <a:cubicBezTo>
                  <a:pt x="572088" y="782338"/>
                  <a:pt x="582972" y="755234"/>
                  <a:pt x="598410" y="728342"/>
                </a:cubicBezTo>
                <a:cubicBezTo>
                  <a:pt x="603461" y="719592"/>
                  <a:pt x="616622" y="711767"/>
                  <a:pt x="612211" y="698890"/>
                </a:cubicBezTo>
                <a:cubicBezTo>
                  <a:pt x="592292" y="705079"/>
                  <a:pt x="584039" y="727844"/>
                  <a:pt x="575858" y="744065"/>
                </a:cubicBezTo>
                <a:cubicBezTo>
                  <a:pt x="548896" y="797705"/>
                  <a:pt x="519088" y="847362"/>
                  <a:pt x="465945" y="887485"/>
                </a:cubicBezTo>
                <a:cubicBezTo>
                  <a:pt x="468506" y="878094"/>
                  <a:pt x="470427" y="868419"/>
                  <a:pt x="472490" y="858744"/>
                </a:cubicBezTo>
                <a:cubicBezTo>
                  <a:pt x="531039" y="806313"/>
                  <a:pt x="545410" y="726777"/>
                  <a:pt x="595280" y="673066"/>
                </a:cubicBezTo>
                <a:cubicBezTo>
                  <a:pt x="602038" y="665809"/>
                  <a:pt x="614772" y="659763"/>
                  <a:pt x="615911" y="646744"/>
                </a:cubicBezTo>
                <a:cubicBezTo>
                  <a:pt x="605097" y="640341"/>
                  <a:pt x="595422" y="652719"/>
                  <a:pt x="589873" y="658055"/>
                </a:cubicBezTo>
                <a:cubicBezTo>
                  <a:pt x="539790" y="706289"/>
                  <a:pt x="528051" y="785540"/>
                  <a:pt x="480102" y="827727"/>
                </a:cubicBezTo>
                <a:cubicBezTo>
                  <a:pt x="485651" y="803112"/>
                  <a:pt x="491912" y="778924"/>
                  <a:pt x="496678" y="753953"/>
                </a:cubicBezTo>
                <a:cubicBezTo>
                  <a:pt x="545908" y="709632"/>
                  <a:pt x="563053" y="641052"/>
                  <a:pt x="613563" y="598652"/>
                </a:cubicBezTo>
                <a:cubicBezTo>
                  <a:pt x="620037" y="593246"/>
                  <a:pt x="635688" y="590827"/>
                  <a:pt x="632060" y="576883"/>
                </a:cubicBezTo>
                <a:cubicBezTo>
                  <a:pt x="597343" y="586131"/>
                  <a:pt x="577068" y="618287"/>
                  <a:pt x="558784" y="644823"/>
                </a:cubicBezTo>
                <a:cubicBezTo>
                  <a:pt x="539505" y="672781"/>
                  <a:pt x="525277" y="704368"/>
                  <a:pt x="503223" y="725212"/>
                </a:cubicBezTo>
                <a:cubicBezTo>
                  <a:pt x="505073" y="710415"/>
                  <a:pt x="509981" y="697040"/>
                  <a:pt x="509910" y="681389"/>
                </a:cubicBezTo>
                <a:cubicBezTo>
                  <a:pt x="532889" y="618358"/>
                  <a:pt x="590513" y="569342"/>
                  <a:pt x="628147" y="514279"/>
                </a:cubicBezTo>
                <a:cubicBezTo>
                  <a:pt x="639458" y="497774"/>
                  <a:pt x="659236" y="473657"/>
                  <a:pt x="651197" y="453240"/>
                </a:cubicBezTo>
                <a:cubicBezTo>
                  <a:pt x="636470" y="465974"/>
                  <a:pt x="632060" y="485609"/>
                  <a:pt x="621673" y="501616"/>
                </a:cubicBezTo>
                <a:cubicBezTo>
                  <a:pt x="589873" y="550419"/>
                  <a:pt x="539790" y="591894"/>
                  <a:pt x="515530" y="639843"/>
                </a:cubicBezTo>
                <a:cubicBezTo>
                  <a:pt x="521791" y="610888"/>
                  <a:pt x="512045" y="585135"/>
                  <a:pt x="522431" y="560165"/>
                </a:cubicBezTo>
                <a:cubicBezTo>
                  <a:pt x="535735" y="528152"/>
                  <a:pt x="569954" y="498557"/>
                  <a:pt x="592861" y="468749"/>
                </a:cubicBezTo>
                <a:cubicBezTo>
                  <a:pt x="604528" y="453524"/>
                  <a:pt x="615697" y="437873"/>
                  <a:pt x="624661" y="421440"/>
                </a:cubicBezTo>
                <a:cubicBezTo>
                  <a:pt x="632415" y="407212"/>
                  <a:pt x="648493" y="384162"/>
                  <a:pt x="637822" y="369578"/>
                </a:cubicBezTo>
                <a:cubicBezTo>
                  <a:pt x="624946" y="377403"/>
                  <a:pt x="625942" y="392414"/>
                  <a:pt x="620250" y="404224"/>
                </a:cubicBezTo>
                <a:cubicBezTo>
                  <a:pt x="594924" y="456726"/>
                  <a:pt x="546548" y="500051"/>
                  <a:pt x="514748" y="544158"/>
                </a:cubicBezTo>
                <a:cubicBezTo>
                  <a:pt x="515958" y="528578"/>
                  <a:pt x="511902" y="510580"/>
                  <a:pt x="511760" y="494431"/>
                </a:cubicBezTo>
                <a:cubicBezTo>
                  <a:pt x="553947" y="455730"/>
                  <a:pt x="584822" y="408777"/>
                  <a:pt x="608512" y="361468"/>
                </a:cubicBezTo>
                <a:cubicBezTo>
                  <a:pt x="615911" y="346671"/>
                  <a:pt x="628218" y="328316"/>
                  <a:pt x="620037" y="310246"/>
                </a:cubicBezTo>
                <a:cubicBezTo>
                  <a:pt x="607800" y="310815"/>
                  <a:pt x="611073" y="324830"/>
                  <a:pt x="608797" y="331233"/>
                </a:cubicBezTo>
                <a:cubicBezTo>
                  <a:pt x="590015" y="385158"/>
                  <a:pt x="554018" y="436095"/>
                  <a:pt x="509484" y="472661"/>
                </a:cubicBezTo>
                <a:cubicBezTo>
                  <a:pt x="508630" y="455659"/>
                  <a:pt x="508203" y="438941"/>
                  <a:pt x="508132" y="422293"/>
                </a:cubicBezTo>
                <a:cubicBezTo>
                  <a:pt x="544556" y="378542"/>
                  <a:pt x="582332" y="327249"/>
                  <a:pt x="604030" y="276454"/>
                </a:cubicBezTo>
                <a:cubicBezTo>
                  <a:pt x="610717" y="260732"/>
                  <a:pt x="622029" y="238963"/>
                  <a:pt x="612709" y="222458"/>
                </a:cubicBezTo>
                <a:cubicBezTo>
                  <a:pt x="601327" y="224664"/>
                  <a:pt x="604457" y="237256"/>
                  <a:pt x="602109" y="245152"/>
                </a:cubicBezTo>
                <a:cubicBezTo>
                  <a:pt x="599833" y="252907"/>
                  <a:pt x="594426" y="260590"/>
                  <a:pt x="591509" y="267846"/>
                </a:cubicBezTo>
                <a:cubicBezTo>
                  <a:pt x="572799" y="314799"/>
                  <a:pt x="545339" y="361397"/>
                  <a:pt x="509768" y="395402"/>
                </a:cubicBezTo>
                <a:cubicBezTo>
                  <a:pt x="506424" y="348236"/>
                  <a:pt x="543987" y="320135"/>
                  <a:pt x="565685" y="284778"/>
                </a:cubicBezTo>
                <a:cubicBezTo>
                  <a:pt x="595920" y="235335"/>
                  <a:pt x="613065" y="183259"/>
                  <a:pt x="627720" y="128623"/>
                </a:cubicBezTo>
                <a:cubicBezTo>
                  <a:pt x="629925" y="120300"/>
                  <a:pt x="641664" y="106214"/>
                  <a:pt x="629712" y="97748"/>
                </a:cubicBezTo>
                <a:cubicBezTo>
                  <a:pt x="619112" y="100024"/>
                  <a:pt x="619539" y="113257"/>
                  <a:pt x="617476" y="121011"/>
                </a:cubicBezTo>
                <a:cubicBezTo>
                  <a:pt x="598979" y="189449"/>
                  <a:pt x="576712" y="257104"/>
                  <a:pt x="530043" y="310815"/>
                </a:cubicBezTo>
                <a:cubicBezTo>
                  <a:pt x="569384" y="242876"/>
                  <a:pt x="601754" y="161206"/>
                  <a:pt x="596062" y="72279"/>
                </a:cubicBezTo>
                <a:cubicBezTo>
                  <a:pt x="595351" y="61822"/>
                  <a:pt x="598125" y="43040"/>
                  <a:pt x="585035" y="36709"/>
                </a:cubicBezTo>
                <a:cubicBezTo>
                  <a:pt x="575858" y="45530"/>
                  <a:pt x="581336" y="60612"/>
                  <a:pt x="581976" y="69789"/>
                </a:cubicBezTo>
                <a:cubicBezTo>
                  <a:pt x="588023" y="154803"/>
                  <a:pt x="563622" y="230355"/>
                  <a:pt x="523854" y="288548"/>
                </a:cubicBezTo>
                <a:cubicBezTo>
                  <a:pt x="526486" y="275529"/>
                  <a:pt x="528763" y="262297"/>
                  <a:pt x="527838" y="247571"/>
                </a:cubicBezTo>
                <a:cubicBezTo>
                  <a:pt x="561488" y="187030"/>
                  <a:pt x="545125" y="98388"/>
                  <a:pt x="558002" y="29595"/>
                </a:cubicBezTo>
                <a:cubicBezTo>
                  <a:pt x="559567" y="21200"/>
                  <a:pt x="567392" y="6758"/>
                  <a:pt x="556650" y="0"/>
                </a:cubicBezTo>
                <a:cubicBezTo>
                  <a:pt x="544556" y="10813"/>
                  <a:pt x="543276" y="30662"/>
                  <a:pt x="541639" y="46882"/>
                </a:cubicBezTo>
                <a:cubicBezTo>
                  <a:pt x="536304" y="99171"/>
                  <a:pt x="545339" y="160210"/>
                  <a:pt x="527696" y="200618"/>
                </a:cubicBezTo>
                <a:cubicBezTo>
                  <a:pt x="525846" y="152740"/>
                  <a:pt x="519799" y="98957"/>
                  <a:pt x="520012" y="54708"/>
                </a:cubicBezTo>
                <a:cubicBezTo>
                  <a:pt x="520012" y="39555"/>
                  <a:pt x="525633" y="21129"/>
                  <a:pt x="514890" y="9462"/>
                </a:cubicBezTo>
                <a:cubicBezTo>
                  <a:pt x="503437" y="20915"/>
                  <a:pt x="506780" y="39697"/>
                  <a:pt x="506496" y="53925"/>
                </a:cubicBezTo>
                <a:cubicBezTo>
                  <a:pt x="505713" y="104008"/>
                  <a:pt x="514392" y="155088"/>
                  <a:pt x="516598" y="206523"/>
                </a:cubicBezTo>
                <a:cubicBezTo>
                  <a:pt x="519443" y="272968"/>
                  <a:pt x="502583" y="337138"/>
                  <a:pt x="495113" y="391276"/>
                </a:cubicBezTo>
                <a:cubicBezTo>
                  <a:pt x="483019" y="316649"/>
                  <a:pt x="480529" y="246433"/>
                  <a:pt x="469787" y="170810"/>
                </a:cubicBezTo>
                <a:cubicBezTo>
                  <a:pt x="466443" y="147120"/>
                  <a:pt x="470569" y="121794"/>
                  <a:pt x="459542" y="101092"/>
                </a:cubicBezTo>
                <a:cubicBezTo>
                  <a:pt x="446239" y="107565"/>
                  <a:pt x="453424" y="123786"/>
                  <a:pt x="454207" y="133105"/>
                </a:cubicBezTo>
                <a:cubicBezTo>
                  <a:pt x="457266" y="170667"/>
                  <a:pt x="463669" y="204744"/>
                  <a:pt x="467724" y="243018"/>
                </a:cubicBezTo>
                <a:cubicBezTo>
                  <a:pt x="472704" y="290398"/>
                  <a:pt x="467083" y="340908"/>
                  <a:pt x="480458" y="387150"/>
                </a:cubicBezTo>
                <a:cubicBezTo>
                  <a:pt x="483944" y="399315"/>
                  <a:pt x="492410" y="410769"/>
                  <a:pt x="495398" y="423147"/>
                </a:cubicBezTo>
                <a:cubicBezTo>
                  <a:pt x="500164" y="442782"/>
                  <a:pt x="493334" y="468108"/>
                  <a:pt x="496536" y="488597"/>
                </a:cubicBezTo>
                <a:cubicBezTo>
                  <a:pt x="454847" y="425993"/>
                  <a:pt x="458973" y="357057"/>
                  <a:pt x="443820" y="291252"/>
                </a:cubicBezTo>
                <a:cubicBezTo>
                  <a:pt x="438983" y="270407"/>
                  <a:pt x="433789" y="249421"/>
                  <a:pt x="428738" y="228932"/>
                </a:cubicBezTo>
                <a:cubicBezTo>
                  <a:pt x="423972" y="209724"/>
                  <a:pt x="421198" y="187314"/>
                  <a:pt x="408250" y="172375"/>
                </a:cubicBezTo>
                <a:cubicBezTo>
                  <a:pt x="397507" y="179204"/>
                  <a:pt x="405404" y="193077"/>
                  <a:pt x="407325" y="200974"/>
                </a:cubicBezTo>
                <a:cubicBezTo>
                  <a:pt x="415862" y="235762"/>
                  <a:pt x="424612" y="266850"/>
                  <a:pt x="432296" y="301069"/>
                </a:cubicBezTo>
                <a:cubicBezTo>
                  <a:pt x="443607" y="351295"/>
                  <a:pt x="441188" y="404224"/>
                  <a:pt x="463740" y="455303"/>
                </a:cubicBezTo>
                <a:cubicBezTo>
                  <a:pt x="474055" y="478708"/>
                  <a:pt x="493761" y="498699"/>
                  <a:pt x="500733" y="520966"/>
                </a:cubicBezTo>
                <a:cubicBezTo>
                  <a:pt x="511333" y="554829"/>
                  <a:pt x="502298" y="600360"/>
                  <a:pt x="502441" y="629528"/>
                </a:cubicBezTo>
                <a:cubicBezTo>
                  <a:pt x="491414" y="583855"/>
                  <a:pt x="457835" y="545083"/>
                  <a:pt x="447662" y="504461"/>
                </a:cubicBezTo>
                <a:cubicBezTo>
                  <a:pt x="444247" y="490945"/>
                  <a:pt x="449583" y="477001"/>
                  <a:pt x="439979" y="467682"/>
                </a:cubicBezTo>
                <a:cubicBezTo>
                  <a:pt x="426462" y="476432"/>
                  <a:pt x="431869" y="493719"/>
                  <a:pt x="434786" y="505315"/>
                </a:cubicBezTo>
                <a:cubicBezTo>
                  <a:pt x="447875" y="556679"/>
                  <a:pt x="491698" y="603632"/>
                  <a:pt x="500378" y="660332"/>
                </a:cubicBezTo>
                <a:cubicBezTo>
                  <a:pt x="502156" y="672070"/>
                  <a:pt x="496323" y="689642"/>
                  <a:pt x="493690" y="704155"/>
                </a:cubicBezTo>
                <a:cubicBezTo>
                  <a:pt x="485367" y="750681"/>
                  <a:pt x="475051" y="794148"/>
                  <a:pt x="464096" y="835339"/>
                </a:cubicBezTo>
                <a:cubicBezTo>
                  <a:pt x="463455" y="833702"/>
                  <a:pt x="464736" y="832849"/>
                  <a:pt x="464522" y="831426"/>
                </a:cubicBezTo>
                <a:cubicBezTo>
                  <a:pt x="462957" y="769675"/>
                  <a:pt x="440832" y="694195"/>
                  <a:pt x="435853" y="632871"/>
                </a:cubicBezTo>
                <a:cubicBezTo>
                  <a:pt x="434145" y="611742"/>
                  <a:pt x="436706" y="590258"/>
                  <a:pt x="427600" y="573753"/>
                </a:cubicBezTo>
                <a:cubicBezTo>
                  <a:pt x="413728" y="585349"/>
                  <a:pt x="420415" y="607972"/>
                  <a:pt x="421624" y="624832"/>
                </a:cubicBezTo>
                <a:cubicBezTo>
                  <a:pt x="425750" y="679682"/>
                  <a:pt x="440975" y="744349"/>
                  <a:pt x="449725" y="800977"/>
                </a:cubicBezTo>
                <a:cubicBezTo>
                  <a:pt x="442753" y="767399"/>
                  <a:pt x="407538" y="739796"/>
                  <a:pt x="400353" y="711553"/>
                </a:cubicBezTo>
                <a:cubicBezTo>
                  <a:pt x="398219" y="703016"/>
                  <a:pt x="402274" y="688646"/>
                  <a:pt x="402772" y="676765"/>
                </a:cubicBezTo>
                <a:cubicBezTo>
                  <a:pt x="404337" y="639985"/>
                  <a:pt x="399855" y="599719"/>
                  <a:pt x="400495" y="566568"/>
                </a:cubicBezTo>
                <a:cubicBezTo>
                  <a:pt x="401136" y="529859"/>
                  <a:pt x="407396" y="495355"/>
                  <a:pt x="411807" y="462702"/>
                </a:cubicBezTo>
                <a:cubicBezTo>
                  <a:pt x="413159" y="452884"/>
                  <a:pt x="421909" y="439083"/>
                  <a:pt x="411522" y="430759"/>
                </a:cubicBezTo>
                <a:cubicBezTo>
                  <a:pt x="395942" y="445485"/>
                  <a:pt x="398575" y="470669"/>
                  <a:pt x="395729" y="491087"/>
                </a:cubicBezTo>
                <a:cubicBezTo>
                  <a:pt x="386765" y="555043"/>
                  <a:pt x="391532" y="627607"/>
                  <a:pt x="386409" y="693981"/>
                </a:cubicBezTo>
                <a:cubicBezTo>
                  <a:pt x="379509" y="675058"/>
                  <a:pt x="360870" y="662893"/>
                  <a:pt x="355463" y="644965"/>
                </a:cubicBezTo>
                <a:cubicBezTo>
                  <a:pt x="351977" y="633298"/>
                  <a:pt x="355463" y="611173"/>
                  <a:pt x="356459" y="595664"/>
                </a:cubicBezTo>
                <a:cubicBezTo>
                  <a:pt x="357669" y="577666"/>
                  <a:pt x="358095" y="560663"/>
                  <a:pt x="359091" y="545794"/>
                </a:cubicBezTo>
                <a:cubicBezTo>
                  <a:pt x="364783" y="461137"/>
                  <a:pt x="402416" y="398177"/>
                  <a:pt x="398361" y="311313"/>
                </a:cubicBezTo>
                <a:cubicBezTo>
                  <a:pt x="397721" y="297227"/>
                  <a:pt x="401918" y="272399"/>
                  <a:pt x="383137" y="264147"/>
                </a:cubicBezTo>
                <a:cubicBezTo>
                  <a:pt x="379936" y="281576"/>
                  <a:pt x="384631" y="296872"/>
                  <a:pt x="385485" y="312238"/>
                </a:cubicBezTo>
                <a:cubicBezTo>
                  <a:pt x="388188" y="361254"/>
                  <a:pt x="376592" y="401307"/>
                  <a:pt x="365423" y="443778"/>
                </a:cubicBezTo>
                <a:cubicBezTo>
                  <a:pt x="350341" y="500976"/>
                  <a:pt x="344365" y="557604"/>
                  <a:pt x="341519" y="621844"/>
                </a:cubicBezTo>
                <a:cubicBezTo>
                  <a:pt x="309506" y="588479"/>
                  <a:pt x="310502" y="549778"/>
                  <a:pt x="317260" y="508232"/>
                </a:cubicBezTo>
                <a:cubicBezTo>
                  <a:pt x="325441" y="458220"/>
                  <a:pt x="334903" y="412334"/>
                  <a:pt x="335828" y="362179"/>
                </a:cubicBezTo>
                <a:cubicBezTo>
                  <a:pt x="336326" y="337280"/>
                  <a:pt x="341946" y="310104"/>
                  <a:pt x="331062" y="286699"/>
                </a:cubicBezTo>
                <a:cubicBezTo>
                  <a:pt x="319608" y="290754"/>
                  <a:pt x="322881" y="307756"/>
                  <a:pt x="322881" y="316009"/>
                </a:cubicBezTo>
                <a:cubicBezTo>
                  <a:pt x="322881" y="328174"/>
                  <a:pt x="325015" y="341335"/>
                  <a:pt x="324944" y="352931"/>
                </a:cubicBezTo>
                <a:cubicBezTo>
                  <a:pt x="324801" y="424641"/>
                  <a:pt x="303744" y="493292"/>
                  <a:pt x="298408" y="560236"/>
                </a:cubicBezTo>
                <a:cubicBezTo>
                  <a:pt x="274647" y="534696"/>
                  <a:pt x="278844" y="494004"/>
                  <a:pt x="284607" y="459856"/>
                </a:cubicBezTo>
                <a:cubicBezTo>
                  <a:pt x="289017" y="433320"/>
                  <a:pt x="291863" y="407283"/>
                  <a:pt x="294993" y="384589"/>
                </a:cubicBezTo>
                <a:cubicBezTo>
                  <a:pt x="300827" y="341406"/>
                  <a:pt x="299262" y="308823"/>
                  <a:pt x="294637" y="264218"/>
                </a:cubicBezTo>
                <a:cubicBezTo>
                  <a:pt x="293499" y="253049"/>
                  <a:pt x="298337" y="234197"/>
                  <a:pt x="284678" y="226442"/>
                </a:cubicBezTo>
                <a:cubicBezTo>
                  <a:pt x="274860" y="233698"/>
                  <a:pt x="280551" y="248923"/>
                  <a:pt x="281619" y="259523"/>
                </a:cubicBezTo>
                <a:cubicBezTo>
                  <a:pt x="282970" y="272542"/>
                  <a:pt x="283895" y="287197"/>
                  <a:pt x="284891" y="299717"/>
                </a:cubicBezTo>
                <a:cubicBezTo>
                  <a:pt x="291436" y="378755"/>
                  <a:pt x="268173" y="447264"/>
                  <a:pt x="266537" y="519116"/>
                </a:cubicBezTo>
                <a:cubicBezTo>
                  <a:pt x="254372" y="499766"/>
                  <a:pt x="241139" y="482834"/>
                  <a:pt x="229259" y="462986"/>
                </a:cubicBezTo>
                <a:cubicBezTo>
                  <a:pt x="249107" y="424712"/>
                  <a:pt x="252380" y="380391"/>
                  <a:pt x="248111" y="328103"/>
                </a:cubicBezTo>
                <a:cubicBezTo>
                  <a:pt x="243914" y="276099"/>
                  <a:pt x="226413" y="223596"/>
                  <a:pt x="235235" y="178422"/>
                </a:cubicBezTo>
                <a:cubicBezTo>
                  <a:pt x="237440" y="167324"/>
                  <a:pt x="248254" y="159143"/>
                  <a:pt x="238934" y="146978"/>
                </a:cubicBezTo>
                <a:cubicBezTo>
                  <a:pt x="225346" y="152100"/>
                  <a:pt x="226200" y="168249"/>
                  <a:pt x="224065" y="178706"/>
                </a:cubicBezTo>
                <a:cubicBezTo>
                  <a:pt x="207134" y="262439"/>
                  <a:pt x="264829" y="385087"/>
                  <a:pt x="219868" y="447549"/>
                </a:cubicBezTo>
                <a:cubicBezTo>
                  <a:pt x="200518" y="424641"/>
                  <a:pt x="211331" y="406429"/>
                  <a:pt x="212043" y="384518"/>
                </a:cubicBezTo>
                <a:cubicBezTo>
                  <a:pt x="213394" y="343967"/>
                  <a:pt x="203577" y="301069"/>
                  <a:pt x="191341" y="254614"/>
                </a:cubicBezTo>
                <a:cubicBezTo>
                  <a:pt x="179033" y="207803"/>
                  <a:pt x="173982" y="164336"/>
                  <a:pt x="172844" y="125777"/>
                </a:cubicBezTo>
                <a:cubicBezTo>
                  <a:pt x="172559" y="114395"/>
                  <a:pt x="179389" y="95543"/>
                  <a:pt x="165161" y="88998"/>
                </a:cubicBezTo>
                <a:cubicBezTo>
                  <a:pt x="156268" y="94831"/>
                  <a:pt x="158971" y="109628"/>
                  <a:pt x="159256" y="119375"/>
                </a:cubicBezTo>
                <a:cubicBezTo>
                  <a:pt x="159612" y="131682"/>
                  <a:pt x="161177" y="145341"/>
                  <a:pt x="161959" y="157933"/>
                </a:cubicBezTo>
                <a:cubicBezTo>
                  <a:pt x="166655" y="234623"/>
                  <a:pt x="207490" y="329028"/>
                  <a:pt x="196178" y="397750"/>
                </a:cubicBezTo>
                <a:cubicBezTo>
                  <a:pt x="159896" y="305551"/>
                  <a:pt x="119204" y="196349"/>
                  <a:pt x="108746" y="115035"/>
                </a:cubicBezTo>
                <a:cubicBezTo>
                  <a:pt x="107679" y="106498"/>
                  <a:pt x="110382" y="89851"/>
                  <a:pt x="98501" y="86792"/>
                </a:cubicBezTo>
                <a:cubicBezTo>
                  <a:pt x="89822" y="93479"/>
                  <a:pt x="93593" y="108419"/>
                  <a:pt x="94873" y="118237"/>
                </a:cubicBezTo>
                <a:cubicBezTo>
                  <a:pt x="105829" y="203179"/>
                  <a:pt x="150861" y="311171"/>
                  <a:pt x="181096" y="397608"/>
                </a:cubicBezTo>
                <a:cubicBezTo>
                  <a:pt x="120697" y="374558"/>
                  <a:pt x="66915" y="274676"/>
                  <a:pt x="54110" y="187599"/>
                </a:cubicBezTo>
                <a:cubicBezTo>
                  <a:pt x="52331" y="175363"/>
                  <a:pt x="55746" y="156795"/>
                  <a:pt x="42513" y="150392"/>
                </a:cubicBezTo>
                <a:cubicBezTo>
                  <a:pt x="33123" y="160494"/>
                  <a:pt x="39383" y="180058"/>
                  <a:pt x="42015" y="195780"/>
                </a:cubicBezTo>
                <a:cubicBezTo>
                  <a:pt x="56457" y="281505"/>
                  <a:pt x="100920" y="357342"/>
                  <a:pt x="151857" y="395046"/>
                </a:cubicBezTo>
                <a:cubicBezTo>
                  <a:pt x="162813" y="403085"/>
                  <a:pt x="182377" y="408350"/>
                  <a:pt x="189918" y="417029"/>
                </a:cubicBezTo>
                <a:cubicBezTo>
                  <a:pt x="201300" y="429977"/>
                  <a:pt x="206209" y="451248"/>
                  <a:pt x="215244" y="466187"/>
                </a:cubicBezTo>
                <a:cubicBezTo>
                  <a:pt x="224990" y="482265"/>
                  <a:pt x="235092" y="494217"/>
                  <a:pt x="241495" y="507520"/>
                </a:cubicBezTo>
                <a:cubicBezTo>
                  <a:pt x="172631" y="492012"/>
                  <a:pt x="108390" y="438869"/>
                  <a:pt x="64425" y="372139"/>
                </a:cubicBezTo>
                <a:cubicBezTo>
                  <a:pt x="49343" y="349232"/>
                  <a:pt x="30135" y="326040"/>
                  <a:pt x="16689" y="302848"/>
                </a:cubicBezTo>
                <a:cubicBezTo>
                  <a:pt x="13346" y="297156"/>
                  <a:pt x="14413" y="282572"/>
                  <a:pt x="3884" y="282999"/>
                </a:cubicBezTo>
                <a:cubicBezTo>
                  <a:pt x="-5862" y="294951"/>
                  <a:pt x="5022" y="310104"/>
                  <a:pt x="11567" y="319779"/>
                </a:cubicBezTo>
                <a:cubicBezTo>
                  <a:pt x="18610" y="330237"/>
                  <a:pt x="29139" y="340695"/>
                  <a:pt x="35897" y="350512"/>
                </a:cubicBezTo>
                <a:cubicBezTo>
                  <a:pt x="97079" y="439937"/>
                  <a:pt x="163098" y="512998"/>
                  <a:pt x="255439" y="525092"/>
                </a:cubicBezTo>
                <a:cubicBezTo>
                  <a:pt x="271161" y="545652"/>
                  <a:pt x="287310" y="565216"/>
                  <a:pt x="302392" y="587127"/>
                </a:cubicBezTo>
                <a:cubicBezTo>
                  <a:pt x="223425" y="571903"/>
                  <a:pt x="148798" y="539178"/>
                  <a:pt x="87190" y="491941"/>
                </a:cubicBezTo>
                <a:cubicBezTo>
                  <a:pt x="79294" y="485894"/>
                  <a:pt x="71326" y="471167"/>
                  <a:pt x="58165" y="474226"/>
                </a:cubicBezTo>
                <a:cubicBezTo>
                  <a:pt x="63856" y="498699"/>
                  <a:pt x="90391" y="511291"/>
                  <a:pt x="109813" y="523243"/>
                </a:cubicBezTo>
                <a:cubicBezTo>
                  <a:pt x="130231" y="535835"/>
                  <a:pt x="153280" y="549209"/>
                  <a:pt x="174053" y="560165"/>
                </a:cubicBezTo>
                <a:cubicBezTo>
                  <a:pt x="218730" y="583784"/>
                  <a:pt x="269880" y="590186"/>
                  <a:pt x="315268" y="606905"/>
                </a:cubicBezTo>
                <a:cubicBezTo>
                  <a:pt x="327078" y="624050"/>
                  <a:pt x="338176" y="642546"/>
                  <a:pt x="349701" y="660332"/>
                </a:cubicBezTo>
                <a:cubicBezTo>
                  <a:pt x="279769" y="651154"/>
                  <a:pt x="208770" y="639843"/>
                  <a:pt x="152853" y="605553"/>
                </a:cubicBezTo>
                <a:cubicBezTo>
                  <a:pt x="145455" y="601000"/>
                  <a:pt x="137060" y="591111"/>
                  <a:pt x="126246" y="594526"/>
                </a:cubicBezTo>
                <a:cubicBezTo>
                  <a:pt x="122903" y="607687"/>
                  <a:pt x="138198" y="611529"/>
                  <a:pt x="145312" y="615868"/>
                </a:cubicBezTo>
                <a:cubicBezTo>
                  <a:pt x="209695" y="655281"/>
                  <a:pt x="289729" y="663462"/>
                  <a:pt x="361937" y="678544"/>
                </a:cubicBezTo>
                <a:cubicBezTo>
                  <a:pt x="372466" y="698321"/>
                  <a:pt x="385485" y="712905"/>
                  <a:pt x="396369" y="731971"/>
                </a:cubicBezTo>
                <a:cubicBezTo>
                  <a:pt x="350056" y="713545"/>
                  <a:pt x="297199" y="711695"/>
                  <a:pt x="252593" y="693697"/>
                </a:cubicBezTo>
                <a:cubicBezTo>
                  <a:pt x="237938" y="687792"/>
                  <a:pt x="224635" y="673848"/>
                  <a:pt x="206778" y="676410"/>
                </a:cubicBezTo>
                <a:cubicBezTo>
                  <a:pt x="213039" y="695333"/>
                  <a:pt x="235306" y="699601"/>
                  <a:pt x="251170" y="705506"/>
                </a:cubicBezTo>
                <a:cubicBezTo>
                  <a:pt x="268173" y="711838"/>
                  <a:pt x="286100" y="716889"/>
                  <a:pt x="305878" y="721442"/>
                </a:cubicBezTo>
                <a:cubicBezTo>
                  <a:pt x="352831" y="732326"/>
                  <a:pt x="416716" y="732469"/>
                  <a:pt x="433861" y="799270"/>
                </a:cubicBezTo>
                <a:cubicBezTo>
                  <a:pt x="367415" y="765691"/>
                  <a:pt x="280978" y="769960"/>
                  <a:pt x="213039" y="745701"/>
                </a:cubicBezTo>
                <a:cubicBezTo>
                  <a:pt x="202794" y="742002"/>
                  <a:pt x="192763" y="735599"/>
                  <a:pt x="181452" y="736453"/>
                </a:cubicBezTo>
                <a:cubicBezTo>
                  <a:pt x="183871" y="754665"/>
                  <a:pt x="208984" y="760285"/>
                  <a:pt x="225915" y="765549"/>
                </a:cubicBezTo>
                <a:cubicBezTo>
                  <a:pt x="280267" y="782338"/>
                  <a:pt x="354538" y="780204"/>
                  <a:pt x="403697" y="798985"/>
                </a:cubicBezTo>
                <a:cubicBezTo>
                  <a:pt x="414510" y="803112"/>
                  <a:pt x="436493" y="812360"/>
                  <a:pt x="442397" y="822604"/>
                </a:cubicBezTo>
                <a:cubicBezTo>
                  <a:pt x="452357" y="839963"/>
                  <a:pt x="448800" y="865289"/>
                  <a:pt x="449583" y="883999"/>
                </a:cubicBezTo>
                <a:cubicBezTo>
                  <a:pt x="437204" y="864933"/>
                  <a:pt x="419490" y="849780"/>
                  <a:pt x="401420" y="839323"/>
                </a:cubicBezTo>
                <a:cubicBezTo>
                  <a:pt x="383919" y="829220"/>
                  <a:pt x="362577" y="815988"/>
                  <a:pt x="342160" y="821253"/>
                </a:cubicBezTo>
                <a:cubicBezTo>
                  <a:pt x="343867" y="833774"/>
                  <a:pt x="360301" y="834627"/>
                  <a:pt x="368909" y="837900"/>
                </a:cubicBezTo>
                <a:cubicBezTo>
                  <a:pt x="401491" y="850421"/>
                  <a:pt x="428098" y="871194"/>
                  <a:pt x="449583" y="904630"/>
                </a:cubicBezTo>
                <a:cubicBezTo>
                  <a:pt x="444674" y="921704"/>
                  <a:pt x="445385" y="948738"/>
                  <a:pt x="437560" y="959836"/>
                </a:cubicBezTo>
                <a:cubicBezTo>
                  <a:pt x="411878" y="906266"/>
                  <a:pt x="371043" y="866499"/>
                  <a:pt x="328785" y="846792"/>
                </a:cubicBezTo>
                <a:cubicBezTo>
                  <a:pt x="316549" y="841030"/>
                  <a:pt x="297056" y="827086"/>
                  <a:pt x="283255" y="840674"/>
                </a:cubicBezTo>
                <a:cubicBezTo>
                  <a:pt x="294495" y="852199"/>
                  <a:pt x="311142" y="850919"/>
                  <a:pt x="325086" y="857535"/>
                </a:cubicBezTo>
                <a:cubicBezTo>
                  <a:pt x="368411" y="877952"/>
                  <a:pt x="410740" y="925332"/>
                  <a:pt x="433647" y="985731"/>
                </a:cubicBezTo>
                <a:cubicBezTo>
                  <a:pt x="430232" y="1004868"/>
                  <a:pt x="426177" y="1023720"/>
                  <a:pt x="419988" y="1041505"/>
                </a:cubicBezTo>
                <a:cubicBezTo>
                  <a:pt x="395515" y="994268"/>
                  <a:pt x="365281" y="951797"/>
                  <a:pt x="336682" y="915443"/>
                </a:cubicBezTo>
                <a:cubicBezTo>
                  <a:pt x="328287" y="904843"/>
                  <a:pt x="317403" y="883857"/>
                  <a:pt x="302819" y="884426"/>
                </a:cubicBezTo>
                <a:cubicBezTo>
                  <a:pt x="310360" y="912384"/>
                  <a:pt x="332911" y="933727"/>
                  <a:pt x="352333" y="958697"/>
                </a:cubicBezTo>
                <a:cubicBezTo>
                  <a:pt x="374813" y="987652"/>
                  <a:pt x="396227" y="1030123"/>
                  <a:pt x="416502" y="1057797"/>
                </a:cubicBezTo>
                <a:cubicBezTo>
                  <a:pt x="407823" y="1083194"/>
                  <a:pt x="403128" y="1117840"/>
                  <a:pt x="392812" y="1137902"/>
                </a:cubicBezTo>
                <a:cubicBezTo>
                  <a:pt x="373462" y="1104038"/>
                  <a:pt x="375454" y="1066618"/>
                  <a:pt x="361012" y="1034605"/>
                </a:cubicBezTo>
                <a:cubicBezTo>
                  <a:pt x="354325" y="1019807"/>
                  <a:pt x="344650" y="1005437"/>
                  <a:pt x="336397" y="992703"/>
                </a:cubicBezTo>
                <a:cubicBezTo>
                  <a:pt x="328714" y="980893"/>
                  <a:pt x="322027" y="962752"/>
                  <a:pt x="307514" y="959836"/>
                </a:cubicBezTo>
                <a:cubicBezTo>
                  <a:pt x="303459" y="976696"/>
                  <a:pt x="318327" y="990142"/>
                  <a:pt x="327149" y="1003587"/>
                </a:cubicBezTo>
                <a:cubicBezTo>
                  <a:pt x="336184" y="1017389"/>
                  <a:pt x="346926" y="1032826"/>
                  <a:pt x="353542" y="1050469"/>
                </a:cubicBezTo>
                <a:cubicBezTo>
                  <a:pt x="367272" y="1087036"/>
                  <a:pt x="364000" y="1134700"/>
                  <a:pt x="389896" y="1155900"/>
                </a:cubicBezTo>
                <a:cubicBezTo>
                  <a:pt x="384347" y="1177741"/>
                  <a:pt x="379793" y="1207335"/>
                  <a:pt x="373177" y="1224053"/>
                </a:cubicBezTo>
                <a:cubicBezTo>
                  <a:pt x="363004" y="1168421"/>
                  <a:pt x="342373" y="1105675"/>
                  <a:pt x="320604" y="1052959"/>
                </a:cubicBezTo>
                <a:cubicBezTo>
                  <a:pt x="316691" y="1043569"/>
                  <a:pt x="314913" y="1023009"/>
                  <a:pt x="302463" y="1023791"/>
                </a:cubicBezTo>
                <a:cubicBezTo>
                  <a:pt x="298123" y="1043924"/>
                  <a:pt x="311213" y="1060785"/>
                  <a:pt x="318470" y="1078214"/>
                </a:cubicBezTo>
                <a:cubicBezTo>
                  <a:pt x="342302" y="1135910"/>
                  <a:pt x="347780" y="1193249"/>
                  <a:pt x="369976" y="1251514"/>
                </a:cubicBezTo>
                <a:cubicBezTo>
                  <a:pt x="366703" y="1267948"/>
                  <a:pt x="365779" y="1285448"/>
                  <a:pt x="361795" y="1301526"/>
                </a:cubicBezTo>
                <a:cubicBezTo>
                  <a:pt x="348278" y="1241625"/>
                  <a:pt x="318968" y="1169986"/>
                  <a:pt x="294709" y="1111224"/>
                </a:cubicBezTo>
                <a:cubicBezTo>
                  <a:pt x="289871" y="1099486"/>
                  <a:pt x="286812" y="1069820"/>
                  <a:pt x="270734" y="1070958"/>
                </a:cubicBezTo>
                <a:cubicBezTo>
                  <a:pt x="279200" y="1111010"/>
                  <a:pt x="296131" y="1152130"/>
                  <a:pt x="313063" y="1193036"/>
                </a:cubicBezTo>
                <a:cubicBezTo>
                  <a:pt x="332627" y="1240203"/>
                  <a:pt x="340666" y="1289076"/>
                  <a:pt x="359661" y="1326710"/>
                </a:cubicBezTo>
                <a:cubicBezTo>
                  <a:pt x="356246" y="1340298"/>
                  <a:pt x="355819" y="1355309"/>
                  <a:pt x="352333" y="1368897"/>
                </a:cubicBezTo>
                <a:cubicBezTo>
                  <a:pt x="333054" y="1317035"/>
                  <a:pt x="300044" y="1268659"/>
                  <a:pt x="278560" y="1222488"/>
                </a:cubicBezTo>
                <a:cubicBezTo>
                  <a:pt x="275216" y="1215303"/>
                  <a:pt x="274505" y="1196735"/>
                  <a:pt x="262268" y="1198300"/>
                </a:cubicBezTo>
                <a:cubicBezTo>
                  <a:pt x="254016" y="1220923"/>
                  <a:pt x="276354" y="1242266"/>
                  <a:pt x="288092" y="1264248"/>
                </a:cubicBezTo>
                <a:cubicBezTo>
                  <a:pt x="308581" y="1302735"/>
                  <a:pt x="328430" y="1356589"/>
                  <a:pt x="350127" y="1388603"/>
                </a:cubicBezTo>
                <a:cubicBezTo>
                  <a:pt x="348776" y="1399274"/>
                  <a:pt x="345005" y="1415423"/>
                  <a:pt x="344507" y="1430149"/>
                </a:cubicBezTo>
                <a:cubicBezTo>
                  <a:pt x="344009" y="1443879"/>
                  <a:pt x="340666" y="1466289"/>
                  <a:pt x="355036" y="1469633"/>
                </a:cubicBezTo>
                <a:cubicBezTo>
                  <a:pt x="364356" y="1450496"/>
                  <a:pt x="352689" y="1421541"/>
                  <a:pt x="362862" y="1402831"/>
                </a:cubicBezTo>
                <a:cubicBezTo>
                  <a:pt x="434145" y="1365055"/>
                  <a:pt x="464665" y="1298467"/>
                  <a:pt x="524779" y="1257561"/>
                </a:cubicBezTo>
                <a:cubicBezTo>
                  <a:pt x="532533" y="1252296"/>
                  <a:pt x="547331" y="1250091"/>
                  <a:pt x="549465" y="1237357"/>
                </a:cubicBezTo>
                <a:cubicBezTo>
                  <a:pt x="540928" y="1228037"/>
                  <a:pt x="527980" y="1239633"/>
                  <a:pt x="521649" y="1243688"/>
                </a:cubicBezTo>
                <a:cubicBezTo>
                  <a:pt x="459542" y="1283456"/>
                  <a:pt x="430304" y="1350400"/>
                  <a:pt x="364142" y="1385473"/>
                </a:cubicBezTo>
                <a:cubicBezTo>
                  <a:pt x="368980" y="1370818"/>
                  <a:pt x="363644" y="1349191"/>
                  <a:pt x="374031" y="133482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3" name="!!adfgha">
            <a:extLst>
              <a:ext uri="{FF2B5EF4-FFF2-40B4-BE49-F238E27FC236}">
                <a16:creationId xmlns:a16="http://schemas.microsoft.com/office/drawing/2014/main" id="{024C488B-5329-A7CC-FA9E-4184FEF23E9E}"/>
              </a:ext>
            </a:extLst>
          </p:cNvPr>
          <p:cNvGrpSpPr/>
          <p:nvPr/>
        </p:nvGrpSpPr>
        <p:grpSpPr>
          <a:xfrm>
            <a:off x="222957" y="1671170"/>
            <a:ext cx="2257019" cy="2968200"/>
            <a:chOff x="8031108" y="1295977"/>
            <a:chExt cx="1129364" cy="1485224"/>
          </a:xfrm>
          <a:solidFill>
            <a:schemeClr val="bg1">
              <a:lumMod val="95000"/>
            </a:schemeClr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8E52C78-9F2C-7CD9-713D-C163C426DB1A}"/>
                </a:ext>
              </a:extLst>
            </p:cNvPr>
            <p:cNvSpPr/>
            <p:nvPr/>
          </p:nvSpPr>
          <p:spPr>
            <a:xfrm>
              <a:off x="8031108" y="1295977"/>
              <a:ext cx="451215" cy="552673"/>
            </a:xfrm>
            <a:custGeom>
              <a:avLst/>
              <a:gdLst>
                <a:gd name="connsiteX0" fmla="*/ 71 w 451215"/>
                <a:gd name="connsiteY0" fmla="*/ 523598 h 552673"/>
                <a:gd name="connsiteX1" fmla="*/ 81599 w 451215"/>
                <a:gd name="connsiteY1" fmla="*/ 438869 h 552673"/>
                <a:gd name="connsiteX2" fmla="*/ 4909 w 451215"/>
                <a:gd name="connsiteY2" fmla="*/ 352219 h 552673"/>
                <a:gd name="connsiteX3" fmla="*/ 114751 w 451215"/>
                <a:gd name="connsiteY3" fmla="*/ 294666 h 552673"/>
                <a:gd name="connsiteX4" fmla="*/ 94475 w 451215"/>
                <a:gd name="connsiteY4" fmla="*/ 172731 h 552673"/>
                <a:gd name="connsiteX5" fmla="*/ 208372 w 451215"/>
                <a:gd name="connsiteY5" fmla="*/ 157506 h 552673"/>
                <a:gd name="connsiteX6" fmla="*/ 347382 w 451215"/>
                <a:gd name="connsiteY6" fmla="*/ 92839 h 552673"/>
                <a:gd name="connsiteX7" fmla="*/ 423929 w 451215"/>
                <a:gd name="connsiteY7" fmla="*/ 0 h 552673"/>
                <a:gd name="connsiteX8" fmla="*/ 435241 w 451215"/>
                <a:gd name="connsiteY8" fmla="*/ 250986 h 552673"/>
                <a:gd name="connsiteX9" fmla="*/ 438514 w 451215"/>
                <a:gd name="connsiteY9" fmla="*/ 507023 h 552673"/>
                <a:gd name="connsiteX10" fmla="*/ 190516 w 451215"/>
                <a:gd name="connsiteY10" fmla="*/ 505244 h 552673"/>
                <a:gd name="connsiteX11" fmla="*/ 15153 w 451215"/>
                <a:gd name="connsiteY11" fmla="*/ 547786 h 552673"/>
                <a:gd name="connsiteX12" fmla="*/ 0 w 451215"/>
                <a:gd name="connsiteY12" fmla="*/ 523598 h 55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215" h="552673">
                  <a:moveTo>
                    <a:pt x="71" y="523598"/>
                  </a:moveTo>
                  <a:cubicBezTo>
                    <a:pt x="10244" y="491443"/>
                    <a:pt x="35001" y="462630"/>
                    <a:pt x="81599" y="438869"/>
                  </a:cubicBezTo>
                  <a:cubicBezTo>
                    <a:pt x="59545" y="394620"/>
                    <a:pt x="24899" y="405362"/>
                    <a:pt x="4909" y="352219"/>
                  </a:cubicBezTo>
                  <a:cubicBezTo>
                    <a:pt x="16434" y="305409"/>
                    <a:pt x="76690" y="291678"/>
                    <a:pt x="114751" y="294666"/>
                  </a:cubicBezTo>
                  <a:cubicBezTo>
                    <a:pt x="107352" y="253903"/>
                    <a:pt x="64383" y="204886"/>
                    <a:pt x="94475" y="172731"/>
                  </a:cubicBezTo>
                  <a:cubicBezTo>
                    <a:pt x="141713" y="127200"/>
                    <a:pt x="171023" y="159854"/>
                    <a:pt x="208372" y="157506"/>
                  </a:cubicBezTo>
                  <a:cubicBezTo>
                    <a:pt x="168960" y="67228"/>
                    <a:pt x="285347" y="-32583"/>
                    <a:pt x="347382" y="92839"/>
                  </a:cubicBezTo>
                  <a:cubicBezTo>
                    <a:pt x="370147" y="88571"/>
                    <a:pt x="352575" y="16078"/>
                    <a:pt x="423929" y="0"/>
                  </a:cubicBezTo>
                  <a:cubicBezTo>
                    <a:pt x="474938" y="69718"/>
                    <a:pt x="435312" y="165901"/>
                    <a:pt x="435241" y="250986"/>
                  </a:cubicBezTo>
                  <a:cubicBezTo>
                    <a:pt x="435241" y="338134"/>
                    <a:pt x="468891" y="426064"/>
                    <a:pt x="438514" y="507023"/>
                  </a:cubicBezTo>
                  <a:cubicBezTo>
                    <a:pt x="357128" y="532278"/>
                    <a:pt x="279371" y="486320"/>
                    <a:pt x="190516" y="505244"/>
                  </a:cubicBezTo>
                  <a:cubicBezTo>
                    <a:pt x="133034" y="517480"/>
                    <a:pt x="80389" y="568488"/>
                    <a:pt x="15153" y="547786"/>
                  </a:cubicBezTo>
                  <a:cubicBezTo>
                    <a:pt x="10102" y="539747"/>
                    <a:pt x="5051" y="531637"/>
                    <a:pt x="0" y="52359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E047FC6-F704-DC33-AB80-EFCF45D0986E}"/>
                </a:ext>
              </a:extLst>
            </p:cNvPr>
            <p:cNvSpPr/>
            <p:nvPr/>
          </p:nvSpPr>
          <p:spPr>
            <a:xfrm>
              <a:off x="8149700" y="1489196"/>
              <a:ext cx="837686" cy="1292005"/>
            </a:xfrm>
            <a:custGeom>
              <a:avLst/>
              <a:gdLst>
                <a:gd name="connsiteX0" fmla="*/ 502398 w 837686"/>
                <a:gd name="connsiteY0" fmla="*/ 927537 h 1292005"/>
                <a:gd name="connsiteX1" fmla="*/ 247215 w 837686"/>
                <a:gd name="connsiteY1" fmla="*/ 806811 h 1292005"/>
                <a:gd name="connsiteX2" fmla="*/ 503323 w 837686"/>
                <a:gd name="connsiteY2" fmla="*/ 893248 h 1292005"/>
                <a:gd name="connsiteX3" fmla="*/ 453524 w 837686"/>
                <a:gd name="connsiteY3" fmla="*/ 509228 h 1292005"/>
                <a:gd name="connsiteX4" fmla="*/ 0 w 837686"/>
                <a:gd name="connsiteY4" fmla="*/ 591325 h 1292005"/>
                <a:gd name="connsiteX5" fmla="*/ 438443 w 837686"/>
                <a:gd name="connsiteY5" fmla="*/ 485040 h 1292005"/>
                <a:gd name="connsiteX6" fmla="*/ 306191 w 837686"/>
                <a:gd name="connsiteY6" fmla="*/ 309748 h 1292005"/>
                <a:gd name="connsiteX7" fmla="*/ 414184 w 837686"/>
                <a:gd name="connsiteY7" fmla="*/ 410413 h 1292005"/>
                <a:gd name="connsiteX8" fmla="*/ 549849 w 837686"/>
                <a:gd name="connsiteY8" fmla="*/ 0 h 1292005"/>
                <a:gd name="connsiteX9" fmla="*/ 436380 w 837686"/>
                <a:gd name="connsiteY9" fmla="*/ 463840 h 1292005"/>
                <a:gd name="connsiteX10" fmla="*/ 511220 w 837686"/>
                <a:gd name="connsiteY10" fmla="*/ 708708 h 1292005"/>
                <a:gd name="connsiteX11" fmla="*/ 701522 w 837686"/>
                <a:gd name="connsiteY11" fmla="*/ 510935 h 1292005"/>
                <a:gd name="connsiteX12" fmla="*/ 619924 w 837686"/>
                <a:gd name="connsiteY12" fmla="*/ 595664 h 1292005"/>
                <a:gd name="connsiteX13" fmla="*/ 837687 w 837686"/>
                <a:gd name="connsiteY13" fmla="*/ 638776 h 1292005"/>
                <a:gd name="connsiteX14" fmla="*/ 592748 w 837686"/>
                <a:gd name="connsiteY14" fmla="*/ 623907 h 1292005"/>
                <a:gd name="connsiteX15" fmla="*/ 518263 w 837686"/>
                <a:gd name="connsiteY15" fmla="*/ 737875 h 1292005"/>
                <a:gd name="connsiteX16" fmla="*/ 469389 w 837686"/>
                <a:gd name="connsiteY16" fmla="*/ 1251016 h 1292005"/>
                <a:gd name="connsiteX17" fmla="*/ 434103 w 837686"/>
                <a:gd name="connsiteY17" fmla="*/ 1284310 h 1292005"/>
                <a:gd name="connsiteX18" fmla="*/ 502256 w 837686"/>
                <a:gd name="connsiteY18" fmla="*/ 927395 h 129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7686" h="1292005">
                  <a:moveTo>
                    <a:pt x="502398" y="927537"/>
                  </a:moveTo>
                  <a:cubicBezTo>
                    <a:pt x="422151" y="884426"/>
                    <a:pt x="290896" y="909610"/>
                    <a:pt x="247215" y="806811"/>
                  </a:cubicBezTo>
                  <a:cubicBezTo>
                    <a:pt x="345248" y="780560"/>
                    <a:pt x="420302" y="854262"/>
                    <a:pt x="503323" y="893248"/>
                  </a:cubicBezTo>
                  <a:cubicBezTo>
                    <a:pt x="514066" y="771525"/>
                    <a:pt x="496493" y="643258"/>
                    <a:pt x="453524" y="509228"/>
                  </a:cubicBezTo>
                  <a:cubicBezTo>
                    <a:pt x="317218" y="471808"/>
                    <a:pt x="131398" y="650016"/>
                    <a:pt x="0" y="591325"/>
                  </a:cubicBezTo>
                  <a:cubicBezTo>
                    <a:pt x="33863" y="404224"/>
                    <a:pt x="328956" y="467610"/>
                    <a:pt x="438443" y="485040"/>
                  </a:cubicBezTo>
                  <a:cubicBezTo>
                    <a:pt x="396612" y="416744"/>
                    <a:pt x="355634" y="345034"/>
                    <a:pt x="306191" y="309748"/>
                  </a:cubicBezTo>
                  <a:cubicBezTo>
                    <a:pt x="351152" y="304342"/>
                    <a:pt x="377759" y="378613"/>
                    <a:pt x="414184" y="410413"/>
                  </a:cubicBezTo>
                  <a:cubicBezTo>
                    <a:pt x="442142" y="269625"/>
                    <a:pt x="439225" y="121793"/>
                    <a:pt x="549849" y="0"/>
                  </a:cubicBezTo>
                  <a:cubicBezTo>
                    <a:pt x="568204" y="167537"/>
                    <a:pt x="450252" y="303701"/>
                    <a:pt x="436380" y="463840"/>
                  </a:cubicBezTo>
                  <a:cubicBezTo>
                    <a:pt x="489877" y="552055"/>
                    <a:pt x="502825" y="630879"/>
                    <a:pt x="511220" y="708708"/>
                  </a:cubicBezTo>
                  <a:cubicBezTo>
                    <a:pt x="570480" y="641835"/>
                    <a:pt x="596731" y="567350"/>
                    <a:pt x="701522" y="510935"/>
                  </a:cubicBezTo>
                  <a:cubicBezTo>
                    <a:pt x="688006" y="542308"/>
                    <a:pt x="634507" y="564576"/>
                    <a:pt x="619924" y="595664"/>
                  </a:cubicBezTo>
                  <a:cubicBezTo>
                    <a:pt x="691918" y="612880"/>
                    <a:pt x="773730" y="586914"/>
                    <a:pt x="837687" y="638776"/>
                  </a:cubicBezTo>
                  <a:cubicBezTo>
                    <a:pt x="772236" y="680180"/>
                    <a:pt x="667730" y="640199"/>
                    <a:pt x="592748" y="623907"/>
                  </a:cubicBezTo>
                  <a:cubicBezTo>
                    <a:pt x="563153" y="660830"/>
                    <a:pt x="541811" y="699601"/>
                    <a:pt x="518263" y="737875"/>
                  </a:cubicBezTo>
                  <a:cubicBezTo>
                    <a:pt x="511149" y="895737"/>
                    <a:pt x="520255" y="1118124"/>
                    <a:pt x="469389" y="1251016"/>
                  </a:cubicBezTo>
                  <a:cubicBezTo>
                    <a:pt x="464978" y="1262398"/>
                    <a:pt x="448901" y="1310490"/>
                    <a:pt x="434103" y="1284310"/>
                  </a:cubicBezTo>
                  <a:cubicBezTo>
                    <a:pt x="481910" y="1171125"/>
                    <a:pt x="488313" y="1048335"/>
                    <a:pt x="502256" y="92739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2DE3930-0939-76FC-8257-A5DF19F7E5AA}"/>
                </a:ext>
              </a:extLst>
            </p:cNvPr>
            <p:cNvSpPr/>
            <p:nvPr/>
          </p:nvSpPr>
          <p:spPr>
            <a:xfrm>
              <a:off x="8773957" y="1724388"/>
              <a:ext cx="386515" cy="294085"/>
            </a:xfrm>
            <a:custGeom>
              <a:avLst/>
              <a:gdLst>
                <a:gd name="connsiteX0" fmla="*/ 15372 w 386515"/>
                <a:gd name="connsiteY0" fmla="*/ 11240 h 294085"/>
                <a:gd name="connsiteX1" fmla="*/ 76553 w 386515"/>
                <a:gd name="connsiteY1" fmla="*/ 56415 h 294085"/>
                <a:gd name="connsiteX2" fmla="*/ 125640 w 386515"/>
                <a:gd name="connsiteY2" fmla="*/ 0 h 294085"/>
                <a:gd name="connsiteX3" fmla="*/ 171740 w 386515"/>
                <a:gd name="connsiteY3" fmla="*/ 65592 h 294085"/>
                <a:gd name="connsiteX4" fmla="*/ 248216 w 386515"/>
                <a:gd name="connsiteY4" fmla="*/ 42329 h 294085"/>
                <a:gd name="connsiteX5" fmla="*/ 267567 w 386515"/>
                <a:gd name="connsiteY5" fmla="*/ 114039 h 294085"/>
                <a:gd name="connsiteX6" fmla="*/ 320638 w 386515"/>
                <a:gd name="connsiteY6" fmla="*/ 197772 h 294085"/>
                <a:gd name="connsiteX7" fmla="*/ 386515 w 386515"/>
                <a:gd name="connsiteY7" fmla="*/ 239034 h 294085"/>
                <a:gd name="connsiteX8" fmla="*/ 226590 w 386515"/>
                <a:gd name="connsiteY8" fmla="*/ 267348 h 294085"/>
                <a:gd name="connsiteX9" fmla="*/ 62752 w 386515"/>
                <a:gd name="connsiteY9" fmla="*/ 290896 h 294085"/>
                <a:gd name="connsiteX10" fmla="*/ 43046 w 386515"/>
                <a:gd name="connsiteY10" fmla="*/ 131753 h 294085"/>
                <a:gd name="connsiteX11" fmla="*/ 1073 w 386515"/>
                <a:gd name="connsiteY11" fmla="*/ 22907 h 294085"/>
                <a:gd name="connsiteX12" fmla="*/ 15301 w 386515"/>
                <a:gd name="connsiteY12" fmla="*/ 11169 h 29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515" h="294085">
                  <a:moveTo>
                    <a:pt x="15372" y="11240"/>
                  </a:moveTo>
                  <a:cubicBezTo>
                    <a:pt x="36856" y="15082"/>
                    <a:pt x="57416" y="28528"/>
                    <a:pt x="76553" y="56415"/>
                  </a:cubicBezTo>
                  <a:cubicBezTo>
                    <a:pt x="103018" y="38558"/>
                    <a:pt x="93271" y="17287"/>
                    <a:pt x="125640" y="0"/>
                  </a:cubicBezTo>
                  <a:cubicBezTo>
                    <a:pt x="156658" y="3486"/>
                    <a:pt x="170460" y="40906"/>
                    <a:pt x="171740" y="65592"/>
                  </a:cubicBezTo>
                  <a:cubicBezTo>
                    <a:pt x="197280" y="57482"/>
                    <a:pt x="225025" y="25753"/>
                    <a:pt x="248216" y="42329"/>
                  </a:cubicBezTo>
                  <a:cubicBezTo>
                    <a:pt x="281368" y="68793"/>
                    <a:pt x="262872" y="90349"/>
                    <a:pt x="267567" y="114039"/>
                  </a:cubicBezTo>
                  <a:cubicBezTo>
                    <a:pt x="322132" y="81172"/>
                    <a:pt x="395834" y="147404"/>
                    <a:pt x="320638" y="197772"/>
                  </a:cubicBezTo>
                  <a:cubicBezTo>
                    <a:pt x="325263" y="212000"/>
                    <a:pt x="370295" y="194713"/>
                    <a:pt x="386515" y="239034"/>
                  </a:cubicBezTo>
                  <a:cubicBezTo>
                    <a:pt x="346107" y="277593"/>
                    <a:pt x="281155" y="260234"/>
                    <a:pt x="226590" y="267348"/>
                  </a:cubicBezTo>
                  <a:cubicBezTo>
                    <a:pt x="170744" y="274605"/>
                    <a:pt x="117175" y="303630"/>
                    <a:pt x="62752" y="290896"/>
                  </a:cubicBezTo>
                  <a:cubicBezTo>
                    <a:pt x="39702" y="240884"/>
                    <a:pt x="62752" y="187101"/>
                    <a:pt x="43046" y="131753"/>
                  </a:cubicBezTo>
                  <a:cubicBezTo>
                    <a:pt x="30383" y="95969"/>
                    <a:pt x="-6753" y="66446"/>
                    <a:pt x="1073" y="22907"/>
                  </a:cubicBezTo>
                  <a:cubicBezTo>
                    <a:pt x="5839" y="18995"/>
                    <a:pt x="10534" y="15082"/>
                    <a:pt x="15301" y="111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1" name="!!floor">
            <a:extLst>
              <a:ext uri="{FF2B5EF4-FFF2-40B4-BE49-F238E27FC236}">
                <a16:creationId xmlns:a16="http://schemas.microsoft.com/office/drawing/2014/main" id="{B627EB23-CECE-C48F-6381-51E3EE6A069B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9979F9D-E703-2AD0-814B-558574795126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sarcastic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0F0584-15D0-CA22-3DFC-B9CCECDDBDCA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loves Bruce Willis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F0BEDB2-022B-6DEF-6AE6-0A9FCE7BC20B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a cool little guy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1606C5-3F9F-B62D-5344-5A395140E9DB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8980E771-B4FB-7DC0-3A02-95424E7456A7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0.2cm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C766ED9D-D678-8A48-F5F3-ABCF6610B062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F41C622D-FAA3-AA1D-3608-35D229C82A81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A47497E5-1F5C-28AC-0917-28B67CD172B0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6AC03EC9-A242-2417-5E81-791A4ECAEE02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9FB989B-6615-D815-14BD-CDBD4443842F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342027F-8FE8-7CCE-8116-7AA28CA3557C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3D62719A-7E1D-BA63-8A84-097C3E4A2B08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C7BAC87-C626-E0EC-1EA0-7F5798B7A2C4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BDFBEF8-5FF6-61FF-3345-0DFCCB98EAAD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405F5C2A-0C2C-0C8C-8A3E-A5F02C0DFF9C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24DDCC-FE53-8C4A-23E1-DFD6478B46D9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CASCADE GLASS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Sachatamia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albomaculata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!!8">
            <a:extLst>
              <a:ext uri="{FF2B5EF4-FFF2-40B4-BE49-F238E27FC236}">
                <a16:creationId xmlns:a16="http://schemas.microsoft.com/office/drawing/2014/main" id="{BC0E2355-CB90-19F4-47E8-F26660AE0F1E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80" name="Graphic 79">
            <a:extLst>
              <a:ext uri="{FF2B5EF4-FFF2-40B4-BE49-F238E27FC236}">
                <a16:creationId xmlns:a16="http://schemas.microsoft.com/office/drawing/2014/main" id="{D9A33600-C312-81F0-DC7E-411EA07CC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8608" y="275703"/>
            <a:ext cx="3070555" cy="923884"/>
          </a:xfrm>
          <a:prstGeom prst="rect">
            <a:avLst/>
          </a:prstGeom>
        </p:spPr>
      </p:pic>
      <p:sp>
        <p:nvSpPr>
          <p:cNvPr id="23" name="!!shadow">
            <a:extLst>
              <a:ext uri="{FF2B5EF4-FFF2-40B4-BE49-F238E27FC236}">
                <a16:creationId xmlns:a16="http://schemas.microsoft.com/office/drawing/2014/main" id="{79655217-2419-FDB3-A8D6-33C041432243}"/>
              </a:ext>
            </a:extLst>
          </p:cNvPr>
          <p:cNvSpPr/>
          <p:nvPr/>
        </p:nvSpPr>
        <p:spPr>
          <a:xfrm>
            <a:off x="1428749" y="4839228"/>
            <a:ext cx="2733673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mcclaine">
            <a:extLst>
              <a:ext uri="{FF2B5EF4-FFF2-40B4-BE49-F238E27FC236}">
                <a16:creationId xmlns:a16="http://schemas.microsoft.com/office/drawing/2014/main" id="{57E972CA-71D3-F3D4-2780-4E670E8EA23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" r="14"/>
          <a:stretch/>
        </p:blipFill>
        <p:spPr>
          <a:xfrm>
            <a:off x="-597109" y="706437"/>
            <a:ext cx="6856072" cy="6858000"/>
          </a:xfrm>
          <a:prstGeom prst="rect">
            <a:avLst/>
          </a:prstGeom>
        </p:spPr>
      </p:pic>
      <p:grpSp>
        <p:nvGrpSpPr>
          <p:cNvPr id="24" name="!!back">
            <a:extLst>
              <a:ext uri="{FF2B5EF4-FFF2-40B4-BE49-F238E27FC236}">
                <a16:creationId xmlns:a16="http://schemas.microsoft.com/office/drawing/2014/main" id="{30458F35-1556-BE43-1DF3-55ED991E0B8B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07C305D-2094-CD54-FD98-1AAF95485826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7" name="!!1">
                <a:extLst>
                  <a:ext uri="{FF2B5EF4-FFF2-40B4-BE49-F238E27FC236}">
                    <a16:creationId xmlns:a16="http://schemas.microsoft.com/office/drawing/2014/main" id="{E77F3B7D-475A-2510-8DD2-DD87822041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Arrow: Left 27">
                <a:extLst>
                  <a:ext uri="{FF2B5EF4-FFF2-40B4-BE49-F238E27FC236}">
                    <a16:creationId xmlns:a16="http://schemas.microsoft.com/office/drawing/2014/main" id="{6DE76E42-3EA4-377B-0D46-A5FF273C41A4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FD6048C-7488-4B7A-B68D-6BC9BEB74BC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0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B59F5E8D-7F75-9047-1C22-832FE6D28990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6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3C8609F7-BECC-9E5C-FFEB-738E7FDF778C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27627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8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8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99960-207B-0FCE-340C-A8EBC2088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!!rtujhstr">
            <a:extLst>
              <a:ext uri="{FF2B5EF4-FFF2-40B4-BE49-F238E27FC236}">
                <a16:creationId xmlns:a16="http://schemas.microsoft.com/office/drawing/2014/main" id="{734787A8-A62A-9115-4469-4AABBC52C5ED}"/>
              </a:ext>
            </a:extLst>
          </p:cNvPr>
          <p:cNvGrpSpPr/>
          <p:nvPr/>
        </p:nvGrpSpPr>
        <p:grpSpPr>
          <a:xfrm>
            <a:off x="-293474" y="1210843"/>
            <a:ext cx="5327144" cy="3446142"/>
            <a:chOff x="-2581675" y="3293612"/>
            <a:chExt cx="2183481" cy="1412499"/>
          </a:xfrm>
          <a:solidFill>
            <a:schemeClr val="bg1">
              <a:lumMod val="95000"/>
            </a:schemeClr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6CBF486-BE5A-BD46-892F-1ED3E5DD7CBF}"/>
                </a:ext>
              </a:extLst>
            </p:cNvPr>
            <p:cNvSpPr/>
            <p:nvPr/>
          </p:nvSpPr>
          <p:spPr>
            <a:xfrm>
              <a:off x="-2581675" y="3687417"/>
              <a:ext cx="339142" cy="723227"/>
            </a:xfrm>
            <a:custGeom>
              <a:avLst/>
              <a:gdLst>
                <a:gd name="connsiteX0" fmla="*/ 338997 w 339142"/>
                <a:gd name="connsiteY0" fmla="*/ 42845 h 723227"/>
                <a:gd name="connsiteX1" fmla="*/ 300395 w 339142"/>
                <a:gd name="connsiteY1" fmla="*/ 71739 h 723227"/>
                <a:gd name="connsiteX2" fmla="*/ 294663 w 339142"/>
                <a:gd name="connsiteY2" fmla="*/ 70898 h 723227"/>
                <a:gd name="connsiteX3" fmla="*/ 218835 w 339142"/>
                <a:gd name="connsiteY3" fmla="*/ 67840 h 723227"/>
                <a:gd name="connsiteX4" fmla="*/ 185279 w 339142"/>
                <a:gd name="connsiteY4" fmla="*/ 87332 h 723227"/>
                <a:gd name="connsiteX5" fmla="*/ 139492 w 339142"/>
                <a:gd name="connsiteY5" fmla="*/ 181123 h 723227"/>
                <a:gd name="connsiteX6" fmla="*/ 98062 w 339142"/>
                <a:gd name="connsiteY6" fmla="*/ 329949 h 723227"/>
                <a:gd name="connsiteX7" fmla="*/ 90647 w 339142"/>
                <a:gd name="connsiteY7" fmla="*/ 359072 h 723227"/>
                <a:gd name="connsiteX8" fmla="*/ 82315 w 339142"/>
                <a:gd name="connsiteY8" fmla="*/ 389342 h 723227"/>
                <a:gd name="connsiteX9" fmla="*/ 66569 w 339142"/>
                <a:gd name="connsiteY9" fmla="*/ 455309 h 723227"/>
                <a:gd name="connsiteX10" fmla="*/ 112126 w 339142"/>
                <a:gd name="connsiteY10" fmla="*/ 567521 h 723227"/>
                <a:gd name="connsiteX11" fmla="*/ 136205 w 339142"/>
                <a:gd name="connsiteY11" fmla="*/ 587013 h 723227"/>
                <a:gd name="connsiteX12" fmla="*/ 293516 w 339142"/>
                <a:gd name="connsiteY12" fmla="*/ 657566 h 723227"/>
                <a:gd name="connsiteX13" fmla="*/ 296803 w 339142"/>
                <a:gd name="connsiteY13" fmla="*/ 658636 h 723227"/>
                <a:gd name="connsiteX14" fmla="*/ 317594 w 339142"/>
                <a:gd name="connsiteY14" fmla="*/ 700907 h 723227"/>
                <a:gd name="connsiteX15" fmla="*/ 287554 w 339142"/>
                <a:gd name="connsiteY15" fmla="*/ 723227 h 723227"/>
                <a:gd name="connsiteX16" fmla="*/ 277005 w 339142"/>
                <a:gd name="connsiteY16" fmla="*/ 721240 h 723227"/>
                <a:gd name="connsiteX17" fmla="*/ 127108 w 339142"/>
                <a:gd name="connsiteY17" fmla="*/ 659477 h 723227"/>
                <a:gd name="connsiteX18" fmla="*/ 41191 w 339142"/>
                <a:gd name="connsiteY18" fmla="*/ 588007 h 723227"/>
                <a:gd name="connsiteX19" fmla="*/ 19483 w 339142"/>
                <a:gd name="connsiteY19" fmla="*/ 370003 h 723227"/>
                <a:gd name="connsiteX20" fmla="*/ 26744 w 339142"/>
                <a:gd name="connsiteY20" fmla="*/ 342409 h 723227"/>
                <a:gd name="connsiteX21" fmla="*/ 39204 w 339142"/>
                <a:gd name="connsiteY21" fmla="*/ 291348 h 723227"/>
                <a:gd name="connsiteX22" fmla="*/ 122064 w 339142"/>
                <a:gd name="connsiteY22" fmla="*/ 62107 h 723227"/>
                <a:gd name="connsiteX23" fmla="*/ 231600 w 339142"/>
                <a:gd name="connsiteY23" fmla="*/ 115 h 723227"/>
                <a:gd name="connsiteX24" fmla="*/ 311785 w 339142"/>
                <a:gd name="connsiteY24" fmla="*/ 7148 h 723227"/>
                <a:gd name="connsiteX25" fmla="*/ 312473 w 339142"/>
                <a:gd name="connsiteY25" fmla="*/ 7377 h 723227"/>
                <a:gd name="connsiteX26" fmla="*/ 338768 w 339142"/>
                <a:gd name="connsiteY26" fmla="*/ 42845 h 723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9142" h="723227">
                  <a:moveTo>
                    <a:pt x="338997" y="42845"/>
                  </a:moveTo>
                  <a:cubicBezTo>
                    <a:pt x="336169" y="61496"/>
                    <a:pt x="318817" y="74414"/>
                    <a:pt x="300395" y="71739"/>
                  </a:cubicBezTo>
                  <a:lnTo>
                    <a:pt x="294663" y="70898"/>
                  </a:lnTo>
                  <a:cubicBezTo>
                    <a:pt x="268368" y="66923"/>
                    <a:pt x="241385" y="63025"/>
                    <a:pt x="218835" y="67840"/>
                  </a:cubicBezTo>
                  <a:cubicBezTo>
                    <a:pt x="205917" y="70668"/>
                    <a:pt x="194298" y="76631"/>
                    <a:pt x="185279" y="87332"/>
                  </a:cubicBezTo>
                  <a:cubicBezTo>
                    <a:pt x="163341" y="113168"/>
                    <a:pt x="150193" y="149324"/>
                    <a:pt x="139492" y="181123"/>
                  </a:cubicBezTo>
                  <a:cubicBezTo>
                    <a:pt x="123516" y="229585"/>
                    <a:pt x="110598" y="280646"/>
                    <a:pt x="98062" y="329949"/>
                  </a:cubicBezTo>
                  <a:lnTo>
                    <a:pt x="90647" y="359072"/>
                  </a:lnTo>
                  <a:cubicBezTo>
                    <a:pt x="88048" y="369162"/>
                    <a:pt x="85144" y="379252"/>
                    <a:pt x="82315" y="389342"/>
                  </a:cubicBezTo>
                  <a:cubicBezTo>
                    <a:pt x="75971" y="411280"/>
                    <a:pt x="69626" y="433830"/>
                    <a:pt x="66569" y="455309"/>
                  </a:cubicBezTo>
                  <a:cubicBezTo>
                    <a:pt x="59995" y="499108"/>
                    <a:pt x="72684" y="530448"/>
                    <a:pt x="112126" y="567521"/>
                  </a:cubicBezTo>
                  <a:cubicBezTo>
                    <a:pt x="119770" y="574554"/>
                    <a:pt x="127720" y="581127"/>
                    <a:pt x="136205" y="587013"/>
                  </a:cubicBezTo>
                  <a:cubicBezTo>
                    <a:pt x="181992" y="620340"/>
                    <a:pt x="238556" y="639144"/>
                    <a:pt x="293516" y="657566"/>
                  </a:cubicBezTo>
                  <a:lnTo>
                    <a:pt x="296803" y="658636"/>
                  </a:lnTo>
                  <a:cubicBezTo>
                    <a:pt x="314307" y="664522"/>
                    <a:pt x="323556" y="683173"/>
                    <a:pt x="317594" y="700907"/>
                  </a:cubicBezTo>
                  <a:cubicBezTo>
                    <a:pt x="312779" y="714742"/>
                    <a:pt x="300931" y="723227"/>
                    <a:pt x="287554" y="723227"/>
                  </a:cubicBezTo>
                  <a:cubicBezTo>
                    <a:pt x="284267" y="723227"/>
                    <a:pt x="280521" y="722539"/>
                    <a:pt x="277005" y="721240"/>
                  </a:cubicBezTo>
                  <a:cubicBezTo>
                    <a:pt x="227931" y="705035"/>
                    <a:pt x="174883" y="687301"/>
                    <a:pt x="127108" y="659477"/>
                  </a:cubicBezTo>
                  <a:cubicBezTo>
                    <a:pt x="95310" y="641055"/>
                    <a:pt x="65728" y="618047"/>
                    <a:pt x="41191" y="588007"/>
                  </a:cubicBezTo>
                  <a:cubicBezTo>
                    <a:pt x="-19501" y="513479"/>
                    <a:pt x="-697" y="443843"/>
                    <a:pt x="19483" y="370003"/>
                  </a:cubicBezTo>
                  <a:cubicBezTo>
                    <a:pt x="21929" y="360983"/>
                    <a:pt x="24298" y="351811"/>
                    <a:pt x="26744" y="342409"/>
                  </a:cubicBezTo>
                  <a:cubicBezTo>
                    <a:pt x="31101" y="325745"/>
                    <a:pt x="35076" y="308699"/>
                    <a:pt x="39204" y="291348"/>
                  </a:cubicBezTo>
                  <a:cubicBezTo>
                    <a:pt x="58084" y="212004"/>
                    <a:pt x="77576" y="130291"/>
                    <a:pt x="122064" y="62107"/>
                  </a:cubicBezTo>
                  <a:cubicBezTo>
                    <a:pt x="152716" y="15403"/>
                    <a:pt x="190400" y="1415"/>
                    <a:pt x="231600" y="115"/>
                  </a:cubicBezTo>
                  <a:cubicBezTo>
                    <a:pt x="257208" y="-725"/>
                    <a:pt x="284190" y="3173"/>
                    <a:pt x="311785" y="7148"/>
                  </a:cubicBezTo>
                  <a:lnTo>
                    <a:pt x="312473" y="7377"/>
                  </a:lnTo>
                  <a:cubicBezTo>
                    <a:pt x="330207" y="9976"/>
                    <a:pt x="341367" y="25111"/>
                    <a:pt x="338768" y="4284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9D6630F-0AEF-CB01-8BF5-E4240014265E}"/>
                </a:ext>
              </a:extLst>
            </p:cNvPr>
            <p:cNvSpPr/>
            <p:nvPr/>
          </p:nvSpPr>
          <p:spPr>
            <a:xfrm>
              <a:off x="-2454413" y="3687341"/>
              <a:ext cx="212186" cy="723303"/>
            </a:xfrm>
            <a:custGeom>
              <a:avLst/>
              <a:gdLst>
                <a:gd name="connsiteX0" fmla="*/ 185441 w 212186"/>
                <a:gd name="connsiteY0" fmla="*/ 7377 h 723303"/>
                <a:gd name="connsiteX1" fmla="*/ 184753 w 212186"/>
                <a:gd name="connsiteY1" fmla="*/ 7148 h 723303"/>
                <a:gd name="connsiteX2" fmla="*/ 104568 w 212186"/>
                <a:gd name="connsiteY2" fmla="*/ 115 h 723303"/>
                <a:gd name="connsiteX3" fmla="*/ 91650 w 212186"/>
                <a:gd name="connsiteY3" fmla="*/ 67840 h 723303"/>
                <a:gd name="connsiteX4" fmla="*/ 167478 w 212186"/>
                <a:gd name="connsiteY4" fmla="*/ 70898 h 723303"/>
                <a:gd name="connsiteX5" fmla="*/ 173211 w 212186"/>
                <a:gd name="connsiteY5" fmla="*/ 71739 h 723303"/>
                <a:gd name="connsiteX6" fmla="*/ 211812 w 212186"/>
                <a:gd name="connsiteY6" fmla="*/ 42845 h 723303"/>
                <a:gd name="connsiteX7" fmla="*/ 185517 w 212186"/>
                <a:gd name="connsiteY7" fmla="*/ 7377 h 723303"/>
                <a:gd name="connsiteX8" fmla="*/ 169618 w 212186"/>
                <a:gd name="connsiteY8" fmla="*/ 658636 h 723303"/>
                <a:gd name="connsiteX9" fmla="*/ 166331 w 212186"/>
                <a:gd name="connsiteY9" fmla="*/ 657566 h 723303"/>
                <a:gd name="connsiteX10" fmla="*/ 9020 w 212186"/>
                <a:gd name="connsiteY10" fmla="*/ 587013 h 723303"/>
                <a:gd name="connsiteX11" fmla="*/ 0 w 212186"/>
                <a:gd name="connsiteY11" fmla="*/ 659554 h 723303"/>
                <a:gd name="connsiteX12" fmla="*/ 149897 w 212186"/>
                <a:gd name="connsiteY12" fmla="*/ 721316 h 723303"/>
                <a:gd name="connsiteX13" fmla="*/ 160445 w 212186"/>
                <a:gd name="connsiteY13" fmla="*/ 723304 h 723303"/>
                <a:gd name="connsiteX14" fmla="*/ 190486 w 212186"/>
                <a:gd name="connsiteY14" fmla="*/ 700984 h 723303"/>
                <a:gd name="connsiteX15" fmla="*/ 169694 w 212186"/>
                <a:gd name="connsiteY15" fmla="*/ 658713 h 72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2186" h="723303">
                  <a:moveTo>
                    <a:pt x="185441" y="7377"/>
                  </a:moveTo>
                  <a:lnTo>
                    <a:pt x="184753" y="7148"/>
                  </a:lnTo>
                  <a:cubicBezTo>
                    <a:pt x="157158" y="3173"/>
                    <a:pt x="130175" y="-725"/>
                    <a:pt x="104568" y="115"/>
                  </a:cubicBezTo>
                  <a:cubicBezTo>
                    <a:pt x="100594" y="22665"/>
                    <a:pt x="96237" y="45291"/>
                    <a:pt x="91650" y="67840"/>
                  </a:cubicBezTo>
                  <a:cubicBezTo>
                    <a:pt x="114200" y="63025"/>
                    <a:pt x="141183" y="66999"/>
                    <a:pt x="167478" y="70898"/>
                  </a:cubicBezTo>
                  <a:lnTo>
                    <a:pt x="173211" y="71739"/>
                  </a:lnTo>
                  <a:cubicBezTo>
                    <a:pt x="191632" y="74338"/>
                    <a:pt x="208907" y="61419"/>
                    <a:pt x="211812" y="42845"/>
                  </a:cubicBezTo>
                  <a:cubicBezTo>
                    <a:pt x="214411" y="25111"/>
                    <a:pt x="203251" y="9976"/>
                    <a:pt x="185517" y="7377"/>
                  </a:cubicBezTo>
                  <a:close/>
                  <a:moveTo>
                    <a:pt x="169618" y="658636"/>
                  </a:moveTo>
                  <a:lnTo>
                    <a:pt x="166331" y="657566"/>
                  </a:lnTo>
                  <a:cubicBezTo>
                    <a:pt x="111295" y="639144"/>
                    <a:pt x="54807" y="620341"/>
                    <a:pt x="9020" y="587013"/>
                  </a:cubicBezTo>
                  <a:cubicBezTo>
                    <a:pt x="5962" y="607575"/>
                    <a:pt x="2675" y="632571"/>
                    <a:pt x="0" y="659554"/>
                  </a:cubicBezTo>
                  <a:cubicBezTo>
                    <a:pt x="47774" y="687377"/>
                    <a:pt x="100823" y="705111"/>
                    <a:pt x="149897" y="721316"/>
                  </a:cubicBezTo>
                  <a:cubicBezTo>
                    <a:pt x="153413" y="722616"/>
                    <a:pt x="157158" y="723304"/>
                    <a:pt x="160445" y="723304"/>
                  </a:cubicBezTo>
                  <a:cubicBezTo>
                    <a:pt x="173822" y="723304"/>
                    <a:pt x="185670" y="714743"/>
                    <a:pt x="190486" y="700984"/>
                  </a:cubicBezTo>
                  <a:cubicBezTo>
                    <a:pt x="196371" y="683250"/>
                    <a:pt x="187199" y="664599"/>
                    <a:pt x="169694" y="65871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8A0882A-FCB2-C576-B402-73AFA8657F5E}"/>
                </a:ext>
              </a:extLst>
            </p:cNvPr>
            <p:cNvSpPr/>
            <p:nvPr/>
          </p:nvSpPr>
          <p:spPr>
            <a:xfrm>
              <a:off x="-2387807" y="3503656"/>
              <a:ext cx="1145624" cy="1202454"/>
            </a:xfrm>
            <a:custGeom>
              <a:avLst/>
              <a:gdLst>
                <a:gd name="connsiteX0" fmla="*/ 966924 w 1145624"/>
                <a:gd name="connsiteY0" fmla="*/ 15023 h 1202454"/>
                <a:gd name="connsiteX1" fmla="*/ 1012329 w 1145624"/>
                <a:gd name="connsiteY1" fmla="*/ 56376 h 1202454"/>
                <a:gd name="connsiteX2" fmla="*/ 1145409 w 1145624"/>
                <a:gd name="connsiteY2" fmla="*/ 994358 h 1202454"/>
                <a:gd name="connsiteX3" fmla="*/ 951866 w 1145624"/>
                <a:gd name="connsiteY3" fmla="*/ 1196386 h 1202454"/>
                <a:gd name="connsiteX4" fmla="*/ 59748 w 1145624"/>
                <a:gd name="connsiteY4" fmla="*/ 1197303 h 1202454"/>
                <a:gd name="connsiteX5" fmla="*/ 202 w 1145624"/>
                <a:gd name="connsiteY5" fmla="*/ 1132024 h 1202454"/>
                <a:gd name="connsiteX6" fmla="*/ 101254 w 1145624"/>
                <a:gd name="connsiteY6" fmla="*/ 136714 h 1202454"/>
                <a:gd name="connsiteX7" fmla="*/ 257953 w 1145624"/>
                <a:gd name="connsiteY7" fmla="*/ 13953 h 1202454"/>
                <a:gd name="connsiteX8" fmla="*/ 966924 w 1145624"/>
                <a:gd name="connsiteY8" fmla="*/ 15023 h 120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5624" h="1202454">
                  <a:moveTo>
                    <a:pt x="966924" y="15023"/>
                  </a:moveTo>
                  <a:cubicBezTo>
                    <a:pt x="990008" y="16475"/>
                    <a:pt x="1008813" y="33597"/>
                    <a:pt x="1012329" y="56376"/>
                  </a:cubicBezTo>
                  <a:cubicBezTo>
                    <a:pt x="1038318" y="223319"/>
                    <a:pt x="1139064" y="876565"/>
                    <a:pt x="1145409" y="994358"/>
                  </a:cubicBezTo>
                  <a:cubicBezTo>
                    <a:pt x="1152747" y="1129655"/>
                    <a:pt x="970135" y="1182780"/>
                    <a:pt x="951866" y="1196386"/>
                  </a:cubicBezTo>
                  <a:cubicBezTo>
                    <a:pt x="936501" y="1207852"/>
                    <a:pt x="272324" y="1200055"/>
                    <a:pt x="59748" y="1197303"/>
                  </a:cubicBezTo>
                  <a:cubicBezTo>
                    <a:pt x="24662" y="1196844"/>
                    <a:pt x="-2627" y="1166957"/>
                    <a:pt x="202" y="1132024"/>
                  </a:cubicBezTo>
                  <a:cubicBezTo>
                    <a:pt x="18471" y="908593"/>
                    <a:pt x="75647" y="187010"/>
                    <a:pt x="101254" y="136714"/>
                  </a:cubicBezTo>
                  <a:cubicBezTo>
                    <a:pt x="113331" y="113017"/>
                    <a:pt x="213772" y="28170"/>
                    <a:pt x="257953" y="13953"/>
                  </a:cubicBezTo>
                  <a:cubicBezTo>
                    <a:pt x="342419" y="-13336"/>
                    <a:pt x="827270" y="6309"/>
                    <a:pt x="966924" y="1502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64FD0A-1564-9881-9FAB-4C543C9AF3FE}"/>
                </a:ext>
              </a:extLst>
            </p:cNvPr>
            <p:cNvSpPr/>
            <p:nvPr/>
          </p:nvSpPr>
          <p:spPr>
            <a:xfrm>
              <a:off x="-2216156" y="3545509"/>
              <a:ext cx="771369" cy="107192"/>
            </a:xfrm>
            <a:custGeom>
              <a:avLst/>
              <a:gdLst>
                <a:gd name="connsiteX0" fmla="*/ 123833 w 771369"/>
                <a:gd name="connsiteY0" fmla="*/ 0 h 107192"/>
                <a:gd name="connsiteX1" fmla="*/ 103042 w 771369"/>
                <a:gd name="connsiteY1" fmla="*/ 6956 h 107192"/>
                <a:gd name="connsiteX2" fmla="*/ 2 w 771369"/>
                <a:gd name="connsiteY2" fmla="*/ 94402 h 107192"/>
                <a:gd name="connsiteX3" fmla="*/ 650573 w 771369"/>
                <a:gd name="connsiteY3" fmla="*/ 102657 h 107192"/>
                <a:gd name="connsiteX4" fmla="*/ 771118 w 771369"/>
                <a:gd name="connsiteY4" fmla="*/ 16358 h 107192"/>
                <a:gd name="connsiteX5" fmla="*/ 123833 w 771369"/>
                <a:gd name="connsiteY5" fmla="*/ 0 h 10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369" h="107192">
                  <a:moveTo>
                    <a:pt x="123833" y="0"/>
                  </a:moveTo>
                  <a:cubicBezTo>
                    <a:pt x="116266" y="0"/>
                    <a:pt x="109081" y="2370"/>
                    <a:pt x="103042" y="6956"/>
                  </a:cubicBezTo>
                  <a:cubicBezTo>
                    <a:pt x="76365" y="27289"/>
                    <a:pt x="1149" y="85382"/>
                    <a:pt x="2" y="94402"/>
                  </a:cubicBezTo>
                  <a:cubicBezTo>
                    <a:pt x="-1374" y="105333"/>
                    <a:pt x="608073" y="112212"/>
                    <a:pt x="650573" y="102657"/>
                  </a:cubicBezTo>
                  <a:cubicBezTo>
                    <a:pt x="692997" y="93103"/>
                    <a:pt x="776545" y="27365"/>
                    <a:pt x="771118" y="16358"/>
                  </a:cubicBezTo>
                  <a:cubicBezTo>
                    <a:pt x="766073" y="6268"/>
                    <a:pt x="211127" y="841"/>
                    <a:pt x="12383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96171B4-962C-57AD-2E48-3159194A244C}"/>
                </a:ext>
              </a:extLst>
            </p:cNvPr>
            <p:cNvSpPr/>
            <p:nvPr/>
          </p:nvSpPr>
          <p:spPr>
            <a:xfrm>
              <a:off x="-1568329" y="3659102"/>
              <a:ext cx="134522" cy="1016250"/>
            </a:xfrm>
            <a:custGeom>
              <a:avLst/>
              <a:gdLst>
                <a:gd name="connsiteX0" fmla="*/ 123520 w 134522"/>
                <a:gd name="connsiteY0" fmla="*/ 1016250 h 1016250"/>
                <a:gd name="connsiteX1" fmla="*/ 112666 w 134522"/>
                <a:gd name="connsiteY1" fmla="*/ 1006542 h 1016250"/>
                <a:gd name="connsiteX2" fmla="*/ 72 w 134522"/>
                <a:gd name="connsiteY2" fmla="*/ 12225 h 1016250"/>
                <a:gd name="connsiteX3" fmla="*/ 9703 w 134522"/>
                <a:gd name="connsiteY3" fmla="*/ 71 h 1016250"/>
                <a:gd name="connsiteX4" fmla="*/ 21856 w 134522"/>
                <a:gd name="connsiteY4" fmla="*/ 9703 h 1016250"/>
                <a:gd name="connsiteX5" fmla="*/ 134451 w 134522"/>
                <a:gd name="connsiteY5" fmla="*/ 1004020 h 1016250"/>
                <a:gd name="connsiteX6" fmla="*/ 124820 w 134522"/>
                <a:gd name="connsiteY6" fmla="*/ 1016174 h 1016250"/>
                <a:gd name="connsiteX7" fmla="*/ 123597 w 134522"/>
                <a:gd name="connsiteY7" fmla="*/ 1016174 h 1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22" h="1016250">
                  <a:moveTo>
                    <a:pt x="123520" y="1016250"/>
                  </a:moveTo>
                  <a:cubicBezTo>
                    <a:pt x="118017" y="1016250"/>
                    <a:pt x="113277" y="1012122"/>
                    <a:pt x="112666" y="1006542"/>
                  </a:cubicBezTo>
                  <a:lnTo>
                    <a:pt x="72" y="12225"/>
                  </a:lnTo>
                  <a:cubicBezTo>
                    <a:pt x="-617" y="6187"/>
                    <a:pt x="3740" y="759"/>
                    <a:pt x="9703" y="71"/>
                  </a:cubicBezTo>
                  <a:cubicBezTo>
                    <a:pt x="15665" y="-616"/>
                    <a:pt x="21092" y="3741"/>
                    <a:pt x="21856" y="9703"/>
                  </a:cubicBezTo>
                  <a:lnTo>
                    <a:pt x="134451" y="1004020"/>
                  </a:lnTo>
                  <a:cubicBezTo>
                    <a:pt x="135139" y="1010058"/>
                    <a:pt x="130782" y="1015486"/>
                    <a:pt x="124820" y="1016174"/>
                  </a:cubicBezTo>
                  <a:cubicBezTo>
                    <a:pt x="124438" y="1016174"/>
                    <a:pt x="123979" y="1016174"/>
                    <a:pt x="123597" y="101617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04BE7FA-CACD-A2D2-838C-3400BAC7639B}"/>
                </a:ext>
              </a:extLst>
            </p:cNvPr>
            <p:cNvSpPr/>
            <p:nvPr/>
          </p:nvSpPr>
          <p:spPr>
            <a:xfrm>
              <a:off x="-1360115" y="3503671"/>
              <a:ext cx="750561" cy="994728"/>
            </a:xfrm>
            <a:custGeom>
              <a:avLst/>
              <a:gdLst>
                <a:gd name="connsiteX0" fmla="*/ 0 w 750561"/>
                <a:gd name="connsiteY0" fmla="*/ 663592 h 994728"/>
                <a:gd name="connsiteX1" fmla="*/ 704002 w 750561"/>
                <a:gd name="connsiteY1" fmla="*/ 26 h 994728"/>
                <a:gd name="connsiteX2" fmla="*/ 750553 w 750561"/>
                <a:gd name="connsiteY2" fmla="*/ 41914 h 994728"/>
                <a:gd name="connsiteX3" fmla="*/ 65738 w 750561"/>
                <a:gd name="connsiteY3" fmla="*/ 994419 h 994728"/>
                <a:gd name="connsiteX4" fmla="*/ 0 w 750561"/>
                <a:gd name="connsiteY4" fmla="*/ 663592 h 99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0561" h="994728">
                  <a:moveTo>
                    <a:pt x="0" y="663592"/>
                  </a:moveTo>
                  <a:cubicBezTo>
                    <a:pt x="0" y="663592"/>
                    <a:pt x="684816" y="-4790"/>
                    <a:pt x="704002" y="26"/>
                  </a:cubicBezTo>
                  <a:cubicBezTo>
                    <a:pt x="723189" y="4842"/>
                    <a:pt x="747802" y="16002"/>
                    <a:pt x="750553" y="41914"/>
                  </a:cubicBezTo>
                  <a:cubicBezTo>
                    <a:pt x="753305" y="67827"/>
                    <a:pt x="98606" y="1014293"/>
                    <a:pt x="65738" y="994419"/>
                  </a:cubicBezTo>
                  <a:cubicBezTo>
                    <a:pt x="32869" y="974469"/>
                    <a:pt x="0" y="663592"/>
                    <a:pt x="0" y="66359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A1495AD-8519-2DD8-8EEF-E5F2D9BECD79}"/>
                </a:ext>
              </a:extLst>
            </p:cNvPr>
            <p:cNvSpPr/>
            <p:nvPr/>
          </p:nvSpPr>
          <p:spPr>
            <a:xfrm>
              <a:off x="-719083" y="3293612"/>
              <a:ext cx="320889" cy="333977"/>
            </a:xfrm>
            <a:custGeom>
              <a:avLst/>
              <a:gdLst>
                <a:gd name="connsiteX0" fmla="*/ 22687 w 320889"/>
                <a:gd name="connsiteY0" fmla="*/ 278116 h 333977"/>
                <a:gd name="connsiteX1" fmla="*/ 4418 w 320889"/>
                <a:gd name="connsiteY1" fmla="*/ 3012 h 333977"/>
                <a:gd name="connsiteX2" fmla="*/ 243978 w 320889"/>
                <a:gd name="connsiteY2" fmla="*/ 123556 h 333977"/>
                <a:gd name="connsiteX3" fmla="*/ 320340 w 320889"/>
                <a:gd name="connsiteY3" fmla="*/ 329941 h 333977"/>
                <a:gd name="connsiteX4" fmla="*/ 33618 w 320889"/>
                <a:gd name="connsiteY4" fmla="*/ 297073 h 333977"/>
                <a:gd name="connsiteX5" fmla="*/ 22687 w 320889"/>
                <a:gd name="connsiteY5" fmla="*/ 278192 h 33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889" h="333977">
                  <a:moveTo>
                    <a:pt x="22687" y="278116"/>
                  </a:moveTo>
                  <a:cubicBezTo>
                    <a:pt x="22687" y="278116"/>
                    <a:pt x="-12016" y="15778"/>
                    <a:pt x="4418" y="3012"/>
                  </a:cubicBezTo>
                  <a:cubicBezTo>
                    <a:pt x="20853" y="-9753"/>
                    <a:pt x="164023" y="15778"/>
                    <a:pt x="243978" y="123556"/>
                  </a:cubicBezTo>
                  <a:cubicBezTo>
                    <a:pt x="324009" y="231259"/>
                    <a:pt x="322175" y="315265"/>
                    <a:pt x="320340" y="329941"/>
                  </a:cubicBezTo>
                  <a:cubicBezTo>
                    <a:pt x="318506" y="344618"/>
                    <a:pt x="44625" y="315953"/>
                    <a:pt x="33618" y="297073"/>
                  </a:cubicBezTo>
                  <a:lnTo>
                    <a:pt x="22687" y="27819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2A54265-15AF-A78C-0DD7-E5B325CBAEC9}"/>
                </a:ext>
              </a:extLst>
            </p:cNvPr>
            <p:cNvSpPr/>
            <p:nvPr/>
          </p:nvSpPr>
          <p:spPr>
            <a:xfrm>
              <a:off x="-706637" y="3310170"/>
              <a:ext cx="304724" cy="305151"/>
            </a:xfrm>
            <a:custGeom>
              <a:avLst/>
              <a:gdLst>
                <a:gd name="connsiteX0" fmla="*/ 299639 w 304724"/>
                <a:gd name="connsiteY0" fmla="*/ 284490 h 305151"/>
                <a:gd name="connsiteX1" fmla="*/ 20408 w 304724"/>
                <a:gd name="connsiteY1" fmla="*/ 5411 h 305151"/>
                <a:gd name="connsiteX2" fmla="*/ 1451 w 304724"/>
                <a:gd name="connsiteY2" fmla="*/ 16495 h 305151"/>
                <a:gd name="connsiteX3" fmla="*/ 288555 w 304724"/>
                <a:gd name="connsiteY3" fmla="*/ 303370 h 305151"/>
                <a:gd name="connsiteX4" fmla="*/ 299639 w 304724"/>
                <a:gd name="connsiteY4" fmla="*/ 284413 h 3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24" h="305151">
                  <a:moveTo>
                    <a:pt x="299639" y="284490"/>
                  </a:moveTo>
                  <a:cubicBezTo>
                    <a:pt x="186662" y="212255"/>
                    <a:pt x="85763" y="124197"/>
                    <a:pt x="20408" y="5411"/>
                  </a:cubicBezTo>
                  <a:cubicBezTo>
                    <a:pt x="13605" y="-6972"/>
                    <a:pt x="-5352" y="4112"/>
                    <a:pt x="1451" y="16495"/>
                  </a:cubicBezTo>
                  <a:cubicBezTo>
                    <a:pt x="68488" y="138338"/>
                    <a:pt x="172597" y="229224"/>
                    <a:pt x="288555" y="303370"/>
                  </a:cubicBezTo>
                  <a:cubicBezTo>
                    <a:pt x="300480" y="311014"/>
                    <a:pt x="311487" y="292057"/>
                    <a:pt x="299639" y="28441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65494CB-6645-2E42-E821-E95C798E1242}"/>
                </a:ext>
              </a:extLst>
            </p:cNvPr>
            <p:cNvSpPr/>
            <p:nvPr/>
          </p:nvSpPr>
          <p:spPr>
            <a:xfrm>
              <a:off x="-622821" y="3361903"/>
              <a:ext cx="42161" cy="42623"/>
            </a:xfrm>
            <a:custGeom>
              <a:avLst/>
              <a:gdLst>
                <a:gd name="connsiteX0" fmla="*/ 13948 w 42161"/>
                <a:gd name="connsiteY0" fmla="*/ 153 h 42623"/>
                <a:gd name="connsiteX1" fmla="*/ 11502 w 42161"/>
                <a:gd name="connsiteY1" fmla="*/ 0 h 42623"/>
                <a:gd name="connsiteX2" fmla="*/ 1030 w 42161"/>
                <a:gd name="connsiteY2" fmla="*/ 5886 h 42623"/>
                <a:gd name="connsiteX3" fmla="*/ 3934 w 42161"/>
                <a:gd name="connsiteY3" fmla="*/ 21479 h 42623"/>
                <a:gd name="connsiteX4" fmla="*/ 41236 w 42161"/>
                <a:gd name="connsiteY4" fmla="*/ 35773 h 42623"/>
                <a:gd name="connsiteX5" fmla="*/ 38179 w 42161"/>
                <a:gd name="connsiteY5" fmla="*/ 18498 h 42623"/>
                <a:gd name="connsiteX6" fmla="*/ 23350 w 42161"/>
                <a:gd name="connsiteY6" fmla="*/ 3822 h 42623"/>
                <a:gd name="connsiteX7" fmla="*/ 13871 w 42161"/>
                <a:gd name="connsiteY7" fmla="*/ 229 h 42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61" h="42623">
                  <a:moveTo>
                    <a:pt x="13948" y="153"/>
                  </a:moveTo>
                  <a:cubicBezTo>
                    <a:pt x="13183" y="77"/>
                    <a:pt x="12342" y="0"/>
                    <a:pt x="11502" y="0"/>
                  </a:cubicBezTo>
                  <a:cubicBezTo>
                    <a:pt x="7298" y="0"/>
                    <a:pt x="2941" y="2140"/>
                    <a:pt x="1030" y="5886"/>
                  </a:cubicBezTo>
                  <a:cubicBezTo>
                    <a:pt x="-1417" y="10854"/>
                    <a:pt x="877" y="16817"/>
                    <a:pt x="3934" y="21479"/>
                  </a:cubicBezTo>
                  <a:cubicBezTo>
                    <a:pt x="9056" y="29353"/>
                    <a:pt x="33822" y="54654"/>
                    <a:pt x="41236" y="35773"/>
                  </a:cubicBezTo>
                  <a:cubicBezTo>
                    <a:pt x="43453" y="30117"/>
                    <a:pt x="41389" y="23620"/>
                    <a:pt x="38179" y="18498"/>
                  </a:cubicBezTo>
                  <a:cubicBezTo>
                    <a:pt x="34510" y="12536"/>
                    <a:pt x="29389" y="7415"/>
                    <a:pt x="23350" y="3822"/>
                  </a:cubicBezTo>
                  <a:cubicBezTo>
                    <a:pt x="20445" y="2064"/>
                    <a:pt x="17235" y="688"/>
                    <a:pt x="13871" y="2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D03DF3F-BF58-4BB8-12DC-478CF42FE278}"/>
                </a:ext>
              </a:extLst>
            </p:cNvPr>
            <p:cNvSpPr/>
            <p:nvPr/>
          </p:nvSpPr>
          <p:spPr>
            <a:xfrm>
              <a:off x="-535725" y="3397906"/>
              <a:ext cx="40323" cy="40870"/>
            </a:xfrm>
            <a:custGeom>
              <a:avLst/>
              <a:gdLst>
                <a:gd name="connsiteX0" fmla="*/ 39446 w 40323"/>
                <a:gd name="connsiteY0" fmla="*/ 24766 h 40870"/>
                <a:gd name="connsiteX1" fmla="*/ 33713 w 40323"/>
                <a:gd name="connsiteY1" fmla="*/ 14293 h 40870"/>
                <a:gd name="connsiteX2" fmla="*/ 20184 w 40323"/>
                <a:gd name="connsiteY2" fmla="*/ 1605 h 40870"/>
                <a:gd name="connsiteX3" fmla="*/ 2908 w 40323"/>
                <a:gd name="connsiteY3" fmla="*/ 4051 h 40870"/>
                <a:gd name="connsiteX4" fmla="*/ 5507 w 40323"/>
                <a:gd name="connsiteY4" fmla="*/ 25606 h 40870"/>
                <a:gd name="connsiteX5" fmla="*/ 40058 w 40323"/>
                <a:gd name="connsiteY5" fmla="*/ 32639 h 40870"/>
                <a:gd name="connsiteX6" fmla="*/ 39446 w 40323"/>
                <a:gd name="connsiteY6" fmla="*/ 24766 h 4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323" h="40870">
                  <a:moveTo>
                    <a:pt x="39446" y="24766"/>
                  </a:moveTo>
                  <a:cubicBezTo>
                    <a:pt x="38300" y="21020"/>
                    <a:pt x="36006" y="17504"/>
                    <a:pt x="33713" y="14293"/>
                  </a:cubicBezTo>
                  <a:cubicBezTo>
                    <a:pt x="30044" y="9248"/>
                    <a:pt x="25840" y="4204"/>
                    <a:pt x="20184" y="1605"/>
                  </a:cubicBezTo>
                  <a:cubicBezTo>
                    <a:pt x="14527" y="-994"/>
                    <a:pt x="7036" y="-612"/>
                    <a:pt x="2908" y="4051"/>
                  </a:cubicBezTo>
                  <a:cubicBezTo>
                    <a:pt x="-2366" y="10013"/>
                    <a:pt x="156" y="19721"/>
                    <a:pt x="5507" y="25606"/>
                  </a:cubicBezTo>
                  <a:cubicBezTo>
                    <a:pt x="11393" y="32027"/>
                    <a:pt x="36312" y="51978"/>
                    <a:pt x="40058" y="32639"/>
                  </a:cubicBezTo>
                  <a:cubicBezTo>
                    <a:pt x="40593" y="29963"/>
                    <a:pt x="40287" y="27288"/>
                    <a:pt x="39446" y="2476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FF1B169-5021-7883-B9D1-EA14401D651E}"/>
                </a:ext>
              </a:extLst>
            </p:cNvPr>
            <p:cNvSpPr/>
            <p:nvPr/>
          </p:nvSpPr>
          <p:spPr>
            <a:xfrm>
              <a:off x="-496196" y="3483099"/>
              <a:ext cx="38700" cy="42745"/>
            </a:xfrm>
            <a:custGeom>
              <a:avLst/>
              <a:gdLst>
                <a:gd name="connsiteX0" fmla="*/ 37831 w 38700"/>
                <a:gd name="connsiteY0" fmla="*/ 26178 h 42745"/>
                <a:gd name="connsiteX1" fmla="*/ 33321 w 38700"/>
                <a:gd name="connsiteY1" fmla="*/ 17770 h 42745"/>
                <a:gd name="connsiteX2" fmla="*/ 22390 w 38700"/>
                <a:gd name="connsiteY2" fmla="*/ 5692 h 42745"/>
                <a:gd name="connsiteX3" fmla="*/ 7637 w 38700"/>
                <a:gd name="connsiteY3" fmla="*/ 418 h 42745"/>
                <a:gd name="connsiteX4" fmla="*/ 146 w 38700"/>
                <a:gd name="connsiteY4" fmla="*/ 9973 h 42745"/>
                <a:gd name="connsiteX5" fmla="*/ 2975 w 38700"/>
                <a:gd name="connsiteY5" fmla="*/ 22203 h 42745"/>
                <a:gd name="connsiteX6" fmla="*/ 38213 w 38700"/>
                <a:gd name="connsiteY6" fmla="*/ 35198 h 42745"/>
                <a:gd name="connsiteX7" fmla="*/ 37754 w 38700"/>
                <a:gd name="connsiteY7" fmla="*/ 26178 h 4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700" h="42745">
                  <a:moveTo>
                    <a:pt x="37831" y="26178"/>
                  </a:moveTo>
                  <a:cubicBezTo>
                    <a:pt x="36837" y="23197"/>
                    <a:pt x="35155" y="20292"/>
                    <a:pt x="33321" y="17770"/>
                  </a:cubicBezTo>
                  <a:cubicBezTo>
                    <a:pt x="30187" y="13336"/>
                    <a:pt x="26518" y="9285"/>
                    <a:pt x="22390" y="5692"/>
                  </a:cubicBezTo>
                  <a:cubicBezTo>
                    <a:pt x="18262" y="2100"/>
                    <a:pt x="12911" y="-1187"/>
                    <a:pt x="7637" y="418"/>
                  </a:cubicBezTo>
                  <a:cubicBezTo>
                    <a:pt x="3586" y="1641"/>
                    <a:pt x="757" y="5692"/>
                    <a:pt x="146" y="9973"/>
                  </a:cubicBezTo>
                  <a:cubicBezTo>
                    <a:pt x="-465" y="14254"/>
                    <a:pt x="911" y="18534"/>
                    <a:pt x="2975" y="22203"/>
                  </a:cubicBezTo>
                  <a:cubicBezTo>
                    <a:pt x="7255" y="29923"/>
                    <a:pt x="32633" y="55225"/>
                    <a:pt x="38213" y="35198"/>
                  </a:cubicBezTo>
                  <a:cubicBezTo>
                    <a:pt x="39053" y="32217"/>
                    <a:pt x="38748" y="29159"/>
                    <a:pt x="37754" y="261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1526C36-0487-1CCA-CDD3-A4A0530DF438}"/>
                </a:ext>
              </a:extLst>
            </p:cNvPr>
            <p:cNvSpPr/>
            <p:nvPr/>
          </p:nvSpPr>
          <p:spPr>
            <a:xfrm>
              <a:off x="-707034" y="3545580"/>
              <a:ext cx="65964" cy="66834"/>
            </a:xfrm>
            <a:custGeom>
              <a:avLst/>
              <a:gdLst>
                <a:gd name="connsiteX0" fmla="*/ 60553 w 65964"/>
                <a:gd name="connsiteY0" fmla="*/ 46481 h 66834"/>
                <a:gd name="connsiteX1" fmla="*/ 20269 w 65964"/>
                <a:gd name="connsiteY1" fmla="*/ 5509 h 66834"/>
                <a:gd name="connsiteX2" fmla="*/ 1313 w 65964"/>
                <a:gd name="connsiteY2" fmla="*/ 16593 h 66834"/>
                <a:gd name="connsiteX3" fmla="*/ 49469 w 65964"/>
                <a:gd name="connsiteY3" fmla="*/ 65437 h 66834"/>
                <a:gd name="connsiteX4" fmla="*/ 60553 w 65964"/>
                <a:gd name="connsiteY4" fmla="*/ 46481 h 6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64" h="66834">
                  <a:moveTo>
                    <a:pt x="60553" y="46481"/>
                  </a:moveTo>
                  <a:cubicBezTo>
                    <a:pt x="42895" y="37002"/>
                    <a:pt x="29442" y="23243"/>
                    <a:pt x="20269" y="5509"/>
                  </a:cubicBezTo>
                  <a:cubicBezTo>
                    <a:pt x="13772" y="-7027"/>
                    <a:pt x="-5108" y="4057"/>
                    <a:pt x="1313" y="16593"/>
                  </a:cubicBezTo>
                  <a:cubicBezTo>
                    <a:pt x="12167" y="37461"/>
                    <a:pt x="28831" y="54354"/>
                    <a:pt x="49469" y="65437"/>
                  </a:cubicBezTo>
                  <a:cubicBezTo>
                    <a:pt x="61852" y="72088"/>
                    <a:pt x="72936" y="53207"/>
                    <a:pt x="60553" y="464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F8318D6-5189-461A-AF1D-7DE4FA2D0F5F}"/>
                </a:ext>
              </a:extLst>
            </p:cNvPr>
            <p:cNvSpPr/>
            <p:nvPr/>
          </p:nvSpPr>
          <p:spPr>
            <a:xfrm>
              <a:off x="-1416035" y="4093905"/>
              <a:ext cx="164540" cy="437130"/>
            </a:xfrm>
            <a:custGeom>
              <a:avLst/>
              <a:gdLst>
                <a:gd name="connsiteX0" fmla="*/ 102931 w 164540"/>
                <a:gd name="connsiteY0" fmla="*/ 437131 h 437130"/>
                <a:gd name="connsiteX1" fmla="*/ 98191 w 164540"/>
                <a:gd name="connsiteY1" fmla="*/ 436443 h 437130"/>
                <a:gd name="connsiteX2" fmla="*/ 9598 w 164540"/>
                <a:gd name="connsiteY2" fmla="*/ 283947 h 437130"/>
                <a:gd name="connsiteX3" fmla="*/ 21752 w 164540"/>
                <a:gd name="connsiteY3" fmla="*/ 99347 h 437130"/>
                <a:gd name="connsiteX4" fmla="*/ 23281 w 164540"/>
                <a:gd name="connsiteY4" fmla="*/ 97283 h 437130"/>
                <a:gd name="connsiteX5" fmla="*/ 111950 w 164540"/>
                <a:gd name="connsiteY5" fmla="*/ 3416 h 437130"/>
                <a:gd name="connsiteX6" fmla="*/ 127468 w 164540"/>
                <a:gd name="connsiteY6" fmla="*/ 2958 h 437130"/>
                <a:gd name="connsiteX7" fmla="*/ 127926 w 164540"/>
                <a:gd name="connsiteY7" fmla="*/ 18475 h 437130"/>
                <a:gd name="connsiteX8" fmla="*/ 40251 w 164540"/>
                <a:gd name="connsiteY8" fmla="*/ 111195 h 437130"/>
                <a:gd name="connsiteX9" fmla="*/ 31002 w 164540"/>
                <a:gd name="connsiteY9" fmla="*/ 278978 h 437130"/>
                <a:gd name="connsiteX10" fmla="*/ 101402 w 164540"/>
                <a:gd name="connsiteY10" fmla="*/ 413587 h 437130"/>
                <a:gd name="connsiteX11" fmla="*/ 149176 w 164540"/>
                <a:gd name="connsiteY11" fmla="*/ 366425 h 437130"/>
                <a:gd name="connsiteX12" fmla="*/ 164540 w 164540"/>
                <a:gd name="connsiteY12" fmla="*/ 382018 h 437130"/>
                <a:gd name="connsiteX13" fmla="*/ 113020 w 164540"/>
                <a:gd name="connsiteY13" fmla="*/ 433003 h 437130"/>
                <a:gd name="connsiteX14" fmla="*/ 103007 w 164540"/>
                <a:gd name="connsiteY14" fmla="*/ 437054 h 437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540" h="437130">
                  <a:moveTo>
                    <a:pt x="102931" y="437131"/>
                  </a:moveTo>
                  <a:cubicBezTo>
                    <a:pt x="101402" y="437131"/>
                    <a:pt x="99797" y="436901"/>
                    <a:pt x="98191" y="436443"/>
                  </a:cubicBezTo>
                  <a:cubicBezTo>
                    <a:pt x="75642" y="430022"/>
                    <a:pt x="27027" y="359163"/>
                    <a:pt x="9598" y="283947"/>
                  </a:cubicBezTo>
                  <a:cubicBezTo>
                    <a:pt x="-17079" y="168754"/>
                    <a:pt x="20147" y="102099"/>
                    <a:pt x="21752" y="99347"/>
                  </a:cubicBezTo>
                  <a:lnTo>
                    <a:pt x="23281" y="97283"/>
                  </a:lnTo>
                  <a:lnTo>
                    <a:pt x="111950" y="3416"/>
                  </a:lnTo>
                  <a:cubicBezTo>
                    <a:pt x="116078" y="-941"/>
                    <a:pt x="123034" y="-1170"/>
                    <a:pt x="127468" y="2958"/>
                  </a:cubicBezTo>
                  <a:cubicBezTo>
                    <a:pt x="131901" y="7085"/>
                    <a:pt x="132054" y="14041"/>
                    <a:pt x="127926" y="18475"/>
                  </a:cubicBezTo>
                  <a:lnTo>
                    <a:pt x="40251" y="111195"/>
                  </a:lnTo>
                  <a:cubicBezTo>
                    <a:pt x="35970" y="119680"/>
                    <a:pt x="8070" y="180219"/>
                    <a:pt x="31002" y="278978"/>
                  </a:cubicBezTo>
                  <a:cubicBezTo>
                    <a:pt x="46595" y="346321"/>
                    <a:pt x="86420" y="402504"/>
                    <a:pt x="101402" y="413587"/>
                  </a:cubicBezTo>
                  <a:cubicBezTo>
                    <a:pt x="115314" y="399828"/>
                    <a:pt x="149176" y="366425"/>
                    <a:pt x="149176" y="366425"/>
                  </a:cubicBezTo>
                  <a:lnTo>
                    <a:pt x="164540" y="382018"/>
                  </a:lnTo>
                  <a:cubicBezTo>
                    <a:pt x="164540" y="382018"/>
                    <a:pt x="122575" y="423448"/>
                    <a:pt x="113020" y="433003"/>
                  </a:cubicBezTo>
                  <a:cubicBezTo>
                    <a:pt x="110345" y="435678"/>
                    <a:pt x="106829" y="437054"/>
                    <a:pt x="103007" y="437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1" name="!!floor">
            <a:extLst>
              <a:ext uri="{FF2B5EF4-FFF2-40B4-BE49-F238E27FC236}">
                <a16:creationId xmlns:a16="http://schemas.microsoft.com/office/drawing/2014/main" id="{618BF1DF-579F-900B-2F75-0025B26A5C01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0DD0061-3E61-8EF2-E01B-1931491DD4FB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huge gossip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72F6C0-45EC-F4AC-2A4E-84DC2BAA0664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only eats mince pies from M&amp;S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24DDD43-2488-E309-6339-F68A4DB304A7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the rich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childless aunt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47135D-5A7C-861F-8F60-8F3C7D2E95BE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0F94434E-3D40-C102-C6A6-B5AC20831588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3cm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8E2CBAC9-A5F0-A700-1E1D-EEBC833FC649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581879EF-305F-CEB0-480C-8A8824EED36C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4192D9BC-A15F-9868-70CD-6B72CC05FDBB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3DFBED7F-5ED5-159E-DC86-4BA0BA0DC2D1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E5864F81-D360-E1A8-E7A9-80BC09B3255F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B28E7525-2216-C175-755E-38EF103EAC2C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11E9E663-CD56-249B-0AAA-478E7BEEA803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57656889-423A-A6FC-CC6E-DE133087A2E2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11DBBC92-674D-8B66-A26C-5FEEA4ED213B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B8A5C3C9-99FD-0180-3819-FF4FDB854556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57535-604A-B070-94C0-3A544DB3BE5F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GOLDEN POISON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Phyllobates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terribilis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!!9">
            <a:extLst>
              <a:ext uri="{FF2B5EF4-FFF2-40B4-BE49-F238E27FC236}">
                <a16:creationId xmlns:a16="http://schemas.microsoft.com/office/drawing/2014/main" id="{D6D2546E-154E-E64A-75CC-522EFC56145F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9</a:t>
            </a:r>
          </a:p>
        </p:txBody>
      </p:sp>
      <p:grpSp>
        <p:nvGrpSpPr>
          <p:cNvPr id="8" name="!!uyklfyu">
            <a:extLst>
              <a:ext uri="{FF2B5EF4-FFF2-40B4-BE49-F238E27FC236}">
                <a16:creationId xmlns:a16="http://schemas.microsoft.com/office/drawing/2014/main" id="{4DD46A75-50F0-044F-7C5B-40640AAE96E0}"/>
              </a:ext>
            </a:extLst>
          </p:cNvPr>
          <p:cNvGrpSpPr/>
          <p:nvPr/>
        </p:nvGrpSpPr>
        <p:grpSpPr>
          <a:xfrm>
            <a:off x="4413477" y="4987281"/>
            <a:ext cx="855436" cy="785381"/>
            <a:chOff x="7388783" y="2501336"/>
            <a:chExt cx="445207" cy="408747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D00BD11-F055-ACC4-26F0-38F971EEA4F6}"/>
                </a:ext>
              </a:extLst>
            </p:cNvPr>
            <p:cNvSpPr/>
            <p:nvPr/>
          </p:nvSpPr>
          <p:spPr>
            <a:xfrm>
              <a:off x="7388783" y="2579905"/>
              <a:ext cx="392006" cy="330179"/>
            </a:xfrm>
            <a:custGeom>
              <a:avLst/>
              <a:gdLst>
                <a:gd name="connsiteX0" fmla="*/ 85440 w 392006"/>
                <a:gd name="connsiteY0" fmla="*/ 274048 h 330179"/>
                <a:gd name="connsiteX1" fmla="*/ 107982 w 392006"/>
                <a:gd name="connsiteY1" fmla="*/ 251525 h 330179"/>
                <a:gd name="connsiteX2" fmla="*/ 142703 w 392006"/>
                <a:gd name="connsiteY2" fmla="*/ 210132 h 330179"/>
                <a:gd name="connsiteX3" fmla="*/ 180751 w 392006"/>
                <a:gd name="connsiteY3" fmla="*/ 149688 h 330179"/>
                <a:gd name="connsiteX4" fmla="*/ 214454 w 392006"/>
                <a:gd name="connsiteY4" fmla="*/ 91989 h 330179"/>
                <a:gd name="connsiteX5" fmla="*/ 261083 w 392006"/>
                <a:gd name="connsiteY5" fmla="*/ 47632 h 330179"/>
                <a:gd name="connsiteX6" fmla="*/ 349686 w 392006"/>
                <a:gd name="connsiteY6" fmla="*/ 2168 h 330179"/>
                <a:gd name="connsiteX7" fmla="*/ 368155 w 392006"/>
                <a:gd name="connsiteY7" fmla="*/ 640 h 330179"/>
                <a:gd name="connsiteX8" fmla="*/ 371991 w 392006"/>
                <a:gd name="connsiteY8" fmla="*/ 1640 h 330179"/>
                <a:gd name="connsiteX9" fmla="*/ 372373 w 392006"/>
                <a:gd name="connsiteY9" fmla="*/ 3113 h 330179"/>
                <a:gd name="connsiteX10" fmla="*/ 376881 w 392006"/>
                <a:gd name="connsiteY10" fmla="*/ 6330 h 330179"/>
                <a:gd name="connsiteX11" fmla="*/ 386916 w 392006"/>
                <a:gd name="connsiteY11" fmla="*/ 115821 h 330179"/>
                <a:gd name="connsiteX12" fmla="*/ 333543 w 392006"/>
                <a:gd name="connsiteY12" fmla="*/ 211441 h 330179"/>
                <a:gd name="connsiteX13" fmla="*/ 244013 w 392006"/>
                <a:gd name="connsiteY13" fmla="*/ 278775 h 330179"/>
                <a:gd name="connsiteX14" fmla="*/ 131887 w 392006"/>
                <a:gd name="connsiteY14" fmla="*/ 320240 h 330179"/>
                <a:gd name="connsiteX15" fmla="*/ 0 w 392006"/>
                <a:gd name="connsiteY15" fmla="*/ 328294 h 330179"/>
                <a:gd name="connsiteX16" fmla="*/ 85440 w 392006"/>
                <a:gd name="connsiteY16" fmla="*/ 274085 h 3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2006" h="330179">
                  <a:moveTo>
                    <a:pt x="85440" y="274048"/>
                  </a:moveTo>
                  <a:cubicBezTo>
                    <a:pt x="93239" y="266722"/>
                    <a:pt x="100746" y="259215"/>
                    <a:pt x="107982" y="251525"/>
                  </a:cubicBezTo>
                  <a:cubicBezTo>
                    <a:pt x="121107" y="239091"/>
                    <a:pt x="132577" y="225148"/>
                    <a:pt x="142703" y="210132"/>
                  </a:cubicBezTo>
                  <a:cubicBezTo>
                    <a:pt x="156828" y="191172"/>
                    <a:pt x="169498" y="171084"/>
                    <a:pt x="180751" y="149688"/>
                  </a:cubicBezTo>
                  <a:cubicBezTo>
                    <a:pt x="191113" y="129964"/>
                    <a:pt x="200784" y="109713"/>
                    <a:pt x="214454" y="91989"/>
                  </a:cubicBezTo>
                  <a:cubicBezTo>
                    <a:pt x="227688" y="74810"/>
                    <a:pt x="243577" y="60376"/>
                    <a:pt x="261083" y="47632"/>
                  </a:cubicBezTo>
                  <a:cubicBezTo>
                    <a:pt x="288078" y="27981"/>
                    <a:pt x="318200" y="13093"/>
                    <a:pt x="349686" y="2168"/>
                  </a:cubicBezTo>
                  <a:cubicBezTo>
                    <a:pt x="356048" y="640"/>
                    <a:pt x="363393" y="-905"/>
                    <a:pt x="368155" y="640"/>
                  </a:cubicBezTo>
                  <a:cubicBezTo>
                    <a:pt x="369428" y="1059"/>
                    <a:pt x="370719" y="1368"/>
                    <a:pt x="371991" y="1640"/>
                  </a:cubicBezTo>
                  <a:cubicBezTo>
                    <a:pt x="372173" y="2095"/>
                    <a:pt x="372318" y="2586"/>
                    <a:pt x="372373" y="3113"/>
                  </a:cubicBezTo>
                  <a:cubicBezTo>
                    <a:pt x="374154" y="3313"/>
                    <a:pt x="375881" y="4294"/>
                    <a:pt x="376881" y="6330"/>
                  </a:cubicBezTo>
                  <a:cubicBezTo>
                    <a:pt x="393533" y="40052"/>
                    <a:pt x="395733" y="79572"/>
                    <a:pt x="386916" y="115821"/>
                  </a:cubicBezTo>
                  <a:cubicBezTo>
                    <a:pt x="378154" y="151924"/>
                    <a:pt x="358793" y="184391"/>
                    <a:pt x="333543" y="211441"/>
                  </a:cubicBezTo>
                  <a:cubicBezTo>
                    <a:pt x="307875" y="238927"/>
                    <a:pt x="276971" y="260923"/>
                    <a:pt x="244013" y="278775"/>
                  </a:cubicBezTo>
                  <a:cubicBezTo>
                    <a:pt x="208819" y="297826"/>
                    <a:pt x="170953" y="311642"/>
                    <a:pt x="131887" y="320240"/>
                  </a:cubicBezTo>
                  <a:cubicBezTo>
                    <a:pt x="88676" y="329748"/>
                    <a:pt x="44047" y="332438"/>
                    <a:pt x="0" y="328294"/>
                  </a:cubicBezTo>
                  <a:cubicBezTo>
                    <a:pt x="31067" y="315096"/>
                    <a:pt x="59790" y="298153"/>
                    <a:pt x="85440" y="27408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52BA3B-C251-EA14-8E5B-463BF3647A3D}"/>
                </a:ext>
              </a:extLst>
            </p:cNvPr>
            <p:cNvSpPr/>
            <p:nvPr/>
          </p:nvSpPr>
          <p:spPr>
            <a:xfrm>
              <a:off x="7406066" y="2501336"/>
              <a:ext cx="427924" cy="403318"/>
            </a:xfrm>
            <a:custGeom>
              <a:avLst/>
              <a:gdLst>
                <a:gd name="connsiteX0" fmla="*/ 137563 w 427924"/>
                <a:gd name="connsiteY0" fmla="*/ 356143 h 403318"/>
                <a:gd name="connsiteX1" fmla="*/ 131564 w 427924"/>
                <a:gd name="connsiteY1" fmla="*/ 371159 h 403318"/>
                <a:gd name="connsiteX2" fmla="*/ 117839 w 427924"/>
                <a:gd name="connsiteY2" fmla="*/ 394301 h 403318"/>
                <a:gd name="connsiteX3" fmla="*/ 122020 w 427924"/>
                <a:gd name="connsiteY3" fmla="*/ 367033 h 403318"/>
                <a:gd name="connsiteX4" fmla="*/ 123692 w 427924"/>
                <a:gd name="connsiteY4" fmla="*/ 363397 h 403318"/>
                <a:gd name="connsiteX5" fmla="*/ 86281 w 427924"/>
                <a:gd name="connsiteY5" fmla="*/ 379649 h 403318"/>
                <a:gd name="connsiteX6" fmla="*/ 23709 w 427924"/>
                <a:gd name="connsiteY6" fmla="*/ 399027 h 403318"/>
                <a:gd name="connsiteX7" fmla="*/ 4 w 427924"/>
                <a:gd name="connsiteY7" fmla="*/ 403081 h 403318"/>
                <a:gd name="connsiteX8" fmla="*/ 22291 w 427924"/>
                <a:gd name="connsiteY8" fmla="*/ 394173 h 403318"/>
                <a:gd name="connsiteX9" fmla="*/ 82827 w 427924"/>
                <a:gd name="connsiteY9" fmla="*/ 371123 h 403318"/>
                <a:gd name="connsiteX10" fmla="*/ 115112 w 427924"/>
                <a:gd name="connsiteY10" fmla="*/ 355853 h 403318"/>
                <a:gd name="connsiteX11" fmla="*/ 111258 w 427924"/>
                <a:gd name="connsiteY11" fmla="*/ 355962 h 403318"/>
                <a:gd name="connsiteX12" fmla="*/ 91807 w 427924"/>
                <a:gd name="connsiteY12" fmla="*/ 352126 h 403318"/>
                <a:gd name="connsiteX13" fmla="*/ 85099 w 427924"/>
                <a:gd name="connsiteY13" fmla="*/ 346491 h 403318"/>
                <a:gd name="connsiteX14" fmla="*/ 111367 w 427924"/>
                <a:gd name="connsiteY14" fmla="*/ 345563 h 403318"/>
                <a:gd name="connsiteX15" fmla="*/ 133927 w 427924"/>
                <a:gd name="connsiteY15" fmla="*/ 345400 h 403318"/>
                <a:gd name="connsiteX16" fmla="*/ 165540 w 427924"/>
                <a:gd name="connsiteY16" fmla="*/ 324313 h 403318"/>
                <a:gd name="connsiteX17" fmla="*/ 184682 w 427924"/>
                <a:gd name="connsiteY17" fmla="*/ 308861 h 403318"/>
                <a:gd name="connsiteX18" fmla="*/ 164322 w 427924"/>
                <a:gd name="connsiteY18" fmla="*/ 311151 h 403318"/>
                <a:gd name="connsiteX19" fmla="*/ 133691 w 427924"/>
                <a:gd name="connsiteY19" fmla="*/ 308824 h 403318"/>
                <a:gd name="connsiteX20" fmla="*/ 121620 w 427924"/>
                <a:gd name="connsiteY20" fmla="*/ 303716 h 403318"/>
                <a:gd name="connsiteX21" fmla="*/ 163922 w 427924"/>
                <a:gd name="connsiteY21" fmla="*/ 300771 h 403318"/>
                <a:gd name="connsiteX22" fmla="*/ 195153 w 427924"/>
                <a:gd name="connsiteY22" fmla="*/ 299171 h 403318"/>
                <a:gd name="connsiteX23" fmla="*/ 207133 w 427924"/>
                <a:gd name="connsiteY23" fmla="*/ 287028 h 403318"/>
                <a:gd name="connsiteX24" fmla="*/ 239291 w 427924"/>
                <a:gd name="connsiteY24" fmla="*/ 247707 h 403318"/>
                <a:gd name="connsiteX25" fmla="*/ 226784 w 427924"/>
                <a:gd name="connsiteY25" fmla="*/ 252579 h 403318"/>
                <a:gd name="connsiteX26" fmla="*/ 206824 w 427924"/>
                <a:gd name="connsiteY26" fmla="*/ 257179 h 403318"/>
                <a:gd name="connsiteX27" fmla="*/ 170139 w 427924"/>
                <a:gd name="connsiteY27" fmla="*/ 258942 h 403318"/>
                <a:gd name="connsiteX28" fmla="*/ 154978 w 427924"/>
                <a:gd name="connsiteY28" fmla="*/ 255833 h 403318"/>
                <a:gd name="connsiteX29" fmla="*/ 169812 w 427924"/>
                <a:gd name="connsiteY29" fmla="*/ 251598 h 403318"/>
                <a:gd name="connsiteX30" fmla="*/ 205242 w 427924"/>
                <a:gd name="connsiteY30" fmla="*/ 246889 h 403318"/>
                <a:gd name="connsiteX31" fmla="*/ 224293 w 427924"/>
                <a:gd name="connsiteY31" fmla="*/ 243326 h 403318"/>
                <a:gd name="connsiteX32" fmla="*/ 239600 w 427924"/>
                <a:gd name="connsiteY32" fmla="*/ 239363 h 403318"/>
                <a:gd name="connsiteX33" fmla="*/ 246617 w 427924"/>
                <a:gd name="connsiteY33" fmla="*/ 237327 h 403318"/>
                <a:gd name="connsiteX34" fmla="*/ 272667 w 427924"/>
                <a:gd name="connsiteY34" fmla="*/ 196862 h 403318"/>
                <a:gd name="connsiteX35" fmla="*/ 239055 w 427924"/>
                <a:gd name="connsiteY35" fmla="*/ 205115 h 403318"/>
                <a:gd name="connsiteX36" fmla="*/ 199643 w 427924"/>
                <a:gd name="connsiteY36" fmla="*/ 204097 h 403318"/>
                <a:gd name="connsiteX37" fmla="*/ 184137 w 427924"/>
                <a:gd name="connsiteY37" fmla="*/ 198370 h 403318"/>
                <a:gd name="connsiteX38" fmla="*/ 237891 w 427924"/>
                <a:gd name="connsiteY38" fmla="*/ 194789 h 403318"/>
                <a:gd name="connsiteX39" fmla="*/ 274558 w 427924"/>
                <a:gd name="connsiteY39" fmla="*/ 187881 h 403318"/>
                <a:gd name="connsiteX40" fmla="*/ 278902 w 427924"/>
                <a:gd name="connsiteY40" fmla="*/ 186536 h 403318"/>
                <a:gd name="connsiteX41" fmla="*/ 306134 w 427924"/>
                <a:gd name="connsiteY41" fmla="*/ 139544 h 403318"/>
                <a:gd name="connsiteX42" fmla="*/ 308370 w 427924"/>
                <a:gd name="connsiteY42" fmla="*/ 135727 h 403318"/>
                <a:gd name="connsiteX43" fmla="*/ 280138 w 427924"/>
                <a:gd name="connsiteY43" fmla="*/ 140071 h 403318"/>
                <a:gd name="connsiteX44" fmla="*/ 242345 w 427924"/>
                <a:gd name="connsiteY44" fmla="*/ 132873 h 403318"/>
                <a:gd name="connsiteX45" fmla="*/ 279811 w 427924"/>
                <a:gd name="connsiteY45" fmla="*/ 129673 h 403318"/>
                <a:gd name="connsiteX46" fmla="*/ 312297 w 427924"/>
                <a:gd name="connsiteY46" fmla="*/ 128982 h 403318"/>
                <a:gd name="connsiteX47" fmla="*/ 333239 w 427924"/>
                <a:gd name="connsiteY47" fmla="*/ 95243 h 403318"/>
                <a:gd name="connsiteX48" fmla="*/ 340037 w 427924"/>
                <a:gd name="connsiteY48" fmla="*/ 85299 h 403318"/>
                <a:gd name="connsiteX49" fmla="*/ 346818 w 427924"/>
                <a:gd name="connsiteY49" fmla="*/ 75864 h 403318"/>
                <a:gd name="connsiteX50" fmla="*/ 353526 w 427924"/>
                <a:gd name="connsiteY50" fmla="*/ 66957 h 403318"/>
                <a:gd name="connsiteX51" fmla="*/ 360288 w 427924"/>
                <a:gd name="connsiteY51" fmla="*/ 58667 h 403318"/>
                <a:gd name="connsiteX52" fmla="*/ 407535 w 427924"/>
                <a:gd name="connsiteY52" fmla="*/ 12929 h 403318"/>
                <a:gd name="connsiteX53" fmla="*/ 411880 w 427924"/>
                <a:gd name="connsiteY53" fmla="*/ 9584 h 403318"/>
                <a:gd name="connsiteX54" fmla="*/ 415861 w 427924"/>
                <a:gd name="connsiteY54" fmla="*/ 6876 h 403318"/>
                <a:gd name="connsiteX55" fmla="*/ 422205 w 427924"/>
                <a:gd name="connsiteY55" fmla="*/ 2786 h 403318"/>
                <a:gd name="connsiteX56" fmla="*/ 427895 w 427924"/>
                <a:gd name="connsiteY56" fmla="*/ 77 h 403318"/>
                <a:gd name="connsiteX57" fmla="*/ 423787 w 427924"/>
                <a:gd name="connsiteY57" fmla="*/ 4876 h 403318"/>
                <a:gd name="connsiteX58" fmla="*/ 418260 w 427924"/>
                <a:gd name="connsiteY58" fmla="*/ 9912 h 403318"/>
                <a:gd name="connsiteX59" fmla="*/ 414697 w 427924"/>
                <a:gd name="connsiteY59" fmla="*/ 13057 h 403318"/>
                <a:gd name="connsiteX60" fmla="*/ 410789 w 427924"/>
                <a:gd name="connsiteY60" fmla="*/ 16801 h 403318"/>
                <a:gd name="connsiteX61" fmla="*/ 367469 w 427924"/>
                <a:gd name="connsiteY61" fmla="*/ 64393 h 403318"/>
                <a:gd name="connsiteX62" fmla="*/ 361216 w 427924"/>
                <a:gd name="connsiteY62" fmla="*/ 72737 h 403318"/>
                <a:gd name="connsiteX63" fmla="*/ 354980 w 427924"/>
                <a:gd name="connsiteY63" fmla="*/ 81681 h 403318"/>
                <a:gd name="connsiteX64" fmla="*/ 348672 w 427924"/>
                <a:gd name="connsiteY64" fmla="*/ 91116 h 403318"/>
                <a:gd name="connsiteX65" fmla="*/ 342310 w 427924"/>
                <a:gd name="connsiteY65" fmla="*/ 101060 h 403318"/>
                <a:gd name="connsiteX66" fmla="*/ 323640 w 427924"/>
                <a:gd name="connsiteY66" fmla="*/ 132763 h 403318"/>
                <a:gd name="connsiteX67" fmla="*/ 324931 w 427924"/>
                <a:gd name="connsiteY67" fmla="*/ 135745 h 403318"/>
                <a:gd name="connsiteX68" fmla="*/ 337165 w 427924"/>
                <a:gd name="connsiteY68" fmla="*/ 166521 h 403318"/>
                <a:gd name="connsiteX69" fmla="*/ 351799 w 427924"/>
                <a:gd name="connsiteY69" fmla="*/ 195316 h 403318"/>
                <a:gd name="connsiteX70" fmla="*/ 358416 w 427924"/>
                <a:gd name="connsiteY70" fmla="*/ 207732 h 403318"/>
                <a:gd name="connsiteX71" fmla="*/ 346036 w 427924"/>
                <a:gd name="connsiteY71" fmla="*/ 199879 h 403318"/>
                <a:gd name="connsiteX72" fmla="*/ 327567 w 427924"/>
                <a:gd name="connsiteY72" fmla="*/ 170521 h 403318"/>
                <a:gd name="connsiteX73" fmla="*/ 318659 w 427924"/>
                <a:gd name="connsiteY73" fmla="*/ 141635 h 403318"/>
                <a:gd name="connsiteX74" fmla="*/ 316532 w 427924"/>
                <a:gd name="connsiteY74" fmla="*/ 145434 h 403318"/>
                <a:gd name="connsiteX75" fmla="*/ 289973 w 427924"/>
                <a:gd name="connsiteY75" fmla="*/ 192735 h 403318"/>
                <a:gd name="connsiteX76" fmla="*/ 290846 w 427924"/>
                <a:gd name="connsiteY76" fmla="*/ 195480 h 403318"/>
                <a:gd name="connsiteX77" fmla="*/ 302462 w 427924"/>
                <a:gd name="connsiteY77" fmla="*/ 225929 h 403318"/>
                <a:gd name="connsiteX78" fmla="*/ 322149 w 427924"/>
                <a:gd name="connsiteY78" fmla="*/ 268504 h 403318"/>
                <a:gd name="connsiteX79" fmla="*/ 310842 w 427924"/>
                <a:gd name="connsiteY79" fmla="*/ 259415 h 403318"/>
                <a:gd name="connsiteX80" fmla="*/ 292936 w 427924"/>
                <a:gd name="connsiteY80" fmla="*/ 230110 h 403318"/>
                <a:gd name="connsiteX81" fmla="*/ 284374 w 427924"/>
                <a:gd name="connsiteY81" fmla="*/ 202261 h 403318"/>
                <a:gd name="connsiteX82" fmla="*/ 255524 w 427924"/>
                <a:gd name="connsiteY82" fmla="*/ 247380 h 403318"/>
                <a:gd name="connsiteX83" fmla="*/ 255961 w 427924"/>
                <a:gd name="connsiteY83" fmla="*/ 251652 h 403318"/>
                <a:gd name="connsiteX84" fmla="*/ 258524 w 427924"/>
                <a:gd name="connsiteY84" fmla="*/ 283774 h 403318"/>
                <a:gd name="connsiteX85" fmla="*/ 256452 w 427924"/>
                <a:gd name="connsiteY85" fmla="*/ 329766 h 403318"/>
                <a:gd name="connsiteX86" fmla="*/ 248126 w 427924"/>
                <a:gd name="connsiteY86" fmla="*/ 284283 h 403318"/>
                <a:gd name="connsiteX87" fmla="*/ 248126 w 427924"/>
                <a:gd name="connsiteY87" fmla="*/ 257724 h 403318"/>
                <a:gd name="connsiteX88" fmla="*/ 216422 w 427924"/>
                <a:gd name="connsiteY88" fmla="*/ 295772 h 403318"/>
                <a:gd name="connsiteX89" fmla="*/ 202843 w 427924"/>
                <a:gd name="connsiteY89" fmla="*/ 309206 h 403318"/>
                <a:gd name="connsiteX90" fmla="*/ 198389 w 427924"/>
                <a:gd name="connsiteY90" fmla="*/ 334893 h 403318"/>
                <a:gd name="connsiteX91" fmla="*/ 191063 w 427924"/>
                <a:gd name="connsiteY91" fmla="*/ 368196 h 403318"/>
                <a:gd name="connsiteX92" fmla="*/ 187318 w 427924"/>
                <a:gd name="connsiteY92" fmla="*/ 358070 h 403318"/>
                <a:gd name="connsiteX93" fmla="*/ 188136 w 427924"/>
                <a:gd name="connsiteY93" fmla="*/ 333166 h 403318"/>
                <a:gd name="connsiteX94" fmla="*/ 191517 w 427924"/>
                <a:gd name="connsiteY94" fmla="*/ 319313 h 403318"/>
                <a:gd name="connsiteX95" fmla="*/ 172684 w 427924"/>
                <a:gd name="connsiteY95" fmla="*/ 333984 h 403318"/>
                <a:gd name="connsiteX96" fmla="*/ 137617 w 427924"/>
                <a:gd name="connsiteY96" fmla="*/ 356143 h 40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27924" h="403318">
                  <a:moveTo>
                    <a:pt x="137563" y="356143"/>
                  </a:moveTo>
                  <a:cubicBezTo>
                    <a:pt x="136072" y="360415"/>
                    <a:pt x="133945" y="365596"/>
                    <a:pt x="131564" y="371159"/>
                  </a:cubicBezTo>
                  <a:cubicBezTo>
                    <a:pt x="125837" y="384320"/>
                    <a:pt x="120657" y="395046"/>
                    <a:pt x="117839" y="394301"/>
                  </a:cubicBezTo>
                  <a:cubicBezTo>
                    <a:pt x="115094" y="393610"/>
                    <a:pt x="115948" y="381030"/>
                    <a:pt x="122020" y="367033"/>
                  </a:cubicBezTo>
                  <a:cubicBezTo>
                    <a:pt x="122565" y="365778"/>
                    <a:pt x="123129" y="364578"/>
                    <a:pt x="123692" y="363397"/>
                  </a:cubicBezTo>
                  <a:cubicBezTo>
                    <a:pt x="110604" y="369905"/>
                    <a:pt x="97988" y="375231"/>
                    <a:pt x="86281" y="379649"/>
                  </a:cubicBezTo>
                  <a:cubicBezTo>
                    <a:pt x="60303" y="389411"/>
                    <a:pt x="38725" y="395446"/>
                    <a:pt x="23709" y="399027"/>
                  </a:cubicBezTo>
                  <a:cubicBezTo>
                    <a:pt x="8639" y="402463"/>
                    <a:pt x="223" y="403935"/>
                    <a:pt x="4" y="403081"/>
                  </a:cubicBezTo>
                  <a:cubicBezTo>
                    <a:pt x="-214" y="402226"/>
                    <a:pt x="7748" y="399082"/>
                    <a:pt x="22291" y="394173"/>
                  </a:cubicBezTo>
                  <a:cubicBezTo>
                    <a:pt x="36780" y="389138"/>
                    <a:pt x="57740" y="381812"/>
                    <a:pt x="82827" y="371123"/>
                  </a:cubicBezTo>
                  <a:cubicBezTo>
                    <a:pt x="93025" y="366778"/>
                    <a:pt x="103896" y="361706"/>
                    <a:pt x="115112" y="355853"/>
                  </a:cubicBezTo>
                  <a:cubicBezTo>
                    <a:pt x="113858" y="355925"/>
                    <a:pt x="112567" y="355980"/>
                    <a:pt x="111258" y="355962"/>
                  </a:cubicBezTo>
                  <a:cubicBezTo>
                    <a:pt x="103441" y="355889"/>
                    <a:pt x="96479" y="354162"/>
                    <a:pt x="91807" y="352126"/>
                  </a:cubicBezTo>
                  <a:cubicBezTo>
                    <a:pt x="87117" y="350072"/>
                    <a:pt x="84644" y="347818"/>
                    <a:pt x="85099" y="346491"/>
                  </a:cubicBezTo>
                  <a:cubicBezTo>
                    <a:pt x="86099" y="343691"/>
                    <a:pt x="97588" y="345491"/>
                    <a:pt x="111367" y="345563"/>
                  </a:cubicBezTo>
                  <a:cubicBezTo>
                    <a:pt x="120911" y="345745"/>
                    <a:pt x="129328" y="344964"/>
                    <a:pt x="133927" y="345400"/>
                  </a:cubicBezTo>
                  <a:cubicBezTo>
                    <a:pt x="144380" y="339183"/>
                    <a:pt x="154996" y="332220"/>
                    <a:pt x="165540" y="324313"/>
                  </a:cubicBezTo>
                  <a:cubicBezTo>
                    <a:pt x="172139" y="319713"/>
                    <a:pt x="178265" y="314242"/>
                    <a:pt x="184682" y="308861"/>
                  </a:cubicBezTo>
                  <a:cubicBezTo>
                    <a:pt x="178683" y="310006"/>
                    <a:pt x="171739" y="310860"/>
                    <a:pt x="164322" y="311151"/>
                  </a:cubicBezTo>
                  <a:cubicBezTo>
                    <a:pt x="152287" y="311606"/>
                    <a:pt x="141398" y="310479"/>
                    <a:pt x="133691" y="308824"/>
                  </a:cubicBezTo>
                  <a:cubicBezTo>
                    <a:pt x="125965" y="307170"/>
                    <a:pt x="121420" y="305098"/>
                    <a:pt x="121620" y="303716"/>
                  </a:cubicBezTo>
                  <a:cubicBezTo>
                    <a:pt x="122111" y="300789"/>
                    <a:pt x="140962" y="301716"/>
                    <a:pt x="163922" y="300771"/>
                  </a:cubicBezTo>
                  <a:cubicBezTo>
                    <a:pt x="176283" y="300335"/>
                    <a:pt x="187391" y="299444"/>
                    <a:pt x="195153" y="299171"/>
                  </a:cubicBezTo>
                  <a:cubicBezTo>
                    <a:pt x="199225" y="295299"/>
                    <a:pt x="203279" y="291318"/>
                    <a:pt x="207133" y="287028"/>
                  </a:cubicBezTo>
                  <a:cubicBezTo>
                    <a:pt x="218349" y="275012"/>
                    <a:pt x="229111" y="261832"/>
                    <a:pt x="239291" y="247707"/>
                  </a:cubicBezTo>
                  <a:cubicBezTo>
                    <a:pt x="235655" y="249416"/>
                    <a:pt x="231438" y="251071"/>
                    <a:pt x="226784" y="252579"/>
                  </a:cubicBezTo>
                  <a:cubicBezTo>
                    <a:pt x="220749" y="254452"/>
                    <a:pt x="213968" y="256051"/>
                    <a:pt x="206824" y="257179"/>
                  </a:cubicBezTo>
                  <a:cubicBezTo>
                    <a:pt x="192481" y="259342"/>
                    <a:pt x="179483" y="259451"/>
                    <a:pt x="170139" y="258942"/>
                  </a:cubicBezTo>
                  <a:cubicBezTo>
                    <a:pt x="160795" y="258415"/>
                    <a:pt x="155033" y="257269"/>
                    <a:pt x="154978" y="255833"/>
                  </a:cubicBezTo>
                  <a:cubicBezTo>
                    <a:pt x="154923" y="254379"/>
                    <a:pt x="160632" y="252943"/>
                    <a:pt x="169812" y="251598"/>
                  </a:cubicBezTo>
                  <a:cubicBezTo>
                    <a:pt x="178992" y="250234"/>
                    <a:pt x="191590" y="248962"/>
                    <a:pt x="205242" y="246889"/>
                  </a:cubicBezTo>
                  <a:cubicBezTo>
                    <a:pt x="212059" y="245817"/>
                    <a:pt x="218476" y="244599"/>
                    <a:pt x="224293" y="243326"/>
                  </a:cubicBezTo>
                  <a:cubicBezTo>
                    <a:pt x="230074" y="241981"/>
                    <a:pt x="235273" y="240654"/>
                    <a:pt x="239600" y="239363"/>
                  </a:cubicBezTo>
                  <a:cubicBezTo>
                    <a:pt x="242272" y="238582"/>
                    <a:pt x="244599" y="237891"/>
                    <a:pt x="246617" y="237327"/>
                  </a:cubicBezTo>
                  <a:cubicBezTo>
                    <a:pt x="255852" y="223839"/>
                    <a:pt x="264505" y="210277"/>
                    <a:pt x="272667" y="196862"/>
                  </a:cubicBezTo>
                  <a:cubicBezTo>
                    <a:pt x="263759" y="200661"/>
                    <a:pt x="251998" y="203642"/>
                    <a:pt x="239055" y="205115"/>
                  </a:cubicBezTo>
                  <a:cubicBezTo>
                    <a:pt x="223675" y="206896"/>
                    <a:pt x="209569" y="205933"/>
                    <a:pt x="199643" y="204097"/>
                  </a:cubicBezTo>
                  <a:cubicBezTo>
                    <a:pt x="189699" y="202279"/>
                    <a:pt x="183882" y="199734"/>
                    <a:pt x="184137" y="198370"/>
                  </a:cubicBezTo>
                  <a:cubicBezTo>
                    <a:pt x="184682" y="195425"/>
                    <a:pt x="208769" y="198225"/>
                    <a:pt x="237891" y="194789"/>
                  </a:cubicBezTo>
                  <a:cubicBezTo>
                    <a:pt x="252470" y="193117"/>
                    <a:pt x="265523" y="190626"/>
                    <a:pt x="274558" y="187881"/>
                  </a:cubicBezTo>
                  <a:cubicBezTo>
                    <a:pt x="276121" y="187427"/>
                    <a:pt x="277557" y="186972"/>
                    <a:pt x="278902" y="186536"/>
                  </a:cubicBezTo>
                  <a:cubicBezTo>
                    <a:pt x="288446" y="170430"/>
                    <a:pt x="297390" y="154596"/>
                    <a:pt x="306134" y="139544"/>
                  </a:cubicBezTo>
                  <a:cubicBezTo>
                    <a:pt x="306879" y="138253"/>
                    <a:pt x="307625" y="136999"/>
                    <a:pt x="308370" y="135727"/>
                  </a:cubicBezTo>
                  <a:cubicBezTo>
                    <a:pt x="301589" y="137853"/>
                    <a:pt x="291591" y="139744"/>
                    <a:pt x="280138" y="140071"/>
                  </a:cubicBezTo>
                  <a:cubicBezTo>
                    <a:pt x="258706" y="140762"/>
                    <a:pt x="241854" y="135636"/>
                    <a:pt x="242345" y="132873"/>
                  </a:cubicBezTo>
                  <a:cubicBezTo>
                    <a:pt x="242799" y="129964"/>
                    <a:pt x="259506" y="130346"/>
                    <a:pt x="279811" y="129673"/>
                  </a:cubicBezTo>
                  <a:cubicBezTo>
                    <a:pt x="293645" y="129291"/>
                    <a:pt x="305770" y="128528"/>
                    <a:pt x="312297" y="128982"/>
                  </a:cubicBezTo>
                  <a:cubicBezTo>
                    <a:pt x="319314" y="117093"/>
                    <a:pt x="326221" y="105768"/>
                    <a:pt x="333239" y="95243"/>
                  </a:cubicBezTo>
                  <a:cubicBezTo>
                    <a:pt x="335438" y="91807"/>
                    <a:pt x="337820" y="88553"/>
                    <a:pt x="340037" y="85299"/>
                  </a:cubicBezTo>
                  <a:cubicBezTo>
                    <a:pt x="342255" y="82045"/>
                    <a:pt x="344491" y="78882"/>
                    <a:pt x="346818" y="75864"/>
                  </a:cubicBezTo>
                  <a:cubicBezTo>
                    <a:pt x="349108" y="72828"/>
                    <a:pt x="351344" y="69865"/>
                    <a:pt x="353526" y="66957"/>
                  </a:cubicBezTo>
                  <a:cubicBezTo>
                    <a:pt x="355835" y="64139"/>
                    <a:pt x="358089" y="61376"/>
                    <a:pt x="360288" y="58667"/>
                  </a:cubicBezTo>
                  <a:cubicBezTo>
                    <a:pt x="378031" y="37162"/>
                    <a:pt x="395119" y="22201"/>
                    <a:pt x="407535" y="12929"/>
                  </a:cubicBezTo>
                  <a:cubicBezTo>
                    <a:pt x="409080" y="11748"/>
                    <a:pt x="410516" y="10639"/>
                    <a:pt x="411880" y="9584"/>
                  </a:cubicBezTo>
                  <a:cubicBezTo>
                    <a:pt x="413279" y="8585"/>
                    <a:pt x="414625" y="7712"/>
                    <a:pt x="415861" y="6876"/>
                  </a:cubicBezTo>
                  <a:cubicBezTo>
                    <a:pt x="418351" y="5222"/>
                    <a:pt x="420478" y="3858"/>
                    <a:pt x="422205" y="2786"/>
                  </a:cubicBezTo>
                  <a:cubicBezTo>
                    <a:pt x="425677" y="641"/>
                    <a:pt x="427622" y="-287"/>
                    <a:pt x="427895" y="77"/>
                  </a:cubicBezTo>
                  <a:cubicBezTo>
                    <a:pt x="428150" y="441"/>
                    <a:pt x="426732" y="2095"/>
                    <a:pt x="423787" y="4876"/>
                  </a:cubicBezTo>
                  <a:cubicBezTo>
                    <a:pt x="422314" y="6276"/>
                    <a:pt x="420460" y="7948"/>
                    <a:pt x="418260" y="9912"/>
                  </a:cubicBezTo>
                  <a:cubicBezTo>
                    <a:pt x="417151" y="10893"/>
                    <a:pt x="415970" y="11930"/>
                    <a:pt x="414697" y="13057"/>
                  </a:cubicBezTo>
                  <a:cubicBezTo>
                    <a:pt x="413479" y="14238"/>
                    <a:pt x="412170" y="15474"/>
                    <a:pt x="410789" y="16801"/>
                  </a:cubicBezTo>
                  <a:cubicBezTo>
                    <a:pt x="399536" y="27109"/>
                    <a:pt x="383848" y="42706"/>
                    <a:pt x="367469" y="64393"/>
                  </a:cubicBezTo>
                  <a:cubicBezTo>
                    <a:pt x="365433" y="67102"/>
                    <a:pt x="363342" y="69883"/>
                    <a:pt x="361216" y="72737"/>
                  </a:cubicBezTo>
                  <a:cubicBezTo>
                    <a:pt x="359180" y="75664"/>
                    <a:pt x="357107" y="78645"/>
                    <a:pt x="354980" y="81681"/>
                  </a:cubicBezTo>
                  <a:cubicBezTo>
                    <a:pt x="352835" y="84699"/>
                    <a:pt x="350745" y="87862"/>
                    <a:pt x="348672" y="91116"/>
                  </a:cubicBezTo>
                  <a:cubicBezTo>
                    <a:pt x="346600" y="94370"/>
                    <a:pt x="344382" y="97624"/>
                    <a:pt x="342310" y="101060"/>
                  </a:cubicBezTo>
                  <a:cubicBezTo>
                    <a:pt x="336111" y="110949"/>
                    <a:pt x="329948" y="121602"/>
                    <a:pt x="323640" y="132763"/>
                  </a:cubicBezTo>
                  <a:cubicBezTo>
                    <a:pt x="324022" y="133672"/>
                    <a:pt x="324440" y="134654"/>
                    <a:pt x="324931" y="135745"/>
                  </a:cubicBezTo>
                  <a:cubicBezTo>
                    <a:pt x="328330" y="143652"/>
                    <a:pt x="332239" y="154760"/>
                    <a:pt x="337165" y="166521"/>
                  </a:cubicBezTo>
                  <a:cubicBezTo>
                    <a:pt x="342055" y="178301"/>
                    <a:pt x="347345" y="188336"/>
                    <a:pt x="351799" y="195316"/>
                  </a:cubicBezTo>
                  <a:cubicBezTo>
                    <a:pt x="356198" y="202315"/>
                    <a:pt x="359416" y="206587"/>
                    <a:pt x="358416" y="207732"/>
                  </a:cubicBezTo>
                  <a:cubicBezTo>
                    <a:pt x="357562" y="208750"/>
                    <a:pt x="352399" y="206315"/>
                    <a:pt x="346036" y="199879"/>
                  </a:cubicBezTo>
                  <a:cubicBezTo>
                    <a:pt x="339637" y="193535"/>
                    <a:pt x="332711" y="182973"/>
                    <a:pt x="327567" y="170521"/>
                  </a:cubicBezTo>
                  <a:cubicBezTo>
                    <a:pt x="323095" y="159813"/>
                    <a:pt x="320368" y="149670"/>
                    <a:pt x="318659" y="141635"/>
                  </a:cubicBezTo>
                  <a:cubicBezTo>
                    <a:pt x="317950" y="142907"/>
                    <a:pt x="317241" y="144143"/>
                    <a:pt x="316532" y="145434"/>
                  </a:cubicBezTo>
                  <a:cubicBezTo>
                    <a:pt x="308134" y="160504"/>
                    <a:pt x="299426" y="176429"/>
                    <a:pt x="289973" y="192735"/>
                  </a:cubicBezTo>
                  <a:cubicBezTo>
                    <a:pt x="290246" y="193608"/>
                    <a:pt x="290537" y="194517"/>
                    <a:pt x="290846" y="195480"/>
                  </a:cubicBezTo>
                  <a:cubicBezTo>
                    <a:pt x="293391" y="203388"/>
                    <a:pt x="297354" y="214259"/>
                    <a:pt x="302462" y="225929"/>
                  </a:cubicBezTo>
                  <a:cubicBezTo>
                    <a:pt x="312533" y="249307"/>
                    <a:pt x="324404" y="266595"/>
                    <a:pt x="322149" y="268504"/>
                  </a:cubicBezTo>
                  <a:cubicBezTo>
                    <a:pt x="321077" y="269376"/>
                    <a:pt x="316550" y="266141"/>
                    <a:pt x="310842" y="259415"/>
                  </a:cubicBezTo>
                  <a:cubicBezTo>
                    <a:pt x="305116" y="252725"/>
                    <a:pt x="298317" y="242472"/>
                    <a:pt x="292936" y="230110"/>
                  </a:cubicBezTo>
                  <a:cubicBezTo>
                    <a:pt x="288537" y="220076"/>
                    <a:pt x="285719" y="210350"/>
                    <a:pt x="284374" y="202261"/>
                  </a:cubicBezTo>
                  <a:cubicBezTo>
                    <a:pt x="275467" y="217185"/>
                    <a:pt x="265941" y="232292"/>
                    <a:pt x="255524" y="247380"/>
                  </a:cubicBezTo>
                  <a:cubicBezTo>
                    <a:pt x="255634" y="248689"/>
                    <a:pt x="255779" y="250107"/>
                    <a:pt x="255961" y="251652"/>
                  </a:cubicBezTo>
                  <a:cubicBezTo>
                    <a:pt x="256961" y="259705"/>
                    <a:pt x="257942" y="271231"/>
                    <a:pt x="258524" y="283774"/>
                  </a:cubicBezTo>
                  <a:cubicBezTo>
                    <a:pt x="259724" y="308933"/>
                    <a:pt x="259324" y="329493"/>
                    <a:pt x="256452" y="329766"/>
                  </a:cubicBezTo>
                  <a:cubicBezTo>
                    <a:pt x="253616" y="330039"/>
                    <a:pt x="249344" y="309715"/>
                    <a:pt x="248126" y="284283"/>
                  </a:cubicBezTo>
                  <a:cubicBezTo>
                    <a:pt x="247671" y="274376"/>
                    <a:pt x="247671" y="265304"/>
                    <a:pt x="248126" y="257724"/>
                  </a:cubicBezTo>
                  <a:cubicBezTo>
                    <a:pt x="238164" y="271322"/>
                    <a:pt x="227529" y="284083"/>
                    <a:pt x="216422" y="295772"/>
                  </a:cubicBezTo>
                  <a:cubicBezTo>
                    <a:pt x="212077" y="300535"/>
                    <a:pt x="207460" y="304916"/>
                    <a:pt x="202843" y="309206"/>
                  </a:cubicBezTo>
                  <a:cubicBezTo>
                    <a:pt x="202006" y="315423"/>
                    <a:pt x="200079" y="324603"/>
                    <a:pt x="198389" y="334893"/>
                  </a:cubicBezTo>
                  <a:cubicBezTo>
                    <a:pt x="195280" y="352926"/>
                    <a:pt x="194026" y="367996"/>
                    <a:pt x="191063" y="368196"/>
                  </a:cubicBezTo>
                  <a:cubicBezTo>
                    <a:pt x="189663" y="368251"/>
                    <a:pt x="188136" y="364451"/>
                    <a:pt x="187318" y="358070"/>
                  </a:cubicBezTo>
                  <a:cubicBezTo>
                    <a:pt x="186500" y="351708"/>
                    <a:pt x="186518" y="342800"/>
                    <a:pt x="188136" y="333166"/>
                  </a:cubicBezTo>
                  <a:cubicBezTo>
                    <a:pt x="188990" y="328148"/>
                    <a:pt x="190172" y="323476"/>
                    <a:pt x="191517" y="319313"/>
                  </a:cubicBezTo>
                  <a:cubicBezTo>
                    <a:pt x="185246" y="324458"/>
                    <a:pt x="179156" y="329621"/>
                    <a:pt x="172684" y="333984"/>
                  </a:cubicBezTo>
                  <a:cubicBezTo>
                    <a:pt x="160941" y="342455"/>
                    <a:pt x="149161" y="349781"/>
                    <a:pt x="137617" y="35614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" name="!!shsgfh">
            <a:extLst>
              <a:ext uri="{FF2B5EF4-FFF2-40B4-BE49-F238E27FC236}">
                <a16:creationId xmlns:a16="http://schemas.microsoft.com/office/drawing/2014/main" id="{F29DE203-E4E0-6F90-7493-2CEA7D217457}"/>
              </a:ext>
            </a:extLst>
          </p:cNvPr>
          <p:cNvGrpSpPr/>
          <p:nvPr/>
        </p:nvGrpSpPr>
        <p:grpSpPr>
          <a:xfrm>
            <a:off x="3435405" y="5745937"/>
            <a:ext cx="1218737" cy="603899"/>
            <a:chOff x="6839998" y="2710668"/>
            <a:chExt cx="431295" cy="213712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853902-8247-C823-1DA9-0AF654775E27}"/>
                </a:ext>
              </a:extLst>
            </p:cNvPr>
            <p:cNvSpPr/>
            <p:nvPr/>
          </p:nvSpPr>
          <p:spPr>
            <a:xfrm>
              <a:off x="6889805" y="2710668"/>
              <a:ext cx="381488" cy="213712"/>
            </a:xfrm>
            <a:custGeom>
              <a:avLst/>
              <a:gdLst>
                <a:gd name="connsiteX0" fmla="*/ 257710 w 381488"/>
                <a:gd name="connsiteY0" fmla="*/ 210746 h 213712"/>
                <a:gd name="connsiteX1" fmla="*/ 376071 w 381488"/>
                <a:gd name="connsiteY1" fmla="*/ 195512 h 213712"/>
                <a:gd name="connsiteX2" fmla="*/ 379198 w 381488"/>
                <a:gd name="connsiteY2" fmla="*/ 186259 h 213712"/>
                <a:gd name="connsiteX3" fmla="*/ 256474 w 381488"/>
                <a:gd name="connsiteY3" fmla="*/ 64153 h 213712"/>
                <a:gd name="connsiteX4" fmla="*/ 184050 w 381488"/>
                <a:gd name="connsiteY4" fmla="*/ 16434 h 213712"/>
                <a:gd name="connsiteX5" fmla="*/ 98810 w 381488"/>
                <a:gd name="connsiteY5" fmla="*/ 0 h 213712"/>
                <a:gd name="connsiteX6" fmla="*/ 5189 w 381488"/>
                <a:gd name="connsiteY6" fmla="*/ 20415 h 213712"/>
                <a:gd name="connsiteX7" fmla="*/ 4080 w 381488"/>
                <a:gd name="connsiteY7" fmla="*/ 20524 h 213712"/>
                <a:gd name="connsiteX8" fmla="*/ 172 w 381488"/>
                <a:gd name="connsiteY8" fmla="*/ 26523 h 213712"/>
                <a:gd name="connsiteX9" fmla="*/ 79922 w 381488"/>
                <a:gd name="connsiteY9" fmla="*/ 174370 h 213712"/>
                <a:gd name="connsiteX10" fmla="*/ 257710 w 381488"/>
                <a:gd name="connsiteY10" fmla="*/ 210764 h 213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1488" h="213712">
                  <a:moveTo>
                    <a:pt x="257710" y="210746"/>
                  </a:moveTo>
                  <a:cubicBezTo>
                    <a:pt x="297230" y="206274"/>
                    <a:pt x="336333" y="198148"/>
                    <a:pt x="376071" y="195512"/>
                  </a:cubicBezTo>
                  <a:cubicBezTo>
                    <a:pt x="380634" y="195203"/>
                    <a:pt x="383888" y="189222"/>
                    <a:pt x="379198" y="186259"/>
                  </a:cubicBezTo>
                  <a:cubicBezTo>
                    <a:pt x="329643" y="155083"/>
                    <a:pt x="298266" y="103891"/>
                    <a:pt x="256474" y="64153"/>
                  </a:cubicBezTo>
                  <a:cubicBezTo>
                    <a:pt x="235241" y="43956"/>
                    <a:pt x="211299" y="27432"/>
                    <a:pt x="184050" y="16434"/>
                  </a:cubicBezTo>
                  <a:cubicBezTo>
                    <a:pt x="157090" y="5544"/>
                    <a:pt x="127859" y="0"/>
                    <a:pt x="98810" y="0"/>
                  </a:cubicBezTo>
                  <a:cubicBezTo>
                    <a:pt x="66560" y="0"/>
                    <a:pt x="34439" y="6762"/>
                    <a:pt x="5189" y="20415"/>
                  </a:cubicBezTo>
                  <a:cubicBezTo>
                    <a:pt x="4826" y="20415"/>
                    <a:pt x="4462" y="20433"/>
                    <a:pt x="4080" y="20524"/>
                  </a:cubicBezTo>
                  <a:cubicBezTo>
                    <a:pt x="1590" y="21051"/>
                    <a:pt x="-646" y="23887"/>
                    <a:pt x="172" y="26523"/>
                  </a:cubicBezTo>
                  <a:cubicBezTo>
                    <a:pt x="16769" y="79950"/>
                    <a:pt x="35420" y="137322"/>
                    <a:pt x="79922" y="174370"/>
                  </a:cubicBezTo>
                  <a:cubicBezTo>
                    <a:pt x="129004" y="215218"/>
                    <a:pt x="197211" y="217599"/>
                    <a:pt x="257710" y="21076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468237D-72EB-D80C-F786-B3C280C18546}"/>
                </a:ext>
              </a:extLst>
            </p:cNvPr>
            <p:cNvSpPr/>
            <p:nvPr/>
          </p:nvSpPr>
          <p:spPr>
            <a:xfrm>
              <a:off x="6839998" y="2721554"/>
              <a:ext cx="404252" cy="194617"/>
            </a:xfrm>
            <a:custGeom>
              <a:avLst/>
              <a:gdLst>
                <a:gd name="connsiteX0" fmla="*/ 125655 w 404252"/>
                <a:gd name="connsiteY0" fmla="*/ 100297 h 194617"/>
                <a:gd name="connsiteX1" fmla="*/ 148505 w 404252"/>
                <a:gd name="connsiteY1" fmla="*/ 170430 h 194617"/>
                <a:gd name="connsiteX2" fmla="*/ 134944 w 404252"/>
                <a:gd name="connsiteY2" fmla="*/ 97424 h 194617"/>
                <a:gd name="connsiteX3" fmla="*/ 113348 w 404252"/>
                <a:gd name="connsiteY3" fmla="*/ 42197 h 194617"/>
                <a:gd name="connsiteX4" fmla="*/ 125382 w 404252"/>
                <a:gd name="connsiteY4" fmla="*/ 47742 h 194617"/>
                <a:gd name="connsiteX5" fmla="*/ 175028 w 404252"/>
                <a:gd name="connsiteY5" fmla="*/ 72301 h 194617"/>
                <a:gd name="connsiteX6" fmla="*/ 196679 w 404252"/>
                <a:gd name="connsiteY6" fmla="*/ 125874 h 194617"/>
                <a:gd name="connsiteX7" fmla="*/ 218330 w 404252"/>
                <a:gd name="connsiteY7" fmla="*/ 192335 h 194617"/>
                <a:gd name="connsiteX8" fmla="*/ 218184 w 404252"/>
                <a:gd name="connsiteY8" fmla="*/ 171357 h 194617"/>
                <a:gd name="connsiteX9" fmla="*/ 206150 w 404252"/>
                <a:gd name="connsiteY9" fmla="*/ 122547 h 194617"/>
                <a:gd name="connsiteX10" fmla="*/ 195552 w 404252"/>
                <a:gd name="connsiteY10" fmla="*/ 96915 h 194617"/>
                <a:gd name="connsiteX11" fmla="*/ 185063 w 404252"/>
                <a:gd name="connsiteY11" fmla="*/ 77519 h 194617"/>
                <a:gd name="connsiteX12" fmla="*/ 201714 w 404252"/>
                <a:gd name="connsiteY12" fmla="*/ 86281 h 194617"/>
                <a:gd name="connsiteX13" fmla="*/ 244889 w 404252"/>
                <a:gd name="connsiteY13" fmla="*/ 109059 h 194617"/>
                <a:gd name="connsiteX14" fmla="*/ 263304 w 404252"/>
                <a:gd name="connsiteY14" fmla="*/ 148125 h 194617"/>
                <a:gd name="connsiteX15" fmla="*/ 283428 w 404252"/>
                <a:gd name="connsiteY15" fmla="*/ 194608 h 194617"/>
                <a:gd name="connsiteX16" fmla="*/ 283555 w 404252"/>
                <a:gd name="connsiteY16" fmla="*/ 179101 h 194617"/>
                <a:gd name="connsiteX17" fmla="*/ 272902 w 404252"/>
                <a:gd name="connsiteY17" fmla="*/ 143944 h 194617"/>
                <a:gd name="connsiteX18" fmla="*/ 256760 w 404252"/>
                <a:gd name="connsiteY18" fmla="*/ 115239 h 194617"/>
                <a:gd name="connsiteX19" fmla="*/ 277901 w 404252"/>
                <a:gd name="connsiteY19" fmla="*/ 125965 h 194617"/>
                <a:gd name="connsiteX20" fmla="*/ 310896 w 404252"/>
                <a:gd name="connsiteY20" fmla="*/ 141690 h 194617"/>
                <a:gd name="connsiteX21" fmla="*/ 312259 w 404252"/>
                <a:gd name="connsiteY21" fmla="*/ 145143 h 194617"/>
                <a:gd name="connsiteX22" fmla="*/ 319858 w 404252"/>
                <a:gd name="connsiteY22" fmla="*/ 162050 h 194617"/>
                <a:gd name="connsiteX23" fmla="*/ 334255 w 404252"/>
                <a:gd name="connsiteY23" fmla="*/ 184864 h 194617"/>
                <a:gd name="connsiteX24" fmla="*/ 328784 w 404252"/>
                <a:gd name="connsiteY24" fmla="*/ 157759 h 194617"/>
                <a:gd name="connsiteX25" fmla="*/ 322348 w 404252"/>
                <a:gd name="connsiteY25" fmla="*/ 146761 h 194617"/>
                <a:gd name="connsiteX26" fmla="*/ 342072 w 404252"/>
                <a:gd name="connsiteY26" fmla="*/ 154996 h 194617"/>
                <a:gd name="connsiteX27" fmla="*/ 404244 w 404252"/>
                <a:gd name="connsiteY27" fmla="*/ 173611 h 194617"/>
                <a:gd name="connsiteX28" fmla="*/ 345308 w 404252"/>
                <a:gd name="connsiteY28" fmla="*/ 147416 h 194617"/>
                <a:gd name="connsiteX29" fmla="*/ 324693 w 404252"/>
                <a:gd name="connsiteY29" fmla="*/ 137672 h 194617"/>
                <a:gd name="connsiteX30" fmla="*/ 337964 w 404252"/>
                <a:gd name="connsiteY30" fmla="*/ 134436 h 194617"/>
                <a:gd name="connsiteX31" fmla="*/ 355270 w 404252"/>
                <a:gd name="connsiteY31" fmla="*/ 125129 h 194617"/>
                <a:gd name="connsiteX32" fmla="*/ 360378 w 404252"/>
                <a:gd name="connsiteY32" fmla="*/ 118094 h 194617"/>
                <a:gd name="connsiteX33" fmla="*/ 334655 w 404252"/>
                <a:gd name="connsiteY33" fmla="*/ 125111 h 194617"/>
                <a:gd name="connsiteX34" fmla="*/ 314241 w 404252"/>
                <a:gd name="connsiteY34" fmla="*/ 132546 h 194617"/>
                <a:gd name="connsiteX35" fmla="*/ 282791 w 404252"/>
                <a:gd name="connsiteY35" fmla="*/ 116439 h 194617"/>
                <a:gd name="connsiteX36" fmla="*/ 259923 w 404252"/>
                <a:gd name="connsiteY36" fmla="*/ 104278 h 194617"/>
                <a:gd name="connsiteX37" fmla="*/ 287154 w 404252"/>
                <a:gd name="connsiteY37" fmla="*/ 98351 h 194617"/>
                <a:gd name="connsiteX38" fmla="*/ 311896 w 404252"/>
                <a:gd name="connsiteY38" fmla="*/ 84772 h 194617"/>
                <a:gd name="connsiteX39" fmla="*/ 319603 w 404252"/>
                <a:gd name="connsiteY39" fmla="*/ 75501 h 194617"/>
                <a:gd name="connsiteX40" fmla="*/ 283500 w 404252"/>
                <a:gd name="connsiteY40" fmla="*/ 88626 h 194617"/>
                <a:gd name="connsiteX41" fmla="*/ 251142 w 404252"/>
                <a:gd name="connsiteY41" fmla="*/ 99551 h 194617"/>
                <a:gd name="connsiteX42" fmla="*/ 207150 w 404252"/>
                <a:gd name="connsiteY42" fmla="*/ 75992 h 194617"/>
                <a:gd name="connsiteX43" fmla="*/ 187226 w 404252"/>
                <a:gd name="connsiteY43" fmla="*/ 65593 h 194617"/>
                <a:gd name="connsiteX44" fmla="*/ 191353 w 404252"/>
                <a:gd name="connsiteY44" fmla="*/ 65266 h 194617"/>
                <a:gd name="connsiteX45" fmla="*/ 226837 w 404252"/>
                <a:gd name="connsiteY45" fmla="*/ 56159 h 194617"/>
                <a:gd name="connsiteX46" fmla="*/ 259014 w 404252"/>
                <a:gd name="connsiteY46" fmla="*/ 38762 h 194617"/>
                <a:gd name="connsiteX47" fmla="*/ 269739 w 404252"/>
                <a:gd name="connsiteY47" fmla="*/ 27673 h 194617"/>
                <a:gd name="connsiteX48" fmla="*/ 222911 w 404252"/>
                <a:gd name="connsiteY48" fmla="*/ 46233 h 194617"/>
                <a:gd name="connsiteX49" fmla="*/ 179336 w 404252"/>
                <a:gd name="connsiteY49" fmla="*/ 61594 h 194617"/>
                <a:gd name="connsiteX50" fmla="*/ 129781 w 404252"/>
                <a:gd name="connsiteY50" fmla="*/ 37998 h 194617"/>
                <a:gd name="connsiteX51" fmla="*/ 120328 w 404252"/>
                <a:gd name="connsiteY51" fmla="*/ 33872 h 194617"/>
                <a:gd name="connsiteX52" fmla="*/ 125364 w 404252"/>
                <a:gd name="connsiteY52" fmla="*/ 33672 h 194617"/>
                <a:gd name="connsiteX53" fmla="*/ 140670 w 404252"/>
                <a:gd name="connsiteY53" fmla="*/ 31417 h 194617"/>
                <a:gd name="connsiteX54" fmla="*/ 158885 w 404252"/>
                <a:gd name="connsiteY54" fmla="*/ 26109 h 194617"/>
                <a:gd name="connsiteX55" fmla="*/ 189407 w 404252"/>
                <a:gd name="connsiteY55" fmla="*/ 10439 h 194617"/>
                <a:gd name="connsiteX56" fmla="*/ 199678 w 404252"/>
                <a:gd name="connsiteY56" fmla="*/ 314 h 194617"/>
                <a:gd name="connsiteX57" fmla="*/ 155650 w 404252"/>
                <a:gd name="connsiteY57" fmla="*/ 17329 h 194617"/>
                <a:gd name="connsiteX58" fmla="*/ 112748 w 404252"/>
                <a:gd name="connsiteY58" fmla="*/ 30763 h 194617"/>
                <a:gd name="connsiteX59" fmla="*/ 63665 w 404252"/>
                <a:gd name="connsiteY59" fmla="*/ 13257 h 194617"/>
                <a:gd name="connsiteX60" fmla="*/ 17400 w 404252"/>
                <a:gd name="connsiteY60" fmla="*/ 2186 h 194617"/>
                <a:gd name="connsiteX61" fmla="*/ 3 w 404252"/>
                <a:gd name="connsiteY61" fmla="*/ 659 h 194617"/>
                <a:gd name="connsiteX62" fmla="*/ 16419 w 404252"/>
                <a:gd name="connsiteY62" fmla="*/ 6549 h 194617"/>
                <a:gd name="connsiteX63" fmla="*/ 61138 w 404252"/>
                <a:gd name="connsiteY63" fmla="*/ 21037 h 194617"/>
                <a:gd name="connsiteX64" fmla="*/ 106367 w 404252"/>
                <a:gd name="connsiteY64" fmla="*/ 39107 h 194617"/>
                <a:gd name="connsiteX65" fmla="*/ 125636 w 404252"/>
                <a:gd name="connsiteY65" fmla="*/ 100278 h 19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04252" h="194617">
                  <a:moveTo>
                    <a:pt x="125655" y="100297"/>
                  </a:moveTo>
                  <a:cubicBezTo>
                    <a:pt x="137671" y="138981"/>
                    <a:pt x="145778" y="170957"/>
                    <a:pt x="148505" y="170430"/>
                  </a:cubicBezTo>
                  <a:cubicBezTo>
                    <a:pt x="151050" y="169994"/>
                    <a:pt x="147124" y="136727"/>
                    <a:pt x="134944" y="97424"/>
                  </a:cubicBezTo>
                  <a:cubicBezTo>
                    <a:pt x="127818" y="74192"/>
                    <a:pt x="119474" y="54359"/>
                    <a:pt x="113348" y="42197"/>
                  </a:cubicBezTo>
                  <a:cubicBezTo>
                    <a:pt x="117311" y="43979"/>
                    <a:pt x="121310" y="45815"/>
                    <a:pt x="125382" y="47742"/>
                  </a:cubicBezTo>
                  <a:cubicBezTo>
                    <a:pt x="141143" y="55086"/>
                    <a:pt x="157776" y="63394"/>
                    <a:pt x="175028" y="72301"/>
                  </a:cubicBezTo>
                  <a:cubicBezTo>
                    <a:pt x="179900" y="83899"/>
                    <a:pt x="188753" y="103169"/>
                    <a:pt x="196679" y="125874"/>
                  </a:cubicBezTo>
                  <a:cubicBezTo>
                    <a:pt x="209531" y="161941"/>
                    <a:pt x="215403" y="192735"/>
                    <a:pt x="218330" y="192335"/>
                  </a:cubicBezTo>
                  <a:cubicBezTo>
                    <a:pt x="219639" y="192154"/>
                    <a:pt x="219875" y="184119"/>
                    <a:pt x="218184" y="171357"/>
                  </a:cubicBezTo>
                  <a:cubicBezTo>
                    <a:pt x="216512" y="158596"/>
                    <a:pt x="212713" y="141108"/>
                    <a:pt x="206150" y="122547"/>
                  </a:cubicBezTo>
                  <a:cubicBezTo>
                    <a:pt x="202860" y="113276"/>
                    <a:pt x="199206" y="104623"/>
                    <a:pt x="195552" y="96915"/>
                  </a:cubicBezTo>
                  <a:cubicBezTo>
                    <a:pt x="191934" y="89462"/>
                    <a:pt x="188389" y="82900"/>
                    <a:pt x="185063" y="77519"/>
                  </a:cubicBezTo>
                  <a:cubicBezTo>
                    <a:pt x="190571" y="80391"/>
                    <a:pt x="196115" y="83299"/>
                    <a:pt x="201714" y="86281"/>
                  </a:cubicBezTo>
                  <a:cubicBezTo>
                    <a:pt x="216530" y="94116"/>
                    <a:pt x="230946" y="101787"/>
                    <a:pt x="244889" y="109059"/>
                  </a:cubicBezTo>
                  <a:cubicBezTo>
                    <a:pt x="248488" y="117203"/>
                    <a:pt x="256087" y="131328"/>
                    <a:pt x="263304" y="148125"/>
                  </a:cubicBezTo>
                  <a:cubicBezTo>
                    <a:pt x="274375" y="173357"/>
                    <a:pt x="280465" y="195153"/>
                    <a:pt x="283428" y="194608"/>
                  </a:cubicBezTo>
                  <a:cubicBezTo>
                    <a:pt x="284809" y="194335"/>
                    <a:pt x="285064" y="188427"/>
                    <a:pt x="283555" y="179101"/>
                  </a:cubicBezTo>
                  <a:cubicBezTo>
                    <a:pt x="282064" y="169812"/>
                    <a:pt x="278647" y="157160"/>
                    <a:pt x="272902" y="143944"/>
                  </a:cubicBezTo>
                  <a:cubicBezTo>
                    <a:pt x="267903" y="132437"/>
                    <a:pt x="262013" y="122511"/>
                    <a:pt x="256760" y="115239"/>
                  </a:cubicBezTo>
                  <a:cubicBezTo>
                    <a:pt x="263958" y="118948"/>
                    <a:pt x="271030" y="122547"/>
                    <a:pt x="277901" y="125965"/>
                  </a:cubicBezTo>
                  <a:cubicBezTo>
                    <a:pt x="289372" y="131728"/>
                    <a:pt x="300425" y="136963"/>
                    <a:pt x="310896" y="141690"/>
                  </a:cubicBezTo>
                  <a:cubicBezTo>
                    <a:pt x="311278" y="142689"/>
                    <a:pt x="311750" y="143835"/>
                    <a:pt x="312259" y="145143"/>
                  </a:cubicBezTo>
                  <a:cubicBezTo>
                    <a:pt x="313950" y="149488"/>
                    <a:pt x="316731" y="155578"/>
                    <a:pt x="319858" y="162050"/>
                  </a:cubicBezTo>
                  <a:cubicBezTo>
                    <a:pt x="326148" y="175011"/>
                    <a:pt x="331601" y="185646"/>
                    <a:pt x="334255" y="184864"/>
                  </a:cubicBezTo>
                  <a:cubicBezTo>
                    <a:pt x="336855" y="184137"/>
                    <a:pt x="335473" y="171539"/>
                    <a:pt x="328784" y="157759"/>
                  </a:cubicBezTo>
                  <a:cubicBezTo>
                    <a:pt x="326748" y="153560"/>
                    <a:pt x="324548" y="149906"/>
                    <a:pt x="322348" y="146761"/>
                  </a:cubicBezTo>
                  <a:cubicBezTo>
                    <a:pt x="329238" y="149743"/>
                    <a:pt x="335855" y="152506"/>
                    <a:pt x="342072" y="154996"/>
                  </a:cubicBezTo>
                  <a:cubicBezTo>
                    <a:pt x="379466" y="169776"/>
                    <a:pt x="403898" y="174920"/>
                    <a:pt x="404244" y="173611"/>
                  </a:cubicBezTo>
                  <a:cubicBezTo>
                    <a:pt x="404789" y="171830"/>
                    <a:pt x="381411" y="163940"/>
                    <a:pt x="345308" y="147416"/>
                  </a:cubicBezTo>
                  <a:cubicBezTo>
                    <a:pt x="338836" y="144416"/>
                    <a:pt x="331947" y="141162"/>
                    <a:pt x="324693" y="137672"/>
                  </a:cubicBezTo>
                  <a:cubicBezTo>
                    <a:pt x="328711" y="137145"/>
                    <a:pt x="333256" y="136109"/>
                    <a:pt x="337964" y="134436"/>
                  </a:cubicBezTo>
                  <a:cubicBezTo>
                    <a:pt x="345235" y="131855"/>
                    <a:pt x="351325" y="128310"/>
                    <a:pt x="355270" y="125129"/>
                  </a:cubicBezTo>
                  <a:cubicBezTo>
                    <a:pt x="359233" y="121947"/>
                    <a:pt x="361087" y="119221"/>
                    <a:pt x="360378" y="118094"/>
                  </a:cubicBezTo>
                  <a:cubicBezTo>
                    <a:pt x="358815" y="115767"/>
                    <a:pt x="348017" y="120439"/>
                    <a:pt x="334655" y="125111"/>
                  </a:cubicBezTo>
                  <a:cubicBezTo>
                    <a:pt x="326257" y="128128"/>
                    <a:pt x="318640" y="130510"/>
                    <a:pt x="314241" y="132546"/>
                  </a:cubicBezTo>
                  <a:cubicBezTo>
                    <a:pt x="304279" y="127619"/>
                    <a:pt x="293753" y="122256"/>
                    <a:pt x="282791" y="116439"/>
                  </a:cubicBezTo>
                  <a:cubicBezTo>
                    <a:pt x="275375" y="112549"/>
                    <a:pt x="267740" y="108477"/>
                    <a:pt x="259923" y="104278"/>
                  </a:cubicBezTo>
                  <a:cubicBezTo>
                    <a:pt x="267140" y="103969"/>
                    <a:pt x="276956" y="102187"/>
                    <a:pt x="287154" y="98351"/>
                  </a:cubicBezTo>
                  <a:cubicBezTo>
                    <a:pt x="297553" y="94461"/>
                    <a:pt x="306224" y="89244"/>
                    <a:pt x="311896" y="84772"/>
                  </a:cubicBezTo>
                  <a:cubicBezTo>
                    <a:pt x="317604" y="80282"/>
                    <a:pt x="320403" y="76646"/>
                    <a:pt x="319603" y="75501"/>
                  </a:cubicBezTo>
                  <a:cubicBezTo>
                    <a:pt x="317858" y="73065"/>
                    <a:pt x="302879" y="81445"/>
                    <a:pt x="283500" y="88626"/>
                  </a:cubicBezTo>
                  <a:cubicBezTo>
                    <a:pt x="269576" y="93970"/>
                    <a:pt x="257014" y="97097"/>
                    <a:pt x="251142" y="99551"/>
                  </a:cubicBezTo>
                  <a:cubicBezTo>
                    <a:pt x="237036" y="91971"/>
                    <a:pt x="222347" y="84045"/>
                    <a:pt x="207150" y="75992"/>
                  </a:cubicBezTo>
                  <a:cubicBezTo>
                    <a:pt x="200442" y="72447"/>
                    <a:pt x="193807" y="68975"/>
                    <a:pt x="187226" y="65593"/>
                  </a:cubicBezTo>
                  <a:cubicBezTo>
                    <a:pt x="188517" y="65521"/>
                    <a:pt x="189880" y="65412"/>
                    <a:pt x="191353" y="65266"/>
                  </a:cubicBezTo>
                  <a:cubicBezTo>
                    <a:pt x="200696" y="64321"/>
                    <a:pt x="213494" y="61449"/>
                    <a:pt x="226837" y="56159"/>
                  </a:cubicBezTo>
                  <a:cubicBezTo>
                    <a:pt x="240199" y="50905"/>
                    <a:pt x="251451" y="44270"/>
                    <a:pt x="259014" y="38762"/>
                  </a:cubicBezTo>
                  <a:cubicBezTo>
                    <a:pt x="266576" y="33217"/>
                    <a:pt x="270539" y="28854"/>
                    <a:pt x="269739" y="27673"/>
                  </a:cubicBezTo>
                  <a:cubicBezTo>
                    <a:pt x="267994" y="25109"/>
                    <a:pt x="248361" y="36235"/>
                    <a:pt x="222911" y="46233"/>
                  </a:cubicBezTo>
                  <a:cubicBezTo>
                    <a:pt x="203678" y="53995"/>
                    <a:pt x="186426" y="58522"/>
                    <a:pt x="179336" y="61594"/>
                  </a:cubicBezTo>
                  <a:cubicBezTo>
                    <a:pt x="162230" y="52941"/>
                    <a:pt x="145633" y="44961"/>
                    <a:pt x="129781" y="37998"/>
                  </a:cubicBezTo>
                  <a:cubicBezTo>
                    <a:pt x="126600" y="36562"/>
                    <a:pt x="123437" y="35199"/>
                    <a:pt x="120328" y="33872"/>
                  </a:cubicBezTo>
                  <a:cubicBezTo>
                    <a:pt x="121855" y="33872"/>
                    <a:pt x="123510" y="33799"/>
                    <a:pt x="125364" y="33672"/>
                  </a:cubicBezTo>
                  <a:cubicBezTo>
                    <a:pt x="129763" y="33399"/>
                    <a:pt x="134962" y="32581"/>
                    <a:pt x="140670" y="31417"/>
                  </a:cubicBezTo>
                  <a:cubicBezTo>
                    <a:pt x="146360" y="30163"/>
                    <a:pt x="152559" y="28418"/>
                    <a:pt x="158885" y="26109"/>
                  </a:cubicBezTo>
                  <a:cubicBezTo>
                    <a:pt x="171556" y="21492"/>
                    <a:pt x="182227" y="15475"/>
                    <a:pt x="189407" y="10439"/>
                  </a:cubicBezTo>
                  <a:cubicBezTo>
                    <a:pt x="196588" y="5367"/>
                    <a:pt x="200369" y="1350"/>
                    <a:pt x="199678" y="314"/>
                  </a:cubicBezTo>
                  <a:cubicBezTo>
                    <a:pt x="198151" y="-1959"/>
                    <a:pt x="179773" y="8567"/>
                    <a:pt x="155650" y="17329"/>
                  </a:cubicBezTo>
                  <a:cubicBezTo>
                    <a:pt x="135853" y="24746"/>
                    <a:pt x="118256" y="28236"/>
                    <a:pt x="112748" y="30763"/>
                  </a:cubicBezTo>
                  <a:cubicBezTo>
                    <a:pt x="94933" y="23528"/>
                    <a:pt x="78263" y="17874"/>
                    <a:pt x="63665" y="13257"/>
                  </a:cubicBezTo>
                  <a:cubicBezTo>
                    <a:pt x="44396" y="7494"/>
                    <a:pt x="28471" y="4077"/>
                    <a:pt x="17400" y="2186"/>
                  </a:cubicBezTo>
                  <a:cubicBezTo>
                    <a:pt x="6384" y="277"/>
                    <a:pt x="167" y="-104"/>
                    <a:pt x="3" y="659"/>
                  </a:cubicBezTo>
                  <a:cubicBezTo>
                    <a:pt x="-160" y="1459"/>
                    <a:pt x="5748" y="3350"/>
                    <a:pt x="16419" y="6549"/>
                  </a:cubicBezTo>
                  <a:cubicBezTo>
                    <a:pt x="27071" y="9767"/>
                    <a:pt x="42487" y="14366"/>
                    <a:pt x="61138" y="21037"/>
                  </a:cubicBezTo>
                  <a:cubicBezTo>
                    <a:pt x="74609" y="26091"/>
                    <a:pt x="89933" y="31963"/>
                    <a:pt x="106367" y="39107"/>
                  </a:cubicBezTo>
                  <a:cubicBezTo>
                    <a:pt x="109766" y="51341"/>
                    <a:pt x="117583" y="74010"/>
                    <a:pt x="125636" y="1002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8" name="!!shadow">
            <a:extLst>
              <a:ext uri="{FF2B5EF4-FFF2-40B4-BE49-F238E27FC236}">
                <a16:creationId xmlns:a16="http://schemas.microsoft.com/office/drawing/2014/main" id="{6751EF3F-54D4-9D8F-67D9-3D045B97ED90}"/>
              </a:ext>
            </a:extLst>
          </p:cNvPr>
          <p:cNvSpPr/>
          <p:nvPr/>
        </p:nvSpPr>
        <p:spPr>
          <a:xfrm>
            <a:off x="1241062" y="478119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carol">
            <a:extLst>
              <a:ext uri="{FF2B5EF4-FFF2-40B4-BE49-F238E27FC236}">
                <a16:creationId xmlns:a16="http://schemas.microsoft.com/office/drawing/2014/main" id="{DC876C28-CD16-CCB4-CB23-5F6406207E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" r="15"/>
          <a:stretch/>
        </p:blipFill>
        <p:spPr>
          <a:xfrm>
            <a:off x="-516898" y="747707"/>
            <a:ext cx="6374891" cy="6376826"/>
          </a:xfrm>
          <a:prstGeom prst="rect">
            <a:avLst/>
          </a:prstGeom>
        </p:spPr>
      </p:pic>
      <p:grpSp>
        <p:nvGrpSpPr>
          <p:cNvPr id="29" name="!!back">
            <a:extLst>
              <a:ext uri="{FF2B5EF4-FFF2-40B4-BE49-F238E27FC236}">
                <a16:creationId xmlns:a16="http://schemas.microsoft.com/office/drawing/2014/main" id="{D9BE46F8-59F1-FB44-BD0E-2B7708911651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081C1AA-E7F1-E791-9DD1-6DD3C21C5748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2" name="!!1">
                <a:extLst>
                  <a:ext uri="{FF2B5EF4-FFF2-40B4-BE49-F238E27FC236}">
                    <a16:creationId xmlns:a16="http://schemas.microsoft.com/office/drawing/2014/main" id="{BE745923-2ED0-6284-43FC-F0E8609665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rrow: Left 32">
                <a:extLst>
                  <a:ext uri="{FF2B5EF4-FFF2-40B4-BE49-F238E27FC236}">
                    <a16:creationId xmlns:a16="http://schemas.microsoft.com/office/drawing/2014/main" id="{5BAD5A34-3517-4E6B-B3E3-430C131FAC95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5438EB2-D796-BF09-1CF1-8BE92AA536F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5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1E49C8A0-3093-123B-6B2F-23CCF3BF8CFE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1" name="!!back">
              <a:hlinkClick r:id="rId5" action="ppaction://hlinksldjump"/>
              <a:extLst>
                <a:ext uri="{FF2B5EF4-FFF2-40B4-BE49-F238E27FC236}">
                  <a16:creationId xmlns:a16="http://schemas.microsoft.com/office/drawing/2014/main" id="{0571EDFE-A15F-63B6-409C-BFE494ED1784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38" name="!!name">
            <a:extLst>
              <a:ext uri="{FF2B5EF4-FFF2-40B4-BE49-F238E27FC236}">
                <a16:creationId xmlns:a16="http://schemas.microsoft.com/office/drawing/2014/main" id="{11C86E57-CE53-7349-183D-FAE733807226}"/>
              </a:ext>
            </a:extLst>
          </p:cNvPr>
          <p:cNvGrpSpPr>
            <a:grpSpLocks noChangeAspect="1"/>
          </p:cNvGrpSpPr>
          <p:nvPr/>
        </p:nvGrpSpPr>
        <p:grpSpPr>
          <a:xfrm>
            <a:off x="1694178" y="202437"/>
            <a:ext cx="1894057" cy="1008000"/>
            <a:chOff x="1721888" y="147386"/>
            <a:chExt cx="1991129" cy="1059661"/>
          </a:xfrm>
          <a:solidFill>
            <a:schemeClr val="tx1"/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705F5DB-4A5E-23F9-A357-F0FC87F7C554}"/>
                </a:ext>
              </a:extLst>
            </p:cNvPr>
            <p:cNvSpPr/>
            <p:nvPr/>
          </p:nvSpPr>
          <p:spPr>
            <a:xfrm>
              <a:off x="2291184" y="341905"/>
              <a:ext cx="1421833" cy="761081"/>
            </a:xfrm>
            <a:custGeom>
              <a:avLst/>
              <a:gdLst>
                <a:gd name="connsiteX0" fmla="*/ 712749 w 1335646"/>
                <a:gd name="connsiteY0" fmla="*/ 398097 h 714947"/>
                <a:gd name="connsiteX1" fmla="*/ 658588 w 1335646"/>
                <a:gd name="connsiteY1" fmla="*/ 442608 h 714947"/>
                <a:gd name="connsiteX2" fmla="*/ 539061 w 1335646"/>
                <a:gd name="connsiteY2" fmla="*/ 414594 h 714947"/>
                <a:gd name="connsiteX3" fmla="*/ 523497 w 1335646"/>
                <a:gd name="connsiteY3" fmla="*/ 407746 h 714947"/>
                <a:gd name="connsiteX4" fmla="*/ 483655 w 1335646"/>
                <a:gd name="connsiteY4" fmla="*/ 622521 h 714947"/>
                <a:gd name="connsiteX5" fmla="*/ 467780 w 1335646"/>
                <a:gd name="connsiteY5" fmla="*/ 695047 h 714947"/>
                <a:gd name="connsiteX6" fmla="*/ 440700 w 1335646"/>
                <a:gd name="connsiteY6" fmla="*/ 714346 h 714947"/>
                <a:gd name="connsiteX7" fmla="*/ 426070 w 1335646"/>
                <a:gd name="connsiteY7" fmla="*/ 688199 h 714947"/>
                <a:gd name="connsiteX8" fmla="*/ 417666 w 1335646"/>
                <a:gd name="connsiteY8" fmla="*/ 531008 h 714947"/>
                <a:gd name="connsiteX9" fmla="*/ 367863 w 1335646"/>
                <a:gd name="connsiteY9" fmla="*/ 601044 h 714947"/>
                <a:gd name="connsiteX10" fmla="*/ 291913 w 1335646"/>
                <a:gd name="connsiteY10" fmla="*/ 645555 h 714947"/>
                <a:gd name="connsiteX11" fmla="*/ 243978 w 1335646"/>
                <a:gd name="connsiteY11" fmla="*/ 572407 h 714947"/>
                <a:gd name="connsiteX12" fmla="*/ 236819 w 1335646"/>
                <a:gd name="connsiteY12" fmla="*/ 479649 h 714947"/>
                <a:gd name="connsiteX13" fmla="*/ 209738 w 1335646"/>
                <a:gd name="connsiteY13" fmla="*/ 530075 h 714947"/>
                <a:gd name="connsiteX14" fmla="*/ 121649 w 1335646"/>
                <a:gd name="connsiteY14" fmla="*/ 667033 h 714947"/>
                <a:gd name="connsiteX15" fmla="*/ 46945 w 1335646"/>
                <a:gd name="connsiteY15" fmla="*/ 696603 h 714947"/>
                <a:gd name="connsiteX16" fmla="*/ 2122 w 1335646"/>
                <a:gd name="connsiteY16" fmla="*/ 625012 h 714947"/>
                <a:gd name="connsiteX17" fmla="*/ 8659 w 1335646"/>
                <a:gd name="connsiteY17" fmla="*/ 480583 h 714947"/>
                <a:gd name="connsiteX18" fmla="*/ 76515 w 1335646"/>
                <a:gd name="connsiteY18" fmla="*/ 285417 h 714947"/>
                <a:gd name="connsiteX19" fmla="*/ 128186 w 1335646"/>
                <a:gd name="connsiteY19" fmla="*/ 222541 h 714947"/>
                <a:gd name="connsiteX20" fmla="*/ 242733 w 1335646"/>
                <a:gd name="connsiteY20" fmla="*/ 255535 h 714947"/>
                <a:gd name="connsiteX21" fmla="*/ 272303 w 1335646"/>
                <a:gd name="connsiteY21" fmla="*/ 302226 h 714947"/>
                <a:gd name="connsiteX22" fmla="*/ 281953 w 1335646"/>
                <a:gd name="connsiteY22" fmla="*/ 339267 h 714947"/>
                <a:gd name="connsiteX23" fmla="*/ 276039 w 1335646"/>
                <a:gd name="connsiteY23" fmla="*/ 506418 h 714947"/>
                <a:gd name="connsiteX24" fmla="*/ 300006 w 1335646"/>
                <a:gd name="connsiteY24" fmla="*/ 606335 h 714947"/>
                <a:gd name="connsiteX25" fmla="*/ 367552 w 1335646"/>
                <a:gd name="connsiteY25" fmla="*/ 531942 h 714947"/>
                <a:gd name="connsiteX26" fmla="*/ 433852 w 1335646"/>
                <a:gd name="connsiteY26" fmla="*/ 371016 h 714947"/>
                <a:gd name="connsiteX27" fmla="*/ 440077 w 1335646"/>
                <a:gd name="connsiteY27" fmla="*/ 349850 h 714947"/>
                <a:gd name="connsiteX28" fmla="*/ 467469 w 1335646"/>
                <a:gd name="connsiteY28" fmla="*/ 326816 h 714947"/>
                <a:gd name="connsiteX29" fmla="*/ 480542 w 1335646"/>
                <a:gd name="connsiteY29" fmla="*/ 360433 h 714947"/>
                <a:gd name="connsiteX30" fmla="*/ 474317 w 1335646"/>
                <a:gd name="connsiteY30" fmla="*/ 454125 h 714947"/>
                <a:gd name="connsiteX31" fmla="*/ 502642 w 1335646"/>
                <a:gd name="connsiteY31" fmla="*/ 312809 h 714947"/>
                <a:gd name="connsiteX32" fmla="*/ 530034 w 1335646"/>
                <a:gd name="connsiteY32" fmla="*/ 278881 h 714947"/>
                <a:gd name="connsiteX33" fmla="*/ 555558 w 1335646"/>
                <a:gd name="connsiteY33" fmla="*/ 313743 h 714947"/>
                <a:gd name="connsiteX34" fmla="*/ 572678 w 1335646"/>
                <a:gd name="connsiteY34" fmla="*/ 389692 h 714947"/>
                <a:gd name="connsiteX35" fmla="*/ 630574 w 1335646"/>
                <a:gd name="connsiteY35" fmla="*/ 412726 h 714947"/>
                <a:gd name="connsiteX36" fmla="*/ 763486 w 1335646"/>
                <a:gd name="connsiteY36" fmla="*/ 296000 h 714947"/>
                <a:gd name="connsiteX37" fmla="*/ 789321 w 1335646"/>
                <a:gd name="connsiteY37" fmla="*/ 264562 h 714947"/>
                <a:gd name="connsiteX38" fmla="*/ 862780 w 1335646"/>
                <a:gd name="connsiteY38" fmla="*/ 271410 h 714947"/>
                <a:gd name="connsiteX39" fmla="*/ 887682 w 1335646"/>
                <a:gd name="connsiteY39" fmla="*/ 366347 h 714947"/>
                <a:gd name="connsiteX40" fmla="*/ 897954 w 1335646"/>
                <a:gd name="connsiteY40" fmla="*/ 403077 h 714947"/>
                <a:gd name="connsiteX41" fmla="*/ 938419 w 1335646"/>
                <a:gd name="connsiteY41" fmla="*/ 390937 h 714947"/>
                <a:gd name="connsiteX42" fmla="*/ 1076000 w 1335646"/>
                <a:gd name="connsiteY42" fmla="*/ 178652 h 714947"/>
                <a:gd name="connsiteX43" fmla="*/ 1116153 w 1335646"/>
                <a:gd name="connsiteY43" fmla="*/ 35780 h 714947"/>
                <a:gd name="connsiteX44" fmla="*/ 1151638 w 1335646"/>
                <a:gd name="connsiteY44" fmla="*/ 918 h 714947"/>
                <a:gd name="connsiteX45" fmla="*/ 1165334 w 1335646"/>
                <a:gd name="connsiteY45" fmla="*/ 47297 h 714947"/>
                <a:gd name="connsiteX46" fmla="*/ 1121134 w 1335646"/>
                <a:gd name="connsiteY46" fmla="*/ 184877 h 714947"/>
                <a:gd name="connsiteX47" fmla="*/ 1090318 w 1335646"/>
                <a:gd name="connsiteY47" fmla="*/ 532565 h 714947"/>
                <a:gd name="connsiteX48" fmla="*/ 1096232 w 1335646"/>
                <a:gd name="connsiteY48" fmla="*/ 554042 h 714947"/>
                <a:gd name="connsiteX49" fmla="*/ 1155996 w 1335646"/>
                <a:gd name="connsiteY49" fmla="*/ 646178 h 714947"/>
                <a:gd name="connsiteX50" fmla="*/ 1232257 w 1335646"/>
                <a:gd name="connsiteY50" fmla="*/ 588904 h 714947"/>
                <a:gd name="connsiteX51" fmla="*/ 1288285 w 1335646"/>
                <a:gd name="connsiteY51" fmla="*/ 529141 h 714947"/>
                <a:gd name="connsiteX52" fmla="*/ 1330306 w 1335646"/>
                <a:gd name="connsiteY52" fmla="*/ 526028 h 714947"/>
                <a:gd name="connsiteX53" fmla="*/ 1316299 w 1335646"/>
                <a:gd name="connsiteY53" fmla="*/ 560268 h 714947"/>
                <a:gd name="connsiteX54" fmla="*/ 1259337 w 1335646"/>
                <a:gd name="connsiteY54" fmla="*/ 618786 h 714947"/>
                <a:gd name="connsiteX55" fmla="*/ 1226654 w 1335646"/>
                <a:gd name="connsiteY55" fmla="*/ 654271 h 714947"/>
                <a:gd name="connsiteX56" fmla="*/ 1085026 w 1335646"/>
                <a:gd name="connsiteY56" fmla="*/ 633105 h 714947"/>
                <a:gd name="connsiteX57" fmla="*/ 1046118 w 1335646"/>
                <a:gd name="connsiteY57" fmla="*/ 487431 h 714947"/>
                <a:gd name="connsiteX58" fmla="*/ 1046118 w 1335646"/>
                <a:gd name="connsiteY58" fmla="*/ 336154 h 714947"/>
                <a:gd name="connsiteX59" fmla="*/ 897331 w 1335646"/>
                <a:gd name="connsiteY59" fmla="*/ 447588 h 714947"/>
                <a:gd name="connsiteX60" fmla="*/ 852820 w 1335646"/>
                <a:gd name="connsiteY60" fmla="*/ 595752 h 714947"/>
                <a:gd name="connsiteX61" fmla="*/ 757572 w 1335646"/>
                <a:gd name="connsiteY61" fmla="*/ 653337 h 714947"/>
                <a:gd name="connsiteX62" fmla="*/ 704656 w 1335646"/>
                <a:gd name="connsiteY62" fmla="*/ 555910 h 714947"/>
                <a:gd name="connsiteX63" fmla="*/ 715550 w 1335646"/>
                <a:gd name="connsiteY63" fmla="*/ 437939 h 714947"/>
                <a:gd name="connsiteX64" fmla="*/ 713683 w 1335646"/>
                <a:gd name="connsiteY64" fmla="*/ 398719 h 714947"/>
                <a:gd name="connsiteX65" fmla="*/ 714928 w 1335646"/>
                <a:gd name="connsiteY65" fmla="*/ 400587 h 714947"/>
                <a:gd name="connsiteX66" fmla="*/ 713994 w 1335646"/>
                <a:gd name="connsiteY66" fmla="*/ 398408 h 714947"/>
                <a:gd name="connsiteX67" fmla="*/ 207248 w 1335646"/>
                <a:gd name="connsiteY67" fmla="*/ 420508 h 714947"/>
                <a:gd name="connsiteX68" fmla="*/ 168340 w 1335646"/>
                <a:gd name="connsiteY68" fmla="*/ 414905 h 714947"/>
                <a:gd name="connsiteX69" fmla="*/ 180479 w 1335646"/>
                <a:gd name="connsiteY69" fmla="*/ 383778 h 714947"/>
                <a:gd name="connsiteX70" fmla="*/ 208493 w 1335646"/>
                <a:gd name="connsiteY70" fmla="*/ 283550 h 714947"/>
                <a:gd name="connsiteX71" fmla="*/ 184837 w 1335646"/>
                <a:gd name="connsiteY71" fmla="*/ 244019 h 714947"/>
                <a:gd name="connsiteX72" fmla="*/ 143749 w 1335646"/>
                <a:gd name="connsiteY72" fmla="*/ 262072 h 714947"/>
                <a:gd name="connsiteX73" fmla="*/ 71535 w 1335646"/>
                <a:gd name="connsiteY73" fmla="*/ 394050 h 714947"/>
                <a:gd name="connsiteX74" fmla="*/ 39474 w 1335646"/>
                <a:gd name="connsiteY74" fmla="*/ 615362 h 714947"/>
                <a:gd name="connsiteX75" fmla="*/ 60018 w 1335646"/>
                <a:gd name="connsiteY75" fmla="*/ 656138 h 714947"/>
                <a:gd name="connsiteX76" fmla="*/ 98615 w 1335646"/>
                <a:gd name="connsiteY76" fmla="*/ 632482 h 714947"/>
                <a:gd name="connsiteX77" fmla="*/ 207559 w 1335646"/>
                <a:gd name="connsiteY77" fmla="*/ 420508 h 714947"/>
                <a:gd name="connsiteX78" fmla="*/ 744810 w 1335646"/>
                <a:gd name="connsiteY78" fmla="*/ 526339 h 714947"/>
                <a:gd name="connsiteX79" fmla="*/ 744810 w 1335646"/>
                <a:gd name="connsiteY79" fmla="*/ 570851 h 714947"/>
                <a:gd name="connsiteX80" fmla="*/ 747300 w 1335646"/>
                <a:gd name="connsiteY80" fmla="*/ 585480 h 714947"/>
                <a:gd name="connsiteX81" fmla="*/ 796791 w 1335646"/>
                <a:gd name="connsiteY81" fmla="*/ 598865 h 714947"/>
                <a:gd name="connsiteX82" fmla="*/ 852197 w 1335646"/>
                <a:gd name="connsiteY82" fmla="*/ 476536 h 714947"/>
                <a:gd name="connsiteX83" fmla="*/ 824183 w 1335646"/>
                <a:gd name="connsiteY83" fmla="*/ 371639 h 714947"/>
                <a:gd name="connsiteX84" fmla="*/ 803328 w 1335646"/>
                <a:gd name="connsiteY84" fmla="*/ 338955 h 714947"/>
                <a:gd name="connsiteX85" fmla="*/ 771890 w 1335646"/>
                <a:gd name="connsiteY85" fmla="*/ 370705 h 714947"/>
                <a:gd name="connsiteX86" fmla="*/ 744498 w 1335646"/>
                <a:gd name="connsiteY86" fmla="*/ 526651 h 714947"/>
                <a:gd name="connsiteX87" fmla="*/ 467158 w 1335646"/>
                <a:gd name="connsiteY87" fmla="*/ 470933 h 714947"/>
                <a:gd name="connsiteX88" fmla="*/ 464979 w 1335646"/>
                <a:gd name="connsiteY88" fmla="*/ 470933 h 714947"/>
                <a:gd name="connsiteX89" fmla="*/ 464668 w 1335646"/>
                <a:gd name="connsiteY89" fmla="*/ 480272 h 714947"/>
                <a:gd name="connsiteX90" fmla="*/ 467158 w 1335646"/>
                <a:gd name="connsiteY90" fmla="*/ 480894 h 714947"/>
                <a:gd name="connsiteX91" fmla="*/ 467158 w 1335646"/>
                <a:gd name="connsiteY91" fmla="*/ 470933 h 714947"/>
                <a:gd name="connsiteX92" fmla="*/ 826673 w 1335646"/>
                <a:gd name="connsiteY92" fmla="*/ 295067 h 714947"/>
                <a:gd name="connsiteX93" fmla="*/ 820759 w 1335646"/>
                <a:gd name="connsiteY93" fmla="*/ 292888 h 714947"/>
                <a:gd name="connsiteX94" fmla="*/ 817958 w 1335646"/>
                <a:gd name="connsiteY94" fmla="*/ 295067 h 714947"/>
                <a:gd name="connsiteX95" fmla="*/ 822627 w 1335646"/>
                <a:gd name="connsiteY95" fmla="*/ 298802 h 714947"/>
                <a:gd name="connsiteX96" fmla="*/ 826673 w 1335646"/>
                <a:gd name="connsiteY96" fmla="*/ 295378 h 71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335646" h="714947">
                  <a:moveTo>
                    <a:pt x="712749" y="398097"/>
                  </a:moveTo>
                  <a:cubicBezTo>
                    <a:pt x="698742" y="418018"/>
                    <a:pt x="678509" y="430469"/>
                    <a:pt x="658588" y="442608"/>
                  </a:cubicBezTo>
                  <a:cubicBezTo>
                    <a:pt x="607540" y="472801"/>
                    <a:pt x="572989" y="464397"/>
                    <a:pt x="539061" y="414594"/>
                  </a:cubicBezTo>
                  <a:cubicBezTo>
                    <a:pt x="536259" y="410547"/>
                    <a:pt x="534703" y="405567"/>
                    <a:pt x="523497" y="407746"/>
                  </a:cubicBezTo>
                  <a:cubicBezTo>
                    <a:pt x="510424" y="478093"/>
                    <a:pt x="497351" y="550307"/>
                    <a:pt x="483655" y="622521"/>
                  </a:cubicBezTo>
                  <a:cubicBezTo>
                    <a:pt x="478986" y="646800"/>
                    <a:pt x="474006" y="671079"/>
                    <a:pt x="467780" y="695047"/>
                  </a:cubicBezTo>
                  <a:cubicBezTo>
                    <a:pt x="464356" y="708120"/>
                    <a:pt x="455952" y="717458"/>
                    <a:pt x="440700" y="714346"/>
                  </a:cubicBezTo>
                  <a:cubicBezTo>
                    <a:pt x="426070" y="711544"/>
                    <a:pt x="426070" y="699405"/>
                    <a:pt x="426070" y="688199"/>
                  </a:cubicBezTo>
                  <a:cubicBezTo>
                    <a:pt x="426070" y="636528"/>
                    <a:pt x="426070" y="584858"/>
                    <a:pt x="417666" y="531008"/>
                  </a:cubicBezTo>
                  <a:cubicBezTo>
                    <a:pt x="401169" y="554354"/>
                    <a:pt x="385916" y="578944"/>
                    <a:pt x="367863" y="601044"/>
                  </a:cubicBezTo>
                  <a:cubicBezTo>
                    <a:pt x="348253" y="625012"/>
                    <a:pt x="327087" y="653337"/>
                    <a:pt x="291913" y="645555"/>
                  </a:cubicBezTo>
                  <a:cubicBezTo>
                    <a:pt x="256117" y="637462"/>
                    <a:pt x="251760" y="602600"/>
                    <a:pt x="243978" y="572407"/>
                  </a:cubicBezTo>
                  <a:cubicBezTo>
                    <a:pt x="236196" y="542525"/>
                    <a:pt x="243355" y="511710"/>
                    <a:pt x="236819" y="479649"/>
                  </a:cubicBezTo>
                  <a:cubicBezTo>
                    <a:pt x="220321" y="494590"/>
                    <a:pt x="217520" y="513889"/>
                    <a:pt x="209738" y="530075"/>
                  </a:cubicBezTo>
                  <a:cubicBezTo>
                    <a:pt x="186082" y="579566"/>
                    <a:pt x="160247" y="627502"/>
                    <a:pt x="121649" y="667033"/>
                  </a:cubicBezTo>
                  <a:cubicBezTo>
                    <a:pt x="101417" y="687888"/>
                    <a:pt x="79005" y="708432"/>
                    <a:pt x="46945" y="696603"/>
                  </a:cubicBezTo>
                  <a:cubicBezTo>
                    <a:pt x="14884" y="684775"/>
                    <a:pt x="4301" y="655516"/>
                    <a:pt x="2122" y="625012"/>
                  </a:cubicBezTo>
                  <a:cubicBezTo>
                    <a:pt x="-1613" y="576765"/>
                    <a:pt x="-991" y="528518"/>
                    <a:pt x="8659" y="480583"/>
                  </a:cubicBezTo>
                  <a:cubicBezTo>
                    <a:pt x="22354" y="412415"/>
                    <a:pt x="41342" y="346115"/>
                    <a:pt x="76515" y="285417"/>
                  </a:cubicBezTo>
                  <a:cubicBezTo>
                    <a:pt x="90522" y="261761"/>
                    <a:pt x="107020" y="239972"/>
                    <a:pt x="128186" y="222541"/>
                  </a:cubicBezTo>
                  <a:cubicBezTo>
                    <a:pt x="172697" y="185811"/>
                    <a:pt x="226235" y="201063"/>
                    <a:pt x="242733" y="255535"/>
                  </a:cubicBezTo>
                  <a:cubicBezTo>
                    <a:pt x="248336" y="274523"/>
                    <a:pt x="248647" y="293510"/>
                    <a:pt x="272303" y="302226"/>
                  </a:cubicBezTo>
                  <a:cubicBezTo>
                    <a:pt x="286933" y="307829"/>
                    <a:pt x="282575" y="326193"/>
                    <a:pt x="281953" y="339267"/>
                  </a:cubicBezTo>
                  <a:cubicBezTo>
                    <a:pt x="279151" y="394984"/>
                    <a:pt x="272303" y="450701"/>
                    <a:pt x="276039" y="506418"/>
                  </a:cubicBezTo>
                  <a:cubicBezTo>
                    <a:pt x="278217" y="540346"/>
                    <a:pt x="278217" y="575520"/>
                    <a:pt x="300006" y="606335"/>
                  </a:cubicBezTo>
                  <a:cubicBezTo>
                    <a:pt x="334246" y="589838"/>
                    <a:pt x="350743" y="560268"/>
                    <a:pt x="367552" y="531942"/>
                  </a:cubicBezTo>
                  <a:cubicBezTo>
                    <a:pt x="397433" y="481517"/>
                    <a:pt x="416421" y="426422"/>
                    <a:pt x="433852" y="371016"/>
                  </a:cubicBezTo>
                  <a:cubicBezTo>
                    <a:pt x="436031" y="363857"/>
                    <a:pt x="438210" y="357009"/>
                    <a:pt x="440077" y="349850"/>
                  </a:cubicBezTo>
                  <a:cubicBezTo>
                    <a:pt x="443812" y="335532"/>
                    <a:pt x="450660" y="322147"/>
                    <a:pt x="467469" y="326816"/>
                  </a:cubicBezTo>
                  <a:cubicBezTo>
                    <a:pt x="483655" y="331174"/>
                    <a:pt x="483966" y="345181"/>
                    <a:pt x="480542" y="360433"/>
                  </a:cubicBezTo>
                  <a:cubicBezTo>
                    <a:pt x="474006" y="387825"/>
                    <a:pt x="464045" y="414905"/>
                    <a:pt x="474317" y="454125"/>
                  </a:cubicBezTo>
                  <a:cubicBezTo>
                    <a:pt x="484900" y="400587"/>
                    <a:pt x="492993" y="356698"/>
                    <a:pt x="502642" y="312809"/>
                  </a:cubicBezTo>
                  <a:cubicBezTo>
                    <a:pt x="506066" y="297868"/>
                    <a:pt x="507623" y="279192"/>
                    <a:pt x="530034" y="278881"/>
                  </a:cubicBezTo>
                  <a:cubicBezTo>
                    <a:pt x="553690" y="278881"/>
                    <a:pt x="552757" y="299424"/>
                    <a:pt x="555558" y="313743"/>
                  </a:cubicBezTo>
                  <a:cubicBezTo>
                    <a:pt x="560538" y="339267"/>
                    <a:pt x="563340" y="365102"/>
                    <a:pt x="572678" y="389692"/>
                  </a:cubicBezTo>
                  <a:cubicBezTo>
                    <a:pt x="583572" y="419263"/>
                    <a:pt x="603805" y="429846"/>
                    <a:pt x="630574" y="412726"/>
                  </a:cubicBezTo>
                  <a:cubicBezTo>
                    <a:pt x="680377" y="380666"/>
                    <a:pt x="728935" y="346115"/>
                    <a:pt x="763486" y="296000"/>
                  </a:cubicBezTo>
                  <a:cubicBezTo>
                    <a:pt x="771267" y="284795"/>
                    <a:pt x="779360" y="273589"/>
                    <a:pt x="789321" y="264562"/>
                  </a:cubicBezTo>
                  <a:cubicBezTo>
                    <a:pt x="815468" y="240906"/>
                    <a:pt x="841614" y="243396"/>
                    <a:pt x="862780" y="271410"/>
                  </a:cubicBezTo>
                  <a:cubicBezTo>
                    <a:pt x="883635" y="299424"/>
                    <a:pt x="889549" y="331796"/>
                    <a:pt x="887682" y="366347"/>
                  </a:cubicBezTo>
                  <a:cubicBezTo>
                    <a:pt x="887059" y="379109"/>
                    <a:pt x="882390" y="395918"/>
                    <a:pt x="897954" y="403077"/>
                  </a:cubicBezTo>
                  <a:cubicBezTo>
                    <a:pt x="913517" y="410547"/>
                    <a:pt x="926902" y="400587"/>
                    <a:pt x="938419" y="390937"/>
                  </a:cubicBezTo>
                  <a:cubicBezTo>
                    <a:pt x="1005964" y="334286"/>
                    <a:pt x="1049230" y="261450"/>
                    <a:pt x="1076000" y="178652"/>
                  </a:cubicBezTo>
                  <a:cubicBezTo>
                    <a:pt x="1090940" y="131650"/>
                    <a:pt x="1101835" y="83093"/>
                    <a:pt x="1116153" y="35780"/>
                  </a:cubicBezTo>
                  <a:cubicBezTo>
                    <a:pt x="1121445" y="18971"/>
                    <a:pt x="1126736" y="-4997"/>
                    <a:pt x="1151638" y="918"/>
                  </a:cubicBezTo>
                  <a:cubicBezTo>
                    <a:pt x="1176851" y="7143"/>
                    <a:pt x="1168446" y="28932"/>
                    <a:pt x="1165334" y="47297"/>
                  </a:cubicBezTo>
                  <a:cubicBezTo>
                    <a:pt x="1156929" y="95232"/>
                    <a:pt x="1135763" y="138810"/>
                    <a:pt x="1121134" y="184877"/>
                  </a:cubicBezTo>
                  <a:cubicBezTo>
                    <a:pt x="1085649" y="298491"/>
                    <a:pt x="1071953" y="413971"/>
                    <a:pt x="1090318" y="532565"/>
                  </a:cubicBezTo>
                  <a:cubicBezTo>
                    <a:pt x="1091563" y="539724"/>
                    <a:pt x="1093742" y="546883"/>
                    <a:pt x="1096232" y="554042"/>
                  </a:cubicBezTo>
                  <a:cubicBezTo>
                    <a:pt x="1107749" y="590461"/>
                    <a:pt x="1115219" y="636840"/>
                    <a:pt x="1155996" y="646178"/>
                  </a:cubicBezTo>
                  <a:cubicBezTo>
                    <a:pt x="1191480" y="654271"/>
                    <a:pt x="1209534" y="612250"/>
                    <a:pt x="1232257" y="588904"/>
                  </a:cubicBezTo>
                  <a:cubicBezTo>
                    <a:pt x="1251244" y="569294"/>
                    <a:pt x="1268675" y="548128"/>
                    <a:pt x="1288285" y="529141"/>
                  </a:cubicBezTo>
                  <a:cubicBezTo>
                    <a:pt x="1300736" y="517001"/>
                    <a:pt x="1316922" y="509220"/>
                    <a:pt x="1330306" y="526028"/>
                  </a:cubicBezTo>
                  <a:cubicBezTo>
                    <a:pt x="1344002" y="542837"/>
                    <a:pt x="1328439" y="549996"/>
                    <a:pt x="1316299" y="560268"/>
                  </a:cubicBezTo>
                  <a:cubicBezTo>
                    <a:pt x="1295444" y="577699"/>
                    <a:pt x="1278013" y="598865"/>
                    <a:pt x="1259337" y="618786"/>
                  </a:cubicBezTo>
                  <a:cubicBezTo>
                    <a:pt x="1248131" y="630614"/>
                    <a:pt x="1238171" y="643376"/>
                    <a:pt x="1226654" y="654271"/>
                  </a:cubicBezTo>
                  <a:cubicBezTo>
                    <a:pt x="1170937" y="706564"/>
                    <a:pt x="1123001" y="699405"/>
                    <a:pt x="1085026" y="633105"/>
                  </a:cubicBezTo>
                  <a:cubicBezTo>
                    <a:pt x="1059191" y="588282"/>
                    <a:pt x="1047052" y="539101"/>
                    <a:pt x="1046118" y="487431"/>
                  </a:cubicBezTo>
                  <a:cubicBezTo>
                    <a:pt x="1045184" y="439495"/>
                    <a:pt x="1046118" y="391560"/>
                    <a:pt x="1046118" y="336154"/>
                  </a:cubicBezTo>
                  <a:cubicBezTo>
                    <a:pt x="1000050" y="385023"/>
                    <a:pt x="967678" y="441985"/>
                    <a:pt x="897331" y="447588"/>
                  </a:cubicBezTo>
                  <a:cubicBezTo>
                    <a:pt x="890795" y="500193"/>
                    <a:pt x="885192" y="552175"/>
                    <a:pt x="852820" y="595752"/>
                  </a:cubicBezTo>
                  <a:cubicBezTo>
                    <a:pt x="828852" y="627813"/>
                    <a:pt x="803951" y="665477"/>
                    <a:pt x="757572" y="653337"/>
                  </a:cubicBezTo>
                  <a:cubicBezTo>
                    <a:pt x="710570" y="640886"/>
                    <a:pt x="709014" y="595130"/>
                    <a:pt x="704656" y="555910"/>
                  </a:cubicBezTo>
                  <a:cubicBezTo>
                    <a:pt x="700298" y="516067"/>
                    <a:pt x="707768" y="476848"/>
                    <a:pt x="715550" y="437939"/>
                  </a:cubicBezTo>
                  <a:cubicBezTo>
                    <a:pt x="718040" y="424554"/>
                    <a:pt x="723021" y="411481"/>
                    <a:pt x="713683" y="398719"/>
                  </a:cubicBezTo>
                  <a:cubicBezTo>
                    <a:pt x="713994" y="399342"/>
                    <a:pt x="714616" y="399964"/>
                    <a:pt x="714928" y="400587"/>
                  </a:cubicBezTo>
                  <a:cubicBezTo>
                    <a:pt x="714928" y="399964"/>
                    <a:pt x="714305" y="399030"/>
                    <a:pt x="713994" y="398408"/>
                  </a:cubicBezTo>
                  <a:close/>
                  <a:moveTo>
                    <a:pt x="207248" y="420508"/>
                  </a:moveTo>
                  <a:cubicBezTo>
                    <a:pt x="189817" y="423621"/>
                    <a:pt x="176433" y="428290"/>
                    <a:pt x="168340" y="414905"/>
                  </a:cubicBezTo>
                  <a:cubicBezTo>
                    <a:pt x="159624" y="399964"/>
                    <a:pt x="172697" y="392494"/>
                    <a:pt x="180479" y="383778"/>
                  </a:cubicBezTo>
                  <a:cubicBezTo>
                    <a:pt x="206003" y="354830"/>
                    <a:pt x="213473" y="320591"/>
                    <a:pt x="208493" y="283550"/>
                  </a:cubicBezTo>
                  <a:cubicBezTo>
                    <a:pt x="206314" y="267675"/>
                    <a:pt x="201645" y="250555"/>
                    <a:pt x="184837" y="244019"/>
                  </a:cubicBezTo>
                  <a:cubicBezTo>
                    <a:pt x="166472" y="236859"/>
                    <a:pt x="154644" y="251178"/>
                    <a:pt x="143749" y="262072"/>
                  </a:cubicBezTo>
                  <a:cubicBezTo>
                    <a:pt x="107020" y="299113"/>
                    <a:pt x="86787" y="345492"/>
                    <a:pt x="71535" y="394050"/>
                  </a:cubicBezTo>
                  <a:cubicBezTo>
                    <a:pt x="48812" y="465953"/>
                    <a:pt x="29825" y="539101"/>
                    <a:pt x="39474" y="615362"/>
                  </a:cubicBezTo>
                  <a:cubicBezTo>
                    <a:pt x="41342" y="630303"/>
                    <a:pt x="41653" y="650536"/>
                    <a:pt x="60018" y="656138"/>
                  </a:cubicBezTo>
                  <a:cubicBezTo>
                    <a:pt x="78383" y="661741"/>
                    <a:pt x="88655" y="643999"/>
                    <a:pt x="98615" y="632482"/>
                  </a:cubicBezTo>
                  <a:cubicBezTo>
                    <a:pt x="149975" y="572407"/>
                    <a:pt x="182347" y="502060"/>
                    <a:pt x="207559" y="420508"/>
                  </a:cubicBezTo>
                  <a:close/>
                  <a:moveTo>
                    <a:pt x="744810" y="526339"/>
                  </a:moveTo>
                  <a:cubicBezTo>
                    <a:pt x="744810" y="541280"/>
                    <a:pt x="744810" y="555910"/>
                    <a:pt x="744810" y="570851"/>
                  </a:cubicBezTo>
                  <a:cubicBezTo>
                    <a:pt x="744810" y="575831"/>
                    <a:pt x="746054" y="580811"/>
                    <a:pt x="747300" y="585480"/>
                  </a:cubicBezTo>
                  <a:cubicBezTo>
                    <a:pt x="756949" y="618475"/>
                    <a:pt x="772201" y="623144"/>
                    <a:pt x="796791" y="598865"/>
                  </a:cubicBezTo>
                  <a:cubicBezTo>
                    <a:pt x="830720" y="565248"/>
                    <a:pt x="845038" y="523227"/>
                    <a:pt x="852197" y="476536"/>
                  </a:cubicBezTo>
                  <a:cubicBezTo>
                    <a:pt x="858423" y="435760"/>
                    <a:pt x="833832" y="406501"/>
                    <a:pt x="824183" y="371639"/>
                  </a:cubicBezTo>
                  <a:cubicBezTo>
                    <a:pt x="820448" y="358565"/>
                    <a:pt x="825739" y="338022"/>
                    <a:pt x="803328" y="338955"/>
                  </a:cubicBezTo>
                  <a:cubicBezTo>
                    <a:pt x="784963" y="339578"/>
                    <a:pt x="776870" y="353896"/>
                    <a:pt x="771890" y="370705"/>
                  </a:cubicBezTo>
                  <a:cubicBezTo>
                    <a:pt x="756326" y="421753"/>
                    <a:pt x="742942" y="472801"/>
                    <a:pt x="744498" y="526651"/>
                  </a:cubicBezTo>
                  <a:close/>
                  <a:moveTo>
                    <a:pt x="467158" y="470933"/>
                  </a:moveTo>
                  <a:cubicBezTo>
                    <a:pt x="467158" y="470933"/>
                    <a:pt x="465912" y="470933"/>
                    <a:pt x="464979" y="470933"/>
                  </a:cubicBezTo>
                  <a:cubicBezTo>
                    <a:pt x="464979" y="474046"/>
                    <a:pt x="464668" y="477159"/>
                    <a:pt x="464668" y="480272"/>
                  </a:cubicBezTo>
                  <a:cubicBezTo>
                    <a:pt x="464668" y="480272"/>
                    <a:pt x="466224" y="480583"/>
                    <a:pt x="467158" y="480894"/>
                  </a:cubicBezTo>
                  <a:lnTo>
                    <a:pt x="467158" y="470933"/>
                  </a:lnTo>
                  <a:close/>
                  <a:moveTo>
                    <a:pt x="826673" y="295067"/>
                  </a:moveTo>
                  <a:cubicBezTo>
                    <a:pt x="824806" y="294133"/>
                    <a:pt x="822938" y="293199"/>
                    <a:pt x="820759" y="292888"/>
                  </a:cubicBezTo>
                  <a:cubicBezTo>
                    <a:pt x="820137" y="292888"/>
                    <a:pt x="818891" y="294444"/>
                    <a:pt x="817958" y="295067"/>
                  </a:cubicBezTo>
                  <a:cubicBezTo>
                    <a:pt x="819514" y="296312"/>
                    <a:pt x="820759" y="298491"/>
                    <a:pt x="822627" y="298802"/>
                  </a:cubicBezTo>
                  <a:cubicBezTo>
                    <a:pt x="823872" y="298802"/>
                    <a:pt x="825117" y="296623"/>
                    <a:pt x="826673" y="2953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5F96FE27-E9B9-C99D-3FEA-DDA777A51AEC}"/>
                </a:ext>
              </a:extLst>
            </p:cNvPr>
            <p:cNvSpPr/>
            <p:nvPr/>
          </p:nvSpPr>
          <p:spPr>
            <a:xfrm rot="227628">
              <a:off x="1721888" y="147386"/>
              <a:ext cx="500009" cy="1059661"/>
            </a:xfrm>
            <a:custGeom>
              <a:avLst/>
              <a:gdLst>
                <a:gd name="connsiteX0" fmla="*/ 494297 w 500009"/>
                <a:gd name="connsiteY0" fmla="*/ 792486 h 1059661"/>
                <a:gd name="connsiteX1" fmla="*/ 480913 w 500009"/>
                <a:gd name="connsiteY1" fmla="*/ 848825 h 1059661"/>
                <a:gd name="connsiteX2" fmla="*/ 329014 w 500009"/>
                <a:gd name="connsiteY2" fmla="*/ 1011930 h 1059661"/>
                <a:gd name="connsiteX3" fmla="*/ 69415 w 500009"/>
                <a:gd name="connsiteY3" fmla="*/ 965862 h 1059661"/>
                <a:gd name="connsiteX4" fmla="*/ 3115 w 500009"/>
                <a:gd name="connsiteY4" fmla="*/ 594830 h 1059661"/>
                <a:gd name="connsiteX5" fmla="*/ 62256 w 500009"/>
                <a:gd name="connsiteY5" fmla="*/ 270799 h 1059661"/>
                <a:gd name="connsiteX6" fmla="*/ 166531 w 500009"/>
                <a:gd name="connsiteY6" fmla="*/ 75011 h 1059661"/>
                <a:gd name="connsiteX7" fmla="*/ 397493 w 500009"/>
                <a:gd name="connsiteY7" fmla="*/ 14002 h 1059661"/>
                <a:gd name="connsiteX8" fmla="*/ 499900 w 500009"/>
                <a:gd name="connsiteY8" fmla="*/ 170259 h 1059661"/>
                <a:gd name="connsiteX9" fmla="*/ 482781 w 500009"/>
                <a:gd name="connsiteY9" fmla="*/ 194538 h 1059661"/>
                <a:gd name="connsiteX10" fmla="*/ 462548 w 500009"/>
                <a:gd name="connsiteY10" fmla="*/ 176796 h 1059661"/>
                <a:gd name="connsiteX11" fmla="*/ 445740 w 500009"/>
                <a:gd name="connsiteY11" fmla="*/ 120145 h 1059661"/>
                <a:gd name="connsiteX12" fmla="*/ 222560 w 500009"/>
                <a:gd name="connsiteY12" fmla="*/ 74700 h 1059661"/>
                <a:gd name="connsiteX13" fmla="*/ 88714 w 500009"/>
                <a:gd name="connsiteY13" fmla="*/ 319668 h 1059661"/>
                <a:gd name="connsiteX14" fmla="*/ 38911 w 500009"/>
                <a:gd name="connsiteY14" fmla="*/ 667356 h 1059661"/>
                <a:gd name="connsiteX15" fmla="*/ 110814 w 500009"/>
                <a:gd name="connsiteY15" fmla="*/ 954968 h 1059661"/>
                <a:gd name="connsiteX16" fmla="*/ 294463 w 500009"/>
                <a:gd name="connsiteY16" fmla="*/ 988274 h 1059661"/>
                <a:gd name="connsiteX17" fmla="*/ 436713 w 500009"/>
                <a:gd name="connsiteY17" fmla="*/ 841666 h 1059661"/>
                <a:gd name="connsiteX18" fmla="*/ 494609 w 500009"/>
                <a:gd name="connsiteY18" fmla="*/ 792174 h 105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0009" h="1059661">
                  <a:moveTo>
                    <a:pt x="494297" y="792486"/>
                  </a:moveTo>
                  <a:cubicBezTo>
                    <a:pt x="496165" y="815831"/>
                    <a:pt x="492430" y="833262"/>
                    <a:pt x="480913" y="848825"/>
                  </a:cubicBezTo>
                  <a:cubicBezTo>
                    <a:pt x="437024" y="909523"/>
                    <a:pt x="387532" y="964929"/>
                    <a:pt x="329014" y="1011930"/>
                  </a:cubicBezTo>
                  <a:cubicBezTo>
                    <a:pt x="245282" y="1079476"/>
                    <a:pt x="135716" y="1084767"/>
                    <a:pt x="69415" y="965862"/>
                  </a:cubicBezTo>
                  <a:cubicBezTo>
                    <a:pt x="4983" y="849448"/>
                    <a:pt x="-6845" y="723695"/>
                    <a:pt x="3115" y="594830"/>
                  </a:cubicBezTo>
                  <a:cubicBezTo>
                    <a:pt x="11519" y="484952"/>
                    <a:pt x="25527" y="375697"/>
                    <a:pt x="62256" y="270799"/>
                  </a:cubicBezTo>
                  <a:cubicBezTo>
                    <a:pt x="86847" y="200141"/>
                    <a:pt x="120152" y="134152"/>
                    <a:pt x="166531" y="75011"/>
                  </a:cubicBezTo>
                  <a:cubicBezTo>
                    <a:pt x="228785" y="-4362"/>
                    <a:pt x="309404" y="-13389"/>
                    <a:pt x="397493" y="14002"/>
                  </a:cubicBezTo>
                  <a:cubicBezTo>
                    <a:pt x="451342" y="30811"/>
                    <a:pt x="502702" y="114231"/>
                    <a:pt x="499900" y="170259"/>
                  </a:cubicBezTo>
                  <a:cubicBezTo>
                    <a:pt x="499278" y="182399"/>
                    <a:pt x="497099" y="192982"/>
                    <a:pt x="482781" y="194538"/>
                  </a:cubicBezTo>
                  <a:cubicBezTo>
                    <a:pt x="470641" y="195783"/>
                    <a:pt x="465349" y="187690"/>
                    <a:pt x="462548" y="176796"/>
                  </a:cubicBezTo>
                  <a:cubicBezTo>
                    <a:pt x="457256" y="157809"/>
                    <a:pt x="453521" y="138199"/>
                    <a:pt x="445740" y="120145"/>
                  </a:cubicBezTo>
                  <a:cubicBezTo>
                    <a:pt x="408387" y="32990"/>
                    <a:pt x="292284" y="8711"/>
                    <a:pt x="222560" y="74700"/>
                  </a:cubicBezTo>
                  <a:cubicBezTo>
                    <a:pt x="152213" y="141623"/>
                    <a:pt x="116728" y="228778"/>
                    <a:pt x="88714" y="319668"/>
                  </a:cubicBezTo>
                  <a:cubicBezTo>
                    <a:pt x="53852" y="432970"/>
                    <a:pt x="41713" y="550319"/>
                    <a:pt x="38911" y="667356"/>
                  </a:cubicBezTo>
                  <a:cubicBezTo>
                    <a:pt x="36421" y="767895"/>
                    <a:pt x="54786" y="867190"/>
                    <a:pt x="110814" y="954968"/>
                  </a:cubicBezTo>
                  <a:cubicBezTo>
                    <a:pt x="157193" y="1027805"/>
                    <a:pt x="225361" y="1040567"/>
                    <a:pt x="294463" y="988274"/>
                  </a:cubicBezTo>
                  <a:cubicBezTo>
                    <a:pt x="349246" y="946875"/>
                    <a:pt x="395314" y="896449"/>
                    <a:pt x="436713" y="841666"/>
                  </a:cubicBezTo>
                  <a:cubicBezTo>
                    <a:pt x="451031" y="822679"/>
                    <a:pt x="462237" y="798711"/>
                    <a:pt x="494609" y="79217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61077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03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103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F6EAB-6FDE-6961-A0C8-C391C5E7B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!!tykfkgh">
            <a:extLst>
              <a:ext uri="{FF2B5EF4-FFF2-40B4-BE49-F238E27FC236}">
                <a16:creationId xmlns:a16="http://schemas.microsoft.com/office/drawing/2014/main" id="{21A52FF7-024C-B73B-5826-D34150208299}"/>
              </a:ext>
            </a:extLst>
          </p:cNvPr>
          <p:cNvGrpSpPr/>
          <p:nvPr/>
        </p:nvGrpSpPr>
        <p:grpSpPr>
          <a:xfrm>
            <a:off x="0" y="1558685"/>
            <a:ext cx="1661088" cy="2638988"/>
            <a:chOff x="4927298" y="1974129"/>
            <a:chExt cx="1661088" cy="2638988"/>
          </a:xfrm>
          <a:solidFill>
            <a:schemeClr val="bg1">
              <a:lumMod val="95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62DA5C7-CD84-2B9C-4CC2-A57F83571933}"/>
                </a:ext>
              </a:extLst>
            </p:cNvPr>
            <p:cNvSpPr/>
            <p:nvPr/>
          </p:nvSpPr>
          <p:spPr>
            <a:xfrm>
              <a:off x="4927298" y="4288896"/>
              <a:ext cx="1646388" cy="324220"/>
            </a:xfrm>
            <a:custGeom>
              <a:avLst/>
              <a:gdLst>
                <a:gd name="connsiteX0" fmla="*/ 1601537 w 1646388"/>
                <a:gd name="connsiteY0" fmla="*/ 108600 h 324220"/>
                <a:gd name="connsiteX1" fmla="*/ 1553763 w 1646388"/>
                <a:gd name="connsiteY1" fmla="*/ 91707 h 324220"/>
                <a:gd name="connsiteX2" fmla="*/ 1104531 w 1646388"/>
                <a:gd name="connsiteY2" fmla="*/ 25435 h 324220"/>
                <a:gd name="connsiteX3" fmla="*/ 626177 w 1646388"/>
                <a:gd name="connsiteY3" fmla="*/ 3038 h 324220"/>
                <a:gd name="connsiteX4" fmla="*/ 376374 w 1646388"/>
                <a:gd name="connsiteY4" fmla="*/ 51348 h 324220"/>
                <a:gd name="connsiteX5" fmla="*/ 233051 w 1646388"/>
                <a:gd name="connsiteY5" fmla="*/ 112040 h 324220"/>
                <a:gd name="connsiteX6" fmla="*/ 183291 w 1646388"/>
                <a:gd name="connsiteY6" fmla="*/ 126334 h 324220"/>
                <a:gd name="connsiteX7" fmla="*/ 2283 w 1646388"/>
                <a:gd name="connsiteY7" fmla="*/ 196734 h 324220"/>
                <a:gd name="connsiteX8" fmla="*/ 541788 w 1646388"/>
                <a:gd name="connsiteY8" fmla="*/ 302449 h 324220"/>
                <a:gd name="connsiteX9" fmla="*/ 596366 w 1646388"/>
                <a:gd name="connsiteY9" fmla="*/ 308335 h 324220"/>
                <a:gd name="connsiteX10" fmla="*/ 1062032 w 1646388"/>
                <a:gd name="connsiteY10" fmla="*/ 304895 h 324220"/>
                <a:gd name="connsiteX11" fmla="*/ 1248084 w 1646388"/>
                <a:gd name="connsiteY11" fmla="*/ 262854 h 324220"/>
                <a:gd name="connsiteX12" fmla="*/ 1450341 w 1646388"/>
                <a:gd name="connsiteY12" fmla="*/ 247719 h 324220"/>
                <a:gd name="connsiteX13" fmla="*/ 1626533 w 1646388"/>
                <a:gd name="connsiteY13" fmla="*/ 192607 h 324220"/>
                <a:gd name="connsiteX14" fmla="*/ 1601537 w 1646388"/>
                <a:gd name="connsiteY14" fmla="*/ 108600 h 32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6388" h="324220">
                  <a:moveTo>
                    <a:pt x="1601537" y="108600"/>
                  </a:moveTo>
                  <a:cubicBezTo>
                    <a:pt x="1585791" y="102485"/>
                    <a:pt x="1569738" y="96752"/>
                    <a:pt x="1553763" y="91707"/>
                  </a:cubicBezTo>
                  <a:cubicBezTo>
                    <a:pt x="1412657" y="47526"/>
                    <a:pt x="1252212" y="43857"/>
                    <a:pt x="1104531" y="25435"/>
                  </a:cubicBezTo>
                  <a:cubicBezTo>
                    <a:pt x="945692" y="5637"/>
                    <a:pt x="788992" y="-5829"/>
                    <a:pt x="626177" y="3038"/>
                  </a:cubicBezTo>
                  <a:cubicBezTo>
                    <a:pt x="537890" y="7701"/>
                    <a:pt x="446087" y="18326"/>
                    <a:pt x="376374" y="51348"/>
                  </a:cubicBezTo>
                  <a:cubicBezTo>
                    <a:pt x="332117" y="72368"/>
                    <a:pt x="283884" y="95300"/>
                    <a:pt x="233051" y="112040"/>
                  </a:cubicBezTo>
                  <a:cubicBezTo>
                    <a:pt x="216846" y="117620"/>
                    <a:pt x="200183" y="122436"/>
                    <a:pt x="183291" y="126334"/>
                  </a:cubicBezTo>
                  <a:cubicBezTo>
                    <a:pt x="126343" y="139558"/>
                    <a:pt x="31024" y="146514"/>
                    <a:pt x="2283" y="196734"/>
                  </a:cubicBezTo>
                  <a:cubicBezTo>
                    <a:pt x="-39147" y="269275"/>
                    <a:pt x="496460" y="297404"/>
                    <a:pt x="541788" y="302449"/>
                  </a:cubicBezTo>
                  <a:cubicBezTo>
                    <a:pt x="559752" y="304513"/>
                    <a:pt x="577944" y="306424"/>
                    <a:pt x="596366" y="308335"/>
                  </a:cubicBezTo>
                  <a:cubicBezTo>
                    <a:pt x="752148" y="324846"/>
                    <a:pt x="913205" y="335089"/>
                    <a:pt x="1062032" y="304895"/>
                  </a:cubicBezTo>
                  <a:cubicBezTo>
                    <a:pt x="1124941" y="292207"/>
                    <a:pt x="1183646" y="272562"/>
                    <a:pt x="1248084" y="262854"/>
                  </a:cubicBezTo>
                  <a:cubicBezTo>
                    <a:pt x="1314050" y="252917"/>
                    <a:pt x="1383075" y="253987"/>
                    <a:pt x="1450341" y="247719"/>
                  </a:cubicBezTo>
                  <a:cubicBezTo>
                    <a:pt x="1517607" y="241451"/>
                    <a:pt x="1587549" y="226163"/>
                    <a:pt x="1626533" y="192607"/>
                  </a:cubicBezTo>
                  <a:cubicBezTo>
                    <a:pt x="1662230" y="161802"/>
                    <a:pt x="1647324" y="126869"/>
                    <a:pt x="1601537" y="10860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3" name="Graphic 12">
              <a:extLst>
                <a:ext uri="{FF2B5EF4-FFF2-40B4-BE49-F238E27FC236}">
                  <a16:creationId xmlns:a16="http://schemas.microsoft.com/office/drawing/2014/main" id="{685BDE2B-F4E3-297C-E50E-3D95DB7328D3}"/>
                </a:ext>
              </a:extLst>
            </p:cNvPr>
            <p:cNvGrpSpPr/>
            <p:nvPr/>
          </p:nvGrpSpPr>
          <p:grpSpPr>
            <a:xfrm>
              <a:off x="5084317" y="1974129"/>
              <a:ext cx="1504070" cy="2501896"/>
              <a:chOff x="5084317" y="1974129"/>
              <a:chExt cx="1504070" cy="2501896"/>
            </a:xfrm>
            <a:grpFill/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601FBAD-7D4D-86EC-3AE1-05818109F8E9}"/>
                  </a:ext>
                </a:extLst>
              </p:cNvPr>
              <p:cNvSpPr/>
              <p:nvPr/>
            </p:nvSpPr>
            <p:spPr>
              <a:xfrm>
                <a:off x="5669125" y="3258889"/>
                <a:ext cx="242236" cy="1217135"/>
              </a:xfrm>
              <a:custGeom>
                <a:avLst/>
                <a:gdLst>
                  <a:gd name="connsiteX0" fmla="*/ 34782 w 242236"/>
                  <a:gd name="connsiteY0" fmla="*/ 1168648 h 1217135"/>
                  <a:gd name="connsiteX1" fmla="*/ 109385 w 242236"/>
                  <a:gd name="connsiteY1" fmla="*/ 1208396 h 1217135"/>
                  <a:gd name="connsiteX2" fmla="*/ 162892 w 242236"/>
                  <a:gd name="connsiteY2" fmla="*/ 1170941 h 1217135"/>
                  <a:gd name="connsiteX3" fmla="*/ 221674 w 242236"/>
                  <a:gd name="connsiteY3" fmla="*/ 1165208 h 1217135"/>
                  <a:gd name="connsiteX4" fmla="*/ 230083 w 242236"/>
                  <a:gd name="connsiteY4" fmla="*/ 1110478 h 1217135"/>
                  <a:gd name="connsiteX5" fmla="*/ 199430 w 242236"/>
                  <a:gd name="connsiteY5" fmla="*/ 1036103 h 1217135"/>
                  <a:gd name="connsiteX6" fmla="*/ 185060 w 242236"/>
                  <a:gd name="connsiteY6" fmla="*/ 871989 h 1217135"/>
                  <a:gd name="connsiteX7" fmla="*/ 168091 w 242236"/>
                  <a:gd name="connsiteY7" fmla="*/ 594133 h 1217135"/>
                  <a:gd name="connsiteX8" fmla="*/ 154484 w 242236"/>
                  <a:gd name="connsiteY8" fmla="*/ 26345 h 1217135"/>
                  <a:gd name="connsiteX9" fmla="*/ 149669 w 242236"/>
                  <a:gd name="connsiteY9" fmla="*/ 16943 h 1217135"/>
                  <a:gd name="connsiteX10" fmla="*/ 134687 w 242236"/>
                  <a:gd name="connsiteY10" fmla="*/ 4178 h 1217135"/>
                  <a:gd name="connsiteX11" fmla="*/ 50987 w 242236"/>
                  <a:gd name="connsiteY11" fmla="*/ 96057 h 1217135"/>
                  <a:gd name="connsiteX12" fmla="*/ 64440 w 242236"/>
                  <a:gd name="connsiteY12" fmla="*/ 673018 h 1217135"/>
                  <a:gd name="connsiteX13" fmla="*/ 25456 w 242236"/>
                  <a:gd name="connsiteY13" fmla="*/ 1058347 h 1217135"/>
                  <a:gd name="connsiteX14" fmla="*/ 384 w 242236"/>
                  <a:gd name="connsiteY14" fmla="*/ 1135168 h 1217135"/>
                  <a:gd name="connsiteX15" fmla="*/ 23392 w 242236"/>
                  <a:gd name="connsiteY15" fmla="*/ 1157258 h 1217135"/>
                  <a:gd name="connsiteX16" fmla="*/ 34782 w 242236"/>
                  <a:gd name="connsiteY16" fmla="*/ 1168648 h 1217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2236" h="1217135">
                    <a:moveTo>
                      <a:pt x="34782" y="1168648"/>
                    </a:moveTo>
                    <a:cubicBezTo>
                      <a:pt x="54885" y="1192497"/>
                      <a:pt x="81486" y="1235685"/>
                      <a:pt x="109385" y="1208396"/>
                    </a:cubicBezTo>
                    <a:cubicBezTo>
                      <a:pt x="127120" y="1190968"/>
                      <a:pt x="141031" y="1178891"/>
                      <a:pt x="162892" y="1170941"/>
                    </a:cubicBezTo>
                    <a:cubicBezTo>
                      <a:pt x="189264" y="1161386"/>
                      <a:pt x="194080" y="1170941"/>
                      <a:pt x="221674" y="1165208"/>
                    </a:cubicBezTo>
                    <a:cubicBezTo>
                      <a:pt x="256760" y="1157870"/>
                      <a:pt x="238032" y="1121179"/>
                      <a:pt x="230083" y="1110478"/>
                    </a:cubicBezTo>
                    <a:cubicBezTo>
                      <a:pt x="213571" y="1088387"/>
                      <a:pt x="205316" y="1062703"/>
                      <a:pt x="199430" y="1036103"/>
                    </a:cubicBezTo>
                    <a:cubicBezTo>
                      <a:pt x="187660" y="982290"/>
                      <a:pt x="189035" y="926642"/>
                      <a:pt x="185060" y="871989"/>
                    </a:cubicBezTo>
                    <a:cubicBezTo>
                      <a:pt x="178257" y="779421"/>
                      <a:pt x="172600" y="686777"/>
                      <a:pt x="168091" y="594133"/>
                    </a:cubicBezTo>
                    <a:cubicBezTo>
                      <a:pt x="158842" y="405023"/>
                      <a:pt x="154484" y="215684"/>
                      <a:pt x="154484" y="26345"/>
                    </a:cubicBezTo>
                    <a:cubicBezTo>
                      <a:pt x="154484" y="21529"/>
                      <a:pt x="152345" y="18472"/>
                      <a:pt x="149669" y="16943"/>
                    </a:cubicBezTo>
                    <a:cubicBezTo>
                      <a:pt x="153186" y="5783"/>
                      <a:pt x="141108" y="-6676"/>
                      <a:pt x="134687" y="4178"/>
                    </a:cubicBezTo>
                    <a:cubicBezTo>
                      <a:pt x="99296" y="64182"/>
                      <a:pt x="50987" y="96057"/>
                      <a:pt x="50987" y="96057"/>
                    </a:cubicBezTo>
                    <a:cubicBezTo>
                      <a:pt x="50987" y="96057"/>
                      <a:pt x="58554" y="514713"/>
                      <a:pt x="64440" y="673018"/>
                    </a:cubicBezTo>
                    <a:cubicBezTo>
                      <a:pt x="69331" y="804034"/>
                      <a:pt x="54350" y="932757"/>
                      <a:pt x="25456" y="1058347"/>
                    </a:cubicBezTo>
                    <a:cubicBezTo>
                      <a:pt x="20411" y="1080208"/>
                      <a:pt x="-3286" y="1112771"/>
                      <a:pt x="384" y="1135168"/>
                    </a:cubicBezTo>
                    <a:cubicBezTo>
                      <a:pt x="2906" y="1150532"/>
                      <a:pt x="11238" y="1148544"/>
                      <a:pt x="23392" y="1157258"/>
                    </a:cubicBezTo>
                    <a:cubicBezTo>
                      <a:pt x="26908" y="1159781"/>
                      <a:pt x="30654" y="1163832"/>
                      <a:pt x="34782" y="11686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8" name="Graphic 12">
                <a:extLst>
                  <a:ext uri="{FF2B5EF4-FFF2-40B4-BE49-F238E27FC236}">
                    <a16:creationId xmlns:a16="http://schemas.microsoft.com/office/drawing/2014/main" id="{9096FED7-D720-E169-9731-765C20D486C9}"/>
                  </a:ext>
                </a:extLst>
              </p:cNvPr>
              <p:cNvGrpSpPr/>
              <p:nvPr/>
            </p:nvGrpSpPr>
            <p:grpSpPr>
              <a:xfrm>
                <a:off x="5423091" y="2150814"/>
                <a:ext cx="365420" cy="1279839"/>
                <a:chOff x="5423091" y="2150814"/>
                <a:chExt cx="365420" cy="1279839"/>
              </a:xfrm>
              <a:grpFill/>
            </p:grpSpPr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BB4E00D2-EAAF-D752-174A-F44E43D79093}"/>
                    </a:ext>
                  </a:extLst>
                </p:cNvPr>
                <p:cNvSpPr/>
                <p:nvPr/>
              </p:nvSpPr>
              <p:spPr>
                <a:xfrm>
                  <a:off x="5598738" y="2575440"/>
                  <a:ext cx="81425" cy="131175"/>
                </a:xfrm>
                <a:custGeom>
                  <a:avLst/>
                  <a:gdLst>
                    <a:gd name="connsiteX0" fmla="*/ 676 w 81425"/>
                    <a:gd name="connsiteY0" fmla="*/ 117852 h 131175"/>
                    <a:gd name="connsiteX1" fmla="*/ 62133 w 81425"/>
                    <a:gd name="connsiteY1" fmla="*/ 4111 h 131175"/>
                    <a:gd name="connsiteX2" fmla="*/ 78873 w 81425"/>
                    <a:gd name="connsiteY2" fmla="*/ 19628 h 131175"/>
                    <a:gd name="connsiteX3" fmla="*/ 22920 w 81425"/>
                    <a:gd name="connsiteY3" fmla="*/ 123050 h 131175"/>
                    <a:gd name="connsiteX4" fmla="*/ 676 w 81425"/>
                    <a:gd name="connsiteY4" fmla="*/ 117852 h 131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425" h="131175">
                      <a:moveTo>
                        <a:pt x="676" y="117852"/>
                      </a:moveTo>
                      <a:cubicBezTo>
                        <a:pt x="15047" y="76499"/>
                        <a:pt x="35380" y="38738"/>
                        <a:pt x="62133" y="4111"/>
                      </a:cubicBezTo>
                      <a:cubicBezTo>
                        <a:pt x="71076" y="-7508"/>
                        <a:pt x="87817" y="8009"/>
                        <a:pt x="78873" y="19628"/>
                      </a:cubicBezTo>
                      <a:cubicBezTo>
                        <a:pt x="54718" y="51044"/>
                        <a:pt x="35914" y="85671"/>
                        <a:pt x="22920" y="123050"/>
                      </a:cubicBezTo>
                      <a:cubicBezTo>
                        <a:pt x="18181" y="136809"/>
                        <a:pt x="-4139" y="131764"/>
                        <a:pt x="676" y="117852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63C6EC86-E3EC-AF6C-BC3F-4D0C13BE0273}"/>
                    </a:ext>
                  </a:extLst>
                </p:cNvPr>
                <p:cNvSpPr/>
                <p:nvPr/>
              </p:nvSpPr>
              <p:spPr>
                <a:xfrm>
                  <a:off x="5557351" y="2341051"/>
                  <a:ext cx="26875" cy="90448"/>
                </a:xfrm>
                <a:custGeom>
                  <a:avLst/>
                  <a:gdLst>
                    <a:gd name="connsiteX0" fmla="*/ 22801 w 26875"/>
                    <a:gd name="connsiteY0" fmla="*/ 10559 h 90448"/>
                    <a:gd name="connsiteX1" fmla="*/ 26853 w 26875"/>
                    <a:gd name="connsiteY1" fmla="*/ 78972 h 90448"/>
                    <a:gd name="connsiteX2" fmla="*/ 4074 w 26875"/>
                    <a:gd name="connsiteY2" fmla="*/ 79889 h 90448"/>
                    <a:gd name="connsiteX3" fmla="*/ 23 w 26875"/>
                    <a:gd name="connsiteY3" fmla="*/ 11477 h 90448"/>
                    <a:gd name="connsiteX4" fmla="*/ 22801 w 26875"/>
                    <a:gd name="connsiteY4" fmla="*/ 10559 h 90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875" h="90448">
                      <a:moveTo>
                        <a:pt x="22801" y="10559"/>
                      </a:moveTo>
                      <a:cubicBezTo>
                        <a:pt x="24178" y="33338"/>
                        <a:pt x="25477" y="56117"/>
                        <a:pt x="26853" y="78972"/>
                      </a:cubicBezTo>
                      <a:cubicBezTo>
                        <a:pt x="27694" y="93648"/>
                        <a:pt x="4915" y="94566"/>
                        <a:pt x="4074" y="79889"/>
                      </a:cubicBezTo>
                      <a:cubicBezTo>
                        <a:pt x="2698" y="57111"/>
                        <a:pt x="1398" y="34255"/>
                        <a:pt x="23" y="11477"/>
                      </a:cubicBezTo>
                      <a:cubicBezTo>
                        <a:pt x="-818" y="-3200"/>
                        <a:pt x="21961" y="-4117"/>
                        <a:pt x="22801" y="1055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C0799CBA-850F-D73D-B77C-6CB589B7D83A}"/>
                    </a:ext>
                  </a:extLst>
                </p:cNvPr>
                <p:cNvSpPr/>
                <p:nvPr/>
              </p:nvSpPr>
              <p:spPr>
                <a:xfrm>
                  <a:off x="5513598" y="2426133"/>
                  <a:ext cx="75402" cy="109939"/>
                </a:xfrm>
                <a:custGeom>
                  <a:avLst/>
                  <a:gdLst>
                    <a:gd name="connsiteX0" fmla="*/ 20844 w 75402"/>
                    <a:gd name="connsiteY0" fmla="*/ 4515 h 109939"/>
                    <a:gd name="connsiteX1" fmla="*/ 74657 w 75402"/>
                    <a:gd name="connsiteY1" fmla="*/ 94560 h 109939"/>
                    <a:gd name="connsiteX2" fmla="*/ 53330 w 75402"/>
                    <a:gd name="connsiteY2" fmla="*/ 102816 h 109939"/>
                    <a:gd name="connsiteX3" fmla="*/ 2345 w 75402"/>
                    <a:gd name="connsiteY3" fmla="*/ 17969 h 109939"/>
                    <a:gd name="connsiteX4" fmla="*/ 20844 w 75402"/>
                    <a:gd name="connsiteY4" fmla="*/ 4515 h 109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02" h="109939">
                      <a:moveTo>
                        <a:pt x="20844" y="4515"/>
                      </a:moveTo>
                      <a:cubicBezTo>
                        <a:pt x="42094" y="32568"/>
                        <a:pt x="62732" y="61080"/>
                        <a:pt x="74657" y="94560"/>
                      </a:cubicBezTo>
                      <a:cubicBezTo>
                        <a:pt x="79625" y="108396"/>
                        <a:pt x="58299" y="116651"/>
                        <a:pt x="53330" y="102816"/>
                      </a:cubicBezTo>
                      <a:cubicBezTo>
                        <a:pt x="42018" y="71170"/>
                        <a:pt x="22449" y="44569"/>
                        <a:pt x="2345" y="17969"/>
                      </a:cubicBezTo>
                      <a:cubicBezTo>
                        <a:pt x="-6521" y="6197"/>
                        <a:pt x="11977" y="-7180"/>
                        <a:pt x="20844" y="451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F83C5250-8569-3761-F4FB-C6AD4934954A}"/>
                    </a:ext>
                  </a:extLst>
                </p:cNvPr>
                <p:cNvSpPr/>
                <p:nvPr/>
              </p:nvSpPr>
              <p:spPr>
                <a:xfrm>
                  <a:off x="5558053" y="2395103"/>
                  <a:ext cx="230458" cy="1035549"/>
                </a:xfrm>
                <a:custGeom>
                  <a:avLst/>
                  <a:gdLst>
                    <a:gd name="connsiteX0" fmla="*/ 189958 w 230458"/>
                    <a:gd name="connsiteY0" fmla="*/ 1035365 h 1035549"/>
                    <a:gd name="connsiteX1" fmla="*/ 210214 w 230458"/>
                    <a:gd name="connsiteY1" fmla="*/ 1014039 h 1035549"/>
                    <a:gd name="connsiteX2" fmla="*/ 219846 w 230458"/>
                    <a:gd name="connsiteY2" fmla="*/ 960990 h 1035549"/>
                    <a:gd name="connsiteX3" fmla="*/ 227872 w 230458"/>
                    <a:gd name="connsiteY3" fmla="*/ 852523 h 1035549"/>
                    <a:gd name="connsiteX4" fmla="*/ 183308 w 230458"/>
                    <a:gd name="connsiteY4" fmla="*/ 729457 h 1035549"/>
                    <a:gd name="connsiteX5" fmla="*/ 127355 w 230458"/>
                    <a:gd name="connsiteY5" fmla="*/ 596988 h 1035549"/>
                    <a:gd name="connsiteX6" fmla="*/ 79734 w 230458"/>
                    <a:gd name="connsiteY6" fmla="*/ 414299 h 1035549"/>
                    <a:gd name="connsiteX7" fmla="*/ 31883 w 230458"/>
                    <a:gd name="connsiteY7" fmla="*/ 100441 h 1035549"/>
                    <a:gd name="connsiteX8" fmla="*/ 26150 w 230458"/>
                    <a:gd name="connsiteY8" fmla="*/ 45864 h 1035549"/>
                    <a:gd name="connsiteX9" fmla="*/ 15066 w 230458"/>
                    <a:gd name="connsiteY9" fmla="*/ 1 h 1035549"/>
                    <a:gd name="connsiteX10" fmla="*/ 8 w 230458"/>
                    <a:gd name="connsiteY10" fmla="*/ 22626 h 1035549"/>
                    <a:gd name="connsiteX11" fmla="*/ 14761 w 230458"/>
                    <a:gd name="connsiteY11" fmla="*/ 182842 h 1035549"/>
                    <a:gd name="connsiteX12" fmla="*/ 57032 w 230458"/>
                    <a:gd name="connsiteY12" fmla="*/ 483859 h 1035549"/>
                    <a:gd name="connsiteX13" fmla="*/ 147765 w 230458"/>
                    <a:gd name="connsiteY13" fmla="*/ 835478 h 1035549"/>
                    <a:gd name="connsiteX14" fmla="*/ 161982 w 230458"/>
                    <a:gd name="connsiteY14" fmla="*/ 959844 h 1035549"/>
                    <a:gd name="connsiteX15" fmla="*/ 186136 w 230458"/>
                    <a:gd name="connsiteY15" fmla="*/ 1035518 h 1035549"/>
                    <a:gd name="connsiteX16" fmla="*/ 189881 w 230458"/>
                    <a:gd name="connsiteY16" fmla="*/ 1035442 h 1035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0458" h="1035549">
                      <a:moveTo>
                        <a:pt x="189958" y="1035365"/>
                      </a:moveTo>
                      <a:cubicBezTo>
                        <a:pt x="200813" y="1034142"/>
                        <a:pt x="199972" y="1018854"/>
                        <a:pt x="210214" y="1014039"/>
                      </a:cubicBezTo>
                      <a:cubicBezTo>
                        <a:pt x="224662" y="1007236"/>
                        <a:pt x="220457" y="972762"/>
                        <a:pt x="219846" y="960990"/>
                      </a:cubicBezTo>
                      <a:cubicBezTo>
                        <a:pt x="217553" y="917038"/>
                        <a:pt x="237351" y="895406"/>
                        <a:pt x="227872" y="852523"/>
                      </a:cubicBezTo>
                      <a:cubicBezTo>
                        <a:pt x="218317" y="809335"/>
                        <a:pt x="202494" y="769205"/>
                        <a:pt x="183308" y="729457"/>
                      </a:cubicBezTo>
                      <a:cubicBezTo>
                        <a:pt x="162517" y="686192"/>
                        <a:pt x="141266" y="643081"/>
                        <a:pt x="127355" y="596988"/>
                      </a:cubicBezTo>
                      <a:cubicBezTo>
                        <a:pt x="107786" y="531939"/>
                        <a:pt x="93645" y="480801"/>
                        <a:pt x="79734" y="414299"/>
                      </a:cubicBezTo>
                      <a:cubicBezTo>
                        <a:pt x="58101" y="310725"/>
                        <a:pt x="43730" y="205545"/>
                        <a:pt x="31883" y="100441"/>
                      </a:cubicBezTo>
                      <a:cubicBezTo>
                        <a:pt x="29895" y="82478"/>
                        <a:pt x="26380" y="63903"/>
                        <a:pt x="26150" y="45864"/>
                      </a:cubicBezTo>
                      <a:cubicBezTo>
                        <a:pt x="25997" y="33251"/>
                        <a:pt x="27678" y="-152"/>
                        <a:pt x="15066" y="1"/>
                      </a:cubicBezTo>
                      <a:cubicBezTo>
                        <a:pt x="1919" y="153"/>
                        <a:pt x="-145" y="10090"/>
                        <a:pt x="8" y="22626"/>
                      </a:cubicBezTo>
                      <a:cubicBezTo>
                        <a:pt x="695" y="75828"/>
                        <a:pt x="9104" y="130023"/>
                        <a:pt x="14761" y="182842"/>
                      </a:cubicBezTo>
                      <a:cubicBezTo>
                        <a:pt x="25614" y="283589"/>
                        <a:pt x="38380" y="384259"/>
                        <a:pt x="57032" y="483859"/>
                      </a:cubicBezTo>
                      <a:cubicBezTo>
                        <a:pt x="79198" y="602262"/>
                        <a:pt x="127125" y="715774"/>
                        <a:pt x="147765" y="835478"/>
                      </a:cubicBezTo>
                      <a:cubicBezTo>
                        <a:pt x="154873" y="876525"/>
                        <a:pt x="160606" y="918184"/>
                        <a:pt x="161982" y="959844"/>
                      </a:cubicBezTo>
                      <a:cubicBezTo>
                        <a:pt x="161982" y="959844"/>
                        <a:pt x="173601" y="1034830"/>
                        <a:pt x="186136" y="1035518"/>
                      </a:cubicBezTo>
                      <a:cubicBezTo>
                        <a:pt x="187436" y="1035594"/>
                        <a:pt x="188659" y="1035518"/>
                        <a:pt x="189881" y="1035442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61B8508B-ABE6-5791-8EC8-0DE22E81DA26}"/>
                    </a:ext>
                  </a:extLst>
                </p:cNvPr>
                <p:cNvSpPr/>
                <p:nvPr/>
              </p:nvSpPr>
              <p:spPr>
                <a:xfrm>
                  <a:off x="5423091" y="2300075"/>
                  <a:ext cx="124243" cy="168590"/>
                </a:xfrm>
                <a:custGeom>
                  <a:avLst/>
                  <a:gdLst>
                    <a:gd name="connsiteX0" fmla="*/ 123427 w 124243"/>
                    <a:gd name="connsiteY0" fmla="*/ 149454 h 168590"/>
                    <a:gd name="connsiteX1" fmla="*/ 103401 w 124243"/>
                    <a:gd name="connsiteY1" fmla="*/ 165582 h 168590"/>
                    <a:gd name="connsiteX2" fmla="*/ 25891 w 124243"/>
                    <a:gd name="connsiteY2" fmla="*/ 109017 h 168590"/>
                    <a:gd name="connsiteX3" fmla="*/ 1966 w 124243"/>
                    <a:gd name="connsiteY3" fmla="*/ 18208 h 168590"/>
                    <a:gd name="connsiteX4" fmla="*/ 15572 w 124243"/>
                    <a:gd name="connsiteY4" fmla="*/ 168 h 168590"/>
                    <a:gd name="connsiteX5" fmla="*/ 30478 w 124243"/>
                    <a:gd name="connsiteY5" fmla="*/ 5443 h 168590"/>
                    <a:gd name="connsiteX6" fmla="*/ 67245 w 124243"/>
                    <a:gd name="connsiteY6" fmla="*/ 45955 h 168590"/>
                    <a:gd name="connsiteX7" fmla="*/ 116090 w 124243"/>
                    <a:gd name="connsiteY7" fmla="*/ 127974 h 168590"/>
                    <a:gd name="connsiteX8" fmla="*/ 123504 w 124243"/>
                    <a:gd name="connsiteY8" fmla="*/ 149454 h 168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4243" h="168590">
                      <a:moveTo>
                        <a:pt x="123427" y="149454"/>
                      </a:moveTo>
                      <a:cubicBezTo>
                        <a:pt x="126027" y="162830"/>
                        <a:pt x="123199" y="174220"/>
                        <a:pt x="103401" y="165582"/>
                      </a:cubicBezTo>
                      <a:cubicBezTo>
                        <a:pt x="73819" y="152664"/>
                        <a:pt x="45690" y="134548"/>
                        <a:pt x="25891" y="109017"/>
                      </a:cubicBezTo>
                      <a:cubicBezTo>
                        <a:pt x="6094" y="83487"/>
                        <a:pt x="-4684" y="49854"/>
                        <a:pt x="1966" y="18208"/>
                      </a:cubicBezTo>
                      <a:cubicBezTo>
                        <a:pt x="3648" y="10335"/>
                        <a:pt x="7622" y="1468"/>
                        <a:pt x="15572" y="168"/>
                      </a:cubicBezTo>
                      <a:cubicBezTo>
                        <a:pt x="20924" y="-749"/>
                        <a:pt x="26121" y="2232"/>
                        <a:pt x="30478" y="5443"/>
                      </a:cubicBezTo>
                      <a:cubicBezTo>
                        <a:pt x="45231" y="16297"/>
                        <a:pt x="56696" y="30973"/>
                        <a:pt x="67245" y="45955"/>
                      </a:cubicBezTo>
                      <a:cubicBezTo>
                        <a:pt x="85667" y="71945"/>
                        <a:pt x="102025" y="99386"/>
                        <a:pt x="116090" y="127974"/>
                      </a:cubicBezTo>
                      <a:cubicBezTo>
                        <a:pt x="118841" y="133554"/>
                        <a:pt x="122052" y="141886"/>
                        <a:pt x="123504" y="14945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B5721615-AE20-B0FD-77F5-EDEA0963502A}"/>
                    </a:ext>
                  </a:extLst>
                </p:cNvPr>
                <p:cNvSpPr/>
                <p:nvPr/>
              </p:nvSpPr>
              <p:spPr>
                <a:xfrm>
                  <a:off x="5516722" y="2150814"/>
                  <a:ext cx="82009" cy="233991"/>
                </a:xfrm>
                <a:custGeom>
                  <a:avLst/>
                  <a:gdLst>
                    <a:gd name="connsiteX0" fmla="*/ 35836 w 82009"/>
                    <a:gd name="connsiteY0" fmla="*/ 297 h 233991"/>
                    <a:gd name="connsiteX1" fmla="*/ 37059 w 82009"/>
                    <a:gd name="connsiteY1" fmla="*/ 144 h 233991"/>
                    <a:gd name="connsiteX2" fmla="*/ 65265 w 82009"/>
                    <a:gd name="connsiteY2" fmla="*/ 16197 h 233991"/>
                    <a:gd name="connsiteX3" fmla="*/ 74743 w 82009"/>
                    <a:gd name="connsiteY3" fmla="*/ 48912 h 233991"/>
                    <a:gd name="connsiteX4" fmla="*/ 77343 w 82009"/>
                    <a:gd name="connsiteY4" fmla="*/ 202249 h 233991"/>
                    <a:gd name="connsiteX5" fmla="*/ 24140 w 82009"/>
                    <a:gd name="connsiteY5" fmla="*/ 207905 h 233991"/>
                    <a:gd name="connsiteX6" fmla="*/ 139 w 82009"/>
                    <a:gd name="connsiteY6" fmla="*/ 103490 h 233991"/>
                    <a:gd name="connsiteX7" fmla="*/ 8012 w 82009"/>
                    <a:gd name="connsiteY7" fmla="*/ 33013 h 233991"/>
                    <a:gd name="connsiteX8" fmla="*/ 35912 w 82009"/>
                    <a:gd name="connsiteY8" fmla="*/ 297 h 233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2009" h="233991">
                      <a:moveTo>
                        <a:pt x="35836" y="297"/>
                      </a:moveTo>
                      <a:cubicBezTo>
                        <a:pt x="36218" y="297"/>
                        <a:pt x="36677" y="144"/>
                        <a:pt x="37059" y="144"/>
                      </a:cubicBezTo>
                      <a:cubicBezTo>
                        <a:pt x="48448" y="-1155"/>
                        <a:pt x="59302" y="6489"/>
                        <a:pt x="65265" y="16197"/>
                      </a:cubicBezTo>
                      <a:cubicBezTo>
                        <a:pt x="71227" y="25981"/>
                        <a:pt x="73138" y="37599"/>
                        <a:pt x="74743" y="48912"/>
                      </a:cubicBezTo>
                      <a:cubicBezTo>
                        <a:pt x="82082" y="99744"/>
                        <a:pt x="85368" y="151570"/>
                        <a:pt x="77343" y="202249"/>
                      </a:cubicBezTo>
                      <a:cubicBezTo>
                        <a:pt x="70691" y="244367"/>
                        <a:pt x="41875" y="242838"/>
                        <a:pt x="24140" y="207905"/>
                      </a:cubicBezTo>
                      <a:cubicBezTo>
                        <a:pt x="7859" y="175801"/>
                        <a:pt x="1132" y="139492"/>
                        <a:pt x="139" y="103490"/>
                      </a:cubicBezTo>
                      <a:cubicBezTo>
                        <a:pt x="-549" y="79794"/>
                        <a:pt x="1209" y="55792"/>
                        <a:pt x="8012" y="33013"/>
                      </a:cubicBezTo>
                      <a:cubicBezTo>
                        <a:pt x="12369" y="18490"/>
                        <a:pt x="21159" y="2743"/>
                        <a:pt x="35912" y="29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393A6960-47A6-FEA2-586D-BD7064B9EE5F}"/>
                    </a:ext>
                  </a:extLst>
                </p:cNvPr>
                <p:cNvSpPr/>
                <p:nvPr/>
              </p:nvSpPr>
              <p:spPr>
                <a:xfrm>
                  <a:off x="5648012" y="2452666"/>
                  <a:ext cx="137478" cy="171255"/>
                </a:xfrm>
                <a:custGeom>
                  <a:avLst/>
                  <a:gdLst>
                    <a:gd name="connsiteX0" fmla="*/ 122014 w 137478"/>
                    <a:gd name="connsiteY0" fmla="*/ 226 h 171255"/>
                    <a:gd name="connsiteX1" fmla="*/ 129123 w 137478"/>
                    <a:gd name="connsiteY1" fmla="*/ 3054 h 171255"/>
                    <a:gd name="connsiteX2" fmla="*/ 136767 w 137478"/>
                    <a:gd name="connsiteY2" fmla="*/ 20253 h 171255"/>
                    <a:gd name="connsiteX3" fmla="*/ 25090 w 137478"/>
                    <a:gd name="connsiteY3" fmla="*/ 168697 h 171255"/>
                    <a:gd name="connsiteX4" fmla="*/ 4604 w 137478"/>
                    <a:gd name="connsiteY4" fmla="*/ 168315 h 171255"/>
                    <a:gd name="connsiteX5" fmla="*/ 18 w 137478"/>
                    <a:gd name="connsiteY5" fmla="*/ 153639 h 171255"/>
                    <a:gd name="connsiteX6" fmla="*/ 16223 w 137478"/>
                    <a:gd name="connsiteY6" fmla="*/ 105100 h 171255"/>
                    <a:gd name="connsiteX7" fmla="*/ 81196 w 137478"/>
                    <a:gd name="connsiteY7" fmla="*/ 20941 h 171255"/>
                    <a:gd name="connsiteX8" fmla="*/ 111313 w 137478"/>
                    <a:gd name="connsiteY8" fmla="*/ 1143 h 171255"/>
                    <a:gd name="connsiteX9" fmla="*/ 122091 w 137478"/>
                    <a:gd name="connsiteY9" fmla="*/ 226 h 171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7478" h="171255">
                      <a:moveTo>
                        <a:pt x="122014" y="226"/>
                      </a:moveTo>
                      <a:cubicBezTo>
                        <a:pt x="124614" y="608"/>
                        <a:pt x="127059" y="1449"/>
                        <a:pt x="129123" y="3054"/>
                      </a:cubicBezTo>
                      <a:cubicBezTo>
                        <a:pt x="134321" y="6953"/>
                        <a:pt x="136003" y="13832"/>
                        <a:pt x="136767" y="20253"/>
                      </a:cubicBezTo>
                      <a:cubicBezTo>
                        <a:pt x="144794" y="87596"/>
                        <a:pt x="83490" y="146912"/>
                        <a:pt x="25090" y="168697"/>
                      </a:cubicBezTo>
                      <a:cubicBezTo>
                        <a:pt x="18364" y="171220"/>
                        <a:pt x="10032" y="173054"/>
                        <a:pt x="4604" y="168315"/>
                      </a:cubicBezTo>
                      <a:cubicBezTo>
                        <a:pt x="629" y="164799"/>
                        <a:pt x="-135" y="158913"/>
                        <a:pt x="18" y="153639"/>
                      </a:cubicBezTo>
                      <a:cubicBezTo>
                        <a:pt x="477" y="136440"/>
                        <a:pt x="7891" y="120159"/>
                        <a:pt x="16223" y="105100"/>
                      </a:cubicBezTo>
                      <a:cubicBezTo>
                        <a:pt x="33498" y="73990"/>
                        <a:pt x="55436" y="45478"/>
                        <a:pt x="81196" y="20941"/>
                      </a:cubicBezTo>
                      <a:cubicBezTo>
                        <a:pt x="89987" y="12609"/>
                        <a:pt x="99618" y="4430"/>
                        <a:pt x="111313" y="1143"/>
                      </a:cubicBezTo>
                      <a:cubicBezTo>
                        <a:pt x="114753" y="150"/>
                        <a:pt x="118498" y="-309"/>
                        <a:pt x="122091" y="226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9" name="Graphic 12">
                <a:extLst>
                  <a:ext uri="{FF2B5EF4-FFF2-40B4-BE49-F238E27FC236}">
                    <a16:creationId xmlns:a16="http://schemas.microsoft.com/office/drawing/2014/main" id="{145A281A-1C6D-869F-0198-B5B9E2801B31}"/>
                  </a:ext>
                </a:extLst>
              </p:cNvPr>
              <p:cNvGrpSpPr/>
              <p:nvPr/>
            </p:nvGrpSpPr>
            <p:grpSpPr>
              <a:xfrm>
                <a:off x="5746855" y="1974129"/>
                <a:ext cx="467367" cy="1481258"/>
                <a:chOff x="5746855" y="1974129"/>
                <a:chExt cx="467367" cy="1481258"/>
              </a:xfrm>
              <a:grpFill/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3AE14992-8CE8-179F-4B75-BEAE2F84033D}"/>
                    </a:ext>
                  </a:extLst>
                </p:cNvPr>
                <p:cNvSpPr/>
                <p:nvPr/>
              </p:nvSpPr>
              <p:spPr>
                <a:xfrm>
                  <a:off x="5974158" y="2701183"/>
                  <a:ext cx="97267" cy="96702"/>
                </a:xfrm>
                <a:custGeom>
                  <a:avLst/>
                  <a:gdLst>
                    <a:gd name="connsiteX0" fmla="*/ 2330 w 97267"/>
                    <a:gd name="connsiteY0" fmla="*/ 76956 h 96702"/>
                    <a:gd name="connsiteX1" fmla="*/ 79992 w 97267"/>
                    <a:gd name="connsiteY1" fmla="*/ 2046 h 96702"/>
                    <a:gd name="connsiteX2" fmla="*/ 92298 w 97267"/>
                    <a:gd name="connsiteY2" fmla="*/ 21309 h 96702"/>
                    <a:gd name="connsiteX3" fmla="*/ 19147 w 97267"/>
                    <a:gd name="connsiteY3" fmla="*/ 92473 h 96702"/>
                    <a:gd name="connsiteX4" fmla="*/ 2406 w 97267"/>
                    <a:gd name="connsiteY4" fmla="*/ 76956 h 96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7267" h="96702">
                      <a:moveTo>
                        <a:pt x="2330" y="76956"/>
                      </a:moveTo>
                      <a:cubicBezTo>
                        <a:pt x="23810" y="47527"/>
                        <a:pt x="49951" y="22532"/>
                        <a:pt x="79992" y="2046"/>
                      </a:cubicBezTo>
                      <a:cubicBezTo>
                        <a:pt x="92145" y="-6286"/>
                        <a:pt x="104375" y="12977"/>
                        <a:pt x="92298" y="21309"/>
                      </a:cubicBezTo>
                      <a:cubicBezTo>
                        <a:pt x="63787" y="40801"/>
                        <a:pt x="39479" y="64650"/>
                        <a:pt x="19147" y="92473"/>
                      </a:cubicBezTo>
                      <a:cubicBezTo>
                        <a:pt x="10509" y="104321"/>
                        <a:pt x="-6231" y="88728"/>
                        <a:pt x="2406" y="76956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37499F05-C13D-B0CC-92D0-F68A22484E0C}"/>
                    </a:ext>
                  </a:extLst>
                </p:cNvPr>
                <p:cNvSpPr/>
                <p:nvPr/>
              </p:nvSpPr>
              <p:spPr>
                <a:xfrm>
                  <a:off x="5920120" y="2514413"/>
                  <a:ext cx="80088" cy="130169"/>
                </a:xfrm>
                <a:custGeom>
                  <a:avLst/>
                  <a:gdLst>
                    <a:gd name="connsiteX0" fmla="*/ 21435 w 80088"/>
                    <a:gd name="connsiteY0" fmla="*/ 4828 h 130169"/>
                    <a:gd name="connsiteX1" fmla="*/ 79375 w 80088"/>
                    <a:gd name="connsiteY1" fmla="*/ 115664 h 130169"/>
                    <a:gd name="connsiteX2" fmla="*/ 57590 w 80088"/>
                    <a:gd name="connsiteY2" fmla="*/ 122620 h 130169"/>
                    <a:gd name="connsiteX3" fmla="*/ 2172 w 80088"/>
                    <a:gd name="connsiteY3" fmla="*/ 17134 h 130169"/>
                    <a:gd name="connsiteX4" fmla="*/ 21435 w 80088"/>
                    <a:gd name="connsiteY4" fmla="*/ 4828 h 130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088" h="130169">
                      <a:moveTo>
                        <a:pt x="21435" y="4828"/>
                      </a:moveTo>
                      <a:cubicBezTo>
                        <a:pt x="46048" y="38996"/>
                        <a:pt x="65311" y="76069"/>
                        <a:pt x="79375" y="115664"/>
                      </a:cubicBezTo>
                      <a:cubicBezTo>
                        <a:pt x="84267" y="129576"/>
                        <a:pt x="62559" y="136456"/>
                        <a:pt x="57590" y="122620"/>
                      </a:cubicBezTo>
                      <a:cubicBezTo>
                        <a:pt x="44137" y="84706"/>
                        <a:pt x="25638" y="49774"/>
                        <a:pt x="2172" y="17134"/>
                      </a:cubicBezTo>
                      <a:cubicBezTo>
                        <a:pt x="-6466" y="5210"/>
                        <a:pt x="12874" y="-7020"/>
                        <a:pt x="21435" y="482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44B270AE-EAFA-AA08-9080-C4803105DBED}"/>
                    </a:ext>
                  </a:extLst>
                </p:cNvPr>
                <p:cNvSpPr/>
                <p:nvPr/>
              </p:nvSpPr>
              <p:spPr>
                <a:xfrm>
                  <a:off x="5950033" y="2183878"/>
                  <a:ext cx="111554" cy="148876"/>
                </a:xfrm>
                <a:custGeom>
                  <a:avLst/>
                  <a:gdLst>
                    <a:gd name="connsiteX0" fmla="*/ 22251 w 111554"/>
                    <a:gd name="connsiteY0" fmla="*/ 7746 h 148876"/>
                    <a:gd name="connsiteX1" fmla="*/ 44723 w 111554"/>
                    <a:gd name="connsiteY1" fmla="*/ 105129 h 148876"/>
                    <a:gd name="connsiteX2" fmla="*/ 92039 w 111554"/>
                    <a:gd name="connsiteY2" fmla="*/ 43443 h 148876"/>
                    <a:gd name="connsiteX3" fmla="*/ 108779 w 111554"/>
                    <a:gd name="connsiteY3" fmla="*/ 58960 h 148876"/>
                    <a:gd name="connsiteX4" fmla="*/ 48239 w 111554"/>
                    <a:gd name="connsiteY4" fmla="*/ 139221 h 148876"/>
                    <a:gd name="connsiteX5" fmla="*/ 42889 w 111554"/>
                    <a:gd name="connsiteY5" fmla="*/ 145871 h 148876"/>
                    <a:gd name="connsiteX6" fmla="*/ 24849 w 111554"/>
                    <a:gd name="connsiteY6" fmla="*/ 133029 h 148876"/>
                    <a:gd name="connsiteX7" fmla="*/ 25307 w 111554"/>
                    <a:gd name="connsiteY7" fmla="*/ 132418 h 148876"/>
                    <a:gd name="connsiteX8" fmla="*/ 465 w 111554"/>
                    <a:gd name="connsiteY8" fmla="*/ 14702 h 148876"/>
                    <a:gd name="connsiteX9" fmla="*/ 22251 w 111554"/>
                    <a:gd name="connsiteY9" fmla="*/ 7746 h 148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1554" h="148876">
                      <a:moveTo>
                        <a:pt x="22251" y="7746"/>
                      </a:moveTo>
                      <a:cubicBezTo>
                        <a:pt x="31040" y="40003"/>
                        <a:pt x="39449" y="72260"/>
                        <a:pt x="44723" y="105129"/>
                      </a:cubicBezTo>
                      <a:cubicBezTo>
                        <a:pt x="59858" y="84108"/>
                        <a:pt x="75452" y="63393"/>
                        <a:pt x="92039" y="43443"/>
                      </a:cubicBezTo>
                      <a:cubicBezTo>
                        <a:pt x="101441" y="32130"/>
                        <a:pt x="118181" y="47647"/>
                        <a:pt x="108779" y="58960"/>
                      </a:cubicBezTo>
                      <a:cubicBezTo>
                        <a:pt x="87300" y="84720"/>
                        <a:pt x="67197" y="111550"/>
                        <a:pt x="48239" y="139221"/>
                      </a:cubicBezTo>
                      <a:cubicBezTo>
                        <a:pt x="47551" y="142431"/>
                        <a:pt x="45564" y="144648"/>
                        <a:pt x="42889" y="145871"/>
                      </a:cubicBezTo>
                      <a:cubicBezTo>
                        <a:pt x="33869" y="153973"/>
                        <a:pt x="17282" y="144342"/>
                        <a:pt x="24849" y="133029"/>
                      </a:cubicBezTo>
                      <a:cubicBezTo>
                        <a:pt x="25002" y="132800"/>
                        <a:pt x="25155" y="132647"/>
                        <a:pt x="25307" y="132418"/>
                      </a:cubicBezTo>
                      <a:cubicBezTo>
                        <a:pt x="21104" y="92287"/>
                        <a:pt x="11013" y="53533"/>
                        <a:pt x="465" y="14702"/>
                      </a:cubicBezTo>
                      <a:cubicBezTo>
                        <a:pt x="-3433" y="560"/>
                        <a:pt x="18352" y="-6395"/>
                        <a:pt x="22251" y="7746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231DC7B7-C68C-F07A-FF3D-298B3B597377}"/>
                    </a:ext>
                  </a:extLst>
                </p:cNvPr>
                <p:cNvSpPr/>
                <p:nvPr/>
              </p:nvSpPr>
              <p:spPr>
                <a:xfrm>
                  <a:off x="5866938" y="2959086"/>
                  <a:ext cx="121138" cy="71874"/>
                </a:xfrm>
                <a:custGeom>
                  <a:avLst/>
                  <a:gdLst>
                    <a:gd name="connsiteX0" fmla="*/ 4828 w 121138"/>
                    <a:gd name="connsiteY0" fmla="*/ 50434 h 71874"/>
                    <a:gd name="connsiteX1" fmla="*/ 106491 w 121138"/>
                    <a:gd name="connsiteY1" fmla="*/ 519 h 71874"/>
                    <a:gd name="connsiteX2" fmla="*/ 113447 w 121138"/>
                    <a:gd name="connsiteY2" fmla="*/ 22304 h 71874"/>
                    <a:gd name="connsiteX3" fmla="*/ 17135 w 121138"/>
                    <a:gd name="connsiteY3" fmla="*/ 69696 h 71874"/>
                    <a:gd name="connsiteX4" fmla="*/ 4828 w 121138"/>
                    <a:gd name="connsiteY4" fmla="*/ 50434 h 71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138" h="71874">
                      <a:moveTo>
                        <a:pt x="4828" y="50434"/>
                      </a:moveTo>
                      <a:cubicBezTo>
                        <a:pt x="35785" y="27961"/>
                        <a:pt x="69801" y="11297"/>
                        <a:pt x="106491" y="519"/>
                      </a:cubicBezTo>
                      <a:cubicBezTo>
                        <a:pt x="120557" y="-3608"/>
                        <a:pt x="127512" y="18100"/>
                        <a:pt x="113447" y="22304"/>
                      </a:cubicBezTo>
                      <a:cubicBezTo>
                        <a:pt x="78439" y="32547"/>
                        <a:pt x="46640" y="48294"/>
                        <a:pt x="17135" y="69696"/>
                      </a:cubicBezTo>
                      <a:cubicBezTo>
                        <a:pt x="5210" y="78334"/>
                        <a:pt x="-7020" y="59071"/>
                        <a:pt x="4828" y="5043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08FFB44F-FC79-C5F8-1160-0527CED02917}"/>
                    </a:ext>
                  </a:extLst>
                </p:cNvPr>
                <p:cNvSpPr/>
                <p:nvPr/>
              </p:nvSpPr>
              <p:spPr>
                <a:xfrm>
                  <a:off x="5746855" y="2279662"/>
                  <a:ext cx="278841" cy="1175725"/>
                </a:xfrm>
                <a:custGeom>
                  <a:avLst/>
                  <a:gdLst>
                    <a:gd name="connsiteX0" fmla="*/ 54052 w 278841"/>
                    <a:gd name="connsiteY0" fmla="*/ 1073909 h 1175725"/>
                    <a:gd name="connsiteX1" fmla="*/ 77978 w 278841"/>
                    <a:gd name="connsiteY1" fmla="*/ 1175726 h 1175725"/>
                    <a:gd name="connsiteX2" fmla="*/ 85775 w 278841"/>
                    <a:gd name="connsiteY2" fmla="*/ 1009777 h 1175725"/>
                    <a:gd name="connsiteX3" fmla="*/ 199669 w 278841"/>
                    <a:gd name="connsiteY3" fmla="*/ 642030 h 1175725"/>
                    <a:gd name="connsiteX4" fmla="*/ 255775 w 278841"/>
                    <a:gd name="connsiteY4" fmla="*/ 38468 h 1175725"/>
                    <a:gd name="connsiteX5" fmla="*/ 241710 w 278841"/>
                    <a:gd name="connsiteY5" fmla="*/ 19 h 1175725"/>
                    <a:gd name="connsiteX6" fmla="*/ 220918 w 278841"/>
                    <a:gd name="connsiteY6" fmla="*/ 24709 h 1175725"/>
                    <a:gd name="connsiteX7" fmla="*/ 158621 w 278841"/>
                    <a:gd name="connsiteY7" fmla="*/ 621773 h 1175725"/>
                    <a:gd name="connsiteX8" fmla="*/ 10 w 278841"/>
                    <a:gd name="connsiteY8" fmla="*/ 1053347 h 1175725"/>
                    <a:gd name="connsiteX9" fmla="*/ 53976 w 278841"/>
                    <a:gd name="connsiteY9" fmla="*/ 1073833 h 117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78841" h="1175725">
                      <a:moveTo>
                        <a:pt x="54052" y="1073909"/>
                      </a:moveTo>
                      <a:cubicBezTo>
                        <a:pt x="66512" y="1073374"/>
                        <a:pt x="77978" y="1175726"/>
                        <a:pt x="77978" y="1175726"/>
                      </a:cubicBezTo>
                      <a:cubicBezTo>
                        <a:pt x="77978" y="1175726"/>
                        <a:pt x="66971" y="1123059"/>
                        <a:pt x="85775" y="1009777"/>
                      </a:cubicBezTo>
                      <a:cubicBezTo>
                        <a:pt x="102744" y="907349"/>
                        <a:pt x="146543" y="749426"/>
                        <a:pt x="199669" y="642030"/>
                      </a:cubicBezTo>
                      <a:cubicBezTo>
                        <a:pt x="313333" y="412254"/>
                        <a:pt x="277636" y="288805"/>
                        <a:pt x="255775" y="38468"/>
                      </a:cubicBezTo>
                      <a:cubicBezTo>
                        <a:pt x="254704" y="25932"/>
                        <a:pt x="254398" y="-821"/>
                        <a:pt x="241710" y="19"/>
                      </a:cubicBezTo>
                      <a:cubicBezTo>
                        <a:pt x="229174" y="1090"/>
                        <a:pt x="219849" y="12173"/>
                        <a:pt x="220918" y="24709"/>
                      </a:cubicBezTo>
                      <a:cubicBezTo>
                        <a:pt x="238346" y="224903"/>
                        <a:pt x="273356" y="389858"/>
                        <a:pt x="158621" y="621773"/>
                      </a:cubicBezTo>
                      <a:cubicBezTo>
                        <a:pt x="49007" y="843293"/>
                        <a:pt x="-831" y="1032632"/>
                        <a:pt x="10" y="1053347"/>
                      </a:cubicBezTo>
                      <a:cubicBezTo>
                        <a:pt x="545" y="1065960"/>
                        <a:pt x="41363" y="1074368"/>
                        <a:pt x="53976" y="107383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ACF4DF4F-F552-65DD-4448-FF37F064A289}"/>
                    </a:ext>
                  </a:extLst>
                </p:cNvPr>
                <p:cNvSpPr/>
                <p:nvPr/>
              </p:nvSpPr>
              <p:spPr>
                <a:xfrm>
                  <a:off x="5793334" y="2345736"/>
                  <a:ext cx="169565" cy="233933"/>
                </a:xfrm>
                <a:custGeom>
                  <a:avLst/>
                  <a:gdLst>
                    <a:gd name="connsiteX0" fmla="*/ 95402 w 169565"/>
                    <a:gd name="connsiteY0" fmla="*/ 51967 h 233933"/>
                    <a:gd name="connsiteX1" fmla="*/ 156095 w 169565"/>
                    <a:gd name="connsiteY1" fmla="*/ 154548 h 233933"/>
                    <a:gd name="connsiteX2" fmla="*/ 136068 w 169565"/>
                    <a:gd name="connsiteY2" fmla="*/ 230605 h 233933"/>
                    <a:gd name="connsiteX3" fmla="*/ 69642 w 169565"/>
                    <a:gd name="connsiteY3" fmla="*/ 175034 h 233933"/>
                    <a:gd name="connsiteX4" fmla="*/ 13383 w 169565"/>
                    <a:gd name="connsiteY4" fmla="*/ 80937 h 233933"/>
                    <a:gd name="connsiteX5" fmla="*/ 6 w 169565"/>
                    <a:gd name="connsiteY5" fmla="*/ 29876 h 233933"/>
                    <a:gd name="connsiteX6" fmla="*/ 11854 w 169565"/>
                    <a:gd name="connsiteY6" fmla="*/ 3123 h 233933"/>
                    <a:gd name="connsiteX7" fmla="*/ 50302 w 169565"/>
                    <a:gd name="connsiteY7" fmla="*/ 10537 h 233933"/>
                    <a:gd name="connsiteX8" fmla="*/ 95478 w 169565"/>
                    <a:gd name="connsiteY8" fmla="*/ 52043 h 233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9565" h="233933">
                      <a:moveTo>
                        <a:pt x="95402" y="51967"/>
                      </a:moveTo>
                      <a:cubicBezTo>
                        <a:pt x="121008" y="82084"/>
                        <a:pt x="140424" y="118010"/>
                        <a:pt x="156095" y="154548"/>
                      </a:cubicBezTo>
                      <a:cubicBezTo>
                        <a:pt x="166184" y="178091"/>
                        <a:pt x="188581" y="250173"/>
                        <a:pt x="136068" y="230605"/>
                      </a:cubicBezTo>
                      <a:cubicBezTo>
                        <a:pt x="108625" y="220362"/>
                        <a:pt x="87528" y="198195"/>
                        <a:pt x="69642" y="175034"/>
                      </a:cubicBezTo>
                      <a:cubicBezTo>
                        <a:pt x="47246" y="146063"/>
                        <a:pt x="28365" y="114341"/>
                        <a:pt x="13383" y="80937"/>
                      </a:cubicBezTo>
                      <a:cubicBezTo>
                        <a:pt x="6122" y="64732"/>
                        <a:pt x="-223" y="47610"/>
                        <a:pt x="6" y="29876"/>
                      </a:cubicBezTo>
                      <a:cubicBezTo>
                        <a:pt x="159" y="19710"/>
                        <a:pt x="3217" y="8473"/>
                        <a:pt x="11854" y="3123"/>
                      </a:cubicBezTo>
                      <a:cubicBezTo>
                        <a:pt x="23625" y="-4216"/>
                        <a:pt x="38913" y="2664"/>
                        <a:pt x="50302" y="10537"/>
                      </a:cubicBezTo>
                      <a:cubicBezTo>
                        <a:pt x="67196" y="22309"/>
                        <a:pt x="82178" y="36374"/>
                        <a:pt x="95478" y="5204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18C5728B-44F6-2DE8-62B0-230B49BF2550}"/>
                    </a:ext>
                  </a:extLst>
                </p:cNvPr>
                <p:cNvSpPr/>
                <p:nvPr/>
              </p:nvSpPr>
              <p:spPr>
                <a:xfrm>
                  <a:off x="5878646" y="1974129"/>
                  <a:ext cx="115808" cy="282854"/>
                </a:xfrm>
                <a:custGeom>
                  <a:avLst/>
                  <a:gdLst>
                    <a:gd name="connsiteX0" fmla="*/ 109537 w 115808"/>
                    <a:gd name="connsiteY0" fmla="*/ 263587 h 282854"/>
                    <a:gd name="connsiteX1" fmla="*/ 107549 w 115808"/>
                    <a:gd name="connsiteY1" fmla="*/ 273601 h 282854"/>
                    <a:gd name="connsiteX2" fmla="*/ 31340 w 115808"/>
                    <a:gd name="connsiteY2" fmla="*/ 203965 h 282854"/>
                    <a:gd name="connsiteX3" fmla="*/ 0 w 115808"/>
                    <a:gd name="connsiteY3" fmla="*/ 75395 h 282854"/>
                    <a:gd name="connsiteX4" fmla="*/ 9019 w 115808"/>
                    <a:gd name="connsiteY4" fmla="*/ 27315 h 282854"/>
                    <a:gd name="connsiteX5" fmla="*/ 47392 w 115808"/>
                    <a:gd name="connsiteY5" fmla="*/ 26 h 282854"/>
                    <a:gd name="connsiteX6" fmla="*/ 101282 w 115808"/>
                    <a:gd name="connsiteY6" fmla="*/ 51928 h 282854"/>
                    <a:gd name="connsiteX7" fmla="*/ 115652 w 115808"/>
                    <a:gd name="connsiteY7" fmla="*/ 155350 h 282854"/>
                    <a:gd name="connsiteX8" fmla="*/ 109613 w 115808"/>
                    <a:gd name="connsiteY8" fmla="*/ 263664 h 282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5808" h="282854">
                      <a:moveTo>
                        <a:pt x="109537" y="263587"/>
                      </a:moveTo>
                      <a:cubicBezTo>
                        <a:pt x="108925" y="266951"/>
                        <a:pt x="108237" y="270314"/>
                        <a:pt x="107549" y="273601"/>
                      </a:cubicBezTo>
                      <a:cubicBezTo>
                        <a:pt x="99064" y="312432"/>
                        <a:pt x="38219" y="217342"/>
                        <a:pt x="31340" y="203965"/>
                      </a:cubicBezTo>
                      <a:cubicBezTo>
                        <a:pt x="11160" y="164293"/>
                        <a:pt x="77" y="119959"/>
                        <a:pt x="0" y="75395"/>
                      </a:cubicBezTo>
                      <a:cubicBezTo>
                        <a:pt x="0" y="58961"/>
                        <a:pt x="1528" y="41991"/>
                        <a:pt x="9019" y="27315"/>
                      </a:cubicBezTo>
                      <a:cubicBezTo>
                        <a:pt x="16510" y="12639"/>
                        <a:pt x="30881" y="638"/>
                        <a:pt x="47392" y="26"/>
                      </a:cubicBezTo>
                      <a:cubicBezTo>
                        <a:pt x="74145" y="-967"/>
                        <a:pt x="92872" y="26474"/>
                        <a:pt x="101282" y="51928"/>
                      </a:cubicBezTo>
                      <a:cubicBezTo>
                        <a:pt x="112212" y="85103"/>
                        <a:pt x="115269" y="120417"/>
                        <a:pt x="115652" y="155350"/>
                      </a:cubicBezTo>
                      <a:cubicBezTo>
                        <a:pt x="116110" y="190588"/>
                        <a:pt x="115957" y="228502"/>
                        <a:pt x="109613" y="26366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F7A83168-305A-1733-37FD-3DFF3D86AE6F}"/>
                    </a:ext>
                  </a:extLst>
                </p:cNvPr>
                <p:cNvSpPr/>
                <p:nvPr/>
              </p:nvSpPr>
              <p:spPr>
                <a:xfrm>
                  <a:off x="5947235" y="2882149"/>
                  <a:ext cx="201836" cy="116163"/>
                </a:xfrm>
                <a:custGeom>
                  <a:avLst/>
                  <a:gdLst>
                    <a:gd name="connsiteX0" fmla="*/ 103780 w 201836"/>
                    <a:gd name="connsiteY0" fmla="*/ 24025 h 116163"/>
                    <a:gd name="connsiteX1" fmla="*/ 148421 w 201836"/>
                    <a:gd name="connsiteY1" fmla="*/ 6291 h 116163"/>
                    <a:gd name="connsiteX2" fmla="*/ 184423 w 201836"/>
                    <a:gd name="connsiteY2" fmla="*/ 1934 h 116163"/>
                    <a:gd name="connsiteX3" fmla="*/ 200705 w 201836"/>
                    <a:gd name="connsiteY3" fmla="*/ 40459 h 116163"/>
                    <a:gd name="connsiteX4" fmla="*/ 173645 w 201836"/>
                    <a:gd name="connsiteY4" fmla="*/ 76233 h 116163"/>
                    <a:gd name="connsiteX5" fmla="*/ 11136 w 201836"/>
                    <a:gd name="connsiteY5" fmla="*/ 108413 h 116163"/>
                    <a:gd name="connsiteX6" fmla="*/ 53 w 201836"/>
                    <a:gd name="connsiteY6" fmla="*/ 95648 h 116163"/>
                    <a:gd name="connsiteX7" fmla="*/ 3645 w 201836"/>
                    <a:gd name="connsiteY7" fmla="*/ 84106 h 116163"/>
                    <a:gd name="connsiteX8" fmla="*/ 26653 w 201836"/>
                    <a:gd name="connsiteY8" fmla="*/ 63391 h 116163"/>
                    <a:gd name="connsiteX9" fmla="*/ 103780 w 201836"/>
                    <a:gd name="connsiteY9" fmla="*/ 24101 h 116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1836" h="116163">
                      <a:moveTo>
                        <a:pt x="103780" y="24025"/>
                      </a:moveTo>
                      <a:cubicBezTo>
                        <a:pt x="118533" y="17833"/>
                        <a:pt x="133515" y="12024"/>
                        <a:pt x="148421" y="6291"/>
                      </a:cubicBezTo>
                      <a:cubicBezTo>
                        <a:pt x="159962" y="1781"/>
                        <a:pt x="172881" y="-2652"/>
                        <a:pt x="184423" y="1934"/>
                      </a:cubicBezTo>
                      <a:cubicBezTo>
                        <a:pt x="198564" y="7590"/>
                        <a:pt x="204527" y="25706"/>
                        <a:pt x="200705" y="40459"/>
                      </a:cubicBezTo>
                      <a:cubicBezTo>
                        <a:pt x="196883" y="55212"/>
                        <a:pt x="185646" y="66831"/>
                        <a:pt x="173645" y="76233"/>
                      </a:cubicBezTo>
                      <a:cubicBezTo>
                        <a:pt x="132521" y="108413"/>
                        <a:pt x="62121" y="127829"/>
                        <a:pt x="11136" y="108413"/>
                      </a:cubicBezTo>
                      <a:cubicBezTo>
                        <a:pt x="5556" y="106273"/>
                        <a:pt x="587" y="101534"/>
                        <a:pt x="53" y="95648"/>
                      </a:cubicBezTo>
                      <a:cubicBezTo>
                        <a:pt x="-330" y="91520"/>
                        <a:pt x="1428" y="87545"/>
                        <a:pt x="3645" y="84106"/>
                      </a:cubicBezTo>
                      <a:cubicBezTo>
                        <a:pt x="9225" y="75315"/>
                        <a:pt x="17939" y="69047"/>
                        <a:pt x="26653" y="63391"/>
                      </a:cubicBezTo>
                      <a:cubicBezTo>
                        <a:pt x="50961" y="47721"/>
                        <a:pt x="77103" y="35261"/>
                        <a:pt x="103780" y="2410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26CFF7C3-5A4C-976A-53FB-A52AC2B6B2AC}"/>
                    </a:ext>
                  </a:extLst>
                </p:cNvPr>
                <p:cNvSpPr/>
                <p:nvPr/>
              </p:nvSpPr>
              <p:spPr>
                <a:xfrm>
                  <a:off x="6020288" y="2099624"/>
                  <a:ext cx="149075" cy="171095"/>
                </a:xfrm>
                <a:custGeom>
                  <a:avLst/>
                  <a:gdLst>
                    <a:gd name="connsiteX0" fmla="*/ 97917 w 149075"/>
                    <a:gd name="connsiteY0" fmla="*/ 130372 h 171095"/>
                    <a:gd name="connsiteX1" fmla="*/ 27364 w 149075"/>
                    <a:gd name="connsiteY1" fmla="*/ 168821 h 171095"/>
                    <a:gd name="connsiteX2" fmla="*/ 4279 w 149075"/>
                    <a:gd name="connsiteY2" fmla="*/ 167292 h 171095"/>
                    <a:gd name="connsiteX3" fmla="*/ 1986 w 149075"/>
                    <a:gd name="connsiteY3" fmla="*/ 143749 h 171095"/>
                    <a:gd name="connsiteX4" fmla="*/ 104032 w 149075"/>
                    <a:gd name="connsiteY4" fmla="*/ 8146 h 171095"/>
                    <a:gd name="connsiteX5" fmla="*/ 138200 w 149075"/>
                    <a:gd name="connsiteY5" fmla="*/ 3713 h 171095"/>
                    <a:gd name="connsiteX6" fmla="*/ 146532 w 149075"/>
                    <a:gd name="connsiteY6" fmla="*/ 19077 h 171095"/>
                    <a:gd name="connsiteX7" fmla="*/ 97917 w 149075"/>
                    <a:gd name="connsiteY7" fmla="*/ 130219 h 171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9075" h="171095">
                      <a:moveTo>
                        <a:pt x="97917" y="130372"/>
                      </a:moveTo>
                      <a:cubicBezTo>
                        <a:pt x="76132" y="148106"/>
                        <a:pt x="50449" y="161483"/>
                        <a:pt x="27364" y="168821"/>
                      </a:cubicBezTo>
                      <a:cubicBezTo>
                        <a:pt x="19643" y="171267"/>
                        <a:pt x="10165" y="172948"/>
                        <a:pt x="4279" y="167292"/>
                      </a:cubicBezTo>
                      <a:cubicBezTo>
                        <a:pt x="-1760" y="161559"/>
                        <a:pt x="-307" y="151775"/>
                        <a:pt x="1986" y="143749"/>
                      </a:cubicBezTo>
                      <a:cubicBezTo>
                        <a:pt x="18039" y="88178"/>
                        <a:pt x="55111" y="38951"/>
                        <a:pt x="104032" y="8146"/>
                      </a:cubicBezTo>
                      <a:cubicBezTo>
                        <a:pt x="114428" y="1572"/>
                        <a:pt x="128569" y="-3931"/>
                        <a:pt x="138200" y="3713"/>
                      </a:cubicBezTo>
                      <a:cubicBezTo>
                        <a:pt x="142863" y="7382"/>
                        <a:pt x="145080" y="13344"/>
                        <a:pt x="146532" y="19077"/>
                      </a:cubicBezTo>
                      <a:cubicBezTo>
                        <a:pt x="157310" y="62876"/>
                        <a:pt x="132467" y="102090"/>
                        <a:pt x="97917" y="13021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867877F4-9E86-5B7B-502F-A35D7E5A6839}"/>
                    </a:ext>
                  </a:extLst>
                </p:cNvPr>
                <p:cNvSpPr/>
                <p:nvPr/>
              </p:nvSpPr>
              <p:spPr>
                <a:xfrm>
                  <a:off x="6028566" y="2577022"/>
                  <a:ext cx="185657" cy="165740"/>
                </a:xfrm>
                <a:custGeom>
                  <a:avLst/>
                  <a:gdLst>
                    <a:gd name="connsiteX0" fmla="*/ 54 w 185657"/>
                    <a:gd name="connsiteY0" fmla="*/ 147686 h 165740"/>
                    <a:gd name="connsiteX1" fmla="*/ 12895 w 185657"/>
                    <a:gd name="connsiteY1" fmla="*/ 114130 h 165740"/>
                    <a:gd name="connsiteX2" fmla="*/ 164091 w 185657"/>
                    <a:gd name="connsiteY2" fmla="*/ 1994 h 165740"/>
                    <a:gd name="connsiteX3" fmla="*/ 179838 w 185657"/>
                    <a:gd name="connsiteY3" fmla="*/ 2147 h 165740"/>
                    <a:gd name="connsiteX4" fmla="*/ 184042 w 185657"/>
                    <a:gd name="connsiteY4" fmla="*/ 10937 h 165740"/>
                    <a:gd name="connsiteX5" fmla="*/ 32617 w 185657"/>
                    <a:gd name="connsiteY5" fmla="*/ 164121 h 165740"/>
                    <a:gd name="connsiteX6" fmla="*/ 10526 w 185657"/>
                    <a:gd name="connsiteY6" fmla="*/ 163509 h 165740"/>
                    <a:gd name="connsiteX7" fmla="*/ 130 w 185657"/>
                    <a:gd name="connsiteY7" fmla="*/ 147763 h 16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5657" h="165740">
                      <a:moveTo>
                        <a:pt x="54" y="147686"/>
                      </a:moveTo>
                      <a:cubicBezTo>
                        <a:pt x="-711" y="136068"/>
                        <a:pt x="6857" y="122156"/>
                        <a:pt x="12895" y="114130"/>
                      </a:cubicBezTo>
                      <a:cubicBezTo>
                        <a:pt x="50886" y="63068"/>
                        <a:pt x="104163" y="23550"/>
                        <a:pt x="164091" y="1994"/>
                      </a:cubicBezTo>
                      <a:cubicBezTo>
                        <a:pt x="169289" y="159"/>
                        <a:pt x="175633" y="-1446"/>
                        <a:pt x="179838" y="2147"/>
                      </a:cubicBezTo>
                      <a:cubicBezTo>
                        <a:pt x="182360" y="4287"/>
                        <a:pt x="183354" y="7727"/>
                        <a:pt x="184042" y="10937"/>
                      </a:cubicBezTo>
                      <a:cubicBezTo>
                        <a:pt x="199788" y="89975"/>
                        <a:pt x="96825" y="149674"/>
                        <a:pt x="32617" y="164121"/>
                      </a:cubicBezTo>
                      <a:cubicBezTo>
                        <a:pt x="25278" y="165802"/>
                        <a:pt x="17176" y="166949"/>
                        <a:pt x="10526" y="163509"/>
                      </a:cubicBezTo>
                      <a:cubicBezTo>
                        <a:pt x="3416" y="159764"/>
                        <a:pt x="512" y="154107"/>
                        <a:pt x="130" y="14776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0" name="Graphic 12">
                <a:extLst>
                  <a:ext uri="{FF2B5EF4-FFF2-40B4-BE49-F238E27FC236}">
                    <a16:creationId xmlns:a16="http://schemas.microsoft.com/office/drawing/2014/main" id="{D8C593F0-E55D-7922-3A49-673967BE9588}"/>
                  </a:ext>
                </a:extLst>
              </p:cNvPr>
              <p:cNvGrpSpPr/>
              <p:nvPr/>
            </p:nvGrpSpPr>
            <p:grpSpPr>
              <a:xfrm>
                <a:off x="5741417" y="2380535"/>
                <a:ext cx="846970" cy="1335655"/>
                <a:chOff x="5741417" y="2380535"/>
                <a:chExt cx="846970" cy="1335655"/>
              </a:xfrm>
              <a:grpFill/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46168523-DF9B-1AA5-3924-170F62B9D6B3}"/>
                    </a:ext>
                  </a:extLst>
                </p:cNvPr>
                <p:cNvSpPr/>
                <p:nvPr/>
              </p:nvSpPr>
              <p:spPr>
                <a:xfrm>
                  <a:off x="6086590" y="3400447"/>
                  <a:ext cx="31004" cy="141108"/>
                </a:xfrm>
                <a:custGeom>
                  <a:avLst/>
                  <a:gdLst>
                    <a:gd name="connsiteX0" fmla="*/ 123 w 31004"/>
                    <a:gd name="connsiteY0" fmla="*/ 128933 h 141108"/>
                    <a:gd name="connsiteX1" fmla="*/ 8301 w 31004"/>
                    <a:gd name="connsiteY1" fmla="*/ 9842 h 141108"/>
                    <a:gd name="connsiteX2" fmla="*/ 31004 w 31004"/>
                    <a:gd name="connsiteY2" fmla="*/ 12211 h 141108"/>
                    <a:gd name="connsiteX3" fmla="*/ 22825 w 31004"/>
                    <a:gd name="connsiteY3" fmla="*/ 131303 h 141108"/>
                    <a:gd name="connsiteX4" fmla="*/ 123 w 31004"/>
                    <a:gd name="connsiteY4" fmla="*/ 128933 h 141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004" h="141108">
                      <a:moveTo>
                        <a:pt x="123" y="128933"/>
                      </a:moveTo>
                      <a:cubicBezTo>
                        <a:pt x="5397" y="89414"/>
                        <a:pt x="8149" y="49743"/>
                        <a:pt x="8301" y="9842"/>
                      </a:cubicBezTo>
                      <a:cubicBezTo>
                        <a:pt x="8301" y="-4835"/>
                        <a:pt x="31081" y="-2312"/>
                        <a:pt x="31004" y="12211"/>
                      </a:cubicBezTo>
                      <a:cubicBezTo>
                        <a:pt x="30851" y="52112"/>
                        <a:pt x="28100" y="91708"/>
                        <a:pt x="22825" y="131303"/>
                      </a:cubicBezTo>
                      <a:cubicBezTo>
                        <a:pt x="20914" y="145826"/>
                        <a:pt x="-1865" y="143533"/>
                        <a:pt x="123" y="12893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ACFCADA2-1547-0D45-1FB5-97A815964BDE}"/>
                    </a:ext>
                  </a:extLst>
                </p:cNvPr>
                <p:cNvSpPr/>
                <p:nvPr/>
              </p:nvSpPr>
              <p:spPr>
                <a:xfrm>
                  <a:off x="6306332" y="3241685"/>
                  <a:ext cx="110353" cy="84174"/>
                </a:xfrm>
                <a:custGeom>
                  <a:avLst/>
                  <a:gdLst>
                    <a:gd name="connsiteX0" fmla="*/ 4041 w 110353"/>
                    <a:gd name="connsiteY0" fmla="*/ 63883 h 84174"/>
                    <a:gd name="connsiteX1" fmla="*/ 94697 w 110353"/>
                    <a:gd name="connsiteY1" fmla="*/ 1432 h 84174"/>
                    <a:gd name="connsiteX2" fmla="*/ 104252 w 110353"/>
                    <a:gd name="connsiteY2" fmla="*/ 22147 h 84174"/>
                    <a:gd name="connsiteX3" fmla="*/ 18564 w 110353"/>
                    <a:gd name="connsiteY3" fmla="*/ 81387 h 84174"/>
                    <a:gd name="connsiteX4" fmla="*/ 3964 w 110353"/>
                    <a:gd name="connsiteY4" fmla="*/ 63806 h 8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0353" h="84174">
                      <a:moveTo>
                        <a:pt x="4041" y="63883"/>
                      </a:moveTo>
                      <a:cubicBezTo>
                        <a:pt x="32018" y="39804"/>
                        <a:pt x="62287" y="19089"/>
                        <a:pt x="94697" y="1432"/>
                      </a:cubicBezTo>
                      <a:cubicBezTo>
                        <a:pt x="107615" y="-5600"/>
                        <a:pt x="117094" y="15191"/>
                        <a:pt x="104252" y="22147"/>
                      </a:cubicBezTo>
                      <a:cubicBezTo>
                        <a:pt x="73523" y="38887"/>
                        <a:pt x="45088" y="58608"/>
                        <a:pt x="18564" y="81387"/>
                      </a:cubicBezTo>
                      <a:cubicBezTo>
                        <a:pt x="7404" y="91018"/>
                        <a:pt x="-7119" y="73361"/>
                        <a:pt x="3964" y="63806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B6EBE081-91D2-B433-9DC5-92AECBC4607B}"/>
                    </a:ext>
                  </a:extLst>
                </p:cNvPr>
                <p:cNvSpPr/>
                <p:nvPr/>
              </p:nvSpPr>
              <p:spPr>
                <a:xfrm>
                  <a:off x="6288290" y="3047909"/>
                  <a:ext cx="59508" cy="176844"/>
                </a:xfrm>
                <a:custGeom>
                  <a:avLst/>
                  <a:gdLst>
                    <a:gd name="connsiteX0" fmla="*/ 679 w 59508"/>
                    <a:gd name="connsiteY0" fmla="*/ 16341 h 176844"/>
                    <a:gd name="connsiteX1" fmla="*/ 21394 w 59508"/>
                    <a:gd name="connsiteY1" fmla="*/ 6786 h 176844"/>
                    <a:gd name="connsiteX2" fmla="*/ 59461 w 59508"/>
                    <a:gd name="connsiteY2" fmla="*/ 163868 h 176844"/>
                    <a:gd name="connsiteX3" fmla="*/ 36911 w 59508"/>
                    <a:gd name="connsiteY3" fmla="*/ 167614 h 176844"/>
                    <a:gd name="connsiteX4" fmla="*/ 602 w 59508"/>
                    <a:gd name="connsiteY4" fmla="*/ 16418 h 17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08" h="176844">
                      <a:moveTo>
                        <a:pt x="679" y="16341"/>
                      </a:moveTo>
                      <a:cubicBezTo>
                        <a:pt x="-3984" y="2506"/>
                        <a:pt x="16731" y="-7126"/>
                        <a:pt x="21394" y="6786"/>
                      </a:cubicBezTo>
                      <a:cubicBezTo>
                        <a:pt x="38669" y="58230"/>
                        <a:pt x="55027" y="109444"/>
                        <a:pt x="59461" y="163868"/>
                      </a:cubicBezTo>
                      <a:cubicBezTo>
                        <a:pt x="60683" y="178392"/>
                        <a:pt x="38134" y="182214"/>
                        <a:pt x="36911" y="167614"/>
                      </a:cubicBezTo>
                      <a:cubicBezTo>
                        <a:pt x="32631" y="115253"/>
                        <a:pt x="17190" y="65950"/>
                        <a:pt x="602" y="1641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922E529E-11BA-AABC-336E-A8344CCB9FD5}"/>
                    </a:ext>
                  </a:extLst>
                </p:cNvPr>
                <p:cNvSpPr/>
                <p:nvPr/>
              </p:nvSpPr>
              <p:spPr>
                <a:xfrm>
                  <a:off x="6376192" y="2832342"/>
                  <a:ext cx="88373" cy="85777"/>
                </a:xfrm>
                <a:custGeom>
                  <a:avLst/>
                  <a:gdLst>
                    <a:gd name="connsiteX0" fmla="*/ 2135 w 88373"/>
                    <a:gd name="connsiteY0" fmla="*/ 67717 h 85777"/>
                    <a:gd name="connsiteX1" fmla="*/ 69172 w 88373"/>
                    <a:gd name="connsiteY1" fmla="*/ 2056 h 85777"/>
                    <a:gd name="connsiteX2" fmla="*/ 83771 w 88373"/>
                    <a:gd name="connsiteY2" fmla="*/ 19637 h 85777"/>
                    <a:gd name="connsiteX3" fmla="*/ 20709 w 88373"/>
                    <a:gd name="connsiteY3" fmla="*/ 81018 h 85777"/>
                    <a:gd name="connsiteX4" fmla="*/ 2135 w 88373"/>
                    <a:gd name="connsiteY4" fmla="*/ 67717 h 85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373" h="85777">
                      <a:moveTo>
                        <a:pt x="2135" y="67717"/>
                      </a:moveTo>
                      <a:cubicBezTo>
                        <a:pt x="20251" y="41728"/>
                        <a:pt x="42723" y="19561"/>
                        <a:pt x="69172" y="2056"/>
                      </a:cubicBezTo>
                      <a:cubicBezTo>
                        <a:pt x="81325" y="-5970"/>
                        <a:pt x="96001" y="11535"/>
                        <a:pt x="83771" y="19637"/>
                      </a:cubicBezTo>
                      <a:cubicBezTo>
                        <a:pt x="58852" y="36148"/>
                        <a:pt x="37755" y="56481"/>
                        <a:pt x="20709" y="81018"/>
                      </a:cubicBezTo>
                      <a:cubicBezTo>
                        <a:pt x="12301" y="93095"/>
                        <a:pt x="-6273" y="79795"/>
                        <a:pt x="2135" y="6771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9705E573-F2D0-DDFB-663F-E50B5EC43502}"/>
                    </a:ext>
                  </a:extLst>
                </p:cNvPr>
                <p:cNvSpPr/>
                <p:nvPr/>
              </p:nvSpPr>
              <p:spPr>
                <a:xfrm>
                  <a:off x="6338874" y="2595577"/>
                  <a:ext cx="40151" cy="131145"/>
                </a:xfrm>
                <a:custGeom>
                  <a:avLst/>
                  <a:gdLst>
                    <a:gd name="connsiteX0" fmla="*/ 164 w 40151"/>
                    <a:gd name="connsiteY0" fmla="*/ 12944 h 131145"/>
                    <a:gd name="connsiteX1" fmla="*/ 22713 w 40151"/>
                    <a:gd name="connsiteY1" fmla="*/ 9199 h 131145"/>
                    <a:gd name="connsiteX2" fmla="*/ 39988 w 40151"/>
                    <a:gd name="connsiteY2" fmla="*/ 118201 h 131145"/>
                    <a:gd name="connsiteX3" fmla="*/ 17439 w 40151"/>
                    <a:gd name="connsiteY3" fmla="*/ 121946 h 131145"/>
                    <a:gd name="connsiteX4" fmla="*/ 164 w 40151"/>
                    <a:gd name="connsiteY4" fmla="*/ 12944 h 131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151" h="131145">
                      <a:moveTo>
                        <a:pt x="164" y="12944"/>
                      </a:moveTo>
                      <a:cubicBezTo>
                        <a:pt x="-2130" y="-1579"/>
                        <a:pt x="20420" y="-5324"/>
                        <a:pt x="22713" y="9199"/>
                      </a:cubicBezTo>
                      <a:cubicBezTo>
                        <a:pt x="28446" y="45507"/>
                        <a:pt x="34255" y="81816"/>
                        <a:pt x="39988" y="118201"/>
                      </a:cubicBezTo>
                      <a:cubicBezTo>
                        <a:pt x="42281" y="132724"/>
                        <a:pt x="19731" y="136470"/>
                        <a:pt x="17439" y="121946"/>
                      </a:cubicBezTo>
                      <a:cubicBezTo>
                        <a:pt x="11706" y="85638"/>
                        <a:pt x="5896" y="49329"/>
                        <a:pt x="164" y="1294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91E27B55-2534-C32A-CFA9-64D11F991869}"/>
                    </a:ext>
                  </a:extLst>
                </p:cNvPr>
                <p:cNvSpPr/>
                <p:nvPr/>
              </p:nvSpPr>
              <p:spPr>
                <a:xfrm>
                  <a:off x="5741417" y="2685043"/>
                  <a:ext cx="658928" cy="1031148"/>
                </a:xfrm>
                <a:custGeom>
                  <a:avLst/>
                  <a:gdLst>
                    <a:gd name="connsiteX0" fmla="*/ 86321 w 658928"/>
                    <a:gd name="connsiteY0" fmla="*/ 1026262 h 1031148"/>
                    <a:gd name="connsiteX1" fmla="*/ 96793 w 658928"/>
                    <a:gd name="connsiteY1" fmla="*/ 1024428 h 1031148"/>
                    <a:gd name="connsiteX2" fmla="*/ 641879 w 658928"/>
                    <a:gd name="connsiteY2" fmla="*/ 23231 h 1031148"/>
                    <a:gd name="connsiteX3" fmla="*/ 623610 w 658928"/>
                    <a:gd name="connsiteY3" fmla="*/ 223 h 1031148"/>
                    <a:gd name="connsiteX4" fmla="*/ 614132 w 658928"/>
                    <a:gd name="connsiteY4" fmla="*/ 39360 h 1031148"/>
                    <a:gd name="connsiteX5" fmla="*/ 79900 w 658928"/>
                    <a:gd name="connsiteY5" fmla="*/ 927656 h 1031148"/>
                    <a:gd name="connsiteX6" fmla="*/ 15232 w 658928"/>
                    <a:gd name="connsiteY6" fmla="*/ 933465 h 1031148"/>
                    <a:gd name="connsiteX7" fmla="*/ 21 w 658928"/>
                    <a:gd name="connsiteY7" fmla="*/ 1007153 h 1031148"/>
                    <a:gd name="connsiteX8" fmla="*/ 21806 w 658928"/>
                    <a:gd name="connsiteY8" fmla="*/ 1030925 h 1031148"/>
                    <a:gd name="connsiteX9" fmla="*/ 86321 w 658928"/>
                    <a:gd name="connsiteY9" fmla="*/ 1026262 h 1031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58928" h="1031148">
                      <a:moveTo>
                        <a:pt x="86321" y="1026262"/>
                      </a:moveTo>
                      <a:cubicBezTo>
                        <a:pt x="89760" y="1025727"/>
                        <a:pt x="93201" y="1025116"/>
                        <a:pt x="96793" y="1024428"/>
                      </a:cubicBezTo>
                      <a:cubicBezTo>
                        <a:pt x="575988" y="935300"/>
                        <a:pt x="711362" y="445021"/>
                        <a:pt x="641879" y="23231"/>
                      </a:cubicBezTo>
                      <a:cubicBezTo>
                        <a:pt x="639815" y="10772"/>
                        <a:pt x="636070" y="-1841"/>
                        <a:pt x="623610" y="223"/>
                      </a:cubicBezTo>
                      <a:cubicBezTo>
                        <a:pt x="611150" y="2287"/>
                        <a:pt x="612144" y="26977"/>
                        <a:pt x="614132" y="39360"/>
                      </a:cubicBezTo>
                      <a:cubicBezTo>
                        <a:pt x="680174" y="439823"/>
                        <a:pt x="528826" y="844108"/>
                        <a:pt x="79900" y="927656"/>
                      </a:cubicBezTo>
                      <a:cubicBezTo>
                        <a:pt x="54369" y="932395"/>
                        <a:pt x="33654" y="934230"/>
                        <a:pt x="15232" y="933465"/>
                      </a:cubicBezTo>
                      <a:cubicBezTo>
                        <a:pt x="2621" y="932854"/>
                        <a:pt x="557" y="994540"/>
                        <a:pt x="21" y="1007153"/>
                      </a:cubicBezTo>
                      <a:cubicBezTo>
                        <a:pt x="-514" y="1019765"/>
                        <a:pt x="9194" y="1030390"/>
                        <a:pt x="21806" y="1030925"/>
                      </a:cubicBezTo>
                      <a:cubicBezTo>
                        <a:pt x="41069" y="1031766"/>
                        <a:pt x="61861" y="1030237"/>
                        <a:pt x="86321" y="1026262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369D5437-7C67-BFB5-CCFA-64F47DA6C5D3}"/>
                    </a:ext>
                  </a:extLst>
                </p:cNvPr>
                <p:cNvSpPr/>
                <p:nvPr/>
              </p:nvSpPr>
              <p:spPr>
                <a:xfrm>
                  <a:off x="6046615" y="3157258"/>
                  <a:ext cx="96137" cy="316569"/>
                </a:xfrm>
                <a:custGeom>
                  <a:avLst/>
                  <a:gdLst>
                    <a:gd name="connsiteX0" fmla="*/ 38263 w 96137"/>
                    <a:gd name="connsiteY0" fmla="*/ 3534 h 316569"/>
                    <a:gd name="connsiteX1" fmla="*/ 42925 w 96137"/>
                    <a:gd name="connsiteY1" fmla="*/ 9572 h 316569"/>
                    <a:gd name="connsiteX2" fmla="*/ 93451 w 96137"/>
                    <a:gd name="connsiteY2" fmla="*/ 154577 h 316569"/>
                    <a:gd name="connsiteX3" fmla="*/ 74724 w 96137"/>
                    <a:gd name="connsiteY3" fmla="*/ 306767 h 316569"/>
                    <a:gd name="connsiteX4" fmla="*/ 51027 w 96137"/>
                    <a:gd name="connsiteY4" fmla="*/ 315099 h 316569"/>
                    <a:gd name="connsiteX5" fmla="*/ 38874 w 96137"/>
                    <a:gd name="connsiteY5" fmla="*/ 296524 h 316569"/>
                    <a:gd name="connsiteX6" fmla="*/ 3482 w 96137"/>
                    <a:gd name="connsiteY6" fmla="*/ 157711 h 316569"/>
                    <a:gd name="connsiteX7" fmla="*/ 15101 w 96137"/>
                    <a:gd name="connsiteY7" fmla="*/ 16070 h 316569"/>
                    <a:gd name="connsiteX8" fmla="*/ 32759 w 96137"/>
                    <a:gd name="connsiteY8" fmla="*/ 247 h 316569"/>
                    <a:gd name="connsiteX9" fmla="*/ 38263 w 96137"/>
                    <a:gd name="connsiteY9" fmla="*/ 3381 h 316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6137" h="316569">
                      <a:moveTo>
                        <a:pt x="38263" y="3534"/>
                      </a:moveTo>
                      <a:cubicBezTo>
                        <a:pt x="40097" y="5292"/>
                        <a:pt x="41625" y="7432"/>
                        <a:pt x="42925" y="9572"/>
                      </a:cubicBezTo>
                      <a:cubicBezTo>
                        <a:pt x="70902" y="52913"/>
                        <a:pt x="88024" y="103363"/>
                        <a:pt x="93451" y="154577"/>
                      </a:cubicBezTo>
                      <a:cubicBezTo>
                        <a:pt x="97884" y="196695"/>
                        <a:pt x="99795" y="269923"/>
                        <a:pt x="74724" y="306767"/>
                      </a:cubicBezTo>
                      <a:cubicBezTo>
                        <a:pt x="69602" y="314334"/>
                        <a:pt x="59207" y="319150"/>
                        <a:pt x="51027" y="315099"/>
                      </a:cubicBezTo>
                      <a:cubicBezTo>
                        <a:pt x="44225" y="311735"/>
                        <a:pt x="41244" y="303786"/>
                        <a:pt x="38874" y="296524"/>
                      </a:cubicBezTo>
                      <a:cubicBezTo>
                        <a:pt x="24045" y="251043"/>
                        <a:pt x="9904" y="205103"/>
                        <a:pt x="3482" y="157711"/>
                      </a:cubicBezTo>
                      <a:cubicBezTo>
                        <a:pt x="-2938" y="110319"/>
                        <a:pt x="-1257" y="61016"/>
                        <a:pt x="15101" y="16070"/>
                      </a:cubicBezTo>
                      <a:cubicBezTo>
                        <a:pt x="18083" y="7891"/>
                        <a:pt x="24350" y="-1664"/>
                        <a:pt x="32759" y="247"/>
                      </a:cubicBezTo>
                      <a:cubicBezTo>
                        <a:pt x="34899" y="705"/>
                        <a:pt x="36658" y="1928"/>
                        <a:pt x="38263" y="338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0B4ABA69-A437-9C2A-3CB0-329FC4381BCB}"/>
                    </a:ext>
                  </a:extLst>
                </p:cNvPr>
                <p:cNvSpPr/>
                <p:nvPr/>
              </p:nvSpPr>
              <p:spPr>
                <a:xfrm>
                  <a:off x="6227252" y="2899427"/>
                  <a:ext cx="106879" cy="219030"/>
                </a:xfrm>
                <a:custGeom>
                  <a:avLst/>
                  <a:gdLst>
                    <a:gd name="connsiteX0" fmla="*/ 15396 w 106879"/>
                    <a:gd name="connsiteY0" fmla="*/ 2160 h 219030"/>
                    <a:gd name="connsiteX1" fmla="*/ 25104 w 106879"/>
                    <a:gd name="connsiteY1" fmla="*/ 97 h 219030"/>
                    <a:gd name="connsiteX2" fmla="*/ 36340 w 106879"/>
                    <a:gd name="connsiteY2" fmla="*/ 5065 h 219030"/>
                    <a:gd name="connsiteX3" fmla="*/ 81515 w 106879"/>
                    <a:gd name="connsiteY3" fmla="*/ 64840 h 219030"/>
                    <a:gd name="connsiteX4" fmla="*/ 74100 w 106879"/>
                    <a:gd name="connsiteY4" fmla="*/ 217795 h 219030"/>
                    <a:gd name="connsiteX5" fmla="*/ 44213 w 106879"/>
                    <a:gd name="connsiteY5" fmla="*/ 191576 h 219030"/>
                    <a:gd name="connsiteX6" fmla="*/ 6069 w 106879"/>
                    <a:gd name="connsiteY6" fmla="*/ 87008 h 219030"/>
                    <a:gd name="connsiteX7" fmla="*/ 1330 w 106879"/>
                    <a:gd name="connsiteY7" fmla="*/ 26086 h 219030"/>
                    <a:gd name="connsiteX8" fmla="*/ 15472 w 106879"/>
                    <a:gd name="connsiteY8" fmla="*/ 2084 h 219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6879" h="219030">
                      <a:moveTo>
                        <a:pt x="15396" y="2160"/>
                      </a:moveTo>
                      <a:cubicBezTo>
                        <a:pt x="18300" y="479"/>
                        <a:pt x="21510" y="-286"/>
                        <a:pt x="25104" y="97"/>
                      </a:cubicBezTo>
                      <a:cubicBezTo>
                        <a:pt x="29231" y="555"/>
                        <a:pt x="32900" y="2696"/>
                        <a:pt x="36340" y="5065"/>
                      </a:cubicBezTo>
                      <a:cubicBezTo>
                        <a:pt x="57208" y="19359"/>
                        <a:pt x="71195" y="41756"/>
                        <a:pt x="81515" y="64840"/>
                      </a:cubicBezTo>
                      <a:cubicBezTo>
                        <a:pt x="91529" y="87237"/>
                        <a:pt x="137239" y="233923"/>
                        <a:pt x="74100" y="217795"/>
                      </a:cubicBezTo>
                      <a:cubicBezTo>
                        <a:pt x="60953" y="214431"/>
                        <a:pt x="51475" y="203042"/>
                        <a:pt x="44213" y="191576"/>
                      </a:cubicBezTo>
                      <a:cubicBezTo>
                        <a:pt x="24262" y="160083"/>
                        <a:pt x="14019" y="123469"/>
                        <a:pt x="6069" y="87008"/>
                      </a:cubicBezTo>
                      <a:cubicBezTo>
                        <a:pt x="1713" y="66981"/>
                        <a:pt x="-2109" y="46342"/>
                        <a:pt x="1330" y="26086"/>
                      </a:cubicBezTo>
                      <a:cubicBezTo>
                        <a:pt x="2936" y="16760"/>
                        <a:pt x="7905" y="6518"/>
                        <a:pt x="15472" y="208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38654503-A423-CB47-53AB-767DDF4CAADE}"/>
                    </a:ext>
                  </a:extLst>
                </p:cNvPr>
                <p:cNvSpPr/>
                <p:nvPr/>
              </p:nvSpPr>
              <p:spPr>
                <a:xfrm>
                  <a:off x="6273494" y="2380535"/>
                  <a:ext cx="117568" cy="287380"/>
                </a:xfrm>
                <a:custGeom>
                  <a:avLst/>
                  <a:gdLst>
                    <a:gd name="connsiteX0" fmla="*/ 105214 w 117568"/>
                    <a:gd name="connsiteY0" fmla="*/ 250765 h 287380"/>
                    <a:gd name="connsiteX1" fmla="*/ 96883 w 117568"/>
                    <a:gd name="connsiteY1" fmla="*/ 277289 h 287380"/>
                    <a:gd name="connsiteX2" fmla="*/ 92220 w 117568"/>
                    <a:gd name="connsiteY2" fmla="*/ 285468 h 287380"/>
                    <a:gd name="connsiteX3" fmla="*/ 70052 w 117568"/>
                    <a:gd name="connsiteY3" fmla="*/ 275225 h 287380"/>
                    <a:gd name="connsiteX4" fmla="*/ 799 w 117568"/>
                    <a:gd name="connsiteY4" fmla="*/ 75184 h 287380"/>
                    <a:gd name="connsiteX5" fmla="*/ 5844 w 117568"/>
                    <a:gd name="connsiteY5" fmla="*/ 20607 h 287380"/>
                    <a:gd name="connsiteX6" fmla="*/ 31375 w 117568"/>
                    <a:gd name="connsiteY6" fmla="*/ 198 h 287380"/>
                    <a:gd name="connsiteX7" fmla="*/ 43834 w 117568"/>
                    <a:gd name="connsiteY7" fmla="*/ 6466 h 287380"/>
                    <a:gd name="connsiteX8" fmla="*/ 112400 w 117568"/>
                    <a:gd name="connsiteY8" fmla="*/ 118373 h 287380"/>
                    <a:gd name="connsiteX9" fmla="*/ 105291 w 117568"/>
                    <a:gd name="connsiteY9" fmla="*/ 250765 h 287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7568" h="287380">
                      <a:moveTo>
                        <a:pt x="105214" y="250765"/>
                      </a:moveTo>
                      <a:cubicBezTo>
                        <a:pt x="102692" y="259632"/>
                        <a:pt x="99940" y="268498"/>
                        <a:pt x="96883" y="277289"/>
                      </a:cubicBezTo>
                      <a:cubicBezTo>
                        <a:pt x="95812" y="280270"/>
                        <a:pt x="94666" y="283480"/>
                        <a:pt x="92220" y="285468"/>
                      </a:cubicBezTo>
                      <a:cubicBezTo>
                        <a:pt x="85034" y="291201"/>
                        <a:pt x="75174" y="282945"/>
                        <a:pt x="70052" y="275225"/>
                      </a:cubicBezTo>
                      <a:cubicBezTo>
                        <a:pt x="30458" y="215908"/>
                        <a:pt x="6303" y="146349"/>
                        <a:pt x="799" y="75184"/>
                      </a:cubicBezTo>
                      <a:cubicBezTo>
                        <a:pt x="-653" y="56839"/>
                        <a:pt x="-730" y="37806"/>
                        <a:pt x="5844" y="20607"/>
                      </a:cubicBezTo>
                      <a:cubicBezTo>
                        <a:pt x="10125" y="9600"/>
                        <a:pt x="19756" y="-1637"/>
                        <a:pt x="31375" y="198"/>
                      </a:cubicBezTo>
                      <a:cubicBezTo>
                        <a:pt x="36038" y="962"/>
                        <a:pt x="40088" y="3638"/>
                        <a:pt x="43834" y="6466"/>
                      </a:cubicBezTo>
                      <a:cubicBezTo>
                        <a:pt x="79531" y="33372"/>
                        <a:pt x="102998" y="74649"/>
                        <a:pt x="112400" y="118373"/>
                      </a:cubicBezTo>
                      <a:cubicBezTo>
                        <a:pt x="122031" y="163013"/>
                        <a:pt x="117369" y="207653"/>
                        <a:pt x="105291" y="25076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40392D9A-FA5B-E3D9-CB19-7073E9A454EE}"/>
                    </a:ext>
                  </a:extLst>
                </p:cNvPr>
                <p:cNvSpPr/>
                <p:nvPr/>
              </p:nvSpPr>
              <p:spPr>
                <a:xfrm>
                  <a:off x="6365782" y="3148782"/>
                  <a:ext cx="203037" cy="139136"/>
                </a:xfrm>
                <a:custGeom>
                  <a:avLst/>
                  <a:gdLst>
                    <a:gd name="connsiteX0" fmla="*/ 51835 w 203037"/>
                    <a:gd name="connsiteY0" fmla="*/ 46484 h 139136"/>
                    <a:gd name="connsiteX1" fmla="*/ 161677 w 203037"/>
                    <a:gd name="connsiteY1" fmla="*/ 1768 h 139136"/>
                    <a:gd name="connsiteX2" fmla="*/ 191794 w 203037"/>
                    <a:gd name="connsiteY2" fmla="*/ 3220 h 139136"/>
                    <a:gd name="connsiteX3" fmla="*/ 156021 w 203037"/>
                    <a:gd name="connsiteY3" fmla="*/ 86615 h 139136"/>
                    <a:gd name="connsiteX4" fmla="*/ 91965 w 203037"/>
                    <a:gd name="connsiteY4" fmla="*/ 121242 h 139136"/>
                    <a:gd name="connsiteX5" fmla="*/ 32802 w 203037"/>
                    <a:gd name="connsiteY5" fmla="*/ 139052 h 139136"/>
                    <a:gd name="connsiteX6" fmla="*/ 2684 w 203037"/>
                    <a:gd name="connsiteY6" fmla="*/ 127280 h 139136"/>
                    <a:gd name="connsiteX7" fmla="*/ 7882 w 203037"/>
                    <a:gd name="connsiteY7" fmla="*/ 93647 h 139136"/>
                    <a:gd name="connsiteX8" fmla="*/ 51835 w 203037"/>
                    <a:gd name="connsiteY8" fmla="*/ 46637 h 13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3037" h="139136">
                      <a:moveTo>
                        <a:pt x="51835" y="46484"/>
                      </a:moveTo>
                      <a:cubicBezTo>
                        <a:pt x="83404" y="23247"/>
                        <a:pt x="122693" y="9029"/>
                        <a:pt x="161677" y="1768"/>
                      </a:cubicBezTo>
                      <a:cubicBezTo>
                        <a:pt x="171767" y="-143"/>
                        <a:pt x="182698" y="-1519"/>
                        <a:pt x="191794" y="3220"/>
                      </a:cubicBezTo>
                      <a:cubicBezTo>
                        <a:pt x="226344" y="21183"/>
                        <a:pt x="171690" y="74996"/>
                        <a:pt x="156021" y="86615"/>
                      </a:cubicBezTo>
                      <a:cubicBezTo>
                        <a:pt x="136452" y="101062"/>
                        <a:pt x="114208" y="111381"/>
                        <a:pt x="91965" y="121242"/>
                      </a:cubicBezTo>
                      <a:cubicBezTo>
                        <a:pt x="73008" y="129650"/>
                        <a:pt x="53516" y="137905"/>
                        <a:pt x="32802" y="139052"/>
                      </a:cubicBezTo>
                      <a:cubicBezTo>
                        <a:pt x="21488" y="139663"/>
                        <a:pt x="8417" y="137065"/>
                        <a:pt x="2684" y="127280"/>
                      </a:cubicBezTo>
                      <a:cubicBezTo>
                        <a:pt x="-3278" y="116961"/>
                        <a:pt x="1690" y="103814"/>
                        <a:pt x="7882" y="93647"/>
                      </a:cubicBezTo>
                      <a:cubicBezTo>
                        <a:pt x="19272" y="74996"/>
                        <a:pt x="34406" y="59479"/>
                        <a:pt x="51835" y="4663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71474EEA-4986-B3B0-E2F3-6CDF9EB42BC1}"/>
                    </a:ext>
                  </a:extLst>
                </p:cNvPr>
                <p:cNvSpPr/>
                <p:nvPr/>
              </p:nvSpPr>
              <p:spPr>
                <a:xfrm>
                  <a:off x="6420094" y="2710114"/>
                  <a:ext cx="168292" cy="173248"/>
                </a:xfrm>
                <a:custGeom>
                  <a:avLst/>
                  <a:gdLst>
                    <a:gd name="connsiteX0" fmla="*/ 7688 w 168292"/>
                    <a:gd name="connsiteY0" fmla="*/ 159829 h 173248"/>
                    <a:gd name="connsiteX1" fmla="*/ 885 w 168292"/>
                    <a:gd name="connsiteY1" fmla="*/ 148898 h 173248"/>
                    <a:gd name="connsiteX2" fmla="*/ 7918 w 168292"/>
                    <a:gd name="connsiteY2" fmla="*/ 119469 h 173248"/>
                    <a:gd name="connsiteX3" fmla="*/ 138246 w 168292"/>
                    <a:gd name="connsiteY3" fmla="*/ 3435 h 173248"/>
                    <a:gd name="connsiteX4" fmla="*/ 159190 w 168292"/>
                    <a:gd name="connsiteY4" fmla="*/ 2135 h 173248"/>
                    <a:gd name="connsiteX5" fmla="*/ 166605 w 168292"/>
                    <a:gd name="connsiteY5" fmla="*/ 16582 h 173248"/>
                    <a:gd name="connsiteX6" fmla="*/ 92382 w 168292"/>
                    <a:gd name="connsiteY6" fmla="*/ 158223 h 173248"/>
                    <a:gd name="connsiteX7" fmla="*/ 12198 w 168292"/>
                    <a:gd name="connsiteY7" fmla="*/ 163727 h 173248"/>
                    <a:gd name="connsiteX8" fmla="*/ 7765 w 168292"/>
                    <a:gd name="connsiteY8" fmla="*/ 159981 h 173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8292" h="173248">
                      <a:moveTo>
                        <a:pt x="7688" y="159829"/>
                      </a:moveTo>
                      <a:cubicBezTo>
                        <a:pt x="4554" y="156771"/>
                        <a:pt x="2109" y="153102"/>
                        <a:pt x="885" y="148898"/>
                      </a:cubicBezTo>
                      <a:cubicBezTo>
                        <a:pt x="-2019" y="138961"/>
                        <a:pt x="2720" y="128489"/>
                        <a:pt x="7918" y="119469"/>
                      </a:cubicBezTo>
                      <a:cubicBezTo>
                        <a:pt x="37347" y="68102"/>
                        <a:pt x="83821" y="26749"/>
                        <a:pt x="138246" y="3435"/>
                      </a:cubicBezTo>
                      <a:cubicBezTo>
                        <a:pt x="144972" y="530"/>
                        <a:pt x="153075" y="-1916"/>
                        <a:pt x="159190" y="2135"/>
                      </a:cubicBezTo>
                      <a:cubicBezTo>
                        <a:pt x="163853" y="5193"/>
                        <a:pt x="165611" y="11079"/>
                        <a:pt x="166605" y="16582"/>
                      </a:cubicBezTo>
                      <a:cubicBezTo>
                        <a:pt x="176848" y="72765"/>
                        <a:pt x="139011" y="130017"/>
                        <a:pt x="92382" y="158223"/>
                      </a:cubicBezTo>
                      <a:cubicBezTo>
                        <a:pt x="68075" y="172900"/>
                        <a:pt x="35206" y="180467"/>
                        <a:pt x="12198" y="163727"/>
                      </a:cubicBezTo>
                      <a:cubicBezTo>
                        <a:pt x="10593" y="162580"/>
                        <a:pt x="9140" y="161357"/>
                        <a:pt x="7765" y="15998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9D4127A-A249-90FE-C353-77A25CD4080E}"/>
                  </a:ext>
                </a:extLst>
              </p:cNvPr>
              <p:cNvSpPr/>
              <p:nvPr/>
            </p:nvSpPr>
            <p:spPr>
              <a:xfrm>
                <a:off x="5784423" y="3595883"/>
                <a:ext cx="39247" cy="123353"/>
              </a:xfrm>
              <a:custGeom>
                <a:avLst/>
                <a:gdLst>
                  <a:gd name="connsiteX0" fmla="*/ 19695 w 39247"/>
                  <a:gd name="connsiteY0" fmla="*/ 3898 h 123353"/>
                  <a:gd name="connsiteX1" fmla="*/ 36435 w 39247"/>
                  <a:gd name="connsiteY1" fmla="*/ 19415 h 123353"/>
                  <a:gd name="connsiteX2" fmla="*/ 35441 w 39247"/>
                  <a:gd name="connsiteY2" fmla="*/ 105485 h 123353"/>
                  <a:gd name="connsiteX3" fmla="*/ 16178 w 39247"/>
                  <a:gd name="connsiteY3" fmla="*/ 117792 h 123353"/>
                  <a:gd name="connsiteX4" fmla="*/ 19619 w 39247"/>
                  <a:gd name="connsiteY4" fmla="*/ 3974 h 12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247" h="123353">
                    <a:moveTo>
                      <a:pt x="19695" y="3898"/>
                    </a:moveTo>
                    <a:cubicBezTo>
                      <a:pt x="29173" y="-7339"/>
                      <a:pt x="45913" y="8178"/>
                      <a:pt x="36435" y="19415"/>
                    </a:cubicBezTo>
                    <a:cubicBezTo>
                      <a:pt x="15032" y="44869"/>
                      <a:pt x="21300" y="78120"/>
                      <a:pt x="35441" y="105485"/>
                    </a:cubicBezTo>
                    <a:cubicBezTo>
                      <a:pt x="42168" y="118479"/>
                      <a:pt x="22981" y="130863"/>
                      <a:pt x="16178" y="117792"/>
                    </a:cubicBezTo>
                    <a:cubicBezTo>
                      <a:pt x="-3008" y="80719"/>
                      <a:pt x="-8893" y="37913"/>
                      <a:pt x="19619" y="397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1" name="Graphic 12">
                <a:extLst>
                  <a:ext uri="{FF2B5EF4-FFF2-40B4-BE49-F238E27FC236}">
                    <a16:creationId xmlns:a16="http://schemas.microsoft.com/office/drawing/2014/main" id="{211EFA6D-159A-1677-6016-DF546BFF3111}"/>
                  </a:ext>
                </a:extLst>
              </p:cNvPr>
              <p:cNvGrpSpPr/>
              <p:nvPr/>
            </p:nvGrpSpPr>
            <p:grpSpPr>
              <a:xfrm>
                <a:off x="5084317" y="2438826"/>
                <a:ext cx="701568" cy="1356828"/>
                <a:chOff x="5084317" y="2438826"/>
                <a:chExt cx="701568" cy="1356828"/>
              </a:xfrm>
              <a:grpFill/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B89F994C-BACF-A152-01AB-AC0458AE87DE}"/>
                    </a:ext>
                  </a:extLst>
                </p:cNvPr>
                <p:cNvSpPr/>
                <p:nvPr/>
              </p:nvSpPr>
              <p:spPr>
                <a:xfrm>
                  <a:off x="5301656" y="2612259"/>
                  <a:ext cx="27818" cy="126478"/>
                </a:xfrm>
                <a:custGeom>
                  <a:avLst/>
                  <a:gdLst>
                    <a:gd name="connsiteX0" fmla="*/ 105 w 27818"/>
                    <a:gd name="connsiteY0" fmla="*/ 11703 h 126478"/>
                    <a:gd name="connsiteX1" fmla="*/ 22885 w 27818"/>
                    <a:gd name="connsiteY1" fmla="*/ 10251 h 126478"/>
                    <a:gd name="connsiteX2" fmla="*/ 27318 w 27818"/>
                    <a:gd name="connsiteY2" fmla="*/ 114743 h 126478"/>
                    <a:gd name="connsiteX3" fmla="*/ 4539 w 27818"/>
                    <a:gd name="connsiteY3" fmla="*/ 116195 h 126478"/>
                    <a:gd name="connsiteX4" fmla="*/ 105 w 27818"/>
                    <a:gd name="connsiteY4" fmla="*/ 11703 h 12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18" h="126478">
                      <a:moveTo>
                        <a:pt x="105" y="11703"/>
                      </a:moveTo>
                      <a:cubicBezTo>
                        <a:pt x="-1729" y="-2897"/>
                        <a:pt x="21050" y="-4349"/>
                        <a:pt x="22885" y="10251"/>
                      </a:cubicBezTo>
                      <a:cubicBezTo>
                        <a:pt x="27241" y="45030"/>
                        <a:pt x="28694" y="79734"/>
                        <a:pt x="27318" y="114743"/>
                      </a:cubicBezTo>
                      <a:cubicBezTo>
                        <a:pt x="26707" y="129266"/>
                        <a:pt x="3927" y="130948"/>
                        <a:pt x="4539" y="116195"/>
                      </a:cubicBezTo>
                      <a:cubicBezTo>
                        <a:pt x="5914" y="81186"/>
                        <a:pt x="4539" y="46406"/>
                        <a:pt x="105" y="1170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EFA6897D-BB68-0166-F446-BCAB0884FB6F}"/>
                    </a:ext>
                  </a:extLst>
                </p:cNvPr>
                <p:cNvSpPr/>
                <p:nvPr/>
              </p:nvSpPr>
              <p:spPr>
                <a:xfrm>
                  <a:off x="5249499" y="2695615"/>
                  <a:ext cx="79806" cy="103424"/>
                </a:xfrm>
                <a:custGeom>
                  <a:avLst/>
                  <a:gdLst>
                    <a:gd name="connsiteX0" fmla="*/ 18248 w 79806"/>
                    <a:gd name="connsiteY0" fmla="*/ 3410 h 103424"/>
                    <a:gd name="connsiteX1" fmla="*/ 78941 w 79806"/>
                    <a:gd name="connsiteY1" fmla="*/ 88716 h 103424"/>
                    <a:gd name="connsiteX2" fmla="*/ 57384 w 79806"/>
                    <a:gd name="connsiteY2" fmla="*/ 96207 h 103424"/>
                    <a:gd name="connsiteX3" fmla="*/ 3266 w 79806"/>
                    <a:gd name="connsiteY3" fmla="*/ 20532 h 103424"/>
                    <a:gd name="connsiteX4" fmla="*/ 18324 w 79806"/>
                    <a:gd name="connsiteY4" fmla="*/ 3410 h 103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806" h="103424">
                      <a:moveTo>
                        <a:pt x="18248" y="3410"/>
                      </a:moveTo>
                      <a:cubicBezTo>
                        <a:pt x="42326" y="29246"/>
                        <a:pt x="65716" y="55465"/>
                        <a:pt x="78941" y="88716"/>
                      </a:cubicBezTo>
                      <a:cubicBezTo>
                        <a:pt x="84367" y="102398"/>
                        <a:pt x="62735" y="109813"/>
                        <a:pt x="57384" y="96207"/>
                      </a:cubicBezTo>
                      <a:cubicBezTo>
                        <a:pt x="45765" y="66778"/>
                        <a:pt x="24592" y="43388"/>
                        <a:pt x="3266" y="20532"/>
                      </a:cubicBezTo>
                      <a:cubicBezTo>
                        <a:pt x="-6672" y="9907"/>
                        <a:pt x="8310" y="-7368"/>
                        <a:pt x="18324" y="341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CB361F18-11D6-79AF-4714-AFDBEED2053E}"/>
                    </a:ext>
                  </a:extLst>
                </p:cNvPr>
                <p:cNvSpPr/>
                <p:nvPr/>
              </p:nvSpPr>
              <p:spPr>
                <a:xfrm>
                  <a:off x="5256882" y="3001596"/>
                  <a:ext cx="98173" cy="148480"/>
                </a:xfrm>
                <a:custGeom>
                  <a:avLst/>
                  <a:gdLst>
                    <a:gd name="connsiteX0" fmla="*/ 18202 w 98173"/>
                    <a:gd name="connsiteY0" fmla="*/ 3490 h 148480"/>
                    <a:gd name="connsiteX1" fmla="*/ 97393 w 98173"/>
                    <a:gd name="connsiteY1" fmla="*/ 133665 h 148480"/>
                    <a:gd name="connsiteX2" fmla="*/ 75837 w 98173"/>
                    <a:gd name="connsiteY2" fmla="*/ 141156 h 148480"/>
                    <a:gd name="connsiteX3" fmla="*/ 3144 w 98173"/>
                    <a:gd name="connsiteY3" fmla="*/ 20612 h 148480"/>
                    <a:gd name="connsiteX4" fmla="*/ 18202 w 98173"/>
                    <a:gd name="connsiteY4" fmla="*/ 3490 h 148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173" h="148480">
                      <a:moveTo>
                        <a:pt x="18202" y="3490"/>
                      </a:moveTo>
                      <a:cubicBezTo>
                        <a:pt x="52829" y="41939"/>
                        <a:pt x="79353" y="85203"/>
                        <a:pt x="97393" y="133665"/>
                      </a:cubicBezTo>
                      <a:cubicBezTo>
                        <a:pt x="102514" y="147501"/>
                        <a:pt x="80959" y="154915"/>
                        <a:pt x="75837" y="141156"/>
                      </a:cubicBezTo>
                      <a:cubicBezTo>
                        <a:pt x="59173" y="96439"/>
                        <a:pt x="35096" y="56080"/>
                        <a:pt x="3144" y="20612"/>
                      </a:cubicBezTo>
                      <a:cubicBezTo>
                        <a:pt x="-6564" y="9834"/>
                        <a:pt x="8419" y="-7441"/>
                        <a:pt x="18202" y="349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44C34B6-64D8-98B3-89D5-5258488B0435}"/>
                    </a:ext>
                  </a:extLst>
                </p:cNvPr>
                <p:cNvSpPr/>
                <p:nvPr/>
              </p:nvSpPr>
              <p:spPr>
                <a:xfrm>
                  <a:off x="5471403" y="3488296"/>
                  <a:ext cx="63234" cy="102314"/>
                </a:xfrm>
                <a:custGeom>
                  <a:avLst/>
                  <a:gdLst>
                    <a:gd name="connsiteX0" fmla="*/ 818 w 63234"/>
                    <a:gd name="connsiteY0" fmla="*/ 85572 h 102314"/>
                    <a:gd name="connsiteX1" fmla="*/ 41025 w 63234"/>
                    <a:gd name="connsiteY1" fmla="*/ 5541 h 102314"/>
                    <a:gd name="connsiteX2" fmla="*/ 61434 w 63234"/>
                    <a:gd name="connsiteY2" fmla="*/ 15783 h 102314"/>
                    <a:gd name="connsiteX3" fmla="*/ 21227 w 63234"/>
                    <a:gd name="connsiteY3" fmla="*/ 95815 h 102314"/>
                    <a:gd name="connsiteX4" fmla="*/ 818 w 63234"/>
                    <a:gd name="connsiteY4" fmla="*/ 85572 h 102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234" h="102314">
                      <a:moveTo>
                        <a:pt x="818" y="85572"/>
                      </a:moveTo>
                      <a:cubicBezTo>
                        <a:pt x="11366" y="57442"/>
                        <a:pt x="24743" y="30842"/>
                        <a:pt x="41025" y="5541"/>
                      </a:cubicBezTo>
                      <a:cubicBezTo>
                        <a:pt x="48898" y="-6690"/>
                        <a:pt x="69383" y="3400"/>
                        <a:pt x="61434" y="15783"/>
                      </a:cubicBezTo>
                      <a:cubicBezTo>
                        <a:pt x="45153" y="41008"/>
                        <a:pt x="31776" y="67685"/>
                        <a:pt x="21227" y="95815"/>
                      </a:cubicBezTo>
                      <a:cubicBezTo>
                        <a:pt x="16105" y="109574"/>
                        <a:pt x="-4304" y="99255"/>
                        <a:pt x="818" y="85572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803E551-B4EC-6184-FCAC-0558EF4EC023}"/>
                    </a:ext>
                  </a:extLst>
                </p:cNvPr>
                <p:cNvSpPr/>
                <p:nvPr/>
              </p:nvSpPr>
              <p:spPr>
                <a:xfrm>
                  <a:off x="5310221" y="3465680"/>
                  <a:ext cx="147640" cy="109397"/>
                </a:xfrm>
                <a:custGeom>
                  <a:avLst/>
                  <a:gdLst>
                    <a:gd name="connsiteX0" fmla="*/ 21428 w 147640"/>
                    <a:gd name="connsiteY0" fmla="*/ 4536 h 109397"/>
                    <a:gd name="connsiteX1" fmla="*/ 143500 w 147640"/>
                    <a:gd name="connsiteY1" fmla="*/ 89689 h 109397"/>
                    <a:gd name="connsiteX2" fmla="*/ 128442 w 147640"/>
                    <a:gd name="connsiteY2" fmla="*/ 106812 h 109397"/>
                    <a:gd name="connsiteX3" fmla="*/ 2471 w 147640"/>
                    <a:gd name="connsiteY3" fmla="*/ 17225 h 109397"/>
                    <a:gd name="connsiteX4" fmla="*/ 21428 w 147640"/>
                    <a:gd name="connsiteY4" fmla="*/ 4460 h 10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640" h="109397">
                      <a:moveTo>
                        <a:pt x="21428" y="4536"/>
                      </a:moveTo>
                      <a:cubicBezTo>
                        <a:pt x="53150" y="43749"/>
                        <a:pt x="104670" y="59114"/>
                        <a:pt x="143500" y="89689"/>
                      </a:cubicBezTo>
                      <a:cubicBezTo>
                        <a:pt x="155043" y="98785"/>
                        <a:pt x="139984" y="115908"/>
                        <a:pt x="128442" y="106812"/>
                      </a:cubicBezTo>
                      <a:cubicBezTo>
                        <a:pt x="87471" y="74554"/>
                        <a:pt x="36104" y="58884"/>
                        <a:pt x="2471" y="17225"/>
                      </a:cubicBezTo>
                      <a:cubicBezTo>
                        <a:pt x="-6778" y="5759"/>
                        <a:pt x="12255" y="-6930"/>
                        <a:pt x="21428" y="446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304AA42F-E870-BE2E-1F23-DA3BF3715A3C}"/>
                    </a:ext>
                  </a:extLst>
                </p:cNvPr>
                <p:cNvSpPr/>
                <p:nvPr/>
              </p:nvSpPr>
              <p:spPr>
                <a:xfrm>
                  <a:off x="5304623" y="2699685"/>
                  <a:ext cx="481262" cy="1095970"/>
                </a:xfrm>
                <a:custGeom>
                  <a:avLst/>
                  <a:gdLst>
                    <a:gd name="connsiteX0" fmla="*/ 196 w 481262"/>
                    <a:gd name="connsiteY0" fmla="*/ 28999 h 1095970"/>
                    <a:gd name="connsiteX1" fmla="*/ 14032 w 481262"/>
                    <a:gd name="connsiteY1" fmla="*/ 563 h 1095970"/>
                    <a:gd name="connsiteX2" fmla="*/ 27944 w 481262"/>
                    <a:gd name="connsiteY2" fmla="*/ 33203 h 1095970"/>
                    <a:gd name="connsiteX3" fmla="*/ 29090 w 481262"/>
                    <a:gd name="connsiteY3" fmla="*/ 71728 h 1095970"/>
                    <a:gd name="connsiteX4" fmla="*/ 146577 w 481262"/>
                    <a:gd name="connsiteY4" fmla="*/ 796216 h 1095970"/>
                    <a:gd name="connsiteX5" fmla="*/ 453020 w 481262"/>
                    <a:gd name="connsiteY5" fmla="*/ 1011697 h 1095970"/>
                    <a:gd name="connsiteX6" fmla="*/ 480462 w 481262"/>
                    <a:gd name="connsiteY6" fmla="*/ 1028666 h 1095970"/>
                    <a:gd name="connsiteX7" fmla="*/ 466015 w 481262"/>
                    <a:gd name="connsiteY7" fmla="*/ 1094175 h 1095970"/>
                    <a:gd name="connsiteX8" fmla="*/ 454626 w 481262"/>
                    <a:gd name="connsiteY8" fmla="*/ 1095703 h 1095970"/>
                    <a:gd name="connsiteX9" fmla="*/ 111262 w 481262"/>
                    <a:gd name="connsiteY9" fmla="*/ 858743 h 1095970"/>
                    <a:gd name="connsiteX10" fmla="*/ 120 w 481262"/>
                    <a:gd name="connsiteY10" fmla="*/ 28999 h 10959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1262" h="1095970">
                      <a:moveTo>
                        <a:pt x="196" y="28999"/>
                      </a:moveTo>
                      <a:cubicBezTo>
                        <a:pt x="349" y="19826"/>
                        <a:pt x="2796" y="-3947"/>
                        <a:pt x="14032" y="563"/>
                      </a:cubicBezTo>
                      <a:cubicBezTo>
                        <a:pt x="24734" y="4844"/>
                        <a:pt x="28479" y="25330"/>
                        <a:pt x="27944" y="33203"/>
                      </a:cubicBezTo>
                      <a:cubicBezTo>
                        <a:pt x="27026" y="46044"/>
                        <a:pt x="28784" y="58963"/>
                        <a:pt x="29090" y="71728"/>
                      </a:cubicBezTo>
                      <a:cubicBezTo>
                        <a:pt x="32225" y="222083"/>
                        <a:pt x="50799" y="639822"/>
                        <a:pt x="146577" y="796216"/>
                      </a:cubicBezTo>
                      <a:cubicBezTo>
                        <a:pt x="272625" y="1001989"/>
                        <a:pt x="428101" y="1017048"/>
                        <a:pt x="453020" y="1011697"/>
                      </a:cubicBezTo>
                      <a:cubicBezTo>
                        <a:pt x="465556" y="1008945"/>
                        <a:pt x="477558" y="1016436"/>
                        <a:pt x="480462" y="1028666"/>
                      </a:cubicBezTo>
                      <a:cubicBezTo>
                        <a:pt x="483367" y="1040897"/>
                        <a:pt x="478322" y="1091193"/>
                        <a:pt x="466015" y="1094175"/>
                      </a:cubicBezTo>
                      <a:cubicBezTo>
                        <a:pt x="463111" y="1094862"/>
                        <a:pt x="459289" y="1095397"/>
                        <a:pt x="454626" y="1095703"/>
                      </a:cubicBezTo>
                      <a:cubicBezTo>
                        <a:pt x="401195" y="1099219"/>
                        <a:pt x="240979" y="1070555"/>
                        <a:pt x="111262" y="858743"/>
                      </a:cubicBezTo>
                      <a:cubicBezTo>
                        <a:pt x="-5001" y="668868"/>
                        <a:pt x="-262" y="53535"/>
                        <a:pt x="120" y="2899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8D571697-C6E7-E73E-9934-E6A6C2DD8208}"/>
                    </a:ext>
                  </a:extLst>
                </p:cNvPr>
                <p:cNvSpPr/>
                <p:nvPr/>
              </p:nvSpPr>
              <p:spPr>
                <a:xfrm>
                  <a:off x="5127939" y="2837350"/>
                  <a:ext cx="170025" cy="216067"/>
                </a:xfrm>
                <a:custGeom>
                  <a:avLst/>
                  <a:gdLst>
                    <a:gd name="connsiteX0" fmla="*/ 11084 w 170025"/>
                    <a:gd name="connsiteY0" fmla="*/ 29 h 216067"/>
                    <a:gd name="connsiteX1" fmla="*/ 15670 w 170025"/>
                    <a:gd name="connsiteY1" fmla="*/ 717 h 216067"/>
                    <a:gd name="connsiteX2" fmla="*/ 84848 w 170025"/>
                    <a:gd name="connsiteY2" fmla="*/ 44593 h 216067"/>
                    <a:gd name="connsiteX3" fmla="*/ 147757 w 170025"/>
                    <a:gd name="connsiteY3" fmla="*/ 135021 h 216067"/>
                    <a:gd name="connsiteX4" fmla="*/ 145846 w 170025"/>
                    <a:gd name="connsiteY4" fmla="*/ 213523 h 216067"/>
                    <a:gd name="connsiteX5" fmla="*/ 0 w 170025"/>
                    <a:gd name="connsiteY5" fmla="*/ 9890 h 216067"/>
                    <a:gd name="connsiteX6" fmla="*/ 689 w 170025"/>
                    <a:gd name="connsiteY6" fmla="*/ 4692 h 216067"/>
                    <a:gd name="connsiteX7" fmla="*/ 11161 w 170025"/>
                    <a:gd name="connsiteY7" fmla="*/ 29 h 216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0025" h="216067">
                      <a:moveTo>
                        <a:pt x="11084" y="29"/>
                      </a:moveTo>
                      <a:cubicBezTo>
                        <a:pt x="12613" y="106"/>
                        <a:pt x="14218" y="335"/>
                        <a:pt x="15670" y="717"/>
                      </a:cubicBezTo>
                      <a:cubicBezTo>
                        <a:pt x="42653" y="7062"/>
                        <a:pt x="65509" y="24796"/>
                        <a:pt x="84848" y="44593"/>
                      </a:cubicBezTo>
                      <a:cubicBezTo>
                        <a:pt x="110684" y="70965"/>
                        <a:pt x="132010" y="101693"/>
                        <a:pt x="147757" y="135021"/>
                      </a:cubicBezTo>
                      <a:cubicBezTo>
                        <a:pt x="156012" y="152449"/>
                        <a:pt x="194537" y="231104"/>
                        <a:pt x="145846" y="213523"/>
                      </a:cubicBezTo>
                      <a:cubicBezTo>
                        <a:pt x="62374" y="183330"/>
                        <a:pt x="1759" y="98636"/>
                        <a:pt x="0" y="9890"/>
                      </a:cubicBezTo>
                      <a:cubicBezTo>
                        <a:pt x="0" y="8132"/>
                        <a:pt x="0" y="6297"/>
                        <a:pt x="689" y="4692"/>
                      </a:cubicBezTo>
                      <a:cubicBezTo>
                        <a:pt x="2294" y="870"/>
                        <a:pt x="6727" y="-200"/>
                        <a:pt x="11161" y="2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648BD07-FBF4-1569-71AC-9BD3568D1221}"/>
                    </a:ext>
                  </a:extLst>
                </p:cNvPr>
                <p:cNvSpPr/>
                <p:nvPr/>
              </p:nvSpPr>
              <p:spPr>
                <a:xfrm>
                  <a:off x="5146715" y="2564900"/>
                  <a:ext cx="138136" cy="173739"/>
                </a:xfrm>
                <a:custGeom>
                  <a:avLst/>
                  <a:gdLst>
                    <a:gd name="connsiteX0" fmla="*/ 96800 w 138136"/>
                    <a:gd name="connsiteY0" fmla="*/ 172115 h 173739"/>
                    <a:gd name="connsiteX1" fmla="*/ 19062 w 138136"/>
                    <a:gd name="connsiteY1" fmla="*/ 108059 h 173739"/>
                    <a:gd name="connsiteX2" fmla="*/ 2475 w 138136"/>
                    <a:gd name="connsiteY2" fmla="*/ 20384 h 173739"/>
                    <a:gd name="connsiteX3" fmla="*/ 18145 w 138136"/>
                    <a:gd name="connsiteY3" fmla="*/ 280 h 173739"/>
                    <a:gd name="connsiteX4" fmla="*/ 36414 w 138136"/>
                    <a:gd name="connsiteY4" fmla="*/ 6089 h 173739"/>
                    <a:gd name="connsiteX5" fmla="*/ 131886 w 138136"/>
                    <a:gd name="connsiteY5" fmla="*/ 130150 h 173739"/>
                    <a:gd name="connsiteX6" fmla="*/ 99628 w 138136"/>
                    <a:gd name="connsiteY6" fmla="*/ 172726 h 173739"/>
                    <a:gd name="connsiteX7" fmla="*/ 96723 w 138136"/>
                    <a:gd name="connsiteY7" fmla="*/ 172191 h 173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136" h="173739">
                      <a:moveTo>
                        <a:pt x="96800" y="172115"/>
                      </a:moveTo>
                      <a:cubicBezTo>
                        <a:pt x="63091" y="165006"/>
                        <a:pt x="36031" y="138252"/>
                        <a:pt x="19062" y="108059"/>
                      </a:cubicBezTo>
                      <a:cubicBezTo>
                        <a:pt x="4156" y="81535"/>
                        <a:pt x="-4558" y="49965"/>
                        <a:pt x="2475" y="20384"/>
                      </a:cubicBezTo>
                      <a:cubicBezTo>
                        <a:pt x="4539" y="11593"/>
                        <a:pt x="9354" y="2038"/>
                        <a:pt x="18145" y="280"/>
                      </a:cubicBezTo>
                      <a:cubicBezTo>
                        <a:pt x="24566" y="-1019"/>
                        <a:pt x="30986" y="2420"/>
                        <a:pt x="36414" y="6089"/>
                      </a:cubicBezTo>
                      <a:cubicBezTo>
                        <a:pt x="80290" y="35366"/>
                        <a:pt x="106890" y="83675"/>
                        <a:pt x="131886" y="130150"/>
                      </a:cubicBezTo>
                      <a:cubicBezTo>
                        <a:pt x="147555" y="159273"/>
                        <a:pt x="132650" y="178459"/>
                        <a:pt x="99628" y="172726"/>
                      </a:cubicBezTo>
                      <a:cubicBezTo>
                        <a:pt x="98634" y="172573"/>
                        <a:pt x="97717" y="172344"/>
                        <a:pt x="96723" y="17219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0223F32D-45FA-EB0B-2243-2E5E87E77CAD}"/>
                    </a:ext>
                  </a:extLst>
                </p:cNvPr>
                <p:cNvSpPr/>
                <p:nvPr/>
              </p:nvSpPr>
              <p:spPr>
                <a:xfrm>
                  <a:off x="5264910" y="2438826"/>
                  <a:ext cx="95218" cy="233201"/>
                </a:xfrm>
                <a:custGeom>
                  <a:avLst/>
                  <a:gdLst>
                    <a:gd name="connsiteX0" fmla="*/ 84 w 95218"/>
                    <a:gd name="connsiteY0" fmla="*/ 79421 h 233201"/>
                    <a:gd name="connsiteX1" fmla="*/ 6658 w 95218"/>
                    <a:gd name="connsiteY1" fmla="*/ 38755 h 233201"/>
                    <a:gd name="connsiteX2" fmla="*/ 43501 w 95218"/>
                    <a:gd name="connsiteY2" fmla="*/ 77 h 233201"/>
                    <a:gd name="connsiteX3" fmla="*/ 86766 w 95218"/>
                    <a:gd name="connsiteY3" fmla="*/ 40207 h 233201"/>
                    <a:gd name="connsiteX4" fmla="*/ 91734 w 95218"/>
                    <a:gd name="connsiteY4" fmla="*/ 139807 h 233201"/>
                    <a:gd name="connsiteX5" fmla="*/ 65210 w 95218"/>
                    <a:gd name="connsiteY5" fmla="*/ 226718 h 233201"/>
                    <a:gd name="connsiteX6" fmla="*/ 43349 w 95218"/>
                    <a:gd name="connsiteY6" fmla="*/ 230999 h 233201"/>
                    <a:gd name="connsiteX7" fmla="*/ 35016 w 95218"/>
                    <a:gd name="connsiteY7" fmla="*/ 218769 h 233201"/>
                    <a:gd name="connsiteX8" fmla="*/ 84 w 95218"/>
                    <a:gd name="connsiteY8" fmla="*/ 79344 h 233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218" h="233201">
                      <a:moveTo>
                        <a:pt x="84" y="79421"/>
                      </a:moveTo>
                      <a:cubicBezTo>
                        <a:pt x="542" y="65738"/>
                        <a:pt x="2530" y="52132"/>
                        <a:pt x="6658" y="38755"/>
                      </a:cubicBezTo>
                      <a:cubicBezTo>
                        <a:pt x="12238" y="20639"/>
                        <a:pt x="24621" y="1453"/>
                        <a:pt x="43501" y="77"/>
                      </a:cubicBezTo>
                      <a:cubicBezTo>
                        <a:pt x="64675" y="-1452"/>
                        <a:pt x="80115" y="20028"/>
                        <a:pt x="86766" y="40207"/>
                      </a:cubicBezTo>
                      <a:cubicBezTo>
                        <a:pt x="97314" y="72388"/>
                        <a:pt x="96780" y="106709"/>
                        <a:pt x="91734" y="139807"/>
                      </a:cubicBezTo>
                      <a:cubicBezTo>
                        <a:pt x="87836" y="165185"/>
                        <a:pt x="83861" y="206997"/>
                        <a:pt x="65210" y="226718"/>
                      </a:cubicBezTo>
                      <a:cubicBezTo>
                        <a:pt x="59630" y="232604"/>
                        <a:pt x="50076" y="235509"/>
                        <a:pt x="43349" y="230999"/>
                      </a:cubicBezTo>
                      <a:cubicBezTo>
                        <a:pt x="39144" y="228247"/>
                        <a:pt x="37004" y="223355"/>
                        <a:pt x="35016" y="218769"/>
                      </a:cubicBezTo>
                      <a:cubicBezTo>
                        <a:pt x="16213" y="174511"/>
                        <a:pt x="-1369" y="126354"/>
                        <a:pt x="84" y="7934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8388D082-BFBD-5AC8-F217-1B80FE2FEFC1}"/>
                    </a:ext>
                  </a:extLst>
                </p:cNvPr>
                <p:cNvSpPr/>
                <p:nvPr/>
              </p:nvSpPr>
              <p:spPr>
                <a:xfrm>
                  <a:off x="5494167" y="3329555"/>
                  <a:ext cx="132128" cy="202378"/>
                </a:xfrm>
                <a:custGeom>
                  <a:avLst/>
                  <a:gdLst>
                    <a:gd name="connsiteX0" fmla="*/ 1826 w 132128"/>
                    <a:gd name="connsiteY0" fmla="*/ 171926 h 202378"/>
                    <a:gd name="connsiteX1" fmla="*/ 23687 w 132128"/>
                    <a:gd name="connsiteY1" fmla="*/ 86085 h 202378"/>
                    <a:gd name="connsiteX2" fmla="*/ 78647 w 132128"/>
                    <a:gd name="connsiteY2" fmla="*/ 10257 h 202378"/>
                    <a:gd name="connsiteX3" fmla="*/ 113350 w 132128"/>
                    <a:gd name="connsiteY3" fmla="*/ 2231 h 202378"/>
                    <a:gd name="connsiteX4" fmla="*/ 128026 w 132128"/>
                    <a:gd name="connsiteY4" fmla="*/ 24934 h 202378"/>
                    <a:gd name="connsiteX5" fmla="*/ 32020 w 132128"/>
                    <a:gd name="connsiteY5" fmla="*/ 198526 h 202378"/>
                    <a:gd name="connsiteX6" fmla="*/ 2743 w 132128"/>
                    <a:gd name="connsiteY6" fmla="*/ 196539 h 202378"/>
                    <a:gd name="connsiteX7" fmla="*/ 909 w 132128"/>
                    <a:gd name="connsiteY7" fmla="*/ 177811 h 202378"/>
                    <a:gd name="connsiteX8" fmla="*/ 1902 w 132128"/>
                    <a:gd name="connsiteY8" fmla="*/ 171849 h 202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2128" h="202378">
                      <a:moveTo>
                        <a:pt x="1826" y="171926"/>
                      </a:moveTo>
                      <a:cubicBezTo>
                        <a:pt x="6641" y="142726"/>
                        <a:pt x="12680" y="113526"/>
                        <a:pt x="23687" y="86085"/>
                      </a:cubicBezTo>
                      <a:cubicBezTo>
                        <a:pt x="35459" y="56732"/>
                        <a:pt x="53422" y="29291"/>
                        <a:pt x="78647" y="10257"/>
                      </a:cubicBezTo>
                      <a:cubicBezTo>
                        <a:pt x="88660" y="2766"/>
                        <a:pt x="102190" y="-3502"/>
                        <a:pt x="113350" y="2231"/>
                      </a:cubicBezTo>
                      <a:cubicBezTo>
                        <a:pt x="121606" y="6512"/>
                        <a:pt x="125657" y="15990"/>
                        <a:pt x="128026" y="24934"/>
                      </a:cubicBezTo>
                      <a:cubicBezTo>
                        <a:pt x="147136" y="96786"/>
                        <a:pt x="96840" y="170320"/>
                        <a:pt x="32020" y="198526"/>
                      </a:cubicBezTo>
                      <a:cubicBezTo>
                        <a:pt x="22312" y="202807"/>
                        <a:pt x="8858" y="205177"/>
                        <a:pt x="2743" y="196539"/>
                      </a:cubicBezTo>
                      <a:cubicBezTo>
                        <a:pt x="-1002" y="191265"/>
                        <a:pt x="-162" y="184156"/>
                        <a:pt x="909" y="177811"/>
                      </a:cubicBezTo>
                      <a:cubicBezTo>
                        <a:pt x="1215" y="175824"/>
                        <a:pt x="1520" y="173837"/>
                        <a:pt x="1902" y="17184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DE26F92-7491-7E3C-DAF0-903669FE046E}"/>
                    </a:ext>
                  </a:extLst>
                </p:cNvPr>
                <p:cNvSpPr/>
                <p:nvPr/>
              </p:nvSpPr>
              <p:spPr>
                <a:xfrm>
                  <a:off x="5084317" y="3262042"/>
                  <a:ext cx="263347" cy="245557"/>
                </a:xfrm>
                <a:custGeom>
                  <a:avLst/>
                  <a:gdLst>
                    <a:gd name="connsiteX0" fmla="*/ 6474 w 263347"/>
                    <a:gd name="connsiteY0" fmla="*/ 11651 h 245557"/>
                    <a:gd name="connsiteX1" fmla="*/ 4181 w 263347"/>
                    <a:gd name="connsiteY1" fmla="*/ 64393 h 245557"/>
                    <a:gd name="connsiteX2" fmla="*/ 31775 w 263347"/>
                    <a:gd name="connsiteY2" fmla="*/ 110792 h 245557"/>
                    <a:gd name="connsiteX3" fmla="*/ 238390 w 263347"/>
                    <a:gd name="connsiteY3" fmla="*/ 244101 h 245557"/>
                    <a:gd name="connsiteX4" fmla="*/ 255970 w 263347"/>
                    <a:gd name="connsiteY4" fmla="*/ 243337 h 245557"/>
                    <a:gd name="connsiteX5" fmla="*/ 181825 w 263347"/>
                    <a:gd name="connsiteY5" fmla="*/ 103683 h 245557"/>
                    <a:gd name="connsiteX6" fmla="*/ 38655 w 263347"/>
                    <a:gd name="connsiteY6" fmla="*/ 3930 h 245557"/>
                    <a:gd name="connsiteX7" fmla="*/ 15341 w 263347"/>
                    <a:gd name="connsiteY7" fmla="*/ 1790 h 245557"/>
                    <a:gd name="connsiteX8" fmla="*/ 9378 w 263347"/>
                    <a:gd name="connsiteY8" fmla="*/ 7141 h 245557"/>
                    <a:gd name="connsiteX9" fmla="*/ 6550 w 263347"/>
                    <a:gd name="connsiteY9" fmla="*/ 11727 h 245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3347" h="245557">
                      <a:moveTo>
                        <a:pt x="6474" y="11651"/>
                      </a:moveTo>
                      <a:cubicBezTo>
                        <a:pt x="-1935" y="27703"/>
                        <a:pt x="-1552" y="47271"/>
                        <a:pt x="4181" y="64393"/>
                      </a:cubicBezTo>
                      <a:cubicBezTo>
                        <a:pt x="9914" y="81592"/>
                        <a:pt x="20462" y="96651"/>
                        <a:pt x="31775" y="110792"/>
                      </a:cubicBezTo>
                      <a:cubicBezTo>
                        <a:pt x="84136" y="175765"/>
                        <a:pt x="157440" y="223921"/>
                        <a:pt x="238390" y="244101"/>
                      </a:cubicBezTo>
                      <a:cubicBezTo>
                        <a:pt x="244275" y="245554"/>
                        <a:pt x="251001" y="246777"/>
                        <a:pt x="255970" y="243337"/>
                      </a:cubicBezTo>
                      <a:cubicBezTo>
                        <a:pt x="289756" y="220099"/>
                        <a:pt x="197418" y="120347"/>
                        <a:pt x="181825" y="103683"/>
                      </a:cubicBezTo>
                      <a:cubicBezTo>
                        <a:pt x="141847" y="60877"/>
                        <a:pt x="92773" y="26327"/>
                        <a:pt x="38655" y="3930"/>
                      </a:cubicBezTo>
                      <a:cubicBezTo>
                        <a:pt x="31240" y="873"/>
                        <a:pt x="22525" y="-1955"/>
                        <a:pt x="15341" y="1790"/>
                      </a:cubicBezTo>
                      <a:cubicBezTo>
                        <a:pt x="12971" y="3089"/>
                        <a:pt x="10984" y="4924"/>
                        <a:pt x="9378" y="7141"/>
                      </a:cubicBezTo>
                      <a:cubicBezTo>
                        <a:pt x="8308" y="8593"/>
                        <a:pt x="7314" y="10198"/>
                        <a:pt x="6550" y="1172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98E91F76-5C1E-3136-2E34-45412105F98F}"/>
                    </a:ext>
                  </a:extLst>
                </p:cNvPr>
                <p:cNvSpPr/>
                <p:nvPr/>
              </p:nvSpPr>
              <p:spPr>
                <a:xfrm>
                  <a:off x="5720029" y="3707388"/>
                  <a:ext cx="26425" cy="83402"/>
                </a:xfrm>
                <a:custGeom>
                  <a:avLst/>
                  <a:gdLst>
                    <a:gd name="connsiteX0" fmla="*/ 7 w 26425"/>
                    <a:gd name="connsiteY0" fmla="*/ 11790 h 83402"/>
                    <a:gd name="connsiteX1" fmla="*/ 22785 w 26425"/>
                    <a:gd name="connsiteY1" fmla="*/ 10338 h 83402"/>
                    <a:gd name="connsiteX2" fmla="*/ 26378 w 26425"/>
                    <a:gd name="connsiteY2" fmla="*/ 71642 h 83402"/>
                    <a:gd name="connsiteX3" fmla="*/ 3599 w 26425"/>
                    <a:gd name="connsiteY3" fmla="*/ 73094 h 83402"/>
                    <a:gd name="connsiteX4" fmla="*/ 7 w 26425"/>
                    <a:gd name="connsiteY4" fmla="*/ 11790 h 834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425" h="83402">
                      <a:moveTo>
                        <a:pt x="7" y="11790"/>
                      </a:moveTo>
                      <a:cubicBezTo>
                        <a:pt x="-452" y="-2886"/>
                        <a:pt x="22326" y="-4415"/>
                        <a:pt x="22785" y="10338"/>
                      </a:cubicBezTo>
                      <a:cubicBezTo>
                        <a:pt x="23473" y="30824"/>
                        <a:pt x="24696" y="51233"/>
                        <a:pt x="26378" y="71642"/>
                      </a:cubicBezTo>
                      <a:cubicBezTo>
                        <a:pt x="27601" y="86318"/>
                        <a:pt x="4823" y="87771"/>
                        <a:pt x="3599" y="73094"/>
                      </a:cubicBezTo>
                      <a:cubicBezTo>
                        <a:pt x="1841" y="52685"/>
                        <a:pt x="695" y="32276"/>
                        <a:pt x="7" y="1179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FF2A4A3-A335-1AE1-B255-774CB0AF54A0}"/>
                  </a:ext>
                </a:extLst>
              </p:cNvPr>
              <p:cNvSpPr/>
              <p:nvPr/>
            </p:nvSpPr>
            <p:spPr>
              <a:xfrm>
                <a:off x="5720098" y="3228247"/>
                <a:ext cx="53750" cy="94229"/>
              </a:xfrm>
              <a:custGeom>
                <a:avLst/>
                <a:gdLst>
                  <a:gd name="connsiteX0" fmla="*/ 396 w 53750"/>
                  <a:gd name="connsiteY0" fmla="*/ 80684 h 94229"/>
                  <a:gd name="connsiteX1" fmla="*/ 31965 w 53750"/>
                  <a:gd name="connsiteY1" fmla="*/ 5698 h 94229"/>
                  <a:gd name="connsiteX2" fmla="*/ 52145 w 53750"/>
                  <a:gd name="connsiteY2" fmla="*/ 16399 h 94229"/>
                  <a:gd name="connsiteX3" fmla="*/ 22716 w 53750"/>
                  <a:gd name="connsiteY3" fmla="*/ 85882 h 94229"/>
                  <a:gd name="connsiteX4" fmla="*/ 472 w 53750"/>
                  <a:gd name="connsiteY4" fmla="*/ 80684 h 9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50" h="94229">
                    <a:moveTo>
                      <a:pt x="396" y="80684"/>
                    </a:moveTo>
                    <a:cubicBezTo>
                      <a:pt x="7734" y="54389"/>
                      <a:pt x="18206" y="29241"/>
                      <a:pt x="31965" y="5698"/>
                    </a:cubicBezTo>
                    <a:cubicBezTo>
                      <a:pt x="39303" y="-6991"/>
                      <a:pt x="59559" y="3710"/>
                      <a:pt x="52145" y="16399"/>
                    </a:cubicBezTo>
                    <a:cubicBezTo>
                      <a:pt x="39379" y="38413"/>
                      <a:pt x="29519" y="61345"/>
                      <a:pt x="22716" y="85882"/>
                    </a:cubicBezTo>
                    <a:cubicBezTo>
                      <a:pt x="18818" y="99947"/>
                      <a:pt x="-3503" y="94902"/>
                      <a:pt x="472" y="806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D951A1E-5C0A-3830-4902-8D46B0B5C466}"/>
                </a:ext>
              </a:extLst>
            </p:cNvPr>
            <p:cNvSpPr/>
            <p:nvPr/>
          </p:nvSpPr>
          <p:spPr>
            <a:xfrm>
              <a:off x="5214849" y="4441461"/>
              <a:ext cx="127733" cy="62686"/>
            </a:xfrm>
            <a:custGeom>
              <a:avLst/>
              <a:gdLst>
                <a:gd name="connsiteX0" fmla="*/ 116876 w 127733"/>
                <a:gd name="connsiteY0" fmla="*/ 12371 h 62686"/>
                <a:gd name="connsiteX1" fmla="*/ 103882 w 127733"/>
                <a:gd name="connsiteY1" fmla="*/ 5186 h 62686"/>
                <a:gd name="connsiteX2" fmla="*/ 41431 w 127733"/>
                <a:gd name="connsiteY2" fmla="*/ 2969 h 62686"/>
                <a:gd name="connsiteX3" fmla="*/ 12155 w 127733"/>
                <a:gd name="connsiteY3" fmla="*/ 13671 h 62686"/>
                <a:gd name="connsiteX4" fmla="*/ 26067 w 127733"/>
                <a:gd name="connsiteY4" fmla="*/ 59993 h 62686"/>
                <a:gd name="connsiteX5" fmla="*/ 99601 w 127733"/>
                <a:gd name="connsiteY5" fmla="*/ 57012 h 62686"/>
                <a:gd name="connsiteX6" fmla="*/ 127501 w 127733"/>
                <a:gd name="connsiteY6" fmla="*/ 34539 h 62686"/>
                <a:gd name="connsiteX7" fmla="*/ 116876 w 127733"/>
                <a:gd name="connsiteY7" fmla="*/ 12448 h 6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733" h="62686">
                  <a:moveTo>
                    <a:pt x="116876" y="12371"/>
                  </a:moveTo>
                  <a:cubicBezTo>
                    <a:pt x="112978" y="9237"/>
                    <a:pt x="108468" y="6791"/>
                    <a:pt x="103882" y="5186"/>
                  </a:cubicBezTo>
                  <a:cubicBezTo>
                    <a:pt x="84084" y="-1999"/>
                    <a:pt x="62146" y="-700"/>
                    <a:pt x="41431" y="2969"/>
                  </a:cubicBezTo>
                  <a:cubicBezTo>
                    <a:pt x="31112" y="4804"/>
                    <a:pt x="20564" y="7403"/>
                    <a:pt x="12155" y="13671"/>
                  </a:cubicBezTo>
                  <a:cubicBezTo>
                    <a:pt x="-10929" y="30946"/>
                    <a:pt x="1760" y="55559"/>
                    <a:pt x="26067" y="59993"/>
                  </a:cubicBezTo>
                  <a:cubicBezTo>
                    <a:pt x="50375" y="64426"/>
                    <a:pt x="75676" y="63356"/>
                    <a:pt x="99601" y="57012"/>
                  </a:cubicBezTo>
                  <a:cubicBezTo>
                    <a:pt x="111831" y="53725"/>
                    <a:pt x="125437" y="46998"/>
                    <a:pt x="127501" y="34539"/>
                  </a:cubicBezTo>
                  <a:cubicBezTo>
                    <a:pt x="128878" y="25825"/>
                    <a:pt x="123986" y="18104"/>
                    <a:pt x="116876" y="1244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011072E-7254-ECB9-4473-6AC57425BE1A}"/>
                </a:ext>
              </a:extLst>
            </p:cNvPr>
            <p:cNvSpPr/>
            <p:nvPr/>
          </p:nvSpPr>
          <p:spPr>
            <a:xfrm>
              <a:off x="5340518" y="4381101"/>
              <a:ext cx="64014" cy="44973"/>
            </a:xfrm>
            <a:custGeom>
              <a:avLst/>
              <a:gdLst>
                <a:gd name="connsiteX0" fmla="*/ 63137 w 64014"/>
                <a:gd name="connsiteY0" fmla="*/ 16472 h 44973"/>
                <a:gd name="connsiteX1" fmla="*/ 45174 w 64014"/>
                <a:gd name="connsiteY1" fmla="*/ 1108 h 44973"/>
                <a:gd name="connsiteX2" fmla="*/ 20102 w 64014"/>
                <a:gd name="connsiteY2" fmla="*/ 42767 h 44973"/>
                <a:gd name="connsiteX3" fmla="*/ 53276 w 64014"/>
                <a:gd name="connsiteY3" fmla="*/ 38869 h 44973"/>
                <a:gd name="connsiteX4" fmla="*/ 63748 w 64014"/>
                <a:gd name="connsiteY4" fmla="*/ 24651 h 44973"/>
                <a:gd name="connsiteX5" fmla="*/ 63137 w 64014"/>
                <a:gd name="connsiteY5" fmla="*/ 16472 h 44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14" h="44973">
                  <a:moveTo>
                    <a:pt x="63137" y="16472"/>
                  </a:moveTo>
                  <a:cubicBezTo>
                    <a:pt x="60614" y="9057"/>
                    <a:pt x="53123" y="2942"/>
                    <a:pt x="45174" y="1108"/>
                  </a:cubicBezTo>
                  <a:cubicBezTo>
                    <a:pt x="12458" y="-6460"/>
                    <a:pt x="-23393" y="26639"/>
                    <a:pt x="20102" y="42767"/>
                  </a:cubicBezTo>
                  <a:cubicBezTo>
                    <a:pt x="30955" y="46742"/>
                    <a:pt x="43644" y="45290"/>
                    <a:pt x="53276" y="38869"/>
                  </a:cubicBezTo>
                  <a:cubicBezTo>
                    <a:pt x="58321" y="35505"/>
                    <a:pt x="62678" y="30613"/>
                    <a:pt x="63748" y="24651"/>
                  </a:cubicBezTo>
                  <a:cubicBezTo>
                    <a:pt x="64284" y="21823"/>
                    <a:pt x="63977" y="19071"/>
                    <a:pt x="63137" y="1647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D71882-6DEF-6051-A742-5611B991B007}"/>
                </a:ext>
              </a:extLst>
            </p:cNvPr>
            <p:cNvSpPr/>
            <p:nvPr/>
          </p:nvSpPr>
          <p:spPr>
            <a:xfrm>
              <a:off x="6135084" y="4403308"/>
              <a:ext cx="140261" cy="66938"/>
            </a:xfrm>
            <a:custGeom>
              <a:avLst/>
              <a:gdLst>
                <a:gd name="connsiteX0" fmla="*/ 137146 w 140261"/>
                <a:gd name="connsiteY0" fmla="*/ 15209 h 66938"/>
                <a:gd name="connsiteX1" fmla="*/ 105882 w 140261"/>
                <a:gd name="connsiteY1" fmla="*/ 1603 h 66938"/>
                <a:gd name="connsiteX2" fmla="*/ 24780 w 140261"/>
                <a:gd name="connsiteY2" fmla="*/ 8100 h 66938"/>
                <a:gd name="connsiteX3" fmla="*/ 6741 w 140261"/>
                <a:gd name="connsiteY3" fmla="*/ 18955 h 66938"/>
                <a:gd name="connsiteX4" fmla="*/ 38693 w 140261"/>
                <a:gd name="connsiteY4" fmla="*/ 65047 h 66938"/>
                <a:gd name="connsiteX5" fmla="*/ 107335 w 140261"/>
                <a:gd name="connsiteY5" fmla="*/ 59697 h 66938"/>
                <a:gd name="connsiteX6" fmla="*/ 133248 w 140261"/>
                <a:gd name="connsiteY6" fmla="*/ 44409 h 66938"/>
                <a:gd name="connsiteX7" fmla="*/ 137757 w 140261"/>
                <a:gd name="connsiteY7" fmla="*/ 16127 h 66938"/>
                <a:gd name="connsiteX8" fmla="*/ 137146 w 140261"/>
                <a:gd name="connsiteY8" fmla="*/ 15133 h 6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261" h="66938">
                  <a:moveTo>
                    <a:pt x="137146" y="15209"/>
                  </a:moveTo>
                  <a:cubicBezTo>
                    <a:pt x="130954" y="5349"/>
                    <a:pt x="117577" y="2750"/>
                    <a:pt x="105882" y="1603"/>
                  </a:cubicBezTo>
                  <a:cubicBezTo>
                    <a:pt x="78670" y="-1072"/>
                    <a:pt x="50464" y="-1302"/>
                    <a:pt x="24780" y="8100"/>
                  </a:cubicBezTo>
                  <a:cubicBezTo>
                    <a:pt x="18130" y="10546"/>
                    <a:pt x="11480" y="13757"/>
                    <a:pt x="6741" y="18955"/>
                  </a:cubicBezTo>
                  <a:cubicBezTo>
                    <a:pt x="-14356" y="41886"/>
                    <a:pt x="19047" y="61837"/>
                    <a:pt x="38693" y="65047"/>
                  </a:cubicBezTo>
                  <a:cubicBezTo>
                    <a:pt x="61548" y="68793"/>
                    <a:pt x="85320" y="66958"/>
                    <a:pt x="107335" y="59697"/>
                  </a:cubicBezTo>
                  <a:cubicBezTo>
                    <a:pt x="116966" y="56563"/>
                    <a:pt x="126674" y="52129"/>
                    <a:pt x="133248" y="44409"/>
                  </a:cubicBezTo>
                  <a:cubicBezTo>
                    <a:pt x="139821" y="36689"/>
                    <a:pt x="142726" y="24993"/>
                    <a:pt x="137757" y="16127"/>
                  </a:cubicBezTo>
                  <a:cubicBezTo>
                    <a:pt x="137604" y="15744"/>
                    <a:pt x="137376" y="15439"/>
                    <a:pt x="137146" y="1513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!!dfhdfjd">
            <a:extLst>
              <a:ext uri="{FF2B5EF4-FFF2-40B4-BE49-F238E27FC236}">
                <a16:creationId xmlns:a16="http://schemas.microsoft.com/office/drawing/2014/main" id="{3E20D66B-D0A0-670B-EE59-1D24F4C4E04F}"/>
              </a:ext>
            </a:extLst>
          </p:cNvPr>
          <p:cNvGrpSpPr/>
          <p:nvPr/>
        </p:nvGrpSpPr>
        <p:grpSpPr>
          <a:xfrm>
            <a:off x="3371828" y="1529623"/>
            <a:ext cx="2212921" cy="3306332"/>
            <a:chOff x="-5606865" y="3011186"/>
            <a:chExt cx="787815" cy="1177077"/>
          </a:xfrm>
          <a:solidFill>
            <a:schemeClr val="bg1">
              <a:lumMod val="95000"/>
            </a:schemeClr>
          </a:solidFill>
        </p:grpSpPr>
        <p:grpSp>
          <p:nvGrpSpPr>
            <p:cNvPr id="22" name="Graphic 12">
              <a:extLst>
                <a:ext uri="{FF2B5EF4-FFF2-40B4-BE49-F238E27FC236}">
                  <a16:creationId xmlns:a16="http://schemas.microsoft.com/office/drawing/2014/main" id="{72545EF3-4E34-6172-EB2A-F3CE8C15162B}"/>
                </a:ext>
              </a:extLst>
            </p:cNvPr>
            <p:cNvGrpSpPr/>
            <p:nvPr/>
          </p:nvGrpSpPr>
          <p:grpSpPr>
            <a:xfrm>
              <a:off x="-5606865" y="3266350"/>
              <a:ext cx="787815" cy="921912"/>
              <a:chOff x="-5606865" y="3266350"/>
              <a:chExt cx="787815" cy="921912"/>
            </a:xfrm>
            <a:grpFill/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E38D21E-D29E-EBAB-6D27-B48B06E99655}"/>
                  </a:ext>
                </a:extLst>
              </p:cNvPr>
              <p:cNvSpPr/>
              <p:nvPr/>
            </p:nvSpPr>
            <p:spPr>
              <a:xfrm>
                <a:off x="-5557931" y="3966635"/>
                <a:ext cx="738828" cy="221627"/>
              </a:xfrm>
              <a:custGeom>
                <a:avLst/>
                <a:gdLst>
                  <a:gd name="connsiteX0" fmla="*/ 738805 w 738828"/>
                  <a:gd name="connsiteY0" fmla="*/ 96976 h 221627"/>
                  <a:gd name="connsiteX1" fmla="*/ 368458 w 738828"/>
                  <a:gd name="connsiteY1" fmla="*/ 220654 h 221627"/>
                  <a:gd name="connsiteX2" fmla="*/ 23 w 738828"/>
                  <a:gd name="connsiteY2" fmla="*/ 124953 h 221627"/>
                  <a:gd name="connsiteX3" fmla="*/ 381759 w 738828"/>
                  <a:gd name="connsiteY3" fmla="*/ 969 h 221627"/>
                  <a:gd name="connsiteX4" fmla="*/ 738728 w 738828"/>
                  <a:gd name="connsiteY4" fmla="*/ 96900 h 221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828" h="221627">
                    <a:moveTo>
                      <a:pt x="738805" y="96976"/>
                    </a:moveTo>
                    <a:cubicBezTo>
                      <a:pt x="741098" y="157363"/>
                      <a:pt x="581570" y="212552"/>
                      <a:pt x="368458" y="220654"/>
                    </a:cubicBezTo>
                    <a:cubicBezTo>
                      <a:pt x="155347" y="228757"/>
                      <a:pt x="2316" y="185340"/>
                      <a:pt x="23" y="124953"/>
                    </a:cubicBezTo>
                    <a:cubicBezTo>
                      <a:pt x="-2270" y="64566"/>
                      <a:pt x="168647" y="9071"/>
                      <a:pt x="381759" y="969"/>
                    </a:cubicBezTo>
                    <a:cubicBezTo>
                      <a:pt x="594870" y="-7134"/>
                      <a:pt x="736435" y="36513"/>
                      <a:pt x="738728" y="9690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E400C10-CBFF-106B-9411-94C2218A61CB}"/>
                  </a:ext>
                </a:extLst>
              </p:cNvPr>
              <p:cNvSpPr/>
              <p:nvPr/>
            </p:nvSpPr>
            <p:spPr>
              <a:xfrm>
                <a:off x="-5602778" y="3434443"/>
                <a:ext cx="783727" cy="657068"/>
              </a:xfrm>
              <a:custGeom>
                <a:avLst/>
                <a:gdLst>
                  <a:gd name="connsiteX0" fmla="*/ 783651 w 783727"/>
                  <a:gd name="connsiteY0" fmla="*/ 629245 h 657068"/>
                  <a:gd name="connsiteX1" fmla="*/ 44946 w 783727"/>
                  <a:gd name="connsiteY1" fmla="*/ 657069 h 657068"/>
                  <a:gd name="connsiteX2" fmla="*/ 0 w 783727"/>
                  <a:gd name="connsiteY2" fmla="*/ 29276 h 657068"/>
                  <a:gd name="connsiteX3" fmla="*/ 771727 w 783727"/>
                  <a:gd name="connsiteY3" fmla="*/ 0 h 657068"/>
                  <a:gd name="connsiteX4" fmla="*/ 775472 w 783727"/>
                  <a:gd name="connsiteY4" fmla="*/ 230005 h 657068"/>
                  <a:gd name="connsiteX5" fmla="*/ 781358 w 783727"/>
                  <a:gd name="connsiteY5" fmla="*/ 520396 h 657068"/>
                  <a:gd name="connsiteX6" fmla="*/ 783728 w 783727"/>
                  <a:gd name="connsiteY6" fmla="*/ 629168 h 657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27" h="657068">
                    <a:moveTo>
                      <a:pt x="783651" y="629245"/>
                    </a:moveTo>
                    <a:lnTo>
                      <a:pt x="44946" y="657069"/>
                    </a:lnTo>
                    <a:lnTo>
                      <a:pt x="0" y="29276"/>
                    </a:lnTo>
                    <a:lnTo>
                      <a:pt x="771727" y="0"/>
                    </a:lnTo>
                    <a:cubicBezTo>
                      <a:pt x="771268" y="3975"/>
                      <a:pt x="773103" y="107855"/>
                      <a:pt x="775472" y="230005"/>
                    </a:cubicBezTo>
                    <a:cubicBezTo>
                      <a:pt x="777613" y="329222"/>
                      <a:pt x="779677" y="440594"/>
                      <a:pt x="781358" y="520396"/>
                    </a:cubicBezTo>
                    <a:cubicBezTo>
                      <a:pt x="782734" y="585216"/>
                      <a:pt x="783728" y="629168"/>
                      <a:pt x="783728" y="62916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3FB80D2-5CAD-F60A-C7D7-B4709F5B7F79}"/>
                  </a:ext>
                </a:extLst>
              </p:cNvPr>
              <p:cNvSpPr/>
              <p:nvPr/>
            </p:nvSpPr>
            <p:spPr>
              <a:xfrm rot="-130200">
                <a:off x="-5603000" y="3339811"/>
                <a:ext cx="772338" cy="218768"/>
              </a:xfrm>
              <a:custGeom>
                <a:avLst/>
                <a:gdLst>
                  <a:gd name="connsiteX0" fmla="*/ 772338 w 772338"/>
                  <a:gd name="connsiteY0" fmla="*/ 109384 h 218768"/>
                  <a:gd name="connsiteX1" fmla="*/ 386169 w 772338"/>
                  <a:gd name="connsiteY1" fmla="*/ 218768 h 218768"/>
                  <a:gd name="connsiteX2" fmla="*/ 0 w 772338"/>
                  <a:gd name="connsiteY2" fmla="*/ 109384 h 218768"/>
                  <a:gd name="connsiteX3" fmla="*/ 386169 w 772338"/>
                  <a:gd name="connsiteY3" fmla="*/ 0 h 218768"/>
                  <a:gd name="connsiteX4" fmla="*/ 772338 w 772338"/>
                  <a:gd name="connsiteY4" fmla="*/ 109384 h 218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338" h="218768">
                    <a:moveTo>
                      <a:pt x="772338" y="109384"/>
                    </a:moveTo>
                    <a:cubicBezTo>
                      <a:pt x="772338" y="169795"/>
                      <a:pt x="599445" y="218768"/>
                      <a:pt x="386169" y="218768"/>
                    </a:cubicBezTo>
                    <a:cubicBezTo>
                      <a:pt x="172894" y="218768"/>
                      <a:pt x="0" y="169795"/>
                      <a:pt x="0" y="109384"/>
                    </a:cubicBezTo>
                    <a:cubicBezTo>
                      <a:pt x="0" y="48973"/>
                      <a:pt x="172894" y="0"/>
                      <a:pt x="386169" y="0"/>
                    </a:cubicBezTo>
                    <a:cubicBezTo>
                      <a:pt x="599445" y="0"/>
                      <a:pt x="772338" y="48973"/>
                      <a:pt x="772338" y="1093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A7E0C2A-5FBD-D923-3557-3C2AFDE7477D}"/>
                  </a:ext>
                </a:extLst>
              </p:cNvPr>
              <p:cNvSpPr/>
              <p:nvPr/>
            </p:nvSpPr>
            <p:spPr>
              <a:xfrm rot="-130200">
                <a:off x="-5603000" y="3339811"/>
                <a:ext cx="772338" cy="218768"/>
              </a:xfrm>
              <a:custGeom>
                <a:avLst/>
                <a:gdLst>
                  <a:gd name="connsiteX0" fmla="*/ 772338 w 772338"/>
                  <a:gd name="connsiteY0" fmla="*/ 109384 h 218768"/>
                  <a:gd name="connsiteX1" fmla="*/ 386169 w 772338"/>
                  <a:gd name="connsiteY1" fmla="*/ 218768 h 218768"/>
                  <a:gd name="connsiteX2" fmla="*/ 0 w 772338"/>
                  <a:gd name="connsiteY2" fmla="*/ 109384 h 218768"/>
                  <a:gd name="connsiteX3" fmla="*/ 386169 w 772338"/>
                  <a:gd name="connsiteY3" fmla="*/ 0 h 218768"/>
                  <a:gd name="connsiteX4" fmla="*/ 772338 w 772338"/>
                  <a:gd name="connsiteY4" fmla="*/ 109384 h 218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338" h="218768">
                    <a:moveTo>
                      <a:pt x="772338" y="109384"/>
                    </a:moveTo>
                    <a:cubicBezTo>
                      <a:pt x="772338" y="169795"/>
                      <a:pt x="599445" y="218768"/>
                      <a:pt x="386169" y="218768"/>
                    </a:cubicBezTo>
                    <a:cubicBezTo>
                      <a:pt x="172894" y="218768"/>
                      <a:pt x="0" y="169795"/>
                      <a:pt x="0" y="109384"/>
                    </a:cubicBezTo>
                    <a:cubicBezTo>
                      <a:pt x="0" y="48973"/>
                      <a:pt x="172894" y="0"/>
                      <a:pt x="386169" y="0"/>
                    </a:cubicBezTo>
                    <a:cubicBezTo>
                      <a:pt x="599445" y="0"/>
                      <a:pt x="772338" y="48973"/>
                      <a:pt x="772338" y="1093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23ED7DB-66F4-6AD4-6BAE-140C3ECE00A9}"/>
                  </a:ext>
                </a:extLst>
              </p:cNvPr>
              <p:cNvSpPr/>
              <p:nvPr/>
            </p:nvSpPr>
            <p:spPr>
              <a:xfrm>
                <a:off x="-5602827" y="3462219"/>
                <a:ext cx="760348" cy="125025"/>
              </a:xfrm>
              <a:custGeom>
                <a:avLst/>
                <a:gdLst>
                  <a:gd name="connsiteX0" fmla="*/ 340355 w 760348"/>
                  <a:gd name="connsiteY0" fmla="*/ 125025 h 125025"/>
                  <a:gd name="connsiteX1" fmla="*/ 3260 w 760348"/>
                  <a:gd name="connsiteY1" fmla="*/ 34751 h 125025"/>
                  <a:gd name="connsiteX2" fmla="*/ 3565 w 760348"/>
                  <a:gd name="connsiteY2" fmla="*/ 18164 h 125025"/>
                  <a:gd name="connsiteX3" fmla="*/ 19923 w 760348"/>
                  <a:gd name="connsiteY3" fmla="*/ 18317 h 125025"/>
                  <a:gd name="connsiteX4" fmla="*/ 20229 w 760348"/>
                  <a:gd name="connsiteY4" fmla="*/ 18622 h 125025"/>
                  <a:gd name="connsiteX5" fmla="*/ 377046 w 760348"/>
                  <a:gd name="connsiteY5" fmla="*/ 100947 h 125025"/>
                  <a:gd name="connsiteX6" fmla="*/ 740360 w 760348"/>
                  <a:gd name="connsiteY6" fmla="*/ 3411 h 125025"/>
                  <a:gd name="connsiteX7" fmla="*/ 756871 w 760348"/>
                  <a:gd name="connsiteY7" fmla="*/ 3411 h 125025"/>
                  <a:gd name="connsiteX8" fmla="*/ 756947 w 760348"/>
                  <a:gd name="connsiteY8" fmla="*/ 19922 h 125025"/>
                  <a:gd name="connsiteX9" fmla="*/ 377734 w 760348"/>
                  <a:gd name="connsiteY9" fmla="*/ 124414 h 125025"/>
                  <a:gd name="connsiteX10" fmla="*/ 340279 w 760348"/>
                  <a:gd name="connsiteY10" fmla="*/ 125025 h 12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0348" h="125025">
                    <a:moveTo>
                      <a:pt x="340355" y="125025"/>
                    </a:moveTo>
                    <a:cubicBezTo>
                      <a:pt x="101407" y="125025"/>
                      <a:pt x="18089" y="50421"/>
                      <a:pt x="3260" y="34751"/>
                    </a:cubicBezTo>
                    <a:cubicBezTo>
                      <a:pt x="-1174" y="30088"/>
                      <a:pt x="-1097" y="22597"/>
                      <a:pt x="3565" y="18164"/>
                    </a:cubicBezTo>
                    <a:cubicBezTo>
                      <a:pt x="8228" y="13654"/>
                      <a:pt x="15490" y="13730"/>
                      <a:pt x="19923" y="18317"/>
                    </a:cubicBezTo>
                    <a:cubicBezTo>
                      <a:pt x="19923" y="18317"/>
                      <a:pt x="20229" y="18622"/>
                      <a:pt x="20229" y="18622"/>
                    </a:cubicBezTo>
                    <a:cubicBezTo>
                      <a:pt x="29020" y="27948"/>
                      <a:pt x="113943" y="109203"/>
                      <a:pt x="377046" y="100947"/>
                    </a:cubicBezTo>
                    <a:cubicBezTo>
                      <a:pt x="648098" y="92539"/>
                      <a:pt x="739519" y="4252"/>
                      <a:pt x="740360" y="3411"/>
                    </a:cubicBezTo>
                    <a:cubicBezTo>
                      <a:pt x="744946" y="-1099"/>
                      <a:pt x="752284" y="-1175"/>
                      <a:pt x="756871" y="3411"/>
                    </a:cubicBezTo>
                    <a:cubicBezTo>
                      <a:pt x="761457" y="7921"/>
                      <a:pt x="761533" y="15336"/>
                      <a:pt x="756947" y="19922"/>
                    </a:cubicBezTo>
                    <a:cubicBezTo>
                      <a:pt x="753125" y="23820"/>
                      <a:pt x="659640" y="115700"/>
                      <a:pt x="377734" y="124414"/>
                    </a:cubicBezTo>
                    <a:cubicBezTo>
                      <a:pt x="364892" y="124796"/>
                      <a:pt x="352356" y="125025"/>
                      <a:pt x="340279" y="12502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8822485-FE17-6C51-4198-7F4B9540BCF9}"/>
                  </a:ext>
                </a:extLst>
              </p:cNvPr>
              <p:cNvSpPr/>
              <p:nvPr/>
            </p:nvSpPr>
            <p:spPr>
              <a:xfrm>
                <a:off x="-5556625" y="3361307"/>
                <a:ext cx="679574" cy="175701"/>
              </a:xfrm>
              <a:custGeom>
                <a:avLst/>
                <a:gdLst>
                  <a:gd name="connsiteX0" fmla="*/ 679558 w 679574"/>
                  <a:gd name="connsiteY0" fmla="*/ 74971 h 175701"/>
                  <a:gd name="connsiteX1" fmla="*/ 343074 w 679574"/>
                  <a:gd name="connsiteY1" fmla="*/ 174724 h 175701"/>
                  <a:gd name="connsiteX2" fmla="*/ 17 w 679574"/>
                  <a:gd name="connsiteY2" fmla="*/ 100731 h 175701"/>
                  <a:gd name="connsiteX3" fmla="*/ 336501 w 679574"/>
                  <a:gd name="connsiteY3" fmla="*/ 978 h 175701"/>
                  <a:gd name="connsiteX4" fmla="*/ 679558 w 679574"/>
                  <a:gd name="connsiteY4" fmla="*/ 74971 h 175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574" h="175701">
                    <a:moveTo>
                      <a:pt x="679558" y="74971"/>
                    </a:moveTo>
                    <a:cubicBezTo>
                      <a:pt x="681393" y="122898"/>
                      <a:pt x="530732" y="167538"/>
                      <a:pt x="343074" y="174724"/>
                    </a:cubicBezTo>
                    <a:cubicBezTo>
                      <a:pt x="155417" y="181909"/>
                      <a:pt x="1851" y="148735"/>
                      <a:pt x="17" y="100731"/>
                    </a:cubicBezTo>
                    <a:cubicBezTo>
                      <a:pt x="-1818" y="52804"/>
                      <a:pt x="148843" y="8163"/>
                      <a:pt x="336501" y="978"/>
                    </a:cubicBezTo>
                    <a:cubicBezTo>
                      <a:pt x="524158" y="-6207"/>
                      <a:pt x="677724" y="26967"/>
                      <a:pt x="679558" y="7497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A65AAA9-93AB-332F-9A71-EB679D005C54}"/>
                  </a:ext>
                </a:extLst>
              </p:cNvPr>
              <p:cNvSpPr/>
              <p:nvPr/>
            </p:nvSpPr>
            <p:spPr>
              <a:xfrm>
                <a:off x="-5552296" y="3266350"/>
                <a:ext cx="654041" cy="238570"/>
              </a:xfrm>
              <a:custGeom>
                <a:avLst/>
                <a:gdLst>
                  <a:gd name="connsiteX0" fmla="*/ 570737 w 654041"/>
                  <a:gd name="connsiteY0" fmla="*/ 72621 h 238570"/>
                  <a:gd name="connsiteX1" fmla="*/ 479928 w 654041"/>
                  <a:gd name="connsiteY1" fmla="*/ 32338 h 238570"/>
                  <a:gd name="connsiteX2" fmla="*/ 403871 w 654041"/>
                  <a:gd name="connsiteY2" fmla="*/ 72468 h 238570"/>
                  <a:gd name="connsiteX3" fmla="*/ 236241 w 654041"/>
                  <a:gd name="connsiteY3" fmla="*/ 1686 h 238570"/>
                  <a:gd name="connsiteX4" fmla="*/ 185562 w 654041"/>
                  <a:gd name="connsiteY4" fmla="*/ 22706 h 238570"/>
                  <a:gd name="connsiteX5" fmla="*/ 152158 w 654041"/>
                  <a:gd name="connsiteY5" fmla="*/ 51677 h 238570"/>
                  <a:gd name="connsiteX6" fmla="*/ 87491 w 654041"/>
                  <a:gd name="connsiteY6" fmla="*/ 86456 h 238570"/>
                  <a:gd name="connsiteX7" fmla="*/ 1115 w 654041"/>
                  <a:gd name="connsiteY7" fmla="*/ 190413 h 238570"/>
                  <a:gd name="connsiteX8" fmla="*/ 19078 w 654041"/>
                  <a:gd name="connsiteY8" fmla="*/ 200962 h 238570"/>
                  <a:gd name="connsiteX9" fmla="*/ 28633 w 654041"/>
                  <a:gd name="connsiteY9" fmla="*/ 181470 h 238570"/>
                  <a:gd name="connsiteX10" fmla="*/ 147495 w 654041"/>
                  <a:gd name="connsiteY10" fmla="*/ 232760 h 238570"/>
                  <a:gd name="connsiteX11" fmla="*/ 299532 w 654041"/>
                  <a:gd name="connsiteY11" fmla="*/ 237423 h 238570"/>
                  <a:gd name="connsiteX12" fmla="*/ 627608 w 654041"/>
                  <a:gd name="connsiteY12" fmla="*/ 185445 h 238570"/>
                  <a:gd name="connsiteX13" fmla="*/ 570661 w 654041"/>
                  <a:gd name="connsiteY13" fmla="*/ 72774 h 23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4041" h="238570">
                    <a:moveTo>
                      <a:pt x="570737" y="72621"/>
                    </a:moveTo>
                    <a:cubicBezTo>
                      <a:pt x="547805" y="56569"/>
                      <a:pt x="508287" y="32720"/>
                      <a:pt x="479928" y="32338"/>
                    </a:cubicBezTo>
                    <a:cubicBezTo>
                      <a:pt x="452945" y="31955"/>
                      <a:pt x="425274" y="52517"/>
                      <a:pt x="403871" y="72468"/>
                    </a:cubicBezTo>
                    <a:cubicBezTo>
                      <a:pt x="357549" y="25917"/>
                      <a:pt x="301825" y="-8099"/>
                      <a:pt x="236241" y="1686"/>
                    </a:cubicBezTo>
                    <a:cubicBezTo>
                      <a:pt x="217284" y="4514"/>
                      <a:pt x="201232" y="11852"/>
                      <a:pt x="185562" y="22706"/>
                    </a:cubicBezTo>
                    <a:cubicBezTo>
                      <a:pt x="173408" y="31115"/>
                      <a:pt x="163394" y="42122"/>
                      <a:pt x="152158" y="51677"/>
                    </a:cubicBezTo>
                    <a:cubicBezTo>
                      <a:pt x="132131" y="68723"/>
                      <a:pt x="110269" y="74608"/>
                      <a:pt x="87491" y="86456"/>
                    </a:cubicBezTo>
                    <a:cubicBezTo>
                      <a:pt x="43538" y="109312"/>
                      <a:pt x="22059" y="146614"/>
                      <a:pt x="1115" y="190413"/>
                    </a:cubicBezTo>
                    <a:cubicBezTo>
                      <a:pt x="-4618" y="202491"/>
                      <a:pt x="13345" y="213039"/>
                      <a:pt x="19078" y="200962"/>
                    </a:cubicBezTo>
                    <a:cubicBezTo>
                      <a:pt x="22212" y="194464"/>
                      <a:pt x="25422" y="187967"/>
                      <a:pt x="28633" y="181470"/>
                    </a:cubicBezTo>
                    <a:cubicBezTo>
                      <a:pt x="65170" y="204172"/>
                      <a:pt x="105072" y="225193"/>
                      <a:pt x="147495" y="232760"/>
                    </a:cubicBezTo>
                    <a:cubicBezTo>
                      <a:pt x="196722" y="241551"/>
                      <a:pt x="249770" y="237882"/>
                      <a:pt x="299532" y="237423"/>
                    </a:cubicBezTo>
                    <a:cubicBezTo>
                      <a:pt x="404024" y="236353"/>
                      <a:pt x="532288" y="234442"/>
                      <a:pt x="627608" y="185445"/>
                    </a:cubicBezTo>
                    <a:cubicBezTo>
                      <a:pt x="699231" y="148678"/>
                      <a:pt x="606511" y="97922"/>
                      <a:pt x="570661" y="7277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FAC9349-21FC-81F5-579C-B467ED65D394}"/>
                </a:ext>
              </a:extLst>
            </p:cNvPr>
            <p:cNvSpPr/>
            <p:nvPr/>
          </p:nvSpPr>
          <p:spPr>
            <a:xfrm>
              <a:off x="-5600344" y="3011186"/>
              <a:ext cx="758254" cy="464152"/>
            </a:xfrm>
            <a:custGeom>
              <a:avLst/>
              <a:gdLst>
                <a:gd name="connsiteX0" fmla="*/ 11707 w 758254"/>
                <a:gd name="connsiteY0" fmla="*/ 464152 h 464152"/>
                <a:gd name="connsiteX1" fmla="*/ 7350 w 758254"/>
                <a:gd name="connsiteY1" fmla="*/ 463312 h 464152"/>
                <a:gd name="connsiteX2" fmla="*/ 547 w 758254"/>
                <a:gd name="connsiteY2" fmla="*/ 448941 h 464152"/>
                <a:gd name="connsiteX3" fmla="*/ 1847 w 758254"/>
                <a:gd name="connsiteY3" fmla="*/ 438545 h 464152"/>
                <a:gd name="connsiteX4" fmla="*/ 352548 w 758254"/>
                <a:gd name="connsiteY4" fmla="*/ 1239 h 464152"/>
                <a:gd name="connsiteX5" fmla="*/ 758133 w 758254"/>
                <a:gd name="connsiteY5" fmla="*/ 450699 h 464152"/>
                <a:gd name="connsiteX6" fmla="*/ 748272 w 758254"/>
                <a:gd name="connsiteY6" fmla="*/ 464000 h 464152"/>
                <a:gd name="connsiteX7" fmla="*/ 734972 w 758254"/>
                <a:gd name="connsiteY7" fmla="*/ 454139 h 464152"/>
                <a:gd name="connsiteX8" fmla="*/ 354536 w 758254"/>
                <a:gd name="connsiteY8" fmla="*/ 24552 h 464152"/>
                <a:gd name="connsiteX9" fmla="*/ 25084 w 758254"/>
                <a:gd name="connsiteY9" fmla="*/ 441221 h 464152"/>
                <a:gd name="connsiteX10" fmla="*/ 22562 w 758254"/>
                <a:gd name="connsiteY10" fmla="*/ 456738 h 464152"/>
                <a:gd name="connsiteX11" fmla="*/ 11707 w 758254"/>
                <a:gd name="connsiteY11" fmla="*/ 464076 h 46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8254" h="464152">
                  <a:moveTo>
                    <a:pt x="11707" y="464152"/>
                  </a:moveTo>
                  <a:cubicBezTo>
                    <a:pt x="10255" y="464152"/>
                    <a:pt x="8803" y="463923"/>
                    <a:pt x="7350" y="463312"/>
                  </a:cubicBezTo>
                  <a:cubicBezTo>
                    <a:pt x="1617" y="461018"/>
                    <a:pt x="-1287" y="454750"/>
                    <a:pt x="547" y="448941"/>
                  </a:cubicBezTo>
                  <a:cubicBezTo>
                    <a:pt x="853" y="447259"/>
                    <a:pt x="1235" y="443667"/>
                    <a:pt x="1847" y="438545"/>
                  </a:cubicBezTo>
                  <a:cubicBezTo>
                    <a:pt x="32652" y="173379"/>
                    <a:pt x="157171" y="18132"/>
                    <a:pt x="352548" y="1239"/>
                  </a:cubicBezTo>
                  <a:cubicBezTo>
                    <a:pt x="682459" y="-27273"/>
                    <a:pt x="757369" y="445884"/>
                    <a:pt x="758133" y="450699"/>
                  </a:cubicBezTo>
                  <a:cubicBezTo>
                    <a:pt x="759050" y="457120"/>
                    <a:pt x="754693" y="463006"/>
                    <a:pt x="748272" y="464000"/>
                  </a:cubicBezTo>
                  <a:cubicBezTo>
                    <a:pt x="742004" y="464917"/>
                    <a:pt x="735966" y="460560"/>
                    <a:pt x="734972" y="454139"/>
                  </a:cubicBezTo>
                  <a:cubicBezTo>
                    <a:pt x="734284" y="449553"/>
                    <a:pt x="663578" y="-2125"/>
                    <a:pt x="354536" y="24552"/>
                  </a:cubicBezTo>
                  <a:cubicBezTo>
                    <a:pt x="171465" y="40375"/>
                    <a:pt x="54437" y="188361"/>
                    <a:pt x="25084" y="441221"/>
                  </a:cubicBezTo>
                  <a:cubicBezTo>
                    <a:pt x="23861" y="451769"/>
                    <a:pt x="23555" y="454292"/>
                    <a:pt x="22562" y="456738"/>
                  </a:cubicBezTo>
                  <a:cubicBezTo>
                    <a:pt x="20727" y="461324"/>
                    <a:pt x="16370" y="464076"/>
                    <a:pt x="11707" y="46407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3" name="!!floor">
            <a:extLst>
              <a:ext uri="{FF2B5EF4-FFF2-40B4-BE49-F238E27FC236}">
                <a16:creationId xmlns:a16="http://schemas.microsoft.com/office/drawing/2014/main" id="{81F296BC-73FC-9081-2354-CA97BE241224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D826D78-923F-4C6B-3F2B-4D0273D7E3A1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everyone’s favourite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5B0DFD5-0E2C-F387-E72B-BB880CF6E655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tastiest frog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611DA42-A6E4-787F-BDE2-8FF7225B1205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mild-mannered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A1F519-AF92-8EE1-F67F-89242ADEB312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73E60A6-9A03-CB1B-F2E5-BE0B2FD385BA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6cm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A772B748-92BD-020F-DEEF-8EC15B7E45BC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4D5E6684-619D-5E56-19C2-D0F639F8C197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40F0596D-6E8E-976B-61B8-B498B102D3F1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3C091346-D6B7-574A-F0E9-5F0084D1AF23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4FB2DBF-5227-5A22-A066-6C9BAD5E98F1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713170E-9E4D-D0FD-5C77-BE541CDD9249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FC07C19-B799-3AEB-7305-DCA60B4A1D59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FFE1FC5D-E361-98C3-72E3-8E1121AB8148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2483EF7B-9D39-DC31-8516-6AC28ADE8AD7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5EB45313-7E76-3B4F-08C3-D1D973E94C79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B1017D-4E6F-3A09-D642-F57372CDA335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HORNED MARSUPIAL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Gastrotheca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cornuta</a:t>
            </a:r>
          </a:p>
        </p:txBody>
      </p:sp>
      <p:sp>
        <p:nvSpPr>
          <p:cNvPr id="4" name="!!10">
            <a:extLst>
              <a:ext uri="{FF2B5EF4-FFF2-40B4-BE49-F238E27FC236}">
                <a16:creationId xmlns:a16="http://schemas.microsoft.com/office/drawing/2014/main" id="{ADECD192-5F1D-DF0E-469D-732063606257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95" name="Graphic 94">
            <a:extLst>
              <a:ext uri="{FF2B5EF4-FFF2-40B4-BE49-F238E27FC236}">
                <a16:creationId xmlns:a16="http://schemas.microsoft.com/office/drawing/2014/main" id="{44CB2BE7-FA9F-8DA9-87F3-FEAA5735A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3490" y="245492"/>
            <a:ext cx="1898276" cy="1026936"/>
          </a:xfrm>
          <a:prstGeom prst="rect">
            <a:avLst/>
          </a:prstGeom>
        </p:spPr>
      </p:pic>
      <p:sp>
        <p:nvSpPr>
          <p:cNvPr id="96" name="!!shadow">
            <a:extLst>
              <a:ext uri="{FF2B5EF4-FFF2-40B4-BE49-F238E27FC236}">
                <a16:creationId xmlns:a16="http://schemas.microsoft.com/office/drawing/2014/main" id="{51215D8A-EA22-A6AE-6CE4-55E632012F64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potato">
            <a:extLst>
              <a:ext uri="{FF2B5EF4-FFF2-40B4-BE49-F238E27FC236}">
                <a16:creationId xmlns:a16="http://schemas.microsoft.com/office/drawing/2014/main" id="{62B26B8C-84DE-0645-5341-DCE5305D30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" r="15"/>
          <a:stretch/>
        </p:blipFill>
        <p:spPr>
          <a:xfrm flipH="1">
            <a:off x="-660127" y="290535"/>
            <a:ext cx="7392443" cy="7394657"/>
          </a:xfrm>
          <a:prstGeom prst="rect">
            <a:avLst/>
          </a:prstGeom>
        </p:spPr>
      </p:pic>
      <p:grpSp>
        <p:nvGrpSpPr>
          <p:cNvPr id="97" name="!!back">
            <a:extLst>
              <a:ext uri="{FF2B5EF4-FFF2-40B4-BE49-F238E27FC236}">
                <a16:creationId xmlns:a16="http://schemas.microsoft.com/office/drawing/2014/main" id="{17DF4975-C74B-11E3-3689-F7E8DE317982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6BBF2443-BCAF-4611-E6A6-6F298292CC5A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100" name="!!1">
                <a:extLst>
                  <a:ext uri="{FF2B5EF4-FFF2-40B4-BE49-F238E27FC236}">
                    <a16:creationId xmlns:a16="http://schemas.microsoft.com/office/drawing/2014/main" id="{A635C36B-38F9-8D64-33BA-ABC2C54DC7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Arrow: Left 100">
                <a:extLst>
                  <a:ext uri="{FF2B5EF4-FFF2-40B4-BE49-F238E27FC236}">
                    <a16:creationId xmlns:a16="http://schemas.microsoft.com/office/drawing/2014/main" id="{9F58EAA6-B035-0B0F-CFA8-89E50A67F92F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777C4E3-3582-948D-3C74-A887931A4F97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103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3EC710E4-E94F-B9B7-912E-803339573410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99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EFDEDE25-D042-8FE3-6E50-1F853B72BD6D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49223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9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9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16584-E30B-58B0-CB38-A74944FF2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!!sryjsdtyj">
            <a:extLst>
              <a:ext uri="{FF2B5EF4-FFF2-40B4-BE49-F238E27FC236}">
                <a16:creationId xmlns:a16="http://schemas.microsoft.com/office/drawing/2014/main" id="{08B67494-F2E1-3003-1B90-4EAF7B83130C}"/>
              </a:ext>
            </a:extLst>
          </p:cNvPr>
          <p:cNvGrpSpPr/>
          <p:nvPr/>
        </p:nvGrpSpPr>
        <p:grpSpPr>
          <a:xfrm>
            <a:off x="-1326906" y="671519"/>
            <a:ext cx="3909951" cy="2916849"/>
            <a:chOff x="10370254" y="59115"/>
            <a:chExt cx="1124458" cy="838853"/>
          </a:xfrm>
          <a:solidFill>
            <a:schemeClr val="bg1">
              <a:lumMod val="95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BB9DA16-9381-71CB-07EE-EC47AF3CB696}"/>
                </a:ext>
              </a:extLst>
            </p:cNvPr>
            <p:cNvSpPr/>
            <p:nvPr/>
          </p:nvSpPr>
          <p:spPr>
            <a:xfrm>
              <a:off x="10488699" y="325975"/>
              <a:ext cx="908491" cy="420541"/>
            </a:xfrm>
            <a:custGeom>
              <a:avLst/>
              <a:gdLst>
                <a:gd name="connsiteX0" fmla="*/ 1486 w 908491"/>
                <a:gd name="connsiteY0" fmla="*/ 112440 h 420541"/>
                <a:gd name="connsiteX1" fmla="*/ 357037 w 908491"/>
                <a:gd name="connsiteY1" fmla="*/ 418220 h 420541"/>
                <a:gd name="connsiteX2" fmla="*/ 641691 w 908491"/>
                <a:gd name="connsiteY2" fmla="*/ 390528 h 420541"/>
                <a:gd name="connsiteX3" fmla="*/ 907715 w 908491"/>
                <a:gd name="connsiteY3" fmla="*/ 184227 h 420541"/>
                <a:gd name="connsiteX4" fmla="*/ 270452 w 908491"/>
                <a:gd name="connsiteY4" fmla="*/ 3243 h 420541"/>
                <a:gd name="connsiteX5" fmla="*/ 1515 w 908491"/>
                <a:gd name="connsiteY5" fmla="*/ 112440 h 42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491" h="420541">
                  <a:moveTo>
                    <a:pt x="1486" y="112440"/>
                  </a:moveTo>
                  <a:cubicBezTo>
                    <a:pt x="-23355" y="313094"/>
                    <a:pt x="270303" y="439466"/>
                    <a:pt x="357037" y="418220"/>
                  </a:cubicBezTo>
                  <a:cubicBezTo>
                    <a:pt x="443770" y="396975"/>
                    <a:pt x="507208" y="425946"/>
                    <a:pt x="641691" y="390528"/>
                  </a:cubicBezTo>
                  <a:cubicBezTo>
                    <a:pt x="776174" y="355109"/>
                    <a:pt x="884331" y="270574"/>
                    <a:pt x="907715" y="184227"/>
                  </a:cubicBezTo>
                  <a:cubicBezTo>
                    <a:pt x="931100" y="97880"/>
                    <a:pt x="419524" y="-21211"/>
                    <a:pt x="270452" y="3243"/>
                  </a:cubicBezTo>
                  <a:cubicBezTo>
                    <a:pt x="121350" y="27697"/>
                    <a:pt x="1515" y="112440"/>
                    <a:pt x="1515" y="11244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4" name="Graphic 316">
              <a:extLst>
                <a:ext uri="{FF2B5EF4-FFF2-40B4-BE49-F238E27FC236}">
                  <a16:creationId xmlns:a16="http://schemas.microsoft.com/office/drawing/2014/main" id="{17092063-2A66-5761-9117-24E785C608C1}"/>
                </a:ext>
              </a:extLst>
            </p:cNvPr>
            <p:cNvGrpSpPr/>
            <p:nvPr/>
          </p:nvGrpSpPr>
          <p:grpSpPr>
            <a:xfrm>
              <a:off x="10672533" y="497664"/>
              <a:ext cx="492962" cy="400304"/>
              <a:chOff x="10672533" y="497664"/>
              <a:chExt cx="492962" cy="400304"/>
            </a:xfrm>
            <a:grpFill/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3165A83-28BA-DAB4-26F6-39591B0B96C7}"/>
                  </a:ext>
                </a:extLst>
              </p:cNvPr>
              <p:cNvSpPr/>
              <p:nvPr/>
            </p:nvSpPr>
            <p:spPr>
              <a:xfrm>
                <a:off x="10672533" y="555262"/>
                <a:ext cx="227727" cy="340991"/>
              </a:xfrm>
              <a:custGeom>
                <a:avLst/>
                <a:gdLst>
                  <a:gd name="connsiteX0" fmla="*/ 227727 w 227727"/>
                  <a:gd name="connsiteY0" fmla="*/ 338986 h 340991"/>
                  <a:gd name="connsiteX1" fmla="*/ 190971 w 227727"/>
                  <a:gd name="connsiteY1" fmla="*/ 339492 h 340991"/>
                  <a:gd name="connsiteX2" fmla="*/ 167943 w 227727"/>
                  <a:gd name="connsiteY2" fmla="*/ 222540 h 340991"/>
                  <a:gd name="connsiteX3" fmla="*/ 118144 w 227727"/>
                  <a:gd name="connsiteY3" fmla="*/ 164658 h 340991"/>
                  <a:gd name="connsiteX4" fmla="*/ 72801 w 227727"/>
                  <a:gd name="connsiteY4" fmla="*/ 125852 h 340991"/>
                  <a:gd name="connsiteX5" fmla="*/ 835 w 227727"/>
                  <a:gd name="connsiteY5" fmla="*/ 6672 h 340991"/>
                  <a:gd name="connsiteX6" fmla="*/ 1697 w 227727"/>
                  <a:gd name="connsiteY6" fmla="*/ 848 h 340991"/>
                  <a:gd name="connsiteX7" fmla="*/ 7550 w 227727"/>
                  <a:gd name="connsiteY7" fmla="*/ 1531 h 340991"/>
                  <a:gd name="connsiteX8" fmla="*/ 85518 w 227727"/>
                  <a:gd name="connsiteY8" fmla="*/ 120385 h 340991"/>
                  <a:gd name="connsiteX9" fmla="*/ 144262 w 227727"/>
                  <a:gd name="connsiteY9" fmla="*/ 154407 h 340991"/>
                  <a:gd name="connsiteX10" fmla="*/ 150621 w 227727"/>
                  <a:gd name="connsiteY10" fmla="*/ 160082 h 340991"/>
                  <a:gd name="connsiteX11" fmla="*/ 171569 w 227727"/>
                  <a:gd name="connsiteY11" fmla="*/ 161122 h 340991"/>
                  <a:gd name="connsiteX12" fmla="*/ 195785 w 227727"/>
                  <a:gd name="connsiteY12" fmla="*/ 135034 h 340991"/>
                  <a:gd name="connsiteX13" fmla="*/ 198370 w 227727"/>
                  <a:gd name="connsiteY13" fmla="*/ 128170 h 340991"/>
                  <a:gd name="connsiteX14" fmla="*/ 191685 w 227727"/>
                  <a:gd name="connsiteY14" fmla="*/ 50380 h 340991"/>
                  <a:gd name="connsiteX15" fmla="*/ 203867 w 227727"/>
                  <a:gd name="connsiteY15" fmla="*/ 4176 h 340991"/>
                  <a:gd name="connsiteX16" fmla="*/ 208146 w 227727"/>
                  <a:gd name="connsiteY16" fmla="*/ 46 h 340991"/>
                  <a:gd name="connsiteX17" fmla="*/ 212276 w 227727"/>
                  <a:gd name="connsiteY17" fmla="*/ 4176 h 340991"/>
                  <a:gd name="connsiteX18" fmla="*/ 199737 w 227727"/>
                  <a:gd name="connsiteY18" fmla="*/ 52787 h 340991"/>
                  <a:gd name="connsiteX19" fmla="*/ 209691 w 227727"/>
                  <a:gd name="connsiteY19" fmla="*/ 129893 h 340991"/>
                  <a:gd name="connsiteX20" fmla="*/ 209513 w 227727"/>
                  <a:gd name="connsiteY20" fmla="*/ 130220 h 340991"/>
                  <a:gd name="connsiteX21" fmla="*/ 173114 w 227727"/>
                  <a:gd name="connsiteY21" fmla="*/ 188964 h 340991"/>
                  <a:gd name="connsiteX22" fmla="*/ 227727 w 227727"/>
                  <a:gd name="connsiteY22" fmla="*/ 339076 h 340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27727" h="340991">
                    <a:moveTo>
                      <a:pt x="227727" y="338986"/>
                    </a:moveTo>
                    <a:cubicBezTo>
                      <a:pt x="227905" y="341393"/>
                      <a:pt x="191328" y="341720"/>
                      <a:pt x="190971" y="339492"/>
                    </a:cubicBezTo>
                    <a:cubicBezTo>
                      <a:pt x="185474" y="290732"/>
                      <a:pt x="178937" y="253798"/>
                      <a:pt x="167943" y="222540"/>
                    </a:cubicBezTo>
                    <a:cubicBezTo>
                      <a:pt x="160040" y="199868"/>
                      <a:pt x="140132" y="182189"/>
                      <a:pt x="118144" y="164658"/>
                    </a:cubicBezTo>
                    <a:cubicBezTo>
                      <a:pt x="102693" y="152119"/>
                      <a:pt x="86529" y="139936"/>
                      <a:pt x="72801" y="125852"/>
                    </a:cubicBezTo>
                    <a:cubicBezTo>
                      <a:pt x="43444" y="95812"/>
                      <a:pt x="38631" y="55966"/>
                      <a:pt x="835" y="6672"/>
                    </a:cubicBezTo>
                    <a:cubicBezTo>
                      <a:pt x="-532" y="4948"/>
                      <a:pt x="-205" y="2215"/>
                      <a:pt x="1697" y="848"/>
                    </a:cubicBezTo>
                    <a:cubicBezTo>
                      <a:pt x="3420" y="-519"/>
                      <a:pt x="6154" y="-192"/>
                      <a:pt x="7550" y="1531"/>
                    </a:cubicBezTo>
                    <a:cubicBezTo>
                      <a:pt x="44989" y="50321"/>
                      <a:pt x="56340" y="90493"/>
                      <a:pt x="85518" y="120385"/>
                    </a:cubicBezTo>
                    <a:cubicBezTo>
                      <a:pt x="99246" y="134291"/>
                      <a:pt x="128276" y="142700"/>
                      <a:pt x="144262" y="154407"/>
                    </a:cubicBezTo>
                    <a:cubicBezTo>
                      <a:pt x="146669" y="156130"/>
                      <a:pt x="148897" y="158002"/>
                      <a:pt x="150621" y="160082"/>
                    </a:cubicBezTo>
                    <a:cubicBezTo>
                      <a:pt x="155939" y="166262"/>
                      <a:pt x="165745" y="166946"/>
                      <a:pt x="171569" y="161122"/>
                    </a:cubicBezTo>
                    <a:cubicBezTo>
                      <a:pt x="179116" y="153575"/>
                      <a:pt x="190110" y="146176"/>
                      <a:pt x="195785" y="135034"/>
                    </a:cubicBezTo>
                    <a:cubicBezTo>
                      <a:pt x="196825" y="132983"/>
                      <a:pt x="197687" y="130577"/>
                      <a:pt x="198370" y="128170"/>
                    </a:cubicBezTo>
                    <a:cubicBezTo>
                      <a:pt x="203689" y="106717"/>
                      <a:pt x="185831" y="69605"/>
                      <a:pt x="191685" y="50380"/>
                    </a:cubicBezTo>
                    <a:cubicBezTo>
                      <a:pt x="198221" y="28749"/>
                      <a:pt x="203867" y="10029"/>
                      <a:pt x="203867" y="4176"/>
                    </a:cubicBezTo>
                    <a:cubicBezTo>
                      <a:pt x="203867" y="1947"/>
                      <a:pt x="205769" y="46"/>
                      <a:pt x="208146" y="46"/>
                    </a:cubicBezTo>
                    <a:cubicBezTo>
                      <a:pt x="210374" y="46"/>
                      <a:pt x="212276" y="1947"/>
                      <a:pt x="212276" y="4176"/>
                    </a:cubicBezTo>
                    <a:cubicBezTo>
                      <a:pt x="212276" y="10861"/>
                      <a:pt x="207819" y="26342"/>
                      <a:pt x="199737" y="52787"/>
                    </a:cubicBezTo>
                    <a:cubicBezTo>
                      <a:pt x="194745" y="69634"/>
                      <a:pt x="214861" y="110164"/>
                      <a:pt x="209691" y="129893"/>
                    </a:cubicBezTo>
                    <a:cubicBezTo>
                      <a:pt x="209691" y="130012"/>
                      <a:pt x="209631" y="130122"/>
                      <a:pt x="209513" y="130220"/>
                    </a:cubicBezTo>
                    <a:cubicBezTo>
                      <a:pt x="201282" y="161479"/>
                      <a:pt x="169310" y="172116"/>
                      <a:pt x="173114" y="188964"/>
                    </a:cubicBezTo>
                    <a:cubicBezTo>
                      <a:pt x="197687" y="224174"/>
                      <a:pt x="220507" y="274479"/>
                      <a:pt x="227727" y="33907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AB2D257-5557-08F4-E9B7-EE35C40E9BD6}"/>
                  </a:ext>
                </a:extLst>
              </p:cNvPr>
              <p:cNvSpPr/>
              <p:nvPr/>
            </p:nvSpPr>
            <p:spPr>
              <a:xfrm>
                <a:off x="10893448" y="497664"/>
                <a:ext cx="97693" cy="400304"/>
              </a:xfrm>
              <a:custGeom>
                <a:avLst/>
                <a:gdLst>
                  <a:gd name="connsiteX0" fmla="*/ 97318 w 97693"/>
                  <a:gd name="connsiteY0" fmla="*/ 159412 h 400304"/>
                  <a:gd name="connsiteX1" fmla="*/ 89920 w 97693"/>
                  <a:gd name="connsiteY1" fmla="*/ 176943 h 400304"/>
                  <a:gd name="connsiteX2" fmla="*/ 79104 w 97693"/>
                  <a:gd name="connsiteY2" fmla="*/ 186036 h 400304"/>
                  <a:gd name="connsiteX3" fmla="*/ 47845 w 97693"/>
                  <a:gd name="connsiteY3" fmla="*/ 254050 h 400304"/>
                  <a:gd name="connsiteX4" fmla="*/ 47845 w 97693"/>
                  <a:gd name="connsiteY4" fmla="*/ 254911 h 400304"/>
                  <a:gd name="connsiteX5" fmla="*/ 71705 w 97693"/>
                  <a:gd name="connsiteY5" fmla="*/ 397120 h 400304"/>
                  <a:gd name="connsiteX6" fmla="*/ 39407 w 97693"/>
                  <a:gd name="connsiteY6" fmla="*/ 399348 h 400304"/>
                  <a:gd name="connsiteX7" fmla="*/ 38902 w 97693"/>
                  <a:gd name="connsiteY7" fmla="*/ 225376 h 400304"/>
                  <a:gd name="connsiteX8" fmla="*/ 30493 w 97693"/>
                  <a:gd name="connsiteY8" fmla="*/ 174358 h 400304"/>
                  <a:gd name="connsiteX9" fmla="*/ 22084 w 97693"/>
                  <a:gd name="connsiteY9" fmla="*/ 149964 h 400304"/>
                  <a:gd name="connsiteX10" fmla="*/ 96 w 97693"/>
                  <a:gd name="connsiteY10" fmla="*/ 74908 h 400304"/>
                  <a:gd name="connsiteX11" fmla="*/ 3365 w 97693"/>
                  <a:gd name="connsiteY11" fmla="*/ 69916 h 400304"/>
                  <a:gd name="connsiteX12" fmla="*/ 8356 w 97693"/>
                  <a:gd name="connsiteY12" fmla="*/ 73184 h 400304"/>
                  <a:gd name="connsiteX13" fmla="*/ 29988 w 97693"/>
                  <a:gd name="connsiteY13" fmla="*/ 147022 h 400304"/>
                  <a:gd name="connsiteX14" fmla="*/ 38397 w 97693"/>
                  <a:gd name="connsiteY14" fmla="*/ 172100 h 400304"/>
                  <a:gd name="connsiteX15" fmla="*/ 43715 w 97693"/>
                  <a:gd name="connsiteY15" fmla="*/ 193731 h 400304"/>
                  <a:gd name="connsiteX16" fmla="*/ 55393 w 97693"/>
                  <a:gd name="connsiteY16" fmla="*/ 196643 h 400304"/>
                  <a:gd name="connsiteX17" fmla="*/ 72389 w 97693"/>
                  <a:gd name="connsiteY17" fmla="*/ 163840 h 400304"/>
                  <a:gd name="connsiteX18" fmla="*/ 74796 w 97693"/>
                  <a:gd name="connsiteY18" fmla="*/ 79335 h 400304"/>
                  <a:gd name="connsiteX19" fmla="*/ 59523 w 97693"/>
                  <a:gd name="connsiteY19" fmla="*/ 4279 h 400304"/>
                  <a:gd name="connsiteX20" fmla="*/ 63653 w 97693"/>
                  <a:gd name="connsiteY20" fmla="*/ 0 h 400304"/>
                  <a:gd name="connsiteX21" fmla="*/ 67932 w 97693"/>
                  <a:gd name="connsiteY21" fmla="*/ 3952 h 400304"/>
                  <a:gd name="connsiteX22" fmla="*/ 83056 w 97693"/>
                  <a:gd name="connsiteY22" fmla="*/ 77285 h 400304"/>
                  <a:gd name="connsiteX23" fmla="*/ 97318 w 97693"/>
                  <a:gd name="connsiteY23" fmla="*/ 159383 h 400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7693" h="400304">
                    <a:moveTo>
                      <a:pt x="97318" y="159412"/>
                    </a:moveTo>
                    <a:cubicBezTo>
                      <a:pt x="96635" y="166960"/>
                      <a:pt x="94228" y="172991"/>
                      <a:pt x="89920" y="176943"/>
                    </a:cubicBezTo>
                    <a:cubicBezTo>
                      <a:pt x="86324" y="180212"/>
                      <a:pt x="82699" y="183124"/>
                      <a:pt x="79104" y="186036"/>
                    </a:cubicBezTo>
                    <a:cubicBezTo>
                      <a:pt x="61068" y="200625"/>
                      <a:pt x="47845" y="211441"/>
                      <a:pt x="47845" y="254050"/>
                    </a:cubicBezTo>
                    <a:lnTo>
                      <a:pt x="47845" y="254911"/>
                    </a:lnTo>
                    <a:cubicBezTo>
                      <a:pt x="48351" y="313982"/>
                      <a:pt x="71705" y="396258"/>
                      <a:pt x="71705" y="397120"/>
                    </a:cubicBezTo>
                    <a:cubicBezTo>
                      <a:pt x="71705" y="399526"/>
                      <a:pt x="39407" y="401577"/>
                      <a:pt x="39407" y="399348"/>
                    </a:cubicBezTo>
                    <a:cubicBezTo>
                      <a:pt x="39407" y="398130"/>
                      <a:pt x="40090" y="279633"/>
                      <a:pt x="38902" y="225376"/>
                    </a:cubicBezTo>
                    <a:cubicBezTo>
                      <a:pt x="38545" y="205468"/>
                      <a:pt x="35306" y="189839"/>
                      <a:pt x="30493" y="174358"/>
                    </a:cubicBezTo>
                    <a:cubicBezTo>
                      <a:pt x="28086" y="166455"/>
                      <a:pt x="25174" y="158551"/>
                      <a:pt x="22084" y="149964"/>
                    </a:cubicBezTo>
                    <a:cubicBezTo>
                      <a:pt x="14864" y="130056"/>
                      <a:pt x="6811" y="107384"/>
                      <a:pt x="96" y="74908"/>
                    </a:cubicBezTo>
                    <a:cubicBezTo>
                      <a:pt x="-409" y="72501"/>
                      <a:pt x="1136" y="70451"/>
                      <a:pt x="3365" y="69916"/>
                    </a:cubicBezTo>
                    <a:cubicBezTo>
                      <a:pt x="5593" y="69411"/>
                      <a:pt x="8000" y="70956"/>
                      <a:pt x="8356" y="73184"/>
                    </a:cubicBezTo>
                    <a:cubicBezTo>
                      <a:pt x="14893" y="105126"/>
                      <a:pt x="22946" y="127441"/>
                      <a:pt x="29988" y="147022"/>
                    </a:cubicBezTo>
                    <a:cubicBezTo>
                      <a:pt x="33078" y="155609"/>
                      <a:pt x="35990" y="163840"/>
                      <a:pt x="38397" y="172100"/>
                    </a:cubicBezTo>
                    <a:cubicBezTo>
                      <a:pt x="40447" y="179142"/>
                      <a:pt x="42349" y="186184"/>
                      <a:pt x="43715" y="193731"/>
                    </a:cubicBezTo>
                    <a:cubicBezTo>
                      <a:pt x="44904" y="199228"/>
                      <a:pt x="52303" y="201457"/>
                      <a:pt x="55393" y="196643"/>
                    </a:cubicBezTo>
                    <a:cubicBezTo>
                      <a:pt x="62791" y="185144"/>
                      <a:pt x="68437" y="174329"/>
                      <a:pt x="72389" y="163840"/>
                    </a:cubicBezTo>
                    <a:cubicBezTo>
                      <a:pt x="83710" y="133799"/>
                      <a:pt x="82343" y="107325"/>
                      <a:pt x="74796" y="79335"/>
                    </a:cubicBezTo>
                    <a:cubicBezTo>
                      <a:pt x="67575" y="52385"/>
                      <a:pt x="60206" y="24543"/>
                      <a:pt x="59523" y="4279"/>
                    </a:cubicBezTo>
                    <a:cubicBezTo>
                      <a:pt x="59523" y="1872"/>
                      <a:pt x="61425" y="0"/>
                      <a:pt x="63653" y="0"/>
                    </a:cubicBezTo>
                    <a:cubicBezTo>
                      <a:pt x="66060" y="0"/>
                      <a:pt x="67932" y="1723"/>
                      <a:pt x="67932" y="3952"/>
                    </a:cubicBezTo>
                    <a:cubicBezTo>
                      <a:pt x="68615" y="23355"/>
                      <a:pt x="75836" y="50840"/>
                      <a:pt x="83056" y="77285"/>
                    </a:cubicBezTo>
                    <a:cubicBezTo>
                      <a:pt x="91465" y="109048"/>
                      <a:pt x="99547" y="139623"/>
                      <a:pt x="97318" y="15938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9B826D-16B6-8EE4-CB61-2BB3815E1554}"/>
                  </a:ext>
                </a:extLst>
              </p:cNvPr>
              <p:cNvSpPr/>
              <p:nvPr/>
            </p:nvSpPr>
            <p:spPr>
              <a:xfrm>
                <a:off x="11013897" y="505884"/>
                <a:ext cx="151598" cy="386791"/>
              </a:xfrm>
              <a:custGeom>
                <a:avLst/>
                <a:gdLst>
                  <a:gd name="connsiteX0" fmla="*/ 151555 w 151598"/>
                  <a:gd name="connsiteY0" fmla="*/ 75810 h 386791"/>
                  <a:gd name="connsiteX1" fmla="*/ 119939 w 151598"/>
                  <a:gd name="connsiteY1" fmla="*/ 138653 h 386791"/>
                  <a:gd name="connsiteX2" fmla="*/ 95901 w 151598"/>
                  <a:gd name="connsiteY2" fmla="*/ 160968 h 386791"/>
                  <a:gd name="connsiteX3" fmla="*/ 89038 w 151598"/>
                  <a:gd name="connsiteY3" fmla="*/ 172289 h 386791"/>
                  <a:gd name="connsiteX4" fmla="*/ 34068 w 151598"/>
                  <a:gd name="connsiteY4" fmla="*/ 385423 h 386791"/>
                  <a:gd name="connsiteX5" fmla="*/ 224 w 151598"/>
                  <a:gd name="connsiteY5" fmla="*/ 384740 h 386791"/>
                  <a:gd name="connsiteX6" fmla="*/ 37158 w 151598"/>
                  <a:gd name="connsiteY6" fmla="*/ 238580 h 386791"/>
                  <a:gd name="connsiteX7" fmla="*/ 27531 w 151598"/>
                  <a:gd name="connsiteY7" fmla="*/ 170239 h 386791"/>
                  <a:gd name="connsiteX8" fmla="*/ 21855 w 151598"/>
                  <a:gd name="connsiteY8" fmla="*/ 148934 h 386791"/>
                  <a:gd name="connsiteX9" fmla="*/ 8811 w 151598"/>
                  <a:gd name="connsiteY9" fmla="*/ 52574 h 386791"/>
                  <a:gd name="connsiteX10" fmla="*/ 10862 w 151598"/>
                  <a:gd name="connsiteY10" fmla="*/ 4141 h 386791"/>
                  <a:gd name="connsiteX11" fmla="*/ 15170 w 151598"/>
                  <a:gd name="connsiteY11" fmla="*/ 11 h 386791"/>
                  <a:gd name="connsiteX12" fmla="*/ 19300 w 151598"/>
                  <a:gd name="connsiteY12" fmla="*/ 4289 h 386791"/>
                  <a:gd name="connsiteX13" fmla="*/ 17250 w 151598"/>
                  <a:gd name="connsiteY13" fmla="*/ 52901 h 386791"/>
                  <a:gd name="connsiteX14" fmla="*/ 43368 w 151598"/>
                  <a:gd name="connsiteY14" fmla="*/ 151490 h 386791"/>
                  <a:gd name="connsiteX15" fmla="*/ 45597 w 151598"/>
                  <a:gd name="connsiteY15" fmla="*/ 158710 h 386791"/>
                  <a:gd name="connsiteX16" fmla="*/ 42150 w 151598"/>
                  <a:gd name="connsiteY16" fmla="*/ 210411 h 386791"/>
                  <a:gd name="connsiteX17" fmla="*/ 51093 w 151598"/>
                  <a:gd name="connsiteY17" fmla="*/ 211600 h 386791"/>
                  <a:gd name="connsiteX18" fmla="*/ 81312 w 151598"/>
                  <a:gd name="connsiteY18" fmla="*/ 166435 h 386791"/>
                  <a:gd name="connsiteX19" fmla="*/ 88859 w 151598"/>
                  <a:gd name="connsiteY19" fmla="*/ 156303 h 386791"/>
                  <a:gd name="connsiteX20" fmla="*/ 93673 w 151598"/>
                  <a:gd name="connsiteY20" fmla="*/ 150301 h 386791"/>
                  <a:gd name="connsiteX21" fmla="*/ 81134 w 151598"/>
                  <a:gd name="connsiteY21" fmla="*/ 100828 h 386791"/>
                  <a:gd name="connsiteX22" fmla="*/ 69813 w 151598"/>
                  <a:gd name="connsiteY22" fmla="*/ 3636 h 386791"/>
                  <a:gd name="connsiteX23" fmla="*/ 74626 w 151598"/>
                  <a:gd name="connsiteY23" fmla="*/ 40 h 386791"/>
                  <a:gd name="connsiteX24" fmla="*/ 78222 w 151598"/>
                  <a:gd name="connsiteY24" fmla="*/ 4854 h 386791"/>
                  <a:gd name="connsiteX25" fmla="*/ 94356 w 151598"/>
                  <a:gd name="connsiteY25" fmla="*/ 93994 h 386791"/>
                  <a:gd name="connsiteX26" fmla="*/ 105855 w 151598"/>
                  <a:gd name="connsiteY26" fmla="*/ 131790 h 386791"/>
                  <a:gd name="connsiteX27" fmla="*/ 143116 w 151598"/>
                  <a:gd name="connsiteY27" fmla="*/ 74413 h 386791"/>
                  <a:gd name="connsiteX28" fmla="*/ 148108 w 151598"/>
                  <a:gd name="connsiteY28" fmla="*/ 70966 h 386791"/>
                  <a:gd name="connsiteX29" fmla="*/ 151555 w 151598"/>
                  <a:gd name="connsiteY29" fmla="*/ 75780 h 386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1598" h="386791">
                    <a:moveTo>
                      <a:pt x="151555" y="75810"/>
                    </a:moveTo>
                    <a:cubicBezTo>
                      <a:pt x="144007" y="123559"/>
                      <a:pt x="133340" y="130245"/>
                      <a:pt x="119939" y="138653"/>
                    </a:cubicBezTo>
                    <a:cubicBezTo>
                      <a:pt x="114621" y="141922"/>
                      <a:pt x="96912" y="159423"/>
                      <a:pt x="95901" y="160968"/>
                    </a:cubicBezTo>
                    <a:cubicBezTo>
                      <a:pt x="93851" y="164058"/>
                      <a:pt x="91444" y="167832"/>
                      <a:pt x="89038" y="172289"/>
                    </a:cubicBezTo>
                    <a:cubicBezTo>
                      <a:pt x="64999" y="214185"/>
                      <a:pt x="27887" y="311229"/>
                      <a:pt x="34068" y="385423"/>
                    </a:cubicBezTo>
                    <a:cubicBezTo>
                      <a:pt x="34246" y="387652"/>
                      <a:pt x="402" y="386968"/>
                      <a:pt x="224" y="384740"/>
                    </a:cubicBezTo>
                    <a:cubicBezTo>
                      <a:pt x="-3371" y="342161"/>
                      <a:pt x="37485" y="239263"/>
                      <a:pt x="37158" y="238580"/>
                    </a:cubicBezTo>
                    <a:cubicBezTo>
                      <a:pt x="26520" y="223129"/>
                      <a:pt x="32166" y="188275"/>
                      <a:pt x="27531" y="170239"/>
                    </a:cubicBezTo>
                    <a:cubicBezTo>
                      <a:pt x="25629" y="162840"/>
                      <a:pt x="23757" y="155798"/>
                      <a:pt x="21855" y="148934"/>
                    </a:cubicBezTo>
                    <a:cubicBezTo>
                      <a:pt x="13447" y="117319"/>
                      <a:pt x="6731" y="90547"/>
                      <a:pt x="8811" y="52574"/>
                    </a:cubicBezTo>
                    <a:cubicBezTo>
                      <a:pt x="9851" y="35756"/>
                      <a:pt x="10713" y="19770"/>
                      <a:pt x="10862" y="4141"/>
                    </a:cubicBezTo>
                    <a:cubicBezTo>
                      <a:pt x="10862" y="1912"/>
                      <a:pt x="12585" y="-168"/>
                      <a:pt x="15170" y="11"/>
                    </a:cubicBezTo>
                    <a:cubicBezTo>
                      <a:pt x="17398" y="11"/>
                      <a:pt x="19300" y="1912"/>
                      <a:pt x="19300" y="4289"/>
                    </a:cubicBezTo>
                    <a:cubicBezTo>
                      <a:pt x="19122" y="20097"/>
                      <a:pt x="18112" y="36736"/>
                      <a:pt x="17250" y="52901"/>
                    </a:cubicBezTo>
                    <a:cubicBezTo>
                      <a:pt x="15021" y="98421"/>
                      <a:pt x="30651" y="114378"/>
                      <a:pt x="43368" y="151490"/>
                    </a:cubicBezTo>
                    <a:cubicBezTo>
                      <a:pt x="44051" y="153896"/>
                      <a:pt x="44913" y="156125"/>
                      <a:pt x="45597" y="158710"/>
                    </a:cubicBezTo>
                    <a:cubicBezTo>
                      <a:pt x="48687" y="169021"/>
                      <a:pt x="39594" y="197189"/>
                      <a:pt x="42150" y="210411"/>
                    </a:cubicBezTo>
                    <a:cubicBezTo>
                      <a:pt x="43011" y="214868"/>
                      <a:pt x="49014" y="215552"/>
                      <a:pt x="51093" y="211600"/>
                    </a:cubicBezTo>
                    <a:cubicBezTo>
                      <a:pt x="62414" y="191157"/>
                      <a:pt x="72725" y="177756"/>
                      <a:pt x="81312" y="166435"/>
                    </a:cubicBezTo>
                    <a:cubicBezTo>
                      <a:pt x="84046" y="162840"/>
                      <a:pt x="86631" y="159572"/>
                      <a:pt x="88859" y="156303"/>
                    </a:cubicBezTo>
                    <a:cubicBezTo>
                      <a:pt x="90583" y="153896"/>
                      <a:pt x="92128" y="152173"/>
                      <a:pt x="93673" y="150301"/>
                    </a:cubicBezTo>
                    <a:cubicBezTo>
                      <a:pt x="93316" y="126946"/>
                      <a:pt x="87492" y="114229"/>
                      <a:pt x="81134" y="100828"/>
                    </a:cubicBezTo>
                    <a:cubicBezTo>
                      <a:pt x="71507" y="80742"/>
                      <a:pt x="61731" y="59943"/>
                      <a:pt x="69813" y="3636"/>
                    </a:cubicBezTo>
                    <a:cubicBezTo>
                      <a:pt x="70169" y="1229"/>
                      <a:pt x="72398" y="-138"/>
                      <a:pt x="74626" y="40"/>
                    </a:cubicBezTo>
                    <a:cubicBezTo>
                      <a:pt x="77033" y="397"/>
                      <a:pt x="78578" y="2625"/>
                      <a:pt x="78222" y="4854"/>
                    </a:cubicBezTo>
                    <a:cubicBezTo>
                      <a:pt x="70496" y="58606"/>
                      <a:pt x="85264" y="75096"/>
                      <a:pt x="94356" y="93994"/>
                    </a:cubicBezTo>
                    <a:cubicBezTo>
                      <a:pt x="100031" y="106028"/>
                      <a:pt x="101755" y="134167"/>
                      <a:pt x="105855" y="131790"/>
                    </a:cubicBezTo>
                    <a:cubicBezTo>
                      <a:pt x="117889" y="124242"/>
                      <a:pt x="136252" y="118389"/>
                      <a:pt x="143116" y="74413"/>
                    </a:cubicBezTo>
                    <a:cubicBezTo>
                      <a:pt x="143621" y="72006"/>
                      <a:pt x="145701" y="70461"/>
                      <a:pt x="148108" y="70966"/>
                    </a:cubicBezTo>
                    <a:cubicBezTo>
                      <a:pt x="150336" y="71323"/>
                      <a:pt x="151881" y="73373"/>
                      <a:pt x="151555" y="7578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B808C6E-11ED-F3F7-EFDD-4AF366F3E95B}"/>
                </a:ext>
              </a:extLst>
            </p:cNvPr>
            <p:cNvSpPr/>
            <p:nvPr/>
          </p:nvSpPr>
          <p:spPr>
            <a:xfrm>
              <a:off x="10672533" y="555292"/>
              <a:ext cx="144261" cy="164657"/>
            </a:xfrm>
            <a:custGeom>
              <a:avLst/>
              <a:gdLst>
                <a:gd name="connsiteX0" fmla="*/ 85518 w 144261"/>
                <a:gd name="connsiteY0" fmla="*/ 120326 h 164657"/>
                <a:gd name="connsiteX1" fmla="*/ 144262 w 144261"/>
                <a:gd name="connsiteY1" fmla="*/ 154347 h 164657"/>
                <a:gd name="connsiteX2" fmla="*/ 118144 w 144261"/>
                <a:gd name="connsiteY2" fmla="*/ 164658 h 164657"/>
                <a:gd name="connsiteX3" fmla="*/ 72801 w 144261"/>
                <a:gd name="connsiteY3" fmla="*/ 125852 h 164657"/>
                <a:gd name="connsiteX4" fmla="*/ 835 w 144261"/>
                <a:gd name="connsiteY4" fmla="*/ 6672 h 164657"/>
                <a:gd name="connsiteX5" fmla="*/ 1697 w 144261"/>
                <a:gd name="connsiteY5" fmla="*/ 848 h 164657"/>
                <a:gd name="connsiteX6" fmla="*/ 7550 w 144261"/>
                <a:gd name="connsiteY6" fmla="*/ 1531 h 164657"/>
                <a:gd name="connsiteX7" fmla="*/ 85518 w 144261"/>
                <a:gd name="connsiteY7" fmla="*/ 120385 h 164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261" h="164657">
                  <a:moveTo>
                    <a:pt x="85518" y="120326"/>
                  </a:moveTo>
                  <a:cubicBezTo>
                    <a:pt x="99246" y="134231"/>
                    <a:pt x="128276" y="142640"/>
                    <a:pt x="144262" y="154347"/>
                  </a:cubicBezTo>
                  <a:cubicBezTo>
                    <a:pt x="135496" y="157794"/>
                    <a:pt x="126731" y="161211"/>
                    <a:pt x="118144" y="164658"/>
                  </a:cubicBezTo>
                  <a:cubicBezTo>
                    <a:pt x="102693" y="152119"/>
                    <a:pt x="86529" y="139936"/>
                    <a:pt x="72801" y="125852"/>
                  </a:cubicBezTo>
                  <a:cubicBezTo>
                    <a:pt x="43444" y="95812"/>
                    <a:pt x="38631" y="55966"/>
                    <a:pt x="835" y="6672"/>
                  </a:cubicBezTo>
                  <a:cubicBezTo>
                    <a:pt x="-532" y="4948"/>
                    <a:pt x="-205" y="2215"/>
                    <a:pt x="1697" y="848"/>
                  </a:cubicBezTo>
                  <a:cubicBezTo>
                    <a:pt x="3420" y="-519"/>
                    <a:pt x="6154" y="-192"/>
                    <a:pt x="7550" y="1531"/>
                  </a:cubicBezTo>
                  <a:cubicBezTo>
                    <a:pt x="44989" y="50321"/>
                    <a:pt x="56340" y="90493"/>
                    <a:pt x="85518" y="12038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7F24A7E-F9FE-86B3-697D-C296BEF9DD10}"/>
                </a:ext>
              </a:extLst>
            </p:cNvPr>
            <p:cNvSpPr/>
            <p:nvPr/>
          </p:nvSpPr>
          <p:spPr>
            <a:xfrm>
              <a:off x="10863024" y="555219"/>
              <a:ext cx="21785" cy="134987"/>
            </a:xfrm>
            <a:custGeom>
              <a:avLst/>
              <a:gdLst>
                <a:gd name="connsiteX0" fmla="*/ 9246 w 21785"/>
                <a:gd name="connsiteY0" fmla="*/ 52741 h 134987"/>
                <a:gd name="connsiteX1" fmla="*/ 19200 w 21785"/>
                <a:gd name="connsiteY1" fmla="*/ 129848 h 134987"/>
                <a:gd name="connsiteX2" fmla="*/ 19022 w 21785"/>
                <a:gd name="connsiteY2" fmla="*/ 130174 h 134987"/>
                <a:gd name="connsiteX3" fmla="*/ 5294 w 21785"/>
                <a:gd name="connsiteY3" fmla="*/ 134988 h 134987"/>
                <a:gd name="connsiteX4" fmla="*/ 7879 w 21785"/>
                <a:gd name="connsiteY4" fmla="*/ 128124 h 134987"/>
                <a:gd name="connsiteX5" fmla="*/ 1194 w 21785"/>
                <a:gd name="connsiteY5" fmla="*/ 50334 h 134987"/>
                <a:gd name="connsiteX6" fmla="*/ 13376 w 21785"/>
                <a:gd name="connsiteY6" fmla="*/ 4130 h 134987"/>
                <a:gd name="connsiteX7" fmla="*/ 17655 w 21785"/>
                <a:gd name="connsiteY7" fmla="*/ 0 h 134987"/>
                <a:gd name="connsiteX8" fmla="*/ 21785 w 21785"/>
                <a:gd name="connsiteY8" fmla="*/ 4130 h 134987"/>
                <a:gd name="connsiteX9" fmla="*/ 9246 w 21785"/>
                <a:gd name="connsiteY9" fmla="*/ 52741 h 13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85" h="134987">
                  <a:moveTo>
                    <a:pt x="9246" y="52741"/>
                  </a:moveTo>
                  <a:cubicBezTo>
                    <a:pt x="4254" y="69589"/>
                    <a:pt x="24370" y="110118"/>
                    <a:pt x="19200" y="129848"/>
                  </a:cubicBezTo>
                  <a:cubicBezTo>
                    <a:pt x="19200" y="129966"/>
                    <a:pt x="19141" y="130076"/>
                    <a:pt x="19022" y="130174"/>
                  </a:cubicBezTo>
                  <a:cubicBezTo>
                    <a:pt x="14565" y="131541"/>
                    <a:pt x="9929" y="133265"/>
                    <a:pt x="5294" y="134988"/>
                  </a:cubicBezTo>
                  <a:cubicBezTo>
                    <a:pt x="6334" y="132938"/>
                    <a:pt x="7196" y="130531"/>
                    <a:pt x="7879" y="128124"/>
                  </a:cubicBezTo>
                  <a:cubicBezTo>
                    <a:pt x="13198" y="106671"/>
                    <a:pt x="-4660" y="69559"/>
                    <a:pt x="1194" y="50334"/>
                  </a:cubicBezTo>
                  <a:cubicBezTo>
                    <a:pt x="7731" y="28703"/>
                    <a:pt x="13376" y="9984"/>
                    <a:pt x="13376" y="4130"/>
                  </a:cubicBezTo>
                  <a:cubicBezTo>
                    <a:pt x="13376" y="1902"/>
                    <a:pt x="15278" y="0"/>
                    <a:pt x="17655" y="0"/>
                  </a:cubicBezTo>
                  <a:cubicBezTo>
                    <a:pt x="19883" y="0"/>
                    <a:pt x="21785" y="1902"/>
                    <a:pt x="21785" y="4130"/>
                  </a:cubicBezTo>
                  <a:cubicBezTo>
                    <a:pt x="21785" y="10816"/>
                    <a:pt x="17328" y="26296"/>
                    <a:pt x="9246" y="5274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E81B929-842B-BA6A-7200-1C610D249057}"/>
                </a:ext>
              </a:extLst>
            </p:cNvPr>
            <p:cNvSpPr/>
            <p:nvPr/>
          </p:nvSpPr>
          <p:spPr>
            <a:xfrm>
              <a:off x="10893478" y="567483"/>
              <a:ext cx="38396" cy="104538"/>
            </a:xfrm>
            <a:custGeom>
              <a:avLst/>
              <a:gdLst>
                <a:gd name="connsiteX0" fmla="*/ 29988 w 38396"/>
                <a:gd name="connsiteY0" fmla="*/ 77232 h 104538"/>
                <a:gd name="connsiteX1" fmla="*/ 38397 w 38396"/>
                <a:gd name="connsiteY1" fmla="*/ 102310 h 104538"/>
                <a:gd name="connsiteX2" fmla="*/ 30493 w 38396"/>
                <a:gd name="connsiteY2" fmla="*/ 104539 h 104538"/>
                <a:gd name="connsiteX3" fmla="*/ 22084 w 38396"/>
                <a:gd name="connsiteY3" fmla="*/ 80144 h 104538"/>
                <a:gd name="connsiteX4" fmla="*/ 96 w 38396"/>
                <a:gd name="connsiteY4" fmla="*/ 5088 h 104538"/>
                <a:gd name="connsiteX5" fmla="*/ 3365 w 38396"/>
                <a:gd name="connsiteY5" fmla="*/ 96 h 104538"/>
                <a:gd name="connsiteX6" fmla="*/ 8356 w 38396"/>
                <a:gd name="connsiteY6" fmla="*/ 3365 h 104538"/>
                <a:gd name="connsiteX7" fmla="*/ 29988 w 38396"/>
                <a:gd name="connsiteY7" fmla="*/ 77202 h 104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96" h="104538">
                  <a:moveTo>
                    <a:pt x="29988" y="77232"/>
                  </a:moveTo>
                  <a:cubicBezTo>
                    <a:pt x="33078" y="85819"/>
                    <a:pt x="35990" y="94050"/>
                    <a:pt x="38397" y="102310"/>
                  </a:cubicBezTo>
                  <a:cubicBezTo>
                    <a:pt x="35812" y="102994"/>
                    <a:pt x="33078" y="103677"/>
                    <a:pt x="30493" y="104539"/>
                  </a:cubicBezTo>
                  <a:cubicBezTo>
                    <a:pt x="28086" y="96635"/>
                    <a:pt x="25174" y="88731"/>
                    <a:pt x="22084" y="80144"/>
                  </a:cubicBezTo>
                  <a:cubicBezTo>
                    <a:pt x="14864" y="60236"/>
                    <a:pt x="6811" y="37565"/>
                    <a:pt x="96" y="5088"/>
                  </a:cubicBezTo>
                  <a:cubicBezTo>
                    <a:pt x="-409" y="2681"/>
                    <a:pt x="1136" y="631"/>
                    <a:pt x="3365" y="96"/>
                  </a:cubicBezTo>
                  <a:cubicBezTo>
                    <a:pt x="5593" y="-409"/>
                    <a:pt x="8000" y="1136"/>
                    <a:pt x="8356" y="3365"/>
                  </a:cubicBezTo>
                  <a:cubicBezTo>
                    <a:pt x="14893" y="35306"/>
                    <a:pt x="22946" y="57621"/>
                    <a:pt x="29988" y="7720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D2EC10-4C72-5E08-0FEC-DBE218AFDD37}"/>
                </a:ext>
              </a:extLst>
            </p:cNvPr>
            <p:cNvSpPr/>
            <p:nvPr/>
          </p:nvSpPr>
          <p:spPr>
            <a:xfrm>
              <a:off x="10953031" y="497693"/>
              <a:ext cx="38140" cy="163839"/>
            </a:xfrm>
            <a:custGeom>
              <a:avLst/>
              <a:gdLst>
                <a:gd name="connsiteX0" fmla="*/ 23503 w 38140"/>
                <a:gd name="connsiteY0" fmla="*/ 77285 h 163839"/>
                <a:gd name="connsiteX1" fmla="*/ 37766 w 38140"/>
                <a:gd name="connsiteY1" fmla="*/ 159383 h 163839"/>
                <a:gd name="connsiteX2" fmla="*/ 12866 w 38140"/>
                <a:gd name="connsiteY2" fmla="*/ 163840 h 163839"/>
                <a:gd name="connsiteX3" fmla="*/ 15273 w 38140"/>
                <a:gd name="connsiteY3" fmla="*/ 79335 h 163839"/>
                <a:gd name="connsiteX4" fmla="*/ 0 w 38140"/>
                <a:gd name="connsiteY4" fmla="*/ 4279 h 163839"/>
                <a:gd name="connsiteX5" fmla="*/ 4130 w 38140"/>
                <a:gd name="connsiteY5" fmla="*/ 0 h 163839"/>
                <a:gd name="connsiteX6" fmla="*/ 8409 w 38140"/>
                <a:gd name="connsiteY6" fmla="*/ 3952 h 163839"/>
                <a:gd name="connsiteX7" fmla="*/ 23533 w 38140"/>
                <a:gd name="connsiteY7" fmla="*/ 77285 h 16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40" h="163839">
                  <a:moveTo>
                    <a:pt x="23503" y="77285"/>
                  </a:moveTo>
                  <a:cubicBezTo>
                    <a:pt x="31912" y="109048"/>
                    <a:pt x="39994" y="139623"/>
                    <a:pt x="37766" y="159383"/>
                  </a:cubicBezTo>
                  <a:cubicBezTo>
                    <a:pt x="29684" y="160423"/>
                    <a:pt x="21275" y="161968"/>
                    <a:pt x="12866" y="163840"/>
                  </a:cubicBezTo>
                  <a:cubicBezTo>
                    <a:pt x="24187" y="133799"/>
                    <a:pt x="22820" y="107325"/>
                    <a:pt x="15273" y="79335"/>
                  </a:cubicBezTo>
                  <a:cubicBezTo>
                    <a:pt x="8052" y="52385"/>
                    <a:pt x="683" y="24543"/>
                    <a:pt x="0" y="4279"/>
                  </a:cubicBezTo>
                  <a:cubicBezTo>
                    <a:pt x="0" y="1872"/>
                    <a:pt x="1902" y="0"/>
                    <a:pt x="4130" y="0"/>
                  </a:cubicBezTo>
                  <a:cubicBezTo>
                    <a:pt x="6537" y="0"/>
                    <a:pt x="8409" y="1723"/>
                    <a:pt x="8409" y="3952"/>
                  </a:cubicBezTo>
                  <a:cubicBezTo>
                    <a:pt x="9092" y="23355"/>
                    <a:pt x="16313" y="50840"/>
                    <a:pt x="23533" y="7728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9E6F7CB-0ED7-F0F7-3C4D-B7E9B081110E}"/>
                </a:ext>
              </a:extLst>
            </p:cNvPr>
            <p:cNvSpPr/>
            <p:nvPr/>
          </p:nvSpPr>
          <p:spPr>
            <a:xfrm>
              <a:off x="11022327" y="505913"/>
              <a:ext cx="34938" cy="151519"/>
            </a:xfrm>
            <a:custGeom>
              <a:avLst/>
              <a:gdLst>
                <a:gd name="connsiteX0" fmla="*/ 34909 w 34938"/>
                <a:gd name="connsiteY0" fmla="*/ 151519 h 151519"/>
                <a:gd name="connsiteX1" fmla="*/ 13426 w 34938"/>
                <a:gd name="connsiteY1" fmla="*/ 148934 h 151519"/>
                <a:gd name="connsiteX2" fmla="*/ 382 w 34938"/>
                <a:gd name="connsiteY2" fmla="*/ 52574 h 151519"/>
                <a:gd name="connsiteX3" fmla="*/ 2432 w 34938"/>
                <a:gd name="connsiteY3" fmla="*/ 4141 h 151519"/>
                <a:gd name="connsiteX4" fmla="*/ 6740 w 34938"/>
                <a:gd name="connsiteY4" fmla="*/ 11 h 151519"/>
                <a:gd name="connsiteX5" fmla="*/ 10870 w 34938"/>
                <a:gd name="connsiteY5" fmla="*/ 4289 h 151519"/>
                <a:gd name="connsiteX6" fmla="*/ 8820 w 34938"/>
                <a:gd name="connsiteY6" fmla="*/ 52901 h 151519"/>
                <a:gd name="connsiteX7" fmla="*/ 34938 w 34938"/>
                <a:gd name="connsiteY7" fmla="*/ 151490 h 15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38" h="151519">
                  <a:moveTo>
                    <a:pt x="34909" y="151519"/>
                  </a:moveTo>
                  <a:cubicBezTo>
                    <a:pt x="28045" y="150153"/>
                    <a:pt x="20824" y="149291"/>
                    <a:pt x="13426" y="148934"/>
                  </a:cubicBezTo>
                  <a:cubicBezTo>
                    <a:pt x="5017" y="117319"/>
                    <a:pt x="-1698" y="90547"/>
                    <a:pt x="382" y="52574"/>
                  </a:cubicBezTo>
                  <a:cubicBezTo>
                    <a:pt x="1422" y="35756"/>
                    <a:pt x="2283" y="19770"/>
                    <a:pt x="2432" y="4141"/>
                  </a:cubicBezTo>
                  <a:cubicBezTo>
                    <a:pt x="2432" y="1912"/>
                    <a:pt x="4155" y="-168"/>
                    <a:pt x="6740" y="11"/>
                  </a:cubicBezTo>
                  <a:cubicBezTo>
                    <a:pt x="8969" y="11"/>
                    <a:pt x="10870" y="1912"/>
                    <a:pt x="10870" y="4289"/>
                  </a:cubicBezTo>
                  <a:cubicBezTo>
                    <a:pt x="10692" y="20097"/>
                    <a:pt x="9682" y="36736"/>
                    <a:pt x="8820" y="52901"/>
                  </a:cubicBezTo>
                  <a:cubicBezTo>
                    <a:pt x="6592" y="98422"/>
                    <a:pt x="22221" y="114378"/>
                    <a:pt x="34938" y="15149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79AE409-B680-8407-ACF4-F807278B1ECF}"/>
                </a:ext>
              </a:extLst>
            </p:cNvPr>
            <p:cNvSpPr/>
            <p:nvPr/>
          </p:nvSpPr>
          <p:spPr>
            <a:xfrm>
              <a:off x="11080711" y="505908"/>
              <a:ext cx="84784" cy="172264"/>
            </a:xfrm>
            <a:custGeom>
              <a:avLst/>
              <a:gdLst>
                <a:gd name="connsiteX0" fmla="*/ 84741 w 84784"/>
                <a:gd name="connsiteY0" fmla="*/ 75785 h 172264"/>
                <a:gd name="connsiteX1" fmla="*/ 53125 w 84784"/>
                <a:gd name="connsiteY1" fmla="*/ 138629 h 172264"/>
                <a:gd name="connsiteX2" fmla="*/ 29087 w 84784"/>
                <a:gd name="connsiteY2" fmla="*/ 160943 h 172264"/>
                <a:gd name="connsiteX3" fmla="*/ 22224 w 84784"/>
                <a:gd name="connsiteY3" fmla="*/ 172264 h 172264"/>
                <a:gd name="connsiteX4" fmla="*/ 14498 w 84784"/>
                <a:gd name="connsiteY4" fmla="*/ 166411 h 172264"/>
                <a:gd name="connsiteX5" fmla="*/ 22045 w 84784"/>
                <a:gd name="connsiteY5" fmla="*/ 156278 h 172264"/>
                <a:gd name="connsiteX6" fmla="*/ 26859 w 84784"/>
                <a:gd name="connsiteY6" fmla="*/ 150276 h 172264"/>
                <a:gd name="connsiteX7" fmla="*/ 14320 w 84784"/>
                <a:gd name="connsiteY7" fmla="*/ 100803 h 172264"/>
                <a:gd name="connsiteX8" fmla="*/ 2999 w 84784"/>
                <a:gd name="connsiteY8" fmla="*/ 3611 h 172264"/>
                <a:gd name="connsiteX9" fmla="*/ 7812 w 84784"/>
                <a:gd name="connsiteY9" fmla="*/ 16 h 172264"/>
                <a:gd name="connsiteX10" fmla="*/ 11408 w 84784"/>
                <a:gd name="connsiteY10" fmla="*/ 4829 h 172264"/>
                <a:gd name="connsiteX11" fmla="*/ 27542 w 84784"/>
                <a:gd name="connsiteY11" fmla="*/ 93969 h 172264"/>
                <a:gd name="connsiteX12" fmla="*/ 39041 w 84784"/>
                <a:gd name="connsiteY12" fmla="*/ 131765 h 172264"/>
                <a:gd name="connsiteX13" fmla="*/ 76302 w 84784"/>
                <a:gd name="connsiteY13" fmla="*/ 74388 h 172264"/>
                <a:gd name="connsiteX14" fmla="*/ 81294 w 84784"/>
                <a:gd name="connsiteY14" fmla="*/ 70941 h 172264"/>
                <a:gd name="connsiteX15" fmla="*/ 84741 w 84784"/>
                <a:gd name="connsiteY15" fmla="*/ 75755 h 17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84" h="172264">
                  <a:moveTo>
                    <a:pt x="84741" y="75785"/>
                  </a:moveTo>
                  <a:cubicBezTo>
                    <a:pt x="77193" y="123534"/>
                    <a:pt x="66526" y="130220"/>
                    <a:pt x="53125" y="138629"/>
                  </a:cubicBezTo>
                  <a:cubicBezTo>
                    <a:pt x="47807" y="141897"/>
                    <a:pt x="30098" y="159398"/>
                    <a:pt x="29087" y="160943"/>
                  </a:cubicBezTo>
                  <a:cubicBezTo>
                    <a:pt x="27037" y="164034"/>
                    <a:pt x="24630" y="167807"/>
                    <a:pt x="22224" y="172264"/>
                  </a:cubicBezTo>
                  <a:cubicBezTo>
                    <a:pt x="19817" y="170036"/>
                    <a:pt x="17232" y="168134"/>
                    <a:pt x="14498" y="166411"/>
                  </a:cubicBezTo>
                  <a:cubicBezTo>
                    <a:pt x="17232" y="162815"/>
                    <a:pt x="19817" y="159547"/>
                    <a:pt x="22045" y="156278"/>
                  </a:cubicBezTo>
                  <a:cubicBezTo>
                    <a:pt x="23769" y="153872"/>
                    <a:pt x="25314" y="152148"/>
                    <a:pt x="26859" y="150276"/>
                  </a:cubicBezTo>
                  <a:cubicBezTo>
                    <a:pt x="26502" y="126921"/>
                    <a:pt x="20678" y="114204"/>
                    <a:pt x="14320" y="100803"/>
                  </a:cubicBezTo>
                  <a:cubicBezTo>
                    <a:pt x="4693" y="80717"/>
                    <a:pt x="-5083" y="59918"/>
                    <a:pt x="2999" y="3611"/>
                  </a:cubicBezTo>
                  <a:cubicBezTo>
                    <a:pt x="3355" y="1204"/>
                    <a:pt x="5584" y="-163"/>
                    <a:pt x="7812" y="16"/>
                  </a:cubicBezTo>
                  <a:cubicBezTo>
                    <a:pt x="10219" y="372"/>
                    <a:pt x="11764" y="2601"/>
                    <a:pt x="11408" y="4829"/>
                  </a:cubicBezTo>
                  <a:cubicBezTo>
                    <a:pt x="3682" y="58581"/>
                    <a:pt x="18450" y="75072"/>
                    <a:pt x="27542" y="93969"/>
                  </a:cubicBezTo>
                  <a:cubicBezTo>
                    <a:pt x="33217" y="106003"/>
                    <a:pt x="34941" y="134142"/>
                    <a:pt x="39041" y="131765"/>
                  </a:cubicBezTo>
                  <a:cubicBezTo>
                    <a:pt x="51075" y="124218"/>
                    <a:pt x="69438" y="118364"/>
                    <a:pt x="76302" y="74388"/>
                  </a:cubicBezTo>
                  <a:cubicBezTo>
                    <a:pt x="76807" y="71981"/>
                    <a:pt x="78887" y="70436"/>
                    <a:pt x="81294" y="70941"/>
                  </a:cubicBezTo>
                  <a:cubicBezTo>
                    <a:pt x="83522" y="71298"/>
                    <a:pt x="85067" y="73348"/>
                    <a:pt x="84741" y="757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1DD9712-6DBA-F909-23C2-FD6D13A5B01D}"/>
                </a:ext>
              </a:extLst>
            </p:cNvPr>
            <p:cNvSpPr/>
            <p:nvPr/>
          </p:nvSpPr>
          <p:spPr>
            <a:xfrm>
              <a:off x="10370254" y="59115"/>
              <a:ext cx="1124458" cy="605396"/>
            </a:xfrm>
            <a:custGeom>
              <a:avLst/>
              <a:gdLst>
                <a:gd name="connsiteX0" fmla="*/ 1080269 w 1124458"/>
                <a:gd name="connsiteY0" fmla="*/ 460566 h 605396"/>
                <a:gd name="connsiteX1" fmla="*/ 969141 w 1124458"/>
                <a:gd name="connsiteY1" fmla="*/ 485139 h 605396"/>
                <a:gd name="connsiteX2" fmla="*/ 761503 w 1124458"/>
                <a:gd name="connsiteY2" fmla="*/ 544388 h 605396"/>
                <a:gd name="connsiteX3" fmla="*/ 627199 w 1124458"/>
                <a:gd name="connsiteY3" fmla="*/ 473640 h 605396"/>
                <a:gd name="connsiteX4" fmla="*/ 414243 w 1124458"/>
                <a:gd name="connsiteY4" fmla="*/ 604171 h 605396"/>
                <a:gd name="connsiteX5" fmla="*/ 192016 w 1124458"/>
                <a:gd name="connsiteY5" fmla="*/ 500263 h 605396"/>
                <a:gd name="connsiteX6" fmla="*/ 691 w 1124458"/>
                <a:gd name="connsiteY6" fmla="*/ 336394 h 605396"/>
                <a:gd name="connsiteX7" fmla="*/ 29365 w 1124458"/>
                <a:gd name="connsiteY7" fmla="*/ 276640 h 605396"/>
                <a:gd name="connsiteX8" fmla="*/ 221729 w 1124458"/>
                <a:gd name="connsiteY8" fmla="*/ 217035 h 605396"/>
                <a:gd name="connsiteX9" fmla="*/ 316545 w 1124458"/>
                <a:gd name="connsiteY9" fmla="*/ 52155 h 605396"/>
                <a:gd name="connsiteX10" fmla="*/ 583787 w 1124458"/>
                <a:gd name="connsiteY10" fmla="*/ 61248 h 605396"/>
                <a:gd name="connsiteX11" fmla="*/ 633587 w 1124458"/>
                <a:gd name="connsiteY11" fmla="*/ 122041 h 605396"/>
                <a:gd name="connsiteX12" fmla="*/ 715685 w 1124458"/>
                <a:gd name="connsiteY12" fmla="*/ 150210 h 605396"/>
                <a:gd name="connsiteX13" fmla="*/ 718775 w 1124458"/>
                <a:gd name="connsiteY13" fmla="*/ 146079 h 605396"/>
                <a:gd name="connsiteX14" fmla="*/ 892926 w 1124458"/>
                <a:gd name="connsiteY14" fmla="*/ 146079 h 605396"/>
                <a:gd name="connsiteX15" fmla="*/ 1065709 w 1124458"/>
                <a:gd name="connsiteY15" fmla="*/ 266656 h 605396"/>
                <a:gd name="connsiteX16" fmla="*/ 1065709 w 1124458"/>
                <a:gd name="connsiteY16" fmla="*/ 266835 h 605396"/>
                <a:gd name="connsiteX17" fmla="*/ 1076198 w 1124458"/>
                <a:gd name="connsiteY17" fmla="*/ 276610 h 605396"/>
                <a:gd name="connsiteX18" fmla="*/ 1080328 w 1124458"/>
                <a:gd name="connsiteY18" fmla="*/ 460536 h 605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4458" h="605396">
                  <a:moveTo>
                    <a:pt x="1080269" y="460566"/>
                  </a:moveTo>
                  <a:cubicBezTo>
                    <a:pt x="1044732" y="490785"/>
                    <a:pt x="984948" y="467252"/>
                    <a:pt x="969141" y="485139"/>
                  </a:cubicBezTo>
                  <a:cubicBezTo>
                    <a:pt x="888766" y="575141"/>
                    <a:pt x="811986" y="562245"/>
                    <a:pt x="761503" y="544388"/>
                  </a:cubicBezTo>
                  <a:cubicBezTo>
                    <a:pt x="692806" y="519993"/>
                    <a:pt x="663776" y="434656"/>
                    <a:pt x="627199" y="473640"/>
                  </a:cubicBezTo>
                  <a:cubicBezTo>
                    <a:pt x="590621" y="512624"/>
                    <a:pt x="560730" y="617899"/>
                    <a:pt x="414243" y="604171"/>
                  </a:cubicBezTo>
                  <a:cubicBezTo>
                    <a:pt x="267577" y="590443"/>
                    <a:pt x="274441" y="515536"/>
                    <a:pt x="192016" y="500263"/>
                  </a:cubicBezTo>
                  <a:cubicBezTo>
                    <a:pt x="124002" y="487694"/>
                    <a:pt x="-10808" y="425534"/>
                    <a:pt x="691" y="336394"/>
                  </a:cubicBezTo>
                  <a:cubicBezTo>
                    <a:pt x="3098" y="317496"/>
                    <a:pt x="12012" y="297588"/>
                    <a:pt x="29365" y="276640"/>
                  </a:cubicBezTo>
                  <a:cubicBezTo>
                    <a:pt x="82938" y="212073"/>
                    <a:pt x="159361" y="266864"/>
                    <a:pt x="221729" y="217035"/>
                  </a:cubicBezTo>
                  <a:cubicBezTo>
                    <a:pt x="287693" y="164472"/>
                    <a:pt x="235308" y="131668"/>
                    <a:pt x="316545" y="52155"/>
                  </a:cubicBezTo>
                  <a:cubicBezTo>
                    <a:pt x="404824" y="-34222"/>
                    <a:pt x="514228" y="-586"/>
                    <a:pt x="583787" y="61248"/>
                  </a:cubicBezTo>
                  <a:cubicBezTo>
                    <a:pt x="605419" y="80472"/>
                    <a:pt x="620870" y="102638"/>
                    <a:pt x="633587" y="122041"/>
                  </a:cubicBezTo>
                  <a:cubicBezTo>
                    <a:pt x="663300" y="167711"/>
                    <a:pt x="677028" y="199504"/>
                    <a:pt x="715685" y="150210"/>
                  </a:cubicBezTo>
                  <a:cubicBezTo>
                    <a:pt x="716725" y="148843"/>
                    <a:pt x="717735" y="147446"/>
                    <a:pt x="718775" y="146079"/>
                  </a:cubicBezTo>
                  <a:cubicBezTo>
                    <a:pt x="785244" y="56761"/>
                    <a:pt x="858577" y="72747"/>
                    <a:pt x="892926" y="146079"/>
                  </a:cubicBezTo>
                  <a:cubicBezTo>
                    <a:pt x="925551" y="215638"/>
                    <a:pt x="1001291" y="210320"/>
                    <a:pt x="1065709" y="266656"/>
                  </a:cubicBezTo>
                  <a:lnTo>
                    <a:pt x="1065709" y="266835"/>
                  </a:lnTo>
                  <a:cubicBezTo>
                    <a:pt x="1069156" y="269747"/>
                    <a:pt x="1072751" y="273015"/>
                    <a:pt x="1076198" y="276610"/>
                  </a:cubicBezTo>
                  <a:cubicBezTo>
                    <a:pt x="1134585" y="335681"/>
                    <a:pt x="1144717" y="405596"/>
                    <a:pt x="1080328" y="46053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E34D7C-9FB8-1F97-8474-CDEF3B0870DF}"/>
                </a:ext>
              </a:extLst>
            </p:cNvPr>
            <p:cNvSpPr/>
            <p:nvPr/>
          </p:nvSpPr>
          <p:spPr>
            <a:xfrm>
              <a:off x="10370254" y="325950"/>
              <a:ext cx="1124399" cy="338562"/>
            </a:xfrm>
            <a:custGeom>
              <a:avLst/>
              <a:gdLst>
                <a:gd name="connsiteX0" fmla="*/ 1080269 w 1124399"/>
                <a:gd name="connsiteY0" fmla="*/ 193731 h 338562"/>
                <a:gd name="connsiteX1" fmla="*/ 969141 w 1124399"/>
                <a:gd name="connsiteY1" fmla="*/ 218304 h 338562"/>
                <a:gd name="connsiteX2" fmla="*/ 761503 w 1124399"/>
                <a:gd name="connsiteY2" fmla="*/ 277553 h 338562"/>
                <a:gd name="connsiteX3" fmla="*/ 627199 w 1124399"/>
                <a:gd name="connsiteY3" fmla="*/ 206805 h 338562"/>
                <a:gd name="connsiteX4" fmla="*/ 414243 w 1124399"/>
                <a:gd name="connsiteY4" fmla="*/ 337336 h 338562"/>
                <a:gd name="connsiteX5" fmla="*/ 192016 w 1124399"/>
                <a:gd name="connsiteY5" fmla="*/ 233429 h 338562"/>
                <a:gd name="connsiteX6" fmla="*/ 691 w 1124399"/>
                <a:gd name="connsiteY6" fmla="*/ 69559 h 338562"/>
                <a:gd name="connsiteX7" fmla="*/ 236111 w 1124399"/>
                <a:gd name="connsiteY7" fmla="*/ 184847 h 338562"/>
                <a:gd name="connsiteX8" fmla="*/ 446541 w 1124399"/>
                <a:gd name="connsiteY8" fmla="*/ 241808 h 338562"/>
                <a:gd name="connsiteX9" fmla="*/ 643690 w 1124399"/>
                <a:gd name="connsiteY9" fmla="*/ 55475 h 338562"/>
                <a:gd name="connsiteX10" fmla="*/ 821435 w 1124399"/>
                <a:gd name="connsiteY10" fmla="*/ 171743 h 338562"/>
                <a:gd name="connsiteX11" fmla="*/ 945786 w 1124399"/>
                <a:gd name="connsiteY11" fmla="*/ 96361 h 338562"/>
                <a:gd name="connsiteX12" fmla="*/ 1065650 w 1124399"/>
                <a:gd name="connsiteY12" fmla="*/ 0 h 338562"/>
                <a:gd name="connsiteX13" fmla="*/ 1076139 w 1124399"/>
                <a:gd name="connsiteY13" fmla="*/ 9776 h 338562"/>
                <a:gd name="connsiteX14" fmla="*/ 1080269 w 1124399"/>
                <a:gd name="connsiteY14" fmla="*/ 193702 h 338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24399" h="338562">
                  <a:moveTo>
                    <a:pt x="1080269" y="193731"/>
                  </a:moveTo>
                  <a:cubicBezTo>
                    <a:pt x="1044732" y="223950"/>
                    <a:pt x="984948" y="200417"/>
                    <a:pt x="969141" y="218304"/>
                  </a:cubicBezTo>
                  <a:cubicBezTo>
                    <a:pt x="888766" y="308306"/>
                    <a:pt x="811986" y="295411"/>
                    <a:pt x="761503" y="277553"/>
                  </a:cubicBezTo>
                  <a:cubicBezTo>
                    <a:pt x="692806" y="253158"/>
                    <a:pt x="663776" y="167821"/>
                    <a:pt x="627199" y="206805"/>
                  </a:cubicBezTo>
                  <a:cubicBezTo>
                    <a:pt x="590621" y="245789"/>
                    <a:pt x="560730" y="351064"/>
                    <a:pt x="414243" y="337336"/>
                  </a:cubicBezTo>
                  <a:cubicBezTo>
                    <a:pt x="267577" y="323609"/>
                    <a:pt x="274441" y="248701"/>
                    <a:pt x="192016" y="233429"/>
                  </a:cubicBezTo>
                  <a:cubicBezTo>
                    <a:pt x="124002" y="220860"/>
                    <a:pt x="-10808" y="158699"/>
                    <a:pt x="691" y="69559"/>
                  </a:cubicBezTo>
                  <a:cubicBezTo>
                    <a:pt x="35129" y="203121"/>
                    <a:pt x="164680" y="147408"/>
                    <a:pt x="236111" y="184847"/>
                  </a:cubicBezTo>
                  <a:cubicBezTo>
                    <a:pt x="307720" y="222464"/>
                    <a:pt x="328876" y="249890"/>
                    <a:pt x="446541" y="241808"/>
                  </a:cubicBezTo>
                  <a:cubicBezTo>
                    <a:pt x="564177" y="233726"/>
                    <a:pt x="566583" y="59754"/>
                    <a:pt x="643690" y="55475"/>
                  </a:cubicBezTo>
                  <a:cubicBezTo>
                    <a:pt x="720618" y="51196"/>
                    <a:pt x="725104" y="157838"/>
                    <a:pt x="821435" y="171743"/>
                  </a:cubicBezTo>
                  <a:cubicBezTo>
                    <a:pt x="917944" y="185649"/>
                    <a:pt x="912121" y="105096"/>
                    <a:pt x="945786" y="96361"/>
                  </a:cubicBezTo>
                  <a:cubicBezTo>
                    <a:pt x="979273" y="87595"/>
                    <a:pt x="1118391" y="98084"/>
                    <a:pt x="1065650" y="0"/>
                  </a:cubicBezTo>
                  <a:cubicBezTo>
                    <a:pt x="1069097" y="2912"/>
                    <a:pt x="1072692" y="6180"/>
                    <a:pt x="1076139" y="9776"/>
                  </a:cubicBezTo>
                  <a:cubicBezTo>
                    <a:pt x="1134526" y="68846"/>
                    <a:pt x="1144658" y="138762"/>
                    <a:pt x="1080269" y="19370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74CB522-8F54-9469-B541-BDD1A9FA8262}"/>
                </a:ext>
              </a:extLst>
            </p:cNvPr>
            <p:cNvSpPr/>
            <p:nvPr/>
          </p:nvSpPr>
          <p:spPr>
            <a:xfrm>
              <a:off x="11003841" y="181186"/>
              <a:ext cx="113084" cy="118673"/>
            </a:xfrm>
            <a:custGeom>
              <a:avLst/>
              <a:gdLst>
                <a:gd name="connsiteX0" fmla="*/ 104413 w 113084"/>
                <a:gd name="connsiteY0" fmla="*/ 116269 h 118673"/>
                <a:gd name="connsiteX1" fmla="*/ 0 w 113084"/>
                <a:gd name="connsiteY1" fmla="*/ 0 h 118673"/>
                <a:gd name="connsiteX2" fmla="*/ 82098 w 113084"/>
                <a:gd name="connsiteY2" fmla="*/ 28168 h 118673"/>
                <a:gd name="connsiteX3" fmla="*/ 104413 w 113084"/>
                <a:gd name="connsiteY3" fmla="*/ 116269 h 11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84" h="118673">
                  <a:moveTo>
                    <a:pt x="104413" y="116269"/>
                  </a:moveTo>
                  <a:cubicBezTo>
                    <a:pt x="69886" y="130858"/>
                    <a:pt x="30575" y="77463"/>
                    <a:pt x="0" y="0"/>
                  </a:cubicBezTo>
                  <a:cubicBezTo>
                    <a:pt x="29713" y="45670"/>
                    <a:pt x="43441" y="77463"/>
                    <a:pt x="82098" y="28168"/>
                  </a:cubicBezTo>
                  <a:cubicBezTo>
                    <a:pt x="92230" y="61655"/>
                    <a:pt x="129848" y="105453"/>
                    <a:pt x="104413" y="1162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2" name="!!dfhgasdh">
            <a:extLst>
              <a:ext uri="{FF2B5EF4-FFF2-40B4-BE49-F238E27FC236}">
                <a16:creationId xmlns:a16="http://schemas.microsoft.com/office/drawing/2014/main" id="{73E2D6A0-5C8B-D669-13A3-6F31970CC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649" y="2571824"/>
            <a:ext cx="2619375" cy="1447800"/>
          </a:xfrm>
          <a:prstGeom prst="rect">
            <a:avLst/>
          </a:prstGeom>
        </p:spPr>
      </p:pic>
      <p:sp>
        <p:nvSpPr>
          <p:cNvPr id="33" name="!!floor">
            <a:extLst>
              <a:ext uri="{FF2B5EF4-FFF2-40B4-BE49-F238E27FC236}">
                <a16:creationId xmlns:a16="http://schemas.microsoft.com/office/drawing/2014/main" id="{59533D60-D39F-2089-9EC9-3BB662F67160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4626F76-7F63-A9EE-3C8B-0D02B92ADBD4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loves parsnips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B2D9744-0376-E9E4-E812-D20A07187FBE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great at wrapping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094567-26AD-45EB-A981-D85C03340019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loud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EB1BEE-0B25-E78F-F7E7-E481FA73DC4B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355C889-C0E9-11C8-1164-5B39A81D895F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20cm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98B10642-1E3A-E7D9-5647-C7585589CAE5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6457A8C2-D716-49C8-549C-306E294C9B66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6CE70076-C922-1147-ECA2-5740A02B1406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2DA6E39F-6FC1-C62D-7DAF-4A0D57804E23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BD4E5F4-4090-DF40-B7D8-E332E067DAAD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FD4E1FA-2496-A7DF-4AC8-57DEFF8B8F69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55F928CA-CE53-CFD8-4346-74B58E94C103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E7A99658-B148-0671-C56F-53DAC43A3852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2C8D8F6-1E1C-6508-BC76-9B243819A728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E8E55F5C-645A-C593-53C9-73C42AEA946B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9C0E8-7868-8FA3-6911-025558426DF4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AMERICAN BULLFROG</a:t>
            </a:r>
          </a:p>
          <a:p>
            <a:r>
              <a:rPr lang="en-GB" sz="1600" i="1" dirty="0">
                <a:solidFill>
                  <a:schemeClr val="tx1"/>
                </a:solidFill>
                <a:latin typeface="+mj-lt"/>
              </a:rPr>
              <a:t>Lithobates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catesbeianus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!!11">
            <a:extLst>
              <a:ext uri="{FF2B5EF4-FFF2-40B4-BE49-F238E27FC236}">
                <a16:creationId xmlns:a16="http://schemas.microsoft.com/office/drawing/2014/main" id="{18E241A5-5DC9-8330-71C9-CAEAAF8EEF73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42024588-6314-AFBF-A9AA-875BDC8C2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35125" y="163685"/>
            <a:ext cx="2346013" cy="1158874"/>
          </a:xfrm>
          <a:prstGeom prst="rect">
            <a:avLst/>
          </a:prstGeom>
        </p:spPr>
      </p:pic>
      <p:sp>
        <p:nvSpPr>
          <p:cNvPr id="40" name="!!shadow">
            <a:extLst>
              <a:ext uri="{FF2B5EF4-FFF2-40B4-BE49-F238E27FC236}">
                <a16:creationId xmlns:a16="http://schemas.microsoft.com/office/drawing/2014/main" id="{B59F7736-BE2D-4314-1E9B-576BEE0C2585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nutmeg">
            <a:extLst>
              <a:ext uri="{FF2B5EF4-FFF2-40B4-BE49-F238E27FC236}">
                <a16:creationId xmlns:a16="http://schemas.microsoft.com/office/drawing/2014/main" id="{94B674C8-D9ED-BB5F-334B-9351DEB0D1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" r="15"/>
          <a:stretch/>
        </p:blipFill>
        <p:spPr>
          <a:xfrm>
            <a:off x="-625098" y="706437"/>
            <a:ext cx="6855988" cy="6858000"/>
          </a:xfrm>
          <a:prstGeom prst="rect">
            <a:avLst/>
          </a:prstGeom>
        </p:spPr>
      </p:pic>
      <p:grpSp>
        <p:nvGrpSpPr>
          <p:cNvPr id="49" name="!!back">
            <a:extLst>
              <a:ext uri="{FF2B5EF4-FFF2-40B4-BE49-F238E27FC236}">
                <a16:creationId xmlns:a16="http://schemas.microsoft.com/office/drawing/2014/main" id="{E25CFF22-3C6A-81C6-21F2-F0D0DDE34984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41FD071-A6E5-AD00-C4FE-A0D9FB65DB72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53" name="!!1">
                <a:extLst>
                  <a:ext uri="{FF2B5EF4-FFF2-40B4-BE49-F238E27FC236}">
                    <a16:creationId xmlns:a16="http://schemas.microsoft.com/office/drawing/2014/main" id="{83487692-304D-1940-E473-F3B7851980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Arrow: Left 53">
                <a:extLst>
                  <a:ext uri="{FF2B5EF4-FFF2-40B4-BE49-F238E27FC236}">
                    <a16:creationId xmlns:a16="http://schemas.microsoft.com/office/drawing/2014/main" id="{1DED2C59-47C0-66E9-09DD-933F96F729F4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4051303-042C-D1F5-E79D-8F4BF37DA11F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56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F6F8B4FB-F5F0-4F31-D9B6-EF18DC5FB3B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52" name="!!back">
              <a:hlinkClick r:id="rId9" action="ppaction://hlinksldjump"/>
              <a:extLst>
                <a:ext uri="{FF2B5EF4-FFF2-40B4-BE49-F238E27FC236}">
                  <a16:creationId xmlns:a16="http://schemas.microsoft.com/office/drawing/2014/main" id="{CC0F622A-A75B-AF6E-DAE5-5A3AE5824107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37090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3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FD673-1430-F1E6-509E-085D69467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!!floor">
            <a:extLst>
              <a:ext uri="{FF2B5EF4-FFF2-40B4-BE49-F238E27FC236}">
                <a16:creationId xmlns:a16="http://schemas.microsoft.com/office/drawing/2014/main" id="{3D9E6858-13F5-71C1-0C92-5E9AC38CB030}"/>
              </a:ext>
            </a:extLst>
          </p:cNvPr>
          <p:cNvSpPr/>
          <p:nvPr/>
        </p:nvSpPr>
        <p:spPr>
          <a:xfrm>
            <a:off x="0" y="1412875"/>
            <a:ext cx="12192000" cy="54451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!!tgjdftj">
            <a:extLst>
              <a:ext uri="{FF2B5EF4-FFF2-40B4-BE49-F238E27FC236}">
                <a16:creationId xmlns:a16="http://schemas.microsoft.com/office/drawing/2014/main" id="{1E1A7F4D-D2FF-AB33-A0C6-59891F995D08}"/>
              </a:ext>
            </a:extLst>
          </p:cNvPr>
          <p:cNvSpPr/>
          <p:nvPr/>
        </p:nvSpPr>
        <p:spPr>
          <a:xfrm flipH="1">
            <a:off x="583353" y="3217883"/>
            <a:ext cx="1660236" cy="3692072"/>
          </a:xfrm>
          <a:custGeom>
            <a:avLst/>
            <a:gdLst>
              <a:gd name="connsiteX0" fmla="*/ 586238 w 602806"/>
              <a:gd name="connsiteY0" fmla="*/ 1094315 h 1340534"/>
              <a:gd name="connsiteX1" fmla="*/ 313483 w 602806"/>
              <a:gd name="connsiteY1" fmla="*/ 1196260 h 1340534"/>
              <a:gd name="connsiteX2" fmla="*/ 349551 w 602806"/>
              <a:gd name="connsiteY2" fmla="*/ 997421 h 1340534"/>
              <a:gd name="connsiteX3" fmla="*/ 600395 w 602806"/>
              <a:gd name="connsiteY3" fmla="*/ 851369 h 1340534"/>
              <a:gd name="connsiteX4" fmla="*/ 532882 w 602806"/>
              <a:gd name="connsiteY4" fmla="*/ 793602 h 1340534"/>
              <a:gd name="connsiteX5" fmla="*/ 353322 w 602806"/>
              <a:gd name="connsiteY5" fmla="*/ 955732 h 1340534"/>
              <a:gd name="connsiteX6" fmla="*/ 354246 w 602806"/>
              <a:gd name="connsiteY6" fmla="*/ 757107 h 1340534"/>
              <a:gd name="connsiteX7" fmla="*/ 601320 w 602806"/>
              <a:gd name="connsiteY7" fmla="*/ 604936 h 1340534"/>
              <a:gd name="connsiteX8" fmla="*/ 543340 w 602806"/>
              <a:gd name="connsiteY8" fmla="*/ 580321 h 1340534"/>
              <a:gd name="connsiteX9" fmla="*/ 356167 w 602806"/>
              <a:gd name="connsiteY9" fmla="*/ 742167 h 1340534"/>
              <a:gd name="connsiteX10" fmla="*/ 328565 w 602806"/>
              <a:gd name="connsiteY10" fmla="*/ 551438 h 1340534"/>
              <a:gd name="connsiteX11" fmla="*/ 576562 w 602806"/>
              <a:gd name="connsiteY11" fmla="*/ 391868 h 1340534"/>
              <a:gd name="connsiteX12" fmla="*/ 492901 w 602806"/>
              <a:gd name="connsiteY12" fmla="*/ 352883 h 1340534"/>
              <a:gd name="connsiteX13" fmla="*/ 326573 w 602806"/>
              <a:gd name="connsiteY13" fmla="*/ 530451 h 1340534"/>
              <a:gd name="connsiteX14" fmla="*/ 272363 w 602806"/>
              <a:gd name="connsiteY14" fmla="*/ 356654 h 1340534"/>
              <a:gd name="connsiteX15" fmla="*/ 474759 w 602806"/>
              <a:gd name="connsiteY15" fmla="*/ 195377 h 1340534"/>
              <a:gd name="connsiteX16" fmla="*/ 468072 w 602806"/>
              <a:gd name="connsiteY16" fmla="*/ 139815 h 1340534"/>
              <a:gd name="connsiteX17" fmla="*/ 264751 w 602806"/>
              <a:gd name="connsiteY17" fmla="*/ 332465 h 1340534"/>
              <a:gd name="connsiteX18" fmla="*/ 260909 w 602806"/>
              <a:gd name="connsiteY18" fmla="*/ 326347 h 1340534"/>
              <a:gd name="connsiteX19" fmla="*/ 214312 w 602806"/>
              <a:gd name="connsiteY19" fmla="*/ 224473 h 1340534"/>
              <a:gd name="connsiteX20" fmla="*/ 117347 w 602806"/>
              <a:gd name="connsiteY20" fmla="*/ 2727 h 1340534"/>
              <a:gd name="connsiteX21" fmla="*/ 46064 w 602806"/>
              <a:gd name="connsiteY21" fmla="*/ 58359 h 1340534"/>
              <a:gd name="connsiteX22" fmla="*/ 206700 w 602806"/>
              <a:gd name="connsiteY22" fmla="*/ 236140 h 1340534"/>
              <a:gd name="connsiteX23" fmla="*/ 252302 w 602806"/>
              <a:gd name="connsiteY23" fmla="*/ 345413 h 1340534"/>
              <a:gd name="connsiteX24" fmla="*/ 137337 w 602806"/>
              <a:gd name="connsiteY24" fmla="*/ 264953 h 1340534"/>
              <a:gd name="connsiteX25" fmla="*/ 5228 w 602806"/>
              <a:gd name="connsiteY25" fmla="*/ 258550 h 1340534"/>
              <a:gd name="connsiteX26" fmla="*/ 43289 w 602806"/>
              <a:gd name="connsiteY26" fmla="*/ 331612 h 1340534"/>
              <a:gd name="connsiteX27" fmla="*/ 263755 w 602806"/>
              <a:gd name="connsiteY27" fmla="*/ 363696 h 1340534"/>
              <a:gd name="connsiteX28" fmla="*/ 309428 w 602806"/>
              <a:gd name="connsiteY28" fmla="*/ 532728 h 1340534"/>
              <a:gd name="connsiteX29" fmla="*/ 79428 w 602806"/>
              <a:gd name="connsiteY29" fmla="*/ 467420 h 1340534"/>
              <a:gd name="connsiteX30" fmla="*/ 83270 w 602806"/>
              <a:gd name="connsiteY30" fmla="*/ 509393 h 1340534"/>
              <a:gd name="connsiteX31" fmla="*/ 316115 w 602806"/>
              <a:gd name="connsiteY31" fmla="*/ 552363 h 1340534"/>
              <a:gd name="connsiteX32" fmla="*/ 338951 w 602806"/>
              <a:gd name="connsiteY32" fmla="*/ 732492 h 1340534"/>
              <a:gd name="connsiteX33" fmla="*/ 95649 w 602806"/>
              <a:gd name="connsiteY33" fmla="*/ 675650 h 1340534"/>
              <a:gd name="connsiteX34" fmla="*/ 112794 w 602806"/>
              <a:gd name="connsiteY34" fmla="*/ 733061 h 1340534"/>
              <a:gd name="connsiteX35" fmla="*/ 344643 w 602806"/>
              <a:gd name="connsiteY35" fmla="*/ 759596 h 1340534"/>
              <a:gd name="connsiteX36" fmla="*/ 337102 w 602806"/>
              <a:gd name="connsiteY36" fmla="*/ 974443 h 1340534"/>
              <a:gd name="connsiteX37" fmla="*/ 161241 w 602806"/>
              <a:gd name="connsiteY37" fmla="*/ 831947 h 1340534"/>
              <a:gd name="connsiteX38" fmla="*/ 74804 w 602806"/>
              <a:gd name="connsiteY38" fmla="*/ 910914 h 1340534"/>
              <a:gd name="connsiteX39" fmla="*/ 339947 w 602806"/>
              <a:gd name="connsiteY39" fmla="*/ 999911 h 1340534"/>
              <a:gd name="connsiteX40" fmla="*/ 305729 w 602806"/>
              <a:gd name="connsiteY40" fmla="*/ 1183953 h 1340534"/>
              <a:gd name="connsiteX41" fmla="*/ 61501 w 602806"/>
              <a:gd name="connsiteY41" fmla="*/ 1110607 h 1340534"/>
              <a:gd name="connsiteX42" fmla="*/ 298187 w 602806"/>
              <a:gd name="connsiteY42" fmla="*/ 1219524 h 1340534"/>
              <a:gd name="connsiteX43" fmla="*/ 258277 w 602806"/>
              <a:gd name="connsiteY43" fmla="*/ 1340535 h 1340534"/>
              <a:gd name="connsiteX44" fmla="*/ 307649 w 602806"/>
              <a:gd name="connsiteY44" fmla="*/ 1216891 h 1340534"/>
              <a:gd name="connsiteX45" fmla="*/ 391098 w 602806"/>
              <a:gd name="connsiteY45" fmla="*/ 1209422 h 1340534"/>
              <a:gd name="connsiteX46" fmla="*/ 422044 w 602806"/>
              <a:gd name="connsiteY46" fmla="*/ 1204584 h 1340534"/>
              <a:gd name="connsiteX47" fmla="*/ 586095 w 602806"/>
              <a:gd name="connsiteY47" fmla="*/ 1094244 h 134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2806" h="1340534">
                <a:moveTo>
                  <a:pt x="586238" y="1094315"/>
                </a:moveTo>
                <a:cubicBezTo>
                  <a:pt x="524203" y="1001405"/>
                  <a:pt x="369969" y="1161046"/>
                  <a:pt x="313483" y="1196260"/>
                </a:cubicBezTo>
                <a:cubicBezTo>
                  <a:pt x="334896" y="1127396"/>
                  <a:pt x="340516" y="1062871"/>
                  <a:pt x="349551" y="997421"/>
                </a:cubicBezTo>
                <a:cubicBezTo>
                  <a:pt x="419625" y="988173"/>
                  <a:pt x="568523" y="947836"/>
                  <a:pt x="600395" y="851369"/>
                </a:cubicBezTo>
                <a:cubicBezTo>
                  <a:pt x="614054" y="810036"/>
                  <a:pt x="566745" y="788266"/>
                  <a:pt x="532882" y="793602"/>
                </a:cubicBezTo>
                <a:cubicBezTo>
                  <a:pt x="469211" y="803562"/>
                  <a:pt x="404543" y="886370"/>
                  <a:pt x="353322" y="955732"/>
                </a:cubicBezTo>
                <a:cubicBezTo>
                  <a:pt x="352824" y="889785"/>
                  <a:pt x="355242" y="822912"/>
                  <a:pt x="354246" y="757107"/>
                </a:cubicBezTo>
                <a:cubicBezTo>
                  <a:pt x="438264" y="752554"/>
                  <a:pt x="571013" y="721465"/>
                  <a:pt x="601320" y="604936"/>
                </a:cubicBezTo>
                <a:cubicBezTo>
                  <a:pt x="593067" y="587151"/>
                  <a:pt x="566034" y="577191"/>
                  <a:pt x="543340" y="580321"/>
                </a:cubicBezTo>
                <a:cubicBezTo>
                  <a:pt x="485075" y="588431"/>
                  <a:pt x="397927" y="678780"/>
                  <a:pt x="356167" y="742167"/>
                </a:cubicBezTo>
                <a:cubicBezTo>
                  <a:pt x="350334" y="677713"/>
                  <a:pt x="342082" y="613828"/>
                  <a:pt x="328565" y="551438"/>
                </a:cubicBezTo>
                <a:cubicBezTo>
                  <a:pt x="385620" y="522341"/>
                  <a:pt x="554509" y="502422"/>
                  <a:pt x="576562" y="391868"/>
                </a:cubicBezTo>
                <a:cubicBezTo>
                  <a:pt x="586309" y="342994"/>
                  <a:pt x="524843" y="335169"/>
                  <a:pt x="492901" y="352883"/>
                </a:cubicBezTo>
                <a:cubicBezTo>
                  <a:pt x="433498" y="385892"/>
                  <a:pt x="379075" y="470195"/>
                  <a:pt x="326573" y="530451"/>
                </a:cubicBezTo>
                <a:cubicBezTo>
                  <a:pt x="308574" y="472471"/>
                  <a:pt x="293848" y="413638"/>
                  <a:pt x="272363" y="356654"/>
                </a:cubicBezTo>
                <a:cubicBezTo>
                  <a:pt x="331482" y="328980"/>
                  <a:pt x="437980" y="279537"/>
                  <a:pt x="474759" y="195377"/>
                </a:cubicBezTo>
                <a:cubicBezTo>
                  <a:pt x="483652" y="175030"/>
                  <a:pt x="483083" y="149989"/>
                  <a:pt x="468072" y="139815"/>
                </a:cubicBezTo>
                <a:cubicBezTo>
                  <a:pt x="406535" y="97985"/>
                  <a:pt x="293421" y="261538"/>
                  <a:pt x="264751" y="332465"/>
                </a:cubicBezTo>
                <a:cubicBezTo>
                  <a:pt x="261834" y="330900"/>
                  <a:pt x="262901" y="328197"/>
                  <a:pt x="260909" y="326347"/>
                </a:cubicBezTo>
                <a:cubicBezTo>
                  <a:pt x="248033" y="291631"/>
                  <a:pt x="234658" y="257127"/>
                  <a:pt x="214312" y="224473"/>
                </a:cubicBezTo>
                <a:cubicBezTo>
                  <a:pt x="194748" y="171260"/>
                  <a:pt x="210257" y="35451"/>
                  <a:pt x="117347" y="2727"/>
                </a:cubicBezTo>
                <a:cubicBezTo>
                  <a:pt x="84337" y="-8869"/>
                  <a:pt x="46632" y="17808"/>
                  <a:pt x="46064" y="58359"/>
                </a:cubicBezTo>
                <a:cubicBezTo>
                  <a:pt x="45209" y="123880"/>
                  <a:pt x="137053" y="186697"/>
                  <a:pt x="206700" y="236140"/>
                </a:cubicBezTo>
                <a:cubicBezTo>
                  <a:pt x="241346" y="260755"/>
                  <a:pt x="243195" y="323644"/>
                  <a:pt x="252302" y="345413"/>
                </a:cubicBezTo>
                <a:cubicBezTo>
                  <a:pt x="220074" y="321083"/>
                  <a:pt x="187065" y="287078"/>
                  <a:pt x="137337" y="264953"/>
                </a:cubicBezTo>
                <a:cubicBezTo>
                  <a:pt x="99419" y="248092"/>
                  <a:pt x="26144" y="226963"/>
                  <a:pt x="5228" y="258550"/>
                </a:cubicBezTo>
                <a:cubicBezTo>
                  <a:pt x="-12770" y="285726"/>
                  <a:pt x="19599" y="318593"/>
                  <a:pt x="43289" y="331612"/>
                </a:cubicBezTo>
                <a:cubicBezTo>
                  <a:pt x="109735" y="368392"/>
                  <a:pt x="202716" y="350962"/>
                  <a:pt x="263755" y="363696"/>
                </a:cubicBezTo>
                <a:cubicBezTo>
                  <a:pt x="280544" y="418048"/>
                  <a:pt x="310281" y="481506"/>
                  <a:pt x="309428" y="532728"/>
                </a:cubicBezTo>
                <a:cubicBezTo>
                  <a:pt x="258348" y="490612"/>
                  <a:pt x="120121" y="380557"/>
                  <a:pt x="79428" y="467420"/>
                </a:cubicBezTo>
                <a:cubicBezTo>
                  <a:pt x="74378" y="478234"/>
                  <a:pt x="75587" y="499007"/>
                  <a:pt x="83270" y="509393"/>
                </a:cubicBezTo>
                <a:cubicBezTo>
                  <a:pt x="130792" y="574203"/>
                  <a:pt x="260696" y="550513"/>
                  <a:pt x="316115" y="552363"/>
                </a:cubicBezTo>
                <a:cubicBezTo>
                  <a:pt x="329489" y="609276"/>
                  <a:pt x="348271" y="677357"/>
                  <a:pt x="338951" y="732492"/>
                </a:cubicBezTo>
                <a:cubicBezTo>
                  <a:pt x="281398" y="680843"/>
                  <a:pt x="135488" y="582313"/>
                  <a:pt x="95649" y="675650"/>
                </a:cubicBezTo>
                <a:cubicBezTo>
                  <a:pt x="87325" y="695143"/>
                  <a:pt x="97925" y="720255"/>
                  <a:pt x="112794" y="733061"/>
                </a:cubicBezTo>
                <a:cubicBezTo>
                  <a:pt x="182797" y="793317"/>
                  <a:pt x="281754" y="743376"/>
                  <a:pt x="344643" y="759596"/>
                </a:cubicBezTo>
                <a:cubicBezTo>
                  <a:pt x="342650" y="829457"/>
                  <a:pt x="349480" y="909633"/>
                  <a:pt x="337102" y="974443"/>
                </a:cubicBezTo>
                <a:cubicBezTo>
                  <a:pt x="299753" y="934106"/>
                  <a:pt x="233093" y="853645"/>
                  <a:pt x="161241" y="831947"/>
                </a:cubicBezTo>
                <a:cubicBezTo>
                  <a:pt x="119410" y="819284"/>
                  <a:pt x="68615" y="871146"/>
                  <a:pt x="74804" y="910914"/>
                </a:cubicBezTo>
                <a:cubicBezTo>
                  <a:pt x="89246" y="1004109"/>
                  <a:pt x="289579" y="997208"/>
                  <a:pt x="339947" y="999911"/>
                </a:cubicBezTo>
                <a:cubicBezTo>
                  <a:pt x="329276" y="1061092"/>
                  <a:pt x="327711" y="1119642"/>
                  <a:pt x="305729" y="1183953"/>
                </a:cubicBezTo>
                <a:cubicBezTo>
                  <a:pt x="259202" y="1130171"/>
                  <a:pt x="128089" y="993508"/>
                  <a:pt x="61501" y="1110607"/>
                </a:cubicBezTo>
                <a:cubicBezTo>
                  <a:pt x="79926" y="1195549"/>
                  <a:pt x="227971" y="1216678"/>
                  <a:pt x="298187" y="1219524"/>
                </a:cubicBezTo>
                <a:cubicBezTo>
                  <a:pt x="289793" y="1258509"/>
                  <a:pt x="261977" y="1302830"/>
                  <a:pt x="258277" y="1340535"/>
                </a:cubicBezTo>
                <a:cubicBezTo>
                  <a:pt x="283177" y="1306529"/>
                  <a:pt x="296551" y="1255023"/>
                  <a:pt x="307649" y="1216891"/>
                </a:cubicBezTo>
                <a:cubicBezTo>
                  <a:pt x="329418" y="1215397"/>
                  <a:pt x="359084" y="1213690"/>
                  <a:pt x="391098" y="1209422"/>
                </a:cubicBezTo>
                <a:cubicBezTo>
                  <a:pt x="401271" y="1208070"/>
                  <a:pt x="411586" y="1206505"/>
                  <a:pt x="422044" y="1204584"/>
                </a:cubicBezTo>
                <a:cubicBezTo>
                  <a:pt x="494394" y="1191281"/>
                  <a:pt x="569235" y="1162468"/>
                  <a:pt x="586095" y="1094244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AC50B6-E448-E443-0DD5-243FEF8215AD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has a limp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25366AA-213E-D199-8451-A01E23DD33AC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all round good egg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64C5CA7-23B6-9021-6953-A0FAD122821B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just a little guy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84DCEE-7D5B-06E4-7559-488ADF51B02E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FB181F3-51AC-29B4-6A23-BE77A754C991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5cm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4A5B13FF-D7FE-B131-E3B9-B568D4A817FB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AFCF9BE4-9AB3-A89F-FE99-A977C4289289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4F6A79E7-363F-A000-50A3-B6E975358578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DDB4917B-9872-4977-0DD7-099182FBAD5E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5C2D23E-6C2D-52F5-3A87-74F192C168FA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B8F3DF1-04B6-BCCF-FB9A-34905E2A1563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353E7A1-80B3-1656-54AF-8AB0F5CF928D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E24461F4-F1CC-EBF1-2F05-84568FCC731E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095A53AA-2FF0-0F60-F7BA-71921E6D6D1B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9F05391C-D47C-4553-660F-3CFC16F563DA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D25AC-CEE6-4054-78C3-71E7502BA604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AFRICAN DWARF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Hymenochirus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boettgeri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!!12">
            <a:extLst>
              <a:ext uri="{FF2B5EF4-FFF2-40B4-BE49-F238E27FC236}">
                <a16:creationId xmlns:a16="http://schemas.microsoft.com/office/drawing/2014/main" id="{512D4663-1EC5-9819-36AF-295439EE2B1C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DB360E-3706-FC36-F146-C7B3766FDFAF}"/>
              </a:ext>
            </a:extLst>
          </p:cNvPr>
          <p:cNvSpPr/>
          <p:nvPr/>
        </p:nvSpPr>
        <p:spPr>
          <a:xfrm>
            <a:off x="4105592" y="4173986"/>
            <a:ext cx="217039" cy="217039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F99FE32-E225-B9DC-50C5-3AA069941BBC}"/>
              </a:ext>
            </a:extLst>
          </p:cNvPr>
          <p:cNvSpPr/>
          <p:nvPr/>
        </p:nvSpPr>
        <p:spPr>
          <a:xfrm>
            <a:off x="4761908" y="3701866"/>
            <a:ext cx="161615" cy="161615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3A31ABA-A1F2-0B9D-299E-E40FDEC48CE4}"/>
              </a:ext>
            </a:extLst>
          </p:cNvPr>
          <p:cNvSpPr/>
          <p:nvPr/>
        </p:nvSpPr>
        <p:spPr>
          <a:xfrm>
            <a:off x="966524" y="2358123"/>
            <a:ext cx="217039" cy="217039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15DB24B-2374-5BF2-6966-7F613C008F6B}"/>
              </a:ext>
            </a:extLst>
          </p:cNvPr>
          <p:cNvSpPr/>
          <p:nvPr/>
        </p:nvSpPr>
        <p:spPr>
          <a:xfrm>
            <a:off x="1542033" y="2814653"/>
            <a:ext cx="161615" cy="161615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517476C3-E684-64BA-B6CC-69ABBCB33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6321" y="153500"/>
            <a:ext cx="2832257" cy="1177226"/>
          </a:xfrm>
          <a:prstGeom prst="rect">
            <a:avLst/>
          </a:prstGeom>
        </p:spPr>
      </p:pic>
      <p:pic>
        <p:nvPicPr>
          <p:cNvPr id="3" name="!!tinytim">
            <a:extLst>
              <a:ext uri="{FF2B5EF4-FFF2-40B4-BE49-F238E27FC236}">
                <a16:creationId xmlns:a16="http://schemas.microsoft.com/office/drawing/2014/main" id="{D0D32067-C673-C20E-088C-C39741E912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" r="17"/>
          <a:stretch/>
        </p:blipFill>
        <p:spPr>
          <a:xfrm>
            <a:off x="-814589" y="615457"/>
            <a:ext cx="6855674" cy="6858000"/>
          </a:xfrm>
          <a:prstGeom prst="rect">
            <a:avLst/>
          </a:prstGeom>
        </p:spPr>
      </p:pic>
      <p:grpSp>
        <p:nvGrpSpPr>
          <p:cNvPr id="29" name="!!back">
            <a:extLst>
              <a:ext uri="{FF2B5EF4-FFF2-40B4-BE49-F238E27FC236}">
                <a16:creationId xmlns:a16="http://schemas.microsoft.com/office/drawing/2014/main" id="{C45332BE-1AB9-81BA-4F55-50EF299E5492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0A3D268-A74E-35C0-7483-CAC9F13DB46C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2" name="!!1">
                <a:extLst>
                  <a:ext uri="{FF2B5EF4-FFF2-40B4-BE49-F238E27FC236}">
                    <a16:creationId xmlns:a16="http://schemas.microsoft.com/office/drawing/2014/main" id="{5F9FBE54-5EE4-1526-8CAA-071C901204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rrow: Left 32">
                <a:extLst>
                  <a:ext uri="{FF2B5EF4-FFF2-40B4-BE49-F238E27FC236}">
                    <a16:creationId xmlns:a16="http://schemas.microsoft.com/office/drawing/2014/main" id="{790547E6-9E42-2004-5B85-68BAE0D696A3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DC232B1-7695-3FF9-96A3-C7C051015314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5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4A2C5196-9EF6-C788-EBC4-3859F0CDD191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1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ECF1AA72-EC25-6323-46EB-DD5BC68A1D1E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4061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7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7" grpId="0"/>
          <p:bldP spid="7" grpId="1"/>
          <p:bldP spid="4" grpId="0" animBg="1"/>
          <p:bldP spid="4" grpId="1" animBg="1"/>
          <p:bldP spid="4" grpId="2" animBg="1"/>
          <p:bldP spid="10" grpId="0" animBg="1"/>
          <p:bldP spid="10" grpId="1" animBg="1"/>
          <p:bldP spid="10" grpId="2" animBg="1"/>
          <p:bldP spid="14" grpId="0" animBg="1"/>
          <p:bldP spid="14" grpId="1" animBg="1"/>
          <p:bldP spid="14" grpId="2" animBg="1"/>
          <p:bldP spid="16" grpId="0" animBg="1"/>
          <p:bldP spid="16" grpId="1" animBg="1"/>
          <p:bldP spid="16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7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7" grpId="0"/>
          <p:bldP spid="7" grpId="1"/>
          <p:bldP spid="4" grpId="0" animBg="1"/>
          <p:bldP spid="4" grpId="1" animBg="1"/>
          <p:bldP spid="4" grpId="2" animBg="1"/>
          <p:bldP spid="10" grpId="0" animBg="1"/>
          <p:bldP spid="10" grpId="1" animBg="1"/>
          <p:bldP spid="10" grpId="2" animBg="1"/>
          <p:bldP spid="14" grpId="0" animBg="1"/>
          <p:bldP spid="14" grpId="1" animBg="1"/>
          <p:bldP spid="14" grpId="2" animBg="1"/>
          <p:bldP spid="16" grpId="0" animBg="1"/>
          <p:bldP spid="16" grpId="1" animBg="1"/>
          <p:bldP spid="16" grpId="2" animBg="1"/>
          <p:bldP spid="15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5E002-88E7-06A2-530C-AB7BF831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!!oiuytre">
            <a:extLst>
              <a:ext uri="{FF2B5EF4-FFF2-40B4-BE49-F238E27FC236}">
                <a16:creationId xmlns:a16="http://schemas.microsoft.com/office/drawing/2014/main" id="{5A64C27B-59F8-4B8C-14D7-5E547282FC5F}"/>
              </a:ext>
            </a:extLst>
          </p:cNvPr>
          <p:cNvGrpSpPr/>
          <p:nvPr/>
        </p:nvGrpSpPr>
        <p:grpSpPr>
          <a:xfrm>
            <a:off x="79106" y="1506878"/>
            <a:ext cx="2030737" cy="2707335"/>
            <a:chOff x="9195709" y="2482014"/>
            <a:chExt cx="992102" cy="1322649"/>
          </a:xfrm>
          <a:solidFill>
            <a:schemeClr val="bg1">
              <a:lumMod val="9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9B12340-26B9-6255-BA26-B0AC91F5C439}"/>
                </a:ext>
              </a:extLst>
            </p:cNvPr>
            <p:cNvSpPr/>
            <p:nvPr/>
          </p:nvSpPr>
          <p:spPr>
            <a:xfrm>
              <a:off x="9195709" y="3415347"/>
              <a:ext cx="992102" cy="389316"/>
            </a:xfrm>
            <a:custGeom>
              <a:avLst/>
              <a:gdLst>
                <a:gd name="connsiteX0" fmla="*/ 929967 w 992102"/>
                <a:gd name="connsiteY0" fmla="*/ 84820 h 389316"/>
                <a:gd name="connsiteX1" fmla="*/ 981221 w 992102"/>
                <a:gd name="connsiteY1" fmla="*/ 135570 h 389316"/>
                <a:gd name="connsiteX2" fmla="*/ 991692 w 992102"/>
                <a:gd name="connsiteY2" fmla="*/ 208223 h 389316"/>
                <a:gd name="connsiteX3" fmla="*/ 969147 w 992102"/>
                <a:gd name="connsiteY3" fmla="*/ 311441 h 389316"/>
                <a:gd name="connsiteX4" fmla="*/ 880203 w 992102"/>
                <a:gd name="connsiteY4" fmla="*/ 352568 h 389316"/>
                <a:gd name="connsiteX5" fmla="*/ 466712 w 992102"/>
                <a:gd name="connsiteY5" fmla="*/ 385997 h 389316"/>
                <a:gd name="connsiteX6" fmla="*/ 73292 w 992102"/>
                <a:gd name="connsiteY6" fmla="*/ 270635 h 389316"/>
                <a:gd name="connsiteX7" fmla="*/ 2838 w 992102"/>
                <a:gd name="connsiteY7" fmla="*/ 197936 h 389316"/>
                <a:gd name="connsiteX8" fmla="*/ 10307 w 992102"/>
                <a:gd name="connsiteY8" fmla="*/ 120929 h 389316"/>
                <a:gd name="connsiteX9" fmla="*/ 76041 w 992102"/>
                <a:gd name="connsiteY9" fmla="*/ 0 h 389316"/>
                <a:gd name="connsiteX10" fmla="*/ 454431 w 992102"/>
                <a:gd name="connsiteY10" fmla="*/ 137975 h 389316"/>
                <a:gd name="connsiteX11" fmla="*/ 930013 w 992102"/>
                <a:gd name="connsiteY11" fmla="*/ 84774 h 3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2102" h="389316">
                  <a:moveTo>
                    <a:pt x="929967" y="84820"/>
                  </a:moveTo>
                  <a:cubicBezTo>
                    <a:pt x="954575" y="91396"/>
                    <a:pt x="972515" y="112543"/>
                    <a:pt x="981221" y="135570"/>
                  </a:cubicBezTo>
                  <a:cubicBezTo>
                    <a:pt x="989928" y="158619"/>
                    <a:pt x="990844" y="183662"/>
                    <a:pt x="991692" y="208223"/>
                  </a:cubicBezTo>
                  <a:cubicBezTo>
                    <a:pt x="992906" y="244103"/>
                    <a:pt x="992952" y="283512"/>
                    <a:pt x="969147" y="311441"/>
                  </a:cubicBezTo>
                  <a:cubicBezTo>
                    <a:pt x="947862" y="336415"/>
                    <a:pt x="912921" y="345603"/>
                    <a:pt x="880203" y="352568"/>
                  </a:cubicBezTo>
                  <a:cubicBezTo>
                    <a:pt x="744519" y="381483"/>
                    <a:pt x="604916" y="396422"/>
                    <a:pt x="466712" y="385997"/>
                  </a:cubicBezTo>
                  <a:cubicBezTo>
                    <a:pt x="328530" y="375572"/>
                    <a:pt x="191563" y="339165"/>
                    <a:pt x="73292" y="270635"/>
                  </a:cubicBezTo>
                  <a:cubicBezTo>
                    <a:pt x="43002" y="253085"/>
                    <a:pt x="11957" y="230814"/>
                    <a:pt x="2838" y="197936"/>
                  </a:cubicBezTo>
                  <a:cubicBezTo>
                    <a:pt x="-4150" y="172802"/>
                    <a:pt x="3090" y="146155"/>
                    <a:pt x="10307" y="120929"/>
                  </a:cubicBezTo>
                  <a:cubicBezTo>
                    <a:pt x="23069" y="76320"/>
                    <a:pt x="37985" y="28502"/>
                    <a:pt x="76041" y="0"/>
                  </a:cubicBezTo>
                  <a:cubicBezTo>
                    <a:pt x="76041" y="0"/>
                    <a:pt x="166200" y="102508"/>
                    <a:pt x="454431" y="137975"/>
                  </a:cubicBezTo>
                  <a:cubicBezTo>
                    <a:pt x="742663" y="173443"/>
                    <a:pt x="930013" y="84774"/>
                    <a:pt x="930013" y="8477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D3CED3-CC2A-76B9-322B-D3FE46C0EE77}"/>
                </a:ext>
              </a:extLst>
            </p:cNvPr>
            <p:cNvSpPr/>
            <p:nvPr/>
          </p:nvSpPr>
          <p:spPr>
            <a:xfrm>
              <a:off x="9269070" y="2811007"/>
              <a:ext cx="873252" cy="778976"/>
            </a:xfrm>
            <a:custGeom>
              <a:avLst/>
              <a:gdLst>
                <a:gd name="connsiteX0" fmla="*/ 859287 w 873252"/>
                <a:gd name="connsiteY0" fmla="*/ 714272 h 778976"/>
                <a:gd name="connsiteX1" fmla="*/ 872988 w 873252"/>
                <a:gd name="connsiteY1" fmla="*/ 693537 h 778976"/>
                <a:gd name="connsiteX2" fmla="*/ 816670 w 873252"/>
                <a:gd name="connsiteY2" fmla="*/ 267146 h 778976"/>
                <a:gd name="connsiteX3" fmla="*/ 720853 w 873252"/>
                <a:gd name="connsiteY3" fmla="*/ 80919 h 778976"/>
                <a:gd name="connsiteX4" fmla="*/ 369797 w 873252"/>
                <a:gd name="connsiteY4" fmla="*/ 26274 h 778976"/>
                <a:gd name="connsiteX5" fmla="*/ 109220 w 873252"/>
                <a:gd name="connsiteY5" fmla="*/ 280710 h 778976"/>
                <a:gd name="connsiteX6" fmla="*/ 595 w 873252"/>
                <a:gd name="connsiteY6" fmla="*/ 614559 h 778976"/>
                <a:gd name="connsiteX7" fmla="*/ 8476 w 873252"/>
                <a:gd name="connsiteY7" fmla="*/ 637425 h 778976"/>
                <a:gd name="connsiteX8" fmla="*/ 369843 w 873252"/>
                <a:gd name="connsiteY8" fmla="*/ 763212 h 778976"/>
                <a:gd name="connsiteX9" fmla="*/ 859264 w 873252"/>
                <a:gd name="connsiteY9" fmla="*/ 714295 h 77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3252" h="778976">
                  <a:moveTo>
                    <a:pt x="859287" y="714272"/>
                  </a:moveTo>
                  <a:cubicBezTo>
                    <a:pt x="867512" y="710308"/>
                    <a:pt x="872805" y="702312"/>
                    <a:pt x="872988" y="693537"/>
                  </a:cubicBezTo>
                  <a:cubicBezTo>
                    <a:pt x="875760" y="549604"/>
                    <a:pt x="856743" y="405511"/>
                    <a:pt x="816670" y="267146"/>
                  </a:cubicBezTo>
                  <a:cubicBezTo>
                    <a:pt x="797127" y="199694"/>
                    <a:pt x="771282" y="131416"/>
                    <a:pt x="720853" y="80919"/>
                  </a:cubicBezTo>
                  <a:cubicBezTo>
                    <a:pt x="634017" y="-6032"/>
                    <a:pt x="486556" y="-20673"/>
                    <a:pt x="369797" y="26274"/>
                  </a:cubicBezTo>
                  <a:cubicBezTo>
                    <a:pt x="253038" y="73220"/>
                    <a:pt x="165262" y="171925"/>
                    <a:pt x="109220" y="280710"/>
                  </a:cubicBezTo>
                  <a:cubicBezTo>
                    <a:pt x="55171" y="385624"/>
                    <a:pt x="27218" y="500504"/>
                    <a:pt x="595" y="614559"/>
                  </a:cubicBezTo>
                  <a:cubicBezTo>
                    <a:pt x="-1376" y="623037"/>
                    <a:pt x="1626" y="631789"/>
                    <a:pt x="8476" y="637425"/>
                  </a:cubicBezTo>
                  <a:cubicBezTo>
                    <a:pt x="36773" y="660727"/>
                    <a:pt x="128260" y="719221"/>
                    <a:pt x="369843" y="763212"/>
                  </a:cubicBezTo>
                  <a:cubicBezTo>
                    <a:pt x="631107" y="810777"/>
                    <a:pt x="810484" y="737757"/>
                    <a:pt x="859264" y="71429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7F213EB-1C07-15FD-EA29-8F9EFA5B3B09}"/>
                </a:ext>
              </a:extLst>
            </p:cNvPr>
            <p:cNvSpPr/>
            <p:nvPr/>
          </p:nvSpPr>
          <p:spPr>
            <a:xfrm>
              <a:off x="9481767" y="2482014"/>
              <a:ext cx="610925" cy="603929"/>
            </a:xfrm>
            <a:custGeom>
              <a:avLst/>
              <a:gdLst>
                <a:gd name="connsiteX0" fmla="*/ 575884 w 610925"/>
                <a:gd name="connsiteY0" fmla="*/ 213190 h 603929"/>
                <a:gd name="connsiteX1" fmla="*/ 550795 w 610925"/>
                <a:gd name="connsiteY1" fmla="*/ 149724 h 603929"/>
                <a:gd name="connsiteX2" fmla="*/ 428079 w 610925"/>
                <a:gd name="connsiteY2" fmla="*/ 191401 h 603929"/>
                <a:gd name="connsiteX3" fmla="*/ 484305 w 610925"/>
                <a:gd name="connsiteY3" fmla="*/ 122963 h 603929"/>
                <a:gd name="connsiteX4" fmla="*/ 429065 w 610925"/>
                <a:gd name="connsiteY4" fmla="*/ 80576 h 603929"/>
                <a:gd name="connsiteX5" fmla="*/ 350042 w 610925"/>
                <a:gd name="connsiteY5" fmla="*/ 175340 h 603929"/>
                <a:gd name="connsiteX6" fmla="*/ 370410 w 610925"/>
                <a:gd name="connsiteY6" fmla="*/ 38487 h 603929"/>
                <a:gd name="connsiteX7" fmla="*/ 300323 w 610925"/>
                <a:gd name="connsiteY7" fmla="*/ 27718 h 603929"/>
                <a:gd name="connsiteX8" fmla="*/ 282360 w 610925"/>
                <a:gd name="connsiteY8" fmla="*/ 148533 h 603929"/>
                <a:gd name="connsiteX9" fmla="*/ 264420 w 610925"/>
                <a:gd name="connsiteY9" fmla="*/ 66462 h 603929"/>
                <a:gd name="connsiteX10" fmla="*/ 217221 w 610925"/>
                <a:gd name="connsiteY10" fmla="*/ 71045 h 603929"/>
                <a:gd name="connsiteX11" fmla="*/ 221093 w 610925"/>
                <a:gd name="connsiteY11" fmla="*/ 95606 h 603929"/>
                <a:gd name="connsiteX12" fmla="*/ 160400 w 610925"/>
                <a:gd name="connsiteY12" fmla="*/ 130822 h 603929"/>
                <a:gd name="connsiteX13" fmla="*/ 179073 w 610925"/>
                <a:gd name="connsiteY13" fmla="*/ 187827 h 603929"/>
                <a:gd name="connsiteX14" fmla="*/ 162439 w 610925"/>
                <a:gd name="connsiteY14" fmla="*/ 169680 h 603929"/>
                <a:gd name="connsiteX15" fmla="*/ 104976 w 610925"/>
                <a:gd name="connsiteY15" fmla="*/ 210303 h 603929"/>
                <a:gd name="connsiteX16" fmla="*/ 131668 w 610925"/>
                <a:gd name="connsiteY16" fmla="*/ 239516 h 603929"/>
                <a:gd name="connsiteX17" fmla="*/ 59152 w 610925"/>
                <a:gd name="connsiteY17" fmla="*/ 205033 h 603929"/>
                <a:gd name="connsiteX18" fmla="*/ 14382 w 610925"/>
                <a:gd name="connsiteY18" fmla="*/ 258327 h 603929"/>
                <a:gd name="connsiteX19" fmla="*/ 104403 w 610925"/>
                <a:gd name="connsiteY19" fmla="*/ 302501 h 603929"/>
                <a:gd name="connsiteX20" fmla="*/ 32872 w 610925"/>
                <a:gd name="connsiteY20" fmla="*/ 317943 h 603929"/>
                <a:gd name="connsiteX21" fmla="*/ 37225 w 610925"/>
                <a:gd name="connsiteY21" fmla="*/ 363103 h 603929"/>
                <a:gd name="connsiteX22" fmla="*/ 95903 w 610925"/>
                <a:gd name="connsiteY22" fmla="*/ 351509 h 603929"/>
                <a:gd name="connsiteX23" fmla="*/ 48727 w 610925"/>
                <a:gd name="connsiteY23" fmla="*/ 374673 h 603929"/>
                <a:gd name="connsiteX24" fmla="*/ 73816 w 610925"/>
                <a:gd name="connsiteY24" fmla="*/ 438139 h 603929"/>
                <a:gd name="connsiteX25" fmla="*/ 91320 w 610925"/>
                <a:gd name="connsiteY25" fmla="*/ 429547 h 603929"/>
                <a:gd name="connsiteX26" fmla="*/ 60916 w 610925"/>
                <a:gd name="connsiteY26" fmla="*/ 465267 h 603929"/>
                <a:gd name="connsiteX27" fmla="*/ 97736 w 610925"/>
                <a:gd name="connsiteY27" fmla="*/ 493517 h 603929"/>
                <a:gd name="connsiteX28" fmla="*/ 185740 w 610925"/>
                <a:gd name="connsiteY28" fmla="*/ 402923 h 603929"/>
                <a:gd name="connsiteX29" fmla="*/ 149608 w 610925"/>
                <a:gd name="connsiteY29" fmla="*/ 480893 h 603929"/>
                <a:gd name="connsiteX30" fmla="*/ 214380 w 610925"/>
                <a:gd name="connsiteY30" fmla="*/ 508364 h 603929"/>
                <a:gd name="connsiteX31" fmla="*/ 248748 w 610925"/>
                <a:gd name="connsiteY31" fmla="*/ 433786 h 603929"/>
                <a:gd name="connsiteX32" fmla="*/ 242310 w 610925"/>
                <a:gd name="connsiteY32" fmla="*/ 565392 h 603929"/>
                <a:gd name="connsiteX33" fmla="*/ 312397 w 610925"/>
                <a:gd name="connsiteY33" fmla="*/ 576160 h 603929"/>
                <a:gd name="connsiteX34" fmla="*/ 320462 w 610925"/>
                <a:gd name="connsiteY34" fmla="*/ 411332 h 603929"/>
                <a:gd name="connsiteX35" fmla="*/ 376734 w 610925"/>
                <a:gd name="connsiteY35" fmla="*/ 512534 h 603929"/>
                <a:gd name="connsiteX36" fmla="*/ 434197 w 610925"/>
                <a:gd name="connsiteY36" fmla="*/ 471911 h 603929"/>
                <a:gd name="connsiteX37" fmla="*/ 401593 w 610925"/>
                <a:gd name="connsiteY37" fmla="*/ 416923 h 603929"/>
                <a:gd name="connsiteX38" fmla="*/ 462814 w 610925"/>
                <a:gd name="connsiteY38" fmla="*/ 475233 h 603929"/>
                <a:gd name="connsiteX39" fmla="*/ 492668 w 610925"/>
                <a:gd name="connsiteY39" fmla="*/ 439697 h 603929"/>
                <a:gd name="connsiteX40" fmla="*/ 419304 w 610925"/>
                <a:gd name="connsiteY40" fmla="*/ 366791 h 603929"/>
                <a:gd name="connsiteX41" fmla="*/ 500366 w 610925"/>
                <a:gd name="connsiteY41" fmla="*/ 393255 h 603929"/>
                <a:gd name="connsiteX42" fmla="*/ 541356 w 610925"/>
                <a:gd name="connsiteY42" fmla="*/ 365027 h 603929"/>
                <a:gd name="connsiteX43" fmla="*/ 512258 w 610925"/>
                <a:gd name="connsiteY43" fmla="*/ 326031 h 603929"/>
                <a:gd name="connsiteX44" fmla="*/ 444439 w 610925"/>
                <a:gd name="connsiteY44" fmla="*/ 303394 h 603929"/>
                <a:gd name="connsiteX45" fmla="*/ 584178 w 610925"/>
                <a:gd name="connsiteY45" fmla="*/ 312422 h 603929"/>
                <a:gd name="connsiteX46" fmla="*/ 592106 w 610925"/>
                <a:gd name="connsiteY46" fmla="*/ 267606 h 603929"/>
                <a:gd name="connsiteX47" fmla="*/ 446546 w 610925"/>
                <a:gd name="connsiteY47" fmla="*/ 257731 h 603929"/>
                <a:gd name="connsiteX48" fmla="*/ 575907 w 610925"/>
                <a:gd name="connsiteY48" fmla="*/ 213144 h 60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10925" h="603929">
                  <a:moveTo>
                    <a:pt x="575884" y="213190"/>
                  </a:moveTo>
                  <a:cubicBezTo>
                    <a:pt x="620219" y="202444"/>
                    <a:pt x="594740" y="139070"/>
                    <a:pt x="550795" y="149724"/>
                  </a:cubicBezTo>
                  <a:cubicBezTo>
                    <a:pt x="508248" y="160035"/>
                    <a:pt x="467442" y="174102"/>
                    <a:pt x="428079" y="191401"/>
                  </a:cubicBezTo>
                  <a:cubicBezTo>
                    <a:pt x="447303" y="168970"/>
                    <a:pt x="466067" y="146196"/>
                    <a:pt x="484305" y="122963"/>
                  </a:cubicBezTo>
                  <a:cubicBezTo>
                    <a:pt x="511845" y="87885"/>
                    <a:pt x="456788" y="45269"/>
                    <a:pt x="429065" y="80576"/>
                  </a:cubicBezTo>
                  <a:cubicBezTo>
                    <a:pt x="403655" y="112928"/>
                    <a:pt x="377261" y="144477"/>
                    <a:pt x="350042" y="175340"/>
                  </a:cubicBezTo>
                  <a:lnTo>
                    <a:pt x="370410" y="38487"/>
                  </a:lnTo>
                  <a:cubicBezTo>
                    <a:pt x="376871" y="-4977"/>
                    <a:pt x="306784" y="-15768"/>
                    <a:pt x="300323" y="27718"/>
                  </a:cubicBezTo>
                  <a:cubicBezTo>
                    <a:pt x="294343" y="67997"/>
                    <a:pt x="288340" y="108254"/>
                    <a:pt x="282360" y="148533"/>
                  </a:cubicBezTo>
                  <a:cubicBezTo>
                    <a:pt x="274157" y="121749"/>
                    <a:pt x="268154" y="94484"/>
                    <a:pt x="264420" y="66462"/>
                  </a:cubicBezTo>
                  <a:cubicBezTo>
                    <a:pt x="260571" y="37548"/>
                    <a:pt x="213349" y="42061"/>
                    <a:pt x="217221" y="71045"/>
                  </a:cubicBezTo>
                  <a:cubicBezTo>
                    <a:pt x="218321" y="79270"/>
                    <a:pt x="219650" y="87450"/>
                    <a:pt x="221093" y="95606"/>
                  </a:cubicBezTo>
                  <a:cubicBezTo>
                    <a:pt x="200381" y="69876"/>
                    <a:pt x="148165" y="93498"/>
                    <a:pt x="160400" y="130822"/>
                  </a:cubicBezTo>
                  <a:cubicBezTo>
                    <a:pt x="166632" y="149816"/>
                    <a:pt x="172841" y="168833"/>
                    <a:pt x="179073" y="187827"/>
                  </a:cubicBezTo>
                  <a:cubicBezTo>
                    <a:pt x="173482" y="181824"/>
                    <a:pt x="167869" y="175867"/>
                    <a:pt x="162439" y="169680"/>
                  </a:cubicBezTo>
                  <a:cubicBezTo>
                    <a:pt x="133341" y="136481"/>
                    <a:pt x="75580" y="176760"/>
                    <a:pt x="104976" y="210303"/>
                  </a:cubicBezTo>
                  <a:cubicBezTo>
                    <a:pt x="113682" y="220224"/>
                    <a:pt x="122595" y="229939"/>
                    <a:pt x="131668" y="239516"/>
                  </a:cubicBezTo>
                  <a:cubicBezTo>
                    <a:pt x="106351" y="230993"/>
                    <a:pt x="82018" y="219651"/>
                    <a:pt x="59152" y="205033"/>
                  </a:cubicBezTo>
                  <a:cubicBezTo>
                    <a:pt x="21554" y="181022"/>
                    <a:pt x="-23629" y="234040"/>
                    <a:pt x="14382" y="258327"/>
                  </a:cubicBezTo>
                  <a:cubicBezTo>
                    <a:pt x="42839" y="276496"/>
                    <a:pt x="72945" y="291365"/>
                    <a:pt x="104403" y="302501"/>
                  </a:cubicBezTo>
                  <a:cubicBezTo>
                    <a:pt x="80987" y="309053"/>
                    <a:pt x="57205" y="314232"/>
                    <a:pt x="32872" y="317943"/>
                  </a:cubicBezTo>
                  <a:cubicBezTo>
                    <a:pt x="2789" y="322526"/>
                    <a:pt x="7028" y="367708"/>
                    <a:pt x="37225" y="363103"/>
                  </a:cubicBezTo>
                  <a:cubicBezTo>
                    <a:pt x="57021" y="360078"/>
                    <a:pt x="76565" y="356206"/>
                    <a:pt x="95903" y="351509"/>
                  </a:cubicBezTo>
                  <a:cubicBezTo>
                    <a:pt x="80185" y="359230"/>
                    <a:pt x="64445" y="366952"/>
                    <a:pt x="48727" y="374673"/>
                  </a:cubicBezTo>
                  <a:cubicBezTo>
                    <a:pt x="8288" y="394515"/>
                    <a:pt x="32941" y="458210"/>
                    <a:pt x="73816" y="438139"/>
                  </a:cubicBezTo>
                  <a:cubicBezTo>
                    <a:pt x="79658" y="435275"/>
                    <a:pt x="85478" y="432411"/>
                    <a:pt x="91320" y="429547"/>
                  </a:cubicBezTo>
                  <a:cubicBezTo>
                    <a:pt x="80758" y="441072"/>
                    <a:pt x="70585" y="452963"/>
                    <a:pt x="60916" y="465267"/>
                  </a:cubicBezTo>
                  <a:cubicBezTo>
                    <a:pt x="42564" y="488660"/>
                    <a:pt x="79269" y="517071"/>
                    <a:pt x="97736" y="493517"/>
                  </a:cubicBezTo>
                  <a:cubicBezTo>
                    <a:pt x="123878" y="460203"/>
                    <a:pt x="152999" y="430097"/>
                    <a:pt x="185740" y="402923"/>
                  </a:cubicBezTo>
                  <a:cubicBezTo>
                    <a:pt x="172795" y="428493"/>
                    <a:pt x="160698" y="454452"/>
                    <a:pt x="149608" y="480893"/>
                  </a:cubicBezTo>
                  <a:cubicBezTo>
                    <a:pt x="132516" y="521630"/>
                    <a:pt x="197219" y="549262"/>
                    <a:pt x="214380" y="508364"/>
                  </a:cubicBezTo>
                  <a:cubicBezTo>
                    <a:pt x="224966" y="483115"/>
                    <a:pt x="236490" y="458279"/>
                    <a:pt x="248748" y="433786"/>
                  </a:cubicBezTo>
                  <a:cubicBezTo>
                    <a:pt x="246594" y="477662"/>
                    <a:pt x="244441" y="521538"/>
                    <a:pt x="242310" y="565392"/>
                  </a:cubicBezTo>
                  <a:cubicBezTo>
                    <a:pt x="240179" y="608718"/>
                    <a:pt x="310267" y="619876"/>
                    <a:pt x="312397" y="576160"/>
                  </a:cubicBezTo>
                  <a:lnTo>
                    <a:pt x="320462" y="411332"/>
                  </a:lnTo>
                  <a:cubicBezTo>
                    <a:pt x="336042" y="446456"/>
                    <a:pt x="354853" y="480137"/>
                    <a:pt x="376734" y="512534"/>
                  </a:cubicBezTo>
                  <a:cubicBezTo>
                    <a:pt x="401456" y="549147"/>
                    <a:pt x="458919" y="508524"/>
                    <a:pt x="434197" y="471911"/>
                  </a:cubicBezTo>
                  <a:cubicBezTo>
                    <a:pt x="422145" y="454040"/>
                    <a:pt x="411331" y="435710"/>
                    <a:pt x="401593" y="416923"/>
                  </a:cubicBezTo>
                  <a:cubicBezTo>
                    <a:pt x="420748" y="437429"/>
                    <a:pt x="441139" y="456881"/>
                    <a:pt x="462814" y="475233"/>
                  </a:cubicBezTo>
                  <a:cubicBezTo>
                    <a:pt x="485565" y="494502"/>
                    <a:pt x="515397" y="458966"/>
                    <a:pt x="492668" y="439697"/>
                  </a:cubicBezTo>
                  <a:cubicBezTo>
                    <a:pt x="465999" y="417106"/>
                    <a:pt x="441643" y="392842"/>
                    <a:pt x="419304" y="366791"/>
                  </a:cubicBezTo>
                  <a:cubicBezTo>
                    <a:pt x="445722" y="376918"/>
                    <a:pt x="472689" y="385785"/>
                    <a:pt x="500366" y="393255"/>
                  </a:cubicBezTo>
                  <a:cubicBezTo>
                    <a:pt x="518948" y="398249"/>
                    <a:pt x="538217" y="381661"/>
                    <a:pt x="541356" y="365027"/>
                  </a:cubicBezTo>
                  <a:cubicBezTo>
                    <a:pt x="545090" y="345163"/>
                    <a:pt x="530587" y="330957"/>
                    <a:pt x="512258" y="326031"/>
                  </a:cubicBezTo>
                  <a:cubicBezTo>
                    <a:pt x="489163" y="319799"/>
                    <a:pt x="466571" y="312101"/>
                    <a:pt x="444439" y="303394"/>
                  </a:cubicBezTo>
                  <a:cubicBezTo>
                    <a:pt x="491041" y="300530"/>
                    <a:pt x="537438" y="303394"/>
                    <a:pt x="584178" y="312422"/>
                  </a:cubicBezTo>
                  <a:cubicBezTo>
                    <a:pt x="614101" y="318195"/>
                    <a:pt x="621914" y="273334"/>
                    <a:pt x="592106" y="267606"/>
                  </a:cubicBezTo>
                  <a:cubicBezTo>
                    <a:pt x="543853" y="258304"/>
                    <a:pt x="495188" y="255050"/>
                    <a:pt x="446546" y="257731"/>
                  </a:cubicBezTo>
                  <a:cubicBezTo>
                    <a:pt x="487879" y="238806"/>
                    <a:pt x="530977" y="224027"/>
                    <a:pt x="575907" y="21314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60A4EAA-00F9-E66D-1C63-38F96973478E}"/>
                </a:ext>
              </a:extLst>
            </p:cNvPr>
            <p:cNvSpPr/>
            <p:nvPr/>
          </p:nvSpPr>
          <p:spPr>
            <a:xfrm>
              <a:off x="9574819" y="2626376"/>
              <a:ext cx="404719" cy="319136"/>
            </a:xfrm>
            <a:custGeom>
              <a:avLst/>
              <a:gdLst>
                <a:gd name="connsiteX0" fmla="*/ 27732 w 404719"/>
                <a:gd name="connsiteY0" fmla="*/ 104914 h 319136"/>
                <a:gd name="connsiteX1" fmla="*/ 14879 w 404719"/>
                <a:gd name="connsiteY1" fmla="*/ 147209 h 319136"/>
                <a:gd name="connsiteX2" fmla="*/ 94658 w 404719"/>
                <a:gd name="connsiteY2" fmla="*/ 171129 h 319136"/>
                <a:gd name="connsiteX3" fmla="*/ 38112 w 404719"/>
                <a:gd name="connsiteY3" fmla="*/ 185816 h 319136"/>
                <a:gd name="connsiteX4" fmla="*/ 49247 w 404719"/>
                <a:gd name="connsiteY4" fmla="*/ 228363 h 319136"/>
                <a:gd name="connsiteX5" fmla="*/ 128132 w 404719"/>
                <a:gd name="connsiteY5" fmla="*/ 208476 h 319136"/>
                <a:gd name="connsiteX6" fmla="*/ 62261 w 404719"/>
                <a:gd name="connsiteY6" fmla="*/ 272033 h 319136"/>
                <a:gd name="connsiteX7" fmla="*/ 93810 w 404719"/>
                <a:gd name="connsiteY7" fmla="*/ 303675 h 319136"/>
                <a:gd name="connsiteX8" fmla="*/ 151961 w 404719"/>
                <a:gd name="connsiteY8" fmla="*/ 247563 h 319136"/>
                <a:gd name="connsiteX9" fmla="*/ 127903 w 404719"/>
                <a:gd name="connsiteY9" fmla="*/ 296870 h 319136"/>
                <a:gd name="connsiteX10" fmla="*/ 153954 w 404719"/>
                <a:gd name="connsiteY10" fmla="*/ 312037 h 319136"/>
                <a:gd name="connsiteX11" fmla="*/ 161927 w 404719"/>
                <a:gd name="connsiteY11" fmla="*/ 297832 h 319136"/>
                <a:gd name="connsiteX12" fmla="*/ 207293 w 404719"/>
                <a:gd name="connsiteY12" fmla="*/ 302094 h 319136"/>
                <a:gd name="connsiteX13" fmla="*/ 220811 w 404719"/>
                <a:gd name="connsiteY13" fmla="*/ 265526 h 319136"/>
                <a:gd name="connsiteX14" fmla="*/ 221979 w 404719"/>
                <a:gd name="connsiteY14" fmla="*/ 281129 h 319136"/>
                <a:gd name="connsiteX15" fmla="*/ 267872 w 404719"/>
                <a:gd name="connsiteY15" fmla="*/ 281381 h 319136"/>
                <a:gd name="connsiteX16" fmla="*/ 266016 w 404719"/>
                <a:gd name="connsiteY16" fmla="*/ 256293 h 319136"/>
                <a:gd name="connsiteX17" fmla="*/ 289203 w 404719"/>
                <a:gd name="connsiteY17" fmla="*/ 301154 h 319136"/>
                <a:gd name="connsiteX18" fmla="*/ 333721 w 404719"/>
                <a:gd name="connsiteY18" fmla="*/ 290088 h 319136"/>
                <a:gd name="connsiteX19" fmla="*/ 305493 w 404719"/>
                <a:gd name="connsiteY19" fmla="*/ 233679 h 319136"/>
                <a:gd name="connsiteX20" fmla="*/ 348407 w 404719"/>
                <a:gd name="connsiteY20" fmla="*/ 252214 h 319136"/>
                <a:gd name="connsiteX21" fmla="*/ 364469 w 404719"/>
                <a:gd name="connsiteY21" fmla="*/ 227126 h 319136"/>
                <a:gd name="connsiteX22" fmla="*/ 329711 w 404719"/>
                <a:gd name="connsiteY22" fmla="*/ 211340 h 319136"/>
                <a:gd name="connsiteX23" fmla="*/ 363277 w 404719"/>
                <a:gd name="connsiteY23" fmla="*/ 216838 h 319136"/>
                <a:gd name="connsiteX24" fmla="*/ 376131 w 404719"/>
                <a:gd name="connsiteY24" fmla="*/ 174543 h 319136"/>
                <a:gd name="connsiteX25" fmla="*/ 363667 w 404719"/>
                <a:gd name="connsiteY25" fmla="*/ 172504 h 319136"/>
                <a:gd name="connsiteX26" fmla="*/ 393704 w 404719"/>
                <a:gd name="connsiteY26" fmla="*/ 165241 h 319136"/>
                <a:gd name="connsiteX27" fmla="*/ 386281 w 404719"/>
                <a:gd name="connsiteY27" fmla="*/ 136876 h 319136"/>
                <a:gd name="connsiteX28" fmla="*/ 304485 w 404719"/>
                <a:gd name="connsiteY28" fmla="*/ 151242 h 319136"/>
                <a:gd name="connsiteX29" fmla="*/ 354593 w 404719"/>
                <a:gd name="connsiteY29" fmla="*/ 124160 h 319136"/>
                <a:gd name="connsiteX30" fmla="*/ 332529 w 404719"/>
                <a:gd name="connsiteY30" fmla="*/ 85828 h 319136"/>
                <a:gd name="connsiteX31" fmla="*/ 284712 w 404719"/>
                <a:gd name="connsiteY31" fmla="*/ 111810 h 319136"/>
                <a:gd name="connsiteX32" fmla="*/ 341327 w 404719"/>
                <a:gd name="connsiteY32" fmla="*/ 45801 h 319136"/>
                <a:gd name="connsiteX33" fmla="*/ 309778 w 404719"/>
                <a:gd name="connsiteY33" fmla="*/ 14160 h 319136"/>
                <a:gd name="connsiteX34" fmla="*/ 238866 w 404719"/>
                <a:gd name="connsiteY34" fmla="*/ 96803 h 319136"/>
                <a:gd name="connsiteX35" fmla="*/ 251032 w 404719"/>
                <a:gd name="connsiteY35" fmla="*/ 23302 h 319136"/>
                <a:gd name="connsiteX36" fmla="*/ 205139 w 404719"/>
                <a:gd name="connsiteY36" fmla="*/ 23050 h 319136"/>
                <a:gd name="connsiteX37" fmla="*/ 199572 w 404719"/>
                <a:gd name="connsiteY37" fmla="*/ 63741 h 319136"/>
                <a:gd name="connsiteX38" fmla="*/ 191827 w 404719"/>
                <a:gd name="connsiteY38" fmla="*/ 10700 h 319136"/>
                <a:gd name="connsiteX39" fmla="*/ 162134 w 404719"/>
                <a:gd name="connsiteY39" fmla="*/ 18078 h 319136"/>
                <a:gd name="connsiteX40" fmla="*/ 170199 w 404719"/>
                <a:gd name="connsiteY40" fmla="*/ 83216 h 319136"/>
                <a:gd name="connsiteX41" fmla="*/ 139382 w 404719"/>
                <a:gd name="connsiteY41" fmla="*/ 39340 h 319136"/>
                <a:gd name="connsiteX42" fmla="*/ 106939 w 404719"/>
                <a:gd name="connsiteY42" fmla="*/ 38767 h 319136"/>
                <a:gd name="connsiteX43" fmla="*/ 106045 w 404719"/>
                <a:gd name="connsiteY43" fmla="*/ 69836 h 319136"/>
                <a:gd name="connsiteX44" fmla="*/ 131638 w 404719"/>
                <a:gd name="connsiteY44" fmla="*/ 106793 h 319136"/>
                <a:gd name="connsiteX45" fmla="*/ 63681 w 404719"/>
                <a:gd name="connsiteY45" fmla="*/ 50200 h 319136"/>
                <a:gd name="connsiteX46" fmla="*/ 41457 w 404719"/>
                <a:gd name="connsiteY46" fmla="*/ 70546 h 319136"/>
                <a:gd name="connsiteX47" fmla="*/ 112048 w 404719"/>
                <a:gd name="connsiteY47" fmla="*/ 129750 h 319136"/>
                <a:gd name="connsiteX48" fmla="*/ 27687 w 404719"/>
                <a:gd name="connsiteY48" fmla="*/ 104868 h 31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404719" h="319136">
                  <a:moveTo>
                    <a:pt x="27732" y="104914"/>
                  </a:moveTo>
                  <a:cubicBezTo>
                    <a:pt x="651" y="94031"/>
                    <a:pt x="-11951" y="136418"/>
                    <a:pt x="14879" y="147209"/>
                  </a:cubicBezTo>
                  <a:cubicBezTo>
                    <a:pt x="40861" y="157657"/>
                    <a:pt x="67462" y="165516"/>
                    <a:pt x="94658" y="171129"/>
                  </a:cubicBezTo>
                  <a:cubicBezTo>
                    <a:pt x="75733" y="175643"/>
                    <a:pt x="56876" y="180500"/>
                    <a:pt x="38112" y="185816"/>
                  </a:cubicBezTo>
                  <a:cubicBezTo>
                    <a:pt x="9792" y="193812"/>
                    <a:pt x="20744" y="236405"/>
                    <a:pt x="49247" y="228363"/>
                  </a:cubicBezTo>
                  <a:cubicBezTo>
                    <a:pt x="75366" y="220986"/>
                    <a:pt x="101669" y="214387"/>
                    <a:pt x="128132" y="208476"/>
                  </a:cubicBezTo>
                  <a:lnTo>
                    <a:pt x="62261" y="272033"/>
                  </a:lnTo>
                  <a:cubicBezTo>
                    <a:pt x="41342" y="292219"/>
                    <a:pt x="72892" y="323860"/>
                    <a:pt x="93810" y="303675"/>
                  </a:cubicBezTo>
                  <a:cubicBezTo>
                    <a:pt x="113194" y="284978"/>
                    <a:pt x="132577" y="266259"/>
                    <a:pt x="151961" y="247563"/>
                  </a:cubicBezTo>
                  <a:cubicBezTo>
                    <a:pt x="145316" y="264518"/>
                    <a:pt x="137343" y="280923"/>
                    <a:pt x="127903" y="296870"/>
                  </a:cubicBezTo>
                  <a:cubicBezTo>
                    <a:pt x="118166" y="313320"/>
                    <a:pt x="144194" y="328511"/>
                    <a:pt x="153954" y="312037"/>
                  </a:cubicBezTo>
                  <a:cubicBezTo>
                    <a:pt x="156726" y="307340"/>
                    <a:pt x="159361" y="302598"/>
                    <a:pt x="161927" y="297832"/>
                  </a:cubicBezTo>
                  <a:cubicBezTo>
                    <a:pt x="162111" y="318888"/>
                    <a:pt x="198449" y="326014"/>
                    <a:pt x="207293" y="302094"/>
                  </a:cubicBezTo>
                  <a:cubicBezTo>
                    <a:pt x="211807" y="289904"/>
                    <a:pt x="216320" y="277715"/>
                    <a:pt x="220811" y="265526"/>
                  </a:cubicBezTo>
                  <a:cubicBezTo>
                    <a:pt x="221246" y="270727"/>
                    <a:pt x="221705" y="275905"/>
                    <a:pt x="221979" y="281129"/>
                  </a:cubicBezTo>
                  <a:cubicBezTo>
                    <a:pt x="223446" y="309196"/>
                    <a:pt x="269361" y="309723"/>
                    <a:pt x="267872" y="281381"/>
                  </a:cubicBezTo>
                  <a:cubicBezTo>
                    <a:pt x="267437" y="272996"/>
                    <a:pt x="266795" y="264633"/>
                    <a:pt x="266016" y="256293"/>
                  </a:cubicBezTo>
                  <a:cubicBezTo>
                    <a:pt x="275547" y="270132"/>
                    <a:pt x="283406" y="285070"/>
                    <a:pt x="289203" y="301154"/>
                  </a:cubicBezTo>
                  <a:cubicBezTo>
                    <a:pt x="298734" y="327595"/>
                    <a:pt x="343390" y="316826"/>
                    <a:pt x="333721" y="290088"/>
                  </a:cubicBezTo>
                  <a:cubicBezTo>
                    <a:pt x="326503" y="270063"/>
                    <a:pt x="317087" y="251160"/>
                    <a:pt x="305493" y="233679"/>
                  </a:cubicBezTo>
                  <a:cubicBezTo>
                    <a:pt x="320157" y="238971"/>
                    <a:pt x="334431" y="245112"/>
                    <a:pt x="348407" y="252214"/>
                  </a:cubicBezTo>
                  <a:cubicBezTo>
                    <a:pt x="365683" y="261013"/>
                    <a:pt x="381813" y="235947"/>
                    <a:pt x="364469" y="227126"/>
                  </a:cubicBezTo>
                  <a:cubicBezTo>
                    <a:pt x="353104" y="221329"/>
                    <a:pt x="341511" y="216105"/>
                    <a:pt x="329711" y="211340"/>
                  </a:cubicBezTo>
                  <a:cubicBezTo>
                    <a:pt x="340892" y="213173"/>
                    <a:pt x="352096" y="215006"/>
                    <a:pt x="363277" y="216838"/>
                  </a:cubicBezTo>
                  <a:cubicBezTo>
                    <a:pt x="392054" y="221558"/>
                    <a:pt x="405206" y="179286"/>
                    <a:pt x="376131" y="174543"/>
                  </a:cubicBezTo>
                  <a:cubicBezTo>
                    <a:pt x="371984" y="173856"/>
                    <a:pt x="367837" y="173191"/>
                    <a:pt x="363667" y="172504"/>
                  </a:cubicBezTo>
                  <a:cubicBezTo>
                    <a:pt x="373748" y="170419"/>
                    <a:pt x="383760" y="168036"/>
                    <a:pt x="393704" y="165241"/>
                  </a:cubicBezTo>
                  <a:cubicBezTo>
                    <a:pt x="412583" y="159902"/>
                    <a:pt x="405275" y="131515"/>
                    <a:pt x="386281" y="136876"/>
                  </a:cubicBezTo>
                  <a:cubicBezTo>
                    <a:pt x="359382" y="144460"/>
                    <a:pt x="332254" y="149317"/>
                    <a:pt x="304485" y="151242"/>
                  </a:cubicBezTo>
                  <a:cubicBezTo>
                    <a:pt x="321486" y="142764"/>
                    <a:pt x="338189" y="133760"/>
                    <a:pt x="354593" y="124160"/>
                  </a:cubicBezTo>
                  <a:cubicBezTo>
                    <a:pt x="379842" y="109336"/>
                    <a:pt x="357870" y="70936"/>
                    <a:pt x="332529" y="85828"/>
                  </a:cubicBezTo>
                  <a:cubicBezTo>
                    <a:pt x="316881" y="95016"/>
                    <a:pt x="300911" y="103631"/>
                    <a:pt x="284712" y="111810"/>
                  </a:cubicBezTo>
                  <a:cubicBezTo>
                    <a:pt x="303592" y="89815"/>
                    <a:pt x="322448" y="67820"/>
                    <a:pt x="341327" y="45801"/>
                  </a:cubicBezTo>
                  <a:cubicBezTo>
                    <a:pt x="359955" y="24081"/>
                    <a:pt x="328566" y="-7767"/>
                    <a:pt x="309778" y="14160"/>
                  </a:cubicBezTo>
                  <a:lnTo>
                    <a:pt x="238866" y="96803"/>
                  </a:lnTo>
                  <a:cubicBezTo>
                    <a:pt x="245120" y="72746"/>
                    <a:pt x="249107" y="48276"/>
                    <a:pt x="251032" y="23302"/>
                  </a:cubicBezTo>
                  <a:cubicBezTo>
                    <a:pt x="253185" y="-4903"/>
                    <a:pt x="207293" y="-5132"/>
                    <a:pt x="205139" y="23050"/>
                  </a:cubicBezTo>
                  <a:cubicBezTo>
                    <a:pt x="204085" y="36820"/>
                    <a:pt x="202184" y="50361"/>
                    <a:pt x="199572" y="63741"/>
                  </a:cubicBezTo>
                  <a:cubicBezTo>
                    <a:pt x="198059" y="45984"/>
                    <a:pt x="195493" y="28297"/>
                    <a:pt x="191827" y="10700"/>
                  </a:cubicBezTo>
                  <a:cubicBezTo>
                    <a:pt x="187978" y="-7767"/>
                    <a:pt x="158284" y="-389"/>
                    <a:pt x="162134" y="18078"/>
                  </a:cubicBezTo>
                  <a:cubicBezTo>
                    <a:pt x="166647" y="39730"/>
                    <a:pt x="169305" y="61381"/>
                    <a:pt x="170199" y="83216"/>
                  </a:cubicBezTo>
                  <a:cubicBezTo>
                    <a:pt x="160759" y="68140"/>
                    <a:pt x="150540" y="53500"/>
                    <a:pt x="139382" y="39340"/>
                  </a:cubicBezTo>
                  <a:cubicBezTo>
                    <a:pt x="131890" y="29832"/>
                    <a:pt x="115279" y="31298"/>
                    <a:pt x="106939" y="38767"/>
                  </a:cubicBezTo>
                  <a:cubicBezTo>
                    <a:pt x="96972" y="47703"/>
                    <a:pt x="98645" y="60465"/>
                    <a:pt x="106045" y="69836"/>
                  </a:cubicBezTo>
                  <a:cubicBezTo>
                    <a:pt x="115370" y="81658"/>
                    <a:pt x="123802" y="94054"/>
                    <a:pt x="131638" y="106793"/>
                  </a:cubicBezTo>
                  <a:cubicBezTo>
                    <a:pt x="106595" y="90983"/>
                    <a:pt x="83981" y="72242"/>
                    <a:pt x="63681" y="50200"/>
                  </a:cubicBezTo>
                  <a:cubicBezTo>
                    <a:pt x="50667" y="36087"/>
                    <a:pt x="28511" y="56501"/>
                    <a:pt x="41457" y="70546"/>
                  </a:cubicBezTo>
                  <a:cubicBezTo>
                    <a:pt x="62421" y="93298"/>
                    <a:pt x="86043" y="113071"/>
                    <a:pt x="112048" y="129750"/>
                  </a:cubicBezTo>
                  <a:cubicBezTo>
                    <a:pt x="83202" y="124229"/>
                    <a:pt x="55135" y="115889"/>
                    <a:pt x="27687" y="10486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!!qwrtyu">
            <a:extLst>
              <a:ext uri="{FF2B5EF4-FFF2-40B4-BE49-F238E27FC236}">
                <a16:creationId xmlns:a16="http://schemas.microsoft.com/office/drawing/2014/main" id="{C1C9F3A3-059D-0A13-FFBC-5145BBA4251B}"/>
              </a:ext>
            </a:extLst>
          </p:cNvPr>
          <p:cNvSpPr/>
          <p:nvPr/>
        </p:nvSpPr>
        <p:spPr>
          <a:xfrm>
            <a:off x="4005690" y="921934"/>
            <a:ext cx="1674937" cy="3769201"/>
          </a:xfrm>
          <a:custGeom>
            <a:avLst/>
            <a:gdLst>
              <a:gd name="connsiteX0" fmla="*/ 373818 w 653067"/>
              <a:gd name="connsiteY0" fmla="*/ 1335247 h 1469632"/>
              <a:gd name="connsiteX1" fmla="*/ 422691 w 653067"/>
              <a:gd name="connsiteY1" fmla="*/ 1298681 h 1469632"/>
              <a:gd name="connsiteX2" fmla="*/ 518518 w 653067"/>
              <a:gd name="connsiteY2" fmla="*/ 1194317 h 1469632"/>
              <a:gd name="connsiteX3" fmla="*/ 537015 w 653067"/>
              <a:gd name="connsiteY3" fmla="*/ 1172547 h 1469632"/>
              <a:gd name="connsiteX4" fmla="*/ 513752 w 653067"/>
              <a:gd name="connsiteY4" fmla="*/ 1181013 h 1469632"/>
              <a:gd name="connsiteX5" fmla="*/ 373462 w 653067"/>
              <a:gd name="connsiteY5" fmla="*/ 1318458 h 1469632"/>
              <a:gd name="connsiteX6" fmla="*/ 379722 w 653067"/>
              <a:gd name="connsiteY6" fmla="*/ 1278548 h 1469632"/>
              <a:gd name="connsiteX7" fmla="*/ 527482 w 653067"/>
              <a:gd name="connsiteY7" fmla="*/ 1125239 h 1469632"/>
              <a:gd name="connsiteX8" fmla="*/ 546975 w 653067"/>
              <a:gd name="connsiteY8" fmla="*/ 1101193 h 1469632"/>
              <a:gd name="connsiteX9" fmla="*/ 500804 w 653067"/>
              <a:gd name="connsiteY9" fmla="*/ 1134843 h 1469632"/>
              <a:gd name="connsiteX10" fmla="*/ 381999 w 653067"/>
              <a:gd name="connsiteY10" fmla="*/ 1258842 h 1469632"/>
              <a:gd name="connsiteX11" fmla="*/ 395515 w 653067"/>
              <a:gd name="connsiteY11" fmla="*/ 1197447 h 1469632"/>
              <a:gd name="connsiteX12" fmla="*/ 437133 w 653067"/>
              <a:gd name="connsiteY12" fmla="*/ 1161663 h 1469632"/>
              <a:gd name="connsiteX13" fmla="*/ 506780 w 653067"/>
              <a:gd name="connsiteY13" fmla="*/ 1083692 h 1469632"/>
              <a:gd name="connsiteX14" fmla="*/ 545552 w 653067"/>
              <a:gd name="connsiteY14" fmla="*/ 1045134 h 1469632"/>
              <a:gd name="connsiteX15" fmla="*/ 503650 w 653067"/>
              <a:gd name="connsiteY15" fmla="*/ 1069748 h 1469632"/>
              <a:gd name="connsiteX16" fmla="*/ 398930 w 653067"/>
              <a:gd name="connsiteY16" fmla="*/ 1175464 h 1469632"/>
              <a:gd name="connsiteX17" fmla="*/ 416858 w 653067"/>
              <a:gd name="connsiteY17" fmla="*/ 1110584 h 1469632"/>
              <a:gd name="connsiteX18" fmla="*/ 563978 w 653067"/>
              <a:gd name="connsiteY18" fmla="*/ 997042 h 1469632"/>
              <a:gd name="connsiteX19" fmla="*/ 584253 w 653067"/>
              <a:gd name="connsiteY19" fmla="*/ 980253 h 1469632"/>
              <a:gd name="connsiteX20" fmla="*/ 421411 w 653067"/>
              <a:gd name="connsiteY20" fmla="*/ 1091945 h 1469632"/>
              <a:gd name="connsiteX21" fmla="*/ 440832 w 653067"/>
              <a:gd name="connsiteY21" fmla="*/ 1020875 h 1469632"/>
              <a:gd name="connsiteX22" fmla="*/ 499808 w 653067"/>
              <a:gd name="connsiteY22" fmla="*/ 986300 h 1469632"/>
              <a:gd name="connsiteX23" fmla="*/ 632202 w 653067"/>
              <a:gd name="connsiteY23" fmla="*/ 889335 h 1469632"/>
              <a:gd name="connsiteX24" fmla="*/ 650058 w 653067"/>
              <a:gd name="connsiteY24" fmla="*/ 865929 h 1469632"/>
              <a:gd name="connsiteX25" fmla="*/ 627364 w 653067"/>
              <a:gd name="connsiteY25" fmla="*/ 876031 h 1469632"/>
              <a:gd name="connsiteX26" fmla="*/ 444745 w 653067"/>
              <a:gd name="connsiteY26" fmla="*/ 1000599 h 1469632"/>
              <a:gd name="connsiteX27" fmla="*/ 453851 w 653067"/>
              <a:gd name="connsiteY27" fmla="*/ 963393 h 1469632"/>
              <a:gd name="connsiteX28" fmla="*/ 630352 w 653067"/>
              <a:gd name="connsiteY28" fmla="*/ 795855 h 1469632"/>
              <a:gd name="connsiteX29" fmla="*/ 648707 w 653067"/>
              <a:gd name="connsiteY29" fmla="*/ 768537 h 1469632"/>
              <a:gd name="connsiteX30" fmla="*/ 598766 w 653067"/>
              <a:gd name="connsiteY30" fmla="*/ 807309 h 1469632"/>
              <a:gd name="connsiteX31" fmla="*/ 456199 w 653067"/>
              <a:gd name="connsiteY31" fmla="*/ 943686 h 1469632"/>
              <a:gd name="connsiteX32" fmla="*/ 489351 w 653067"/>
              <a:gd name="connsiteY32" fmla="*/ 884639 h 1469632"/>
              <a:gd name="connsiteX33" fmla="*/ 552951 w 653067"/>
              <a:gd name="connsiteY33" fmla="*/ 810724 h 1469632"/>
              <a:gd name="connsiteX34" fmla="*/ 598410 w 653067"/>
              <a:gd name="connsiteY34" fmla="*/ 728342 h 1469632"/>
              <a:gd name="connsiteX35" fmla="*/ 612211 w 653067"/>
              <a:gd name="connsiteY35" fmla="*/ 698890 h 1469632"/>
              <a:gd name="connsiteX36" fmla="*/ 575858 w 653067"/>
              <a:gd name="connsiteY36" fmla="*/ 744065 h 1469632"/>
              <a:gd name="connsiteX37" fmla="*/ 465945 w 653067"/>
              <a:gd name="connsiteY37" fmla="*/ 887485 h 1469632"/>
              <a:gd name="connsiteX38" fmla="*/ 472490 w 653067"/>
              <a:gd name="connsiteY38" fmla="*/ 858744 h 1469632"/>
              <a:gd name="connsiteX39" fmla="*/ 595280 w 653067"/>
              <a:gd name="connsiteY39" fmla="*/ 673066 h 1469632"/>
              <a:gd name="connsiteX40" fmla="*/ 615911 w 653067"/>
              <a:gd name="connsiteY40" fmla="*/ 646744 h 1469632"/>
              <a:gd name="connsiteX41" fmla="*/ 589873 w 653067"/>
              <a:gd name="connsiteY41" fmla="*/ 658055 h 1469632"/>
              <a:gd name="connsiteX42" fmla="*/ 480102 w 653067"/>
              <a:gd name="connsiteY42" fmla="*/ 827727 h 1469632"/>
              <a:gd name="connsiteX43" fmla="*/ 496678 w 653067"/>
              <a:gd name="connsiteY43" fmla="*/ 753953 h 1469632"/>
              <a:gd name="connsiteX44" fmla="*/ 613563 w 653067"/>
              <a:gd name="connsiteY44" fmla="*/ 598652 h 1469632"/>
              <a:gd name="connsiteX45" fmla="*/ 632060 w 653067"/>
              <a:gd name="connsiteY45" fmla="*/ 576883 h 1469632"/>
              <a:gd name="connsiteX46" fmla="*/ 558784 w 653067"/>
              <a:gd name="connsiteY46" fmla="*/ 644823 h 1469632"/>
              <a:gd name="connsiteX47" fmla="*/ 503223 w 653067"/>
              <a:gd name="connsiteY47" fmla="*/ 725212 h 1469632"/>
              <a:gd name="connsiteX48" fmla="*/ 509910 w 653067"/>
              <a:gd name="connsiteY48" fmla="*/ 681389 h 1469632"/>
              <a:gd name="connsiteX49" fmla="*/ 628147 w 653067"/>
              <a:gd name="connsiteY49" fmla="*/ 514279 h 1469632"/>
              <a:gd name="connsiteX50" fmla="*/ 651197 w 653067"/>
              <a:gd name="connsiteY50" fmla="*/ 453240 h 1469632"/>
              <a:gd name="connsiteX51" fmla="*/ 621673 w 653067"/>
              <a:gd name="connsiteY51" fmla="*/ 501616 h 1469632"/>
              <a:gd name="connsiteX52" fmla="*/ 515530 w 653067"/>
              <a:gd name="connsiteY52" fmla="*/ 639843 h 1469632"/>
              <a:gd name="connsiteX53" fmla="*/ 522431 w 653067"/>
              <a:gd name="connsiteY53" fmla="*/ 560165 h 1469632"/>
              <a:gd name="connsiteX54" fmla="*/ 592861 w 653067"/>
              <a:gd name="connsiteY54" fmla="*/ 468749 h 1469632"/>
              <a:gd name="connsiteX55" fmla="*/ 624661 w 653067"/>
              <a:gd name="connsiteY55" fmla="*/ 421440 h 1469632"/>
              <a:gd name="connsiteX56" fmla="*/ 637822 w 653067"/>
              <a:gd name="connsiteY56" fmla="*/ 369578 h 1469632"/>
              <a:gd name="connsiteX57" fmla="*/ 620250 w 653067"/>
              <a:gd name="connsiteY57" fmla="*/ 404224 h 1469632"/>
              <a:gd name="connsiteX58" fmla="*/ 514748 w 653067"/>
              <a:gd name="connsiteY58" fmla="*/ 544158 h 1469632"/>
              <a:gd name="connsiteX59" fmla="*/ 511760 w 653067"/>
              <a:gd name="connsiteY59" fmla="*/ 494431 h 1469632"/>
              <a:gd name="connsiteX60" fmla="*/ 608512 w 653067"/>
              <a:gd name="connsiteY60" fmla="*/ 361468 h 1469632"/>
              <a:gd name="connsiteX61" fmla="*/ 620037 w 653067"/>
              <a:gd name="connsiteY61" fmla="*/ 310246 h 1469632"/>
              <a:gd name="connsiteX62" fmla="*/ 608797 w 653067"/>
              <a:gd name="connsiteY62" fmla="*/ 331233 h 1469632"/>
              <a:gd name="connsiteX63" fmla="*/ 509484 w 653067"/>
              <a:gd name="connsiteY63" fmla="*/ 472661 h 1469632"/>
              <a:gd name="connsiteX64" fmla="*/ 508132 w 653067"/>
              <a:gd name="connsiteY64" fmla="*/ 422293 h 1469632"/>
              <a:gd name="connsiteX65" fmla="*/ 604030 w 653067"/>
              <a:gd name="connsiteY65" fmla="*/ 276454 h 1469632"/>
              <a:gd name="connsiteX66" fmla="*/ 612709 w 653067"/>
              <a:gd name="connsiteY66" fmla="*/ 222458 h 1469632"/>
              <a:gd name="connsiteX67" fmla="*/ 602109 w 653067"/>
              <a:gd name="connsiteY67" fmla="*/ 245152 h 1469632"/>
              <a:gd name="connsiteX68" fmla="*/ 591509 w 653067"/>
              <a:gd name="connsiteY68" fmla="*/ 267846 h 1469632"/>
              <a:gd name="connsiteX69" fmla="*/ 509768 w 653067"/>
              <a:gd name="connsiteY69" fmla="*/ 395402 h 1469632"/>
              <a:gd name="connsiteX70" fmla="*/ 565685 w 653067"/>
              <a:gd name="connsiteY70" fmla="*/ 284778 h 1469632"/>
              <a:gd name="connsiteX71" fmla="*/ 627720 w 653067"/>
              <a:gd name="connsiteY71" fmla="*/ 128623 h 1469632"/>
              <a:gd name="connsiteX72" fmla="*/ 629712 w 653067"/>
              <a:gd name="connsiteY72" fmla="*/ 97748 h 1469632"/>
              <a:gd name="connsiteX73" fmla="*/ 617476 w 653067"/>
              <a:gd name="connsiteY73" fmla="*/ 121011 h 1469632"/>
              <a:gd name="connsiteX74" fmla="*/ 530043 w 653067"/>
              <a:gd name="connsiteY74" fmla="*/ 310815 h 1469632"/>
              <a:gd name="connsiteX75" fmla="*/ 596062 w 653067"/>
              <a:gd name="connsiteY75" fmla="*/ 72279 h 1469632"/>
              <a:gd name="connsiteX76" fmla="*/ 585035 w 653067"/>
              <a:gd name="connsiteY76" fmla="*/ 36709 h 1469632"/>
              <a:gd name="connsiteX77" fmla="*/ 581976 w 653067"/>
              <a:gd name="connsiteY77" fmla="*/ 69789 h 1469632"/>
              <a:gd name="connsiteX78" fmla="*/ 523854 w 653067"/>
              <a:gd name="connsiteY78" fmla="*/ 288548 h 1469632"/>
              <a:gd name="connsiteX79" fmla="*/ 527838 w 653067"/>
              <a:gd name="connsiteY79" fmla="*/ 247571 h 1469632"/>
              <a:gd name="connsiteX80" fmla="*/ 558002 w 653067"/>
              <a:gd name="connsiteY80" fmla="*/ 29595 h 1469632"/>
              <a:gd name="connsiteX81" fmla="*/ 556650 w 653067"/>
              <a:gd name="connsiteY81" fmla="*/ 0 h 1469632"/>
              <a:gd name="connsiteX82" fmla="*/ 541639 w 653067"/>
              <a:gd name="connsiteY82" fmla="*/ 46882 h 1469632"/>
              <a:gd name="connsiteX83" fmla="*/ 527696 w 653067"/>
              <a:gd name="connsiteY83" fmla="*/ 200618 h 1469632"/>
              <a:gd name="connsiteX84" fmla="*/ 520012 w 653067"/>
              <a:gd name="connsiteY84" fmla="*/ 54708 h 1469632"/>
              <a:gd name="connsiteX85" fmla="*/ 514890 w 653067"/>
              <a:gd name="connsiteY85" fmla="*/ 9462 h 1469632"/>
              <a:gd name="connsiteX86" fmla="*/ 506496 w 653067"/>
              <a:gd name="connsiteY86" fmla="*/ 53925 h 1469632"/>
              <a:gd name="connsiteX87" fmla="*/ 516598 w 653067"/>
              <a:gd name="connsiteY87" fmla="*/ 206523 h 1469632"/>
              <a:gd name="connsiteX88" fmla="*/ 495113 w 653067"/>
              <a:gd name="connsiteY88" fmla="*/ 391276 h 1469632"/>
              <a:gd name="connsiteX89" fmla="*/ 469787 w 653067"/>
              <a:gd name="connsiteY89" fmla="*/ 170810 h 1469632"/>
              <a:gd name="connsiteX90" fmla="*/ 459542 w 653067"/>
              <a:gd name="connsiteY90" fmla="*/ 101092 h 1469632"/>
              <a:gd name="connsiteX91" fmla="*/ 454207 w 653067"/>
              <a:gd name="connsiteY91" fmla="*/ 133105 h 1469632"/>
              <a:gd name="connsiteX92" fmla="*/ 467724 w 653067"/>
              <a:gd name="connsiteY92" fmla="*/ 243018 h 1469632"/>
              <a:gd name="connsiteX93" fmla="*/ 480458 w 653067"/>
              <a:gd name="connsiteY93" fmla="*/ 387150 h 1469632"/>
              <a:gd name="connsiteX94" fmla="*/ 495398 w 653067"/>
              <a:gd name="connsiteY94" fmla="*/ 423147 h 1469632"/>
              <a:gd name="connsiteX95" fmla="*/ 496536 w 653067"/>
              <a:gd name="connsiteY95" fmla="*/ 488597 h 1469632"/>
              <a:gd name="connsiteX96" fmla="*/ 443820 w 653067"/>
              <a:gd name="connsiteY96" fmla="*/ 291252 h 1469632"/>
              <a:gd name="connsiteX97" fmla="*/ 428738 w 653067"/>
              <a:gd name="connsiteY97" fmla="*/ 228932 h 1469632"/>
              <a:gd name="connsiteX98" fmla="*/ 408250 w 653067"/>
              <a:gd name="connsiteY98" fmla="*/ 172375 h 1469632"/>
              <a:gd name="connsiteX99" fmla="*/ 407325 w 653067"/>
              <a:gd name="connsiteY99" fmla="*/ 200974 h 1469632"/>
              <a:gd name="connsiteX100" fmla="*/ 432296 w 653067"/>
              <a:gd name="connsiteY100" fmla="*/ 301069 h 1469632"/>
              <a:gd name="connsiteX101" fmla="*/ 463740 w 653067"/>
              <a:gd name="connsiteY101" fmla="*/ 455303 h 1469632"/>
              <a:gd name="connsiteX102" fmla="*/ 500733 w 653067"/>
              <a:gd name="connsiteY102" fmla="*/ 520966 h 1469632"/>
              <a:gd name="connsiteX103" fmla="*/ 502441 w 653067"/>
              <a:gd name="connsiteY103" fmla="*/ 629528 h 1469632"/>
              <a:gd name="connsiteX104" fmla="*/ 447662 w 653067"/>
              <a:gd name="connsiteY104" fmla="*/ 504461 h 1469632"/>
              <a:gd name="connsiteX105" fmla="*/ 439979 w 653067"/>
              <a:gd name="connsiteY105" fmla="*/ 467682 h 1469632"/>
              <a:gd name="connsiteX106" fmla="*/ 434786 w 653067"/>
              <a:gd name="connsiteY106" fmla="*/ 505315 h 1469632"/>
              <a:gd name="connsiteX107" fmla="*/ 500378 w 653067"/>
              <a:gd name="connsiteY107" fmla="*/ 660332 h 1469632"/>
              <a:gd name="connsiteX108" fmla="*/ 493690 w 653067"/>
              <a:gd name="connsiteY108" fmla="*/ 704155 h 1469632"/>
              <a:gd name="connsiteX109" fmla="*/ 464096 w 653067"/>
              <a:gd name="connsiteY109" fmla="*/ 835339 h 1469632"/>
              <a:gd name="connsiteX110" fmla="*/ 464522 w 653067"/>
              <a:gd name="connsiteY110" fmla="*/ 831426 h 1469632"/>
              <a:gd name="connsiteX111" fmla="*/ 435853 w 653067"/>
              <a:gd name="connsiteY111" fmla="*/ 632871 h 1469632"/>
              <a:gd name="connsiteX112" fmla="*/ 427600 w 653067"/>
              <a:gd name="connsiteY112" fmla="*/ 573753 h 1469632"/>
              <a:gd name="connsiteX113" fmla="*/ 421624 w 653067"/>
              <a:gd name="connsiteY113" fmla="*/ 624832 h 1469632"/>
              <a:gd name="connsiteX114" fmla="*/ 449725 w 653067"/>
              <a:gd name="connsiteY114" fmla="*/ 800977 h 1469632"/>
              <a:gd name="connsiteX115" fmla="*/ 400353 w 653067"/>
              <a:gd name="connsiteY115" fmla="*/ 711553 h 1469632"/>
              <a:gd name="connsiteX116" fmla="*/ 402772 w 653067"/>
              <a:gd name="connsiteY116" fmla="*/ 676765 h 1469632"/>
              <a:gd name="connsiteX117" fmla="*/ 400495 w 653067"/>
              <a:gd name="connsiteY117" fmla="*/ 566568 h 1469632"/>
              <a:gd name="connsiteX118" fmla="*/ 411807 w 653067"/>
              <a:gd name="connsiteY118" fmla="*/ 462702 h 1469632"/>
              <a:gd name="connsiteX119" fmla="*/ 411522 w 653067"/>
              <a:gd name="connsiteY119" fmla="*/ 430759 h 1469632"/>
              <a:gd name="connsiteX120" fmla="*/ 395729 w 653067"/>
              <a:gd name="connsiteY120" fmla="*/ 491087 h 1469632"/>
              <a:gd name="connsiteX121" fmla="*/ 386409 w 653067"/>
              <a:gd name="connsiteY121" fmla="*/ 693981 h 1469632"/>
              <a:gd name="connsiteX122" fmla="*/ 355463 w 653067"/>
              <a:gd name="connsiteY122" fmla="*/ 644965 h 1469632"/>
              <a:gd name="connsiteX123" fmla="*/ 356459 w 653067"/>
              <a:gd name="connsiteY123" fmla="*/ 595664 h 1469632"/>
              <a:gd name="connsiteX124" fmla="*/ 359091 w 653067"/>
              <a:gd name="connsiteY124" fmla="*/ 545794 h 1469632"/>
              <a:gd name="connsiteX125" fmla="*/ 398361 w 653067"/>
              <a:gd name="connsiteY125" fmla="*/ 311313 h 1469632"/>
              <a:gd name="connsiteX126" fmla="*/ 383137 w 653067"/>
              <a:gd name="connsiteY126" fmla="*/ 264147 h 1469632"/>
              <a:gd name="connsiteX127" fmla="*/ 385485 w 653067"/>
              <a:gd name="connsiteY127" fmla="*/ 312238 h 1469632"/>
              <a:gd name="connsiteX128" fmla="*/ 365423 w 653067"/>
              <a:gd name="connsiteY128" fmla="*/ 443778 h 1469632"/>
              <a:gd name="connsiteX129" fmla="*/ 341519 w 653067"/>
              <a:gd name="connsiteY129" fmla="*/ 621844 h 1469632"/>
              <a:gd name="connsiteX130" fmla="*/ 317260 w 653067"/>
              <a:gd name="connsiteY130" fmla="*/ 508232 h 1469632"/>
              <a:gd name="connsiteX131" fmla="*/ 335828 w 653067"/>
              <a:gd name="connsiteY131" fmla="*/ 362179 h 1469632"/>
              <a:gd name="connsiteX132" fmla="*/ 331062 w 653067"/>
              <a:gd name="connsiteY132" fmla="*/ 286699 h 1469632"/>
              <a:gd name="connsiteX133" fmla="*/ 322881 w 653067"/>
              <a:gd name="connsiteY133" fmla="*/ 316009 h 1469632"/>
              <a:gd name="connsiteX134" fmla="*/ 324944 w 653067"/>
              <a:gd name="connsiteY134" fmla="*/ 352931 h 1469632"/>
              <a:gd name="connsiteX135" fmla="*/ 298408 w 653067"/>
              <a:gd name="connsiteY135" fmla="*/ 560236 h 1469632"/>
              <a:gd name="connsiteX136" fmla="*/ 284607 w 653067"/>
              <a:gd name="connsiteY136" fmla="*/ 459856 h 1469632"/>
              <a:gd name="connsiteX137" fmla="*/ 294993 w 653067"/>
              <a:gd name="connsiteY137" fmla="*/ 384589 h 1469632"/>
              <a:gd name="connsiteX138" fmla="*/ 294637 w 653067"/>
              <a:gd name="connsiteY138" fmla="*/ 264218 h 1469632"/>
              <a:gd name="connsiteX139" fmla="*/ 284678 w 653067"/>
              <a:gd name="connsiteY139" fmla="*/ 226442 h 1469632"/>
              <a:gd name="connsiteX140" fmla="*/ 281619 w 653067"/>
              <a:gd name="connsiteY140" fmla="*/ 259523 h 1469632"/>
              <a:gd name="connsiteX141" fmla="*/ 284891 w 653067"/>
              <a:gd name="connsiteY141" fmla="*/ 299717 h 1469632"/>
              <a:gd name="connsiteX142" fmla="*/ 266537 w 653067"/>
              <a:gd name="connsiteY142" fmla="*/ 519116 h 1469632"/>
              <a:gd name="connsiteX143" fmla="*/ 229259 w 653067"/>
              <a:gd name="connsiteY143" fmla="*/ 462986 h 1469632"/>
              <a:gd name="connsiteX144" fmla="*/ 248111 w 653067"/>
              <a:gd name="connsiteY144" fmla="*/ 328103 h 1469632"/>
              <a:gd name="connsiteX145" fmla="*/ 235235 w 653067"/>
              <a:gd name="connsiteY145" fmla="*/ 178422 h 1469632"/>
              <a:gd name="connsiteX146" fmla="*/ 238934 w 653067"/>
              <a:gd name="connsiteY146" fmla="*/ 146978 h 1469632"/>
              <a:gd name="connsiteX147" fmla="*/ 224065 w 653067"/>
              <a:gd name="connsiteY147" fmla="*/ 178706 h 1469632"/>
              <a:gd name="connsiteX148" fmla="*/ 219868 w 653067"/>
              <a:gd name="connsiteY148" fmla="*/ 447549 h 1469632"/>
              <a:gd name="connsiteX149" fmla="*/ 212043 w 653067"/>
              <a:gd name="connsiteY149" fmla="*/ 384518 h 1469632"/>
              <a:gd name="connsiteX150" fmla="*/ 191341 w 653067"/>
              <a:gd name="connsiteY150" fmla="*/ 254614 h 1469632"/>
              <a:gd name="connsiteX151" fmla="*/ 172844 w 653067"/>
              <a:gd name="connsiteY151" fmla="*/ 125777 h 1469632"/>
              <a:gd name="connsiteX152" fmla="*/ 165161 w 653067"/>
              <a:gd name="connsiteY152" fmla="*/ 88998 h 1469632"/>
              <a:gd name="connsiteX153" fmla="*/ 159256 w 653067"/>
              <a:gd name="connsiteY153" fmla="*/ 119375 h 1469632"/>
              <a:gd name="connsiteX154" fmla="*/ 161959 w 653067"/>
              <a:gd name="connsiteY154" fmla="*/ 157933 h 1469632"/>
              <a:gd name="connsiteX155" fmla="*/ 196178 w 653067"/>
              <a:gd name="connsiteY155" fmla="*/ 397750 h 1469632"/>
              <a:gd name="connsiteX156" fmla="*/ 108746 w 653067"/>
              <a:gd name="connsiteY156" fmla="*/ 115035 h 1469632"/>
              <a:gd name="connsiteX157" fmla="*/ 98501 w 653067"/>
              <a:gd name="connsiteY157" fmla="*/ 86792 h 1469632"/>
              <a:gd name="connsiteX158" fmla="*/ 94873 w 653067"/>
              <a:gd name="connsiteY158" fmla="*/ 118237 h 1469632"/>
              <a:gd name="connsiteX159" fmla="*/ 181096 w 653067"/>
              <a:gd name="connsiteY159" fmla="*/ 397608 h 1469632"/>
              <a:gd name="connsiteX160" fmla="*/ 54110 w 653067"/>
              <a:gd name="connsiteY160" fmla="*/ 187599 h 1469632"/>
              <a:gd name="connsiteX161" fmla="*/ 42513 w 653067"/>
              <a:gd name="connsiteY161" fmla="*/ 150392 h 1469632"/>
              <a:gd name="connsiteX162" fmla="*/ 42015 w 653067"/>
              <a:gd name="connsiteY162" fmla="*/ 195780 h 1469632"/>
              <a:gd name="connsiteX163" fmla="*/ 151857 w 653067"/>
              <a:gd name="connsiteY163" fmla="*/ 395046 h 1469632"/>
              <a:gd name="connsiteX164" fmla="*/ 189918 w 653067"/>
              <a:gd name="connsiteY164" fmla="*/ 417029 h 1469632"/>
              <a:gd name="connsiteX165" fmla="*/ 215244 w 653067"/>
              <a:gd name="connsiteY165" fmla="*/ 466187 h 1469632"/>
              <a:gd name="connsiteX166" fmla="*/ 241495 w 653067"/>
              <a:gd name="connsiteY166" fmla="*/ 507520 h 1469632"/>
              <a:gd name="connsiteX167" fmla="*/ 64425 w 653067"/>
              <a:gd name="connsiteY167" fmla="*/ 372139 h 1469632"/>
              <a:gd name="connsiteX168" fmla="*/ 16689 w 653067"/>
              <a:gd name="connsiteY168" fmla="*/ 302848 h 1469632"/>
              <a:gd name="connsiteX169" fmla="*/ 3884 w 653067"/>
              <a:gd name="connsiteY169" fmla="*/ 282999 h 1469632"/>
              <a:gd name="connsiteX170" fmla="*/ 11567 w 653067"/>
              <a:gd name="connsiteY170" fmla="*/ 319779 h 1469632"/>
              <a:gd name="connsiteX171" fmla="*/ 35897 w 653067"/>
              <a:gd name="connsiteY171" fmla="*/ 350512 h 1469632"/>
              <a:gd name="connsiteX172" fmla="*/ 255439 w 653067"/>
              <a:gd name="connsiteY172" fmla="*/ 525092 h 1469632"/>
              <a:gd name="connsiteX173" fmla="*/ 302392 w 653067"/>
              <a:gd name="connsiteY173" fmla="*/ 587127 h 1469632"/>
              <a:gd name="connsiteX174" fmla="*/ 87190 w 653067"/>
              <a:gd name="connsiteY174" fmla="*/ 491941 h 1469632"/>
              <a:gd name="connsiteX175" fmla="*/ 58165 w 653067"/>
              <a:gd name="connsiteY175" fmla="*/ 474226 h 1469632"/>
              <a:gd name="connsiteX176" fmla="*/ 109813 w 653067"/>
              <a:gd name="connsiteY176" fmla="*/ 523243 h 1469632"/>
              <a:gd name="connsiteX177" fmla="*/ 174053 w 653067"/>
              <a:gd name="connsiteY177" fmla="*/ 560165 h 1469632"/>
              <a:gd name="connsiteX178" fmla="*/ 315268 w 653067"/>
              <a:gd name="connsiteY178" fmla="*/ 606905 h 1469632"/>
              <a:gd name="connsiteX179" fmla="*/ 349701 w 653067"/>
              <a:gd name="connsiteY179" fmla="*/ 660332 h 1469632"/>
              <a:gd name="connsiteX180" fmla="*/ 152853 w 653067"/>
              <a:gd name="connsiteY180" fmla="*/ 605553 h 1469632"/>
              <a:gd name="connsiteX181" fmla="*/ 126246 w 653067"/>
              <a:gd name="connsiteY181" fmla="*/ 594526 h 1469632"/>
              <a:gd name="connsiteX182" fmla="*/ 145312 w 653067"/>
              <a:gd name="connsiteY182" fmla="*/ 615868 h 1469632"/>
              <a:gd name="connsiteX183" fmla="*/ 361937 w 653067"/>
              <a:gd name="connsiteY183" fmla="*/ 678544 h 1469632"/>
              <a:gd name="connsiteX184" fmla="*/ 396369 w 653067"/>
              <a:gd name="connsiteY184" fmla="*/ 731971 h 1469632"/>
              <a:gd name="connsiteX185" fmla="*/ 252593 w 653067"/>
              <a:gd name="connsiteY185" fmla="*/ 693697 h 1469632"/>
              <a:gd name="connsiteX186" fmla="*/ 206778 w 653067"/>
              <a:gd name="connsiteY186" fmla="*/ 676410 h 1469632"/>
              <a:gd name="connsiteX187" fmla="*/ 251170 w 653067"/>
              <a:gd name="connsiteY187" fmla="*/ 705506 h 1469632"/>
              <a:gd name="connsiteX188" fmla="*/ 305878 w 653067"/>
              <a:gd name="connsiteY188" fmla="*/ 721442 h 1469632"/>
              <a:gd name="connsiteX189" fmla="*/ 433861 w 653067"/>
              <a:gd name="connsiteY189" fmla="*/ 799270 h 1469632"/>
              <a:gd name="connsiteX190" fmla="*/ 213039 w 653067"/>
              <a:gd name="connsiteY190" fmla="*/ 745701 h 1469632"/>
              <a:gd name="connsiteX191" fmla="*/ 181452 w 653067"/>
              <a:gd name="connsiteY191" fmla="*/ 736453 h 1469632"/>
              <a:gd name="connsiteX192" fmla="*/ 225915 w 653067"/>
              <a:gd name="connsiteY192" fmla="*/ 765549 h 1469632"/>
              <a:gd name="connsiteX193" fmla="*/ 403697 w 653067"/>
              <a:gd name="connsiteY193" fmla="*/ 798985 h 1469632"/>
              <a:gd name="connsiteX194" fmla="*/ 442397 w 653067"/>
              <a:gd name="connsiteY194" fmla="*/ 822604 h 1469632"/>
              <a:gd name="connsiteX195" fmla="*/ 449583 w 653067"/>
              <a:gd name="connsiteY195" fmla="*/ 883999 h 1469632"/>
              <a:gd name="connsiteX196" fmla="*/ 401420 w 653067"/>
              <a:gd name="connsiteY196" fmla="*/ 839323 h 1469632"/>
              <a:gd name="connsiteX197" fmla="*/ 342160 w 653067"/>
              <a:gd name="connsiteY197" fmla="*/ 821253 h 1469632"/>
              <a:gd name="connsiteX198" fmla="*/ 368909 w 653067"/>
              <a:gd name="connsiteY198" fmla="*/ 837900 h 1469632"/>
              <a:gd name="connsiteX199" fmla="*/ 449583 w 653067"/>
              <a:gd name="connsiteY199" fmla="*/ 904630 h 1469632"/>
              <a:gd name="connsiteX200" fmla="*/ 437560 w 653067"/>
              <a:gd name="connsiteY200" fmla="*/ 959836 h 1469632"/>
              <a:gd name="connsiteX201" fmla="*/ 328785 w 653067"/>
              <a:gd name="connsiteY201" fmla="*/ 846792 h 1469632"/>
              <a:gd name="connsiteX202" fmla="*/ 283255 w 653067"/>
              <a:gd name="connsiteY202" fmla="*/ 840674 h 1469632"/>
              <a:gd name="connsiteX203" fmla="*/ 325086 w 653067"/>
              <a:gd name="connsiteY203" fmla="*/ 857535 h 1469632"/>
              <a:gd name="connsiteX204" fmla="*/ 433647 w 653067"/>
              <a:gd name="connsiteY204" fmla="*/ 985731 h 1469632"/>
              <a:gd name="connsiteX205" fmla="*/ 419988 w 653067"/>
              <a:gd name="connsiteY205" fmla="*/ 1041505 h 1469632"/>
              <a:gd name="connsiteX206" fmla="*/ 336682 w 653067"/>
              <a:gd name="connsiteY206" fmla="*/ 915443 h 1469632"/>
              <a:gd name="connsiteX207" fmla="*/ 302819 w 653067"/>
              <a:gd name="connsiteY207" fmla="*/ 884426 h 1469632"/>
              <a:gd name="connsiteX208" fmla="*/ 352333 w 653067"/>
              <a:gd name="connsiteY208" fmla="*/ 958697 h 1469632"/>
              <a:gd name="connsiteX209" fmla="*/ 416502 w 653067"/>
              <a:gd name="connsiteY209" fmla="*/ 1057797 h 1469632"/>
              <a:gd name="connsiteX210" fmla="*/ 392812 w 653067"/>
              <a:gd name="connsiteY210" fmla="*/ 1137902 h 1469632"/>
              <a:gd name="connsiteX211" fmla="*/ 361012 w 653067"/>
              <a:gd name="connsiteY211" fmla="*/ 1034605 h 1469632"/>
              <a:gd name="connsiteX212" fmla="*/ 336397 w 653067"/>
              <a:gd name="connsiteY212" fmla="*/ 992703 h 1469632"/>
              <a:gd name="connsiteX213" fmla="*/ 307514 w 653067"/>
              <a:gd name="connsiteY213" fmla="*/ 959836 h 1469632"/>
              <a:gd name="connsiteX214" fmla="*/ 327149 w 653067"/>
              <a:gd name="connsiteY214" fmla="*/ 1003587 h 1469632"/>
              <a:gd name="connsiteX215" fmla="*/ 353542 w 653067"/>
              <a:gd name="connsiteY215" fmla="*/ 1050469 h 1469632"/>
              <a:gd name="connsiteX216" fmla="*/ 389896 w 653067"/>
              <a:gd name="connsiteY216" fmla="*/ 1155900 h 1469632"/>
              <a:gd name="connsiteX217" fmla="*/ 373177 w 653067"/>
              <a:gd name="connsiteY217" fmla="*/ 1224053 h 1469632"/>
              <a:gd name="connsiteX218" fmla="*/ 320604 w 653067"/>
              <a:gd name="connsiteY218" fmla="*/ 1052959 h 1469632"/>
              <a:gd name="connsiteX219" fmla="*/ 302463 w 653067"/>
              <a:gd name="connsiteY219" fmla="*/ 1023791 h 1469632"/>
              <a:gd name="connsiteX220" fmla="*/ 318470 w 653067"/>
              <a:gd name="connsiteY220" fmla="*/ 1078214 h 1469632"/>
              <a:gd name="connsiteX221" fmla="*/ 369976 w 653067"/>
              <a:gd name="connsiteY221" fmla="*/ 1251514 h 1469632"/>
              <a:gd name="connsiteX222" fmla="*/ 361795 w 653067"/>
              <a:gd name="connsiteY222" fmla="*/ 1301526 h 1469632"/>
              <a:gd name="connsiteX223" fmla="*/ 294709 w 653067"/>
              <a:gd name="connsiteY223" fmla="*/ 1111224 h 1469632"/>
              <a:gd name="connsiteX224" fmla="*/ 270734 w 653067"/>
              <a:gd name="connsiteY224" fmla="*/ 1070958 h 1469632"/>
              <a:gd name="connsiteX225" fmla="*/ 313063 w 653067"/>
              <a:gd name="connsiteY225" fmla="*/ 1193036 h 1469632"/>
              <a:gd name="connsiteX226" fmla="*/ 359661 w 653067"/>
              <a:gd name="connsiteY226" fmla="*/ 1326710 h 1469632"/>
              <a:gd name="connsiteX227" fmla="*/ 352333 w 653067"/>
              <a:gd name="connsiteY227" fmla="*/ 1368897 h 1469632"/>
              <a:gd name="connsiteX228" fmla="*/ 278560 w 653067"/>
              <a:gd name="connsiteY228" fmla="*/ 1222488 h 1469632"/>
              <a:gd name="connsiteX229" fmla="*/ 262268 w 653067"/>
              <a:gd name="connsiteY229" fmla="*/ 1198300 h 1469632"/>
              <a:gd name="connsiteX230" fmla="*/ 288092 w 653067"/>
              <a:gd name="connsiteY230" fmla="*/ 1264248 h 1469632"/>
              <a:gd name="connsiteX231" fmla="*/ 350127 w 653067"/>
              <a:gd name="connsiteY231" fmla="*/ 1388603 h 1469632"/>
              <a:gd name="connsiteX232" fmla="*/ 344507 w 653067"/>
              <a:gd name="connsiteY232" fmla="*/ 1430149 h 1469632"/>
              <a:gd name="connsiteX233" fmla="*/ 355036 w 653067"/>
              <a:gd name="connsiteY233" fmla="*/ 1469633 h 1469632"/>
              <a:gd name="connsiteX234" fmla="*/ 362862 w 653067"/>
              <a:gd name="connsiteY234" fmla="*/ 1402831 h 1469632"/>
              <a:gd name="connsiteX235" fmla="*/ 524779 w 653067"/>
              <a:gd name="connsiteY235" fmla="*/ 1257561 h 1469632"/>
              <a:gd name="connsiteX236" fmla="*/ 549465 w 653067"/>
              <a:gd name="connsiteY236" fmla="*/ 1237357 h 1469632"/>
              <a:gd name="connsiteX237" fmla="*/ 521649 w 653067"/>
              <a:gd name="connsiteY237" fmla="*/ 1243688 h 1469632"/>
              <a:gd name="connsiteX238" fmla="*/ 364142 w 653067"/>
              <a:gd name="connsiteY238" fmla="*/ 1385473 h 1469632"/>
              <a:gd name="connsiteX239" fmla="*/ 374031 w 653067"/>
              <a:gd name="connsiteY239" fmla="*/ 1334820 h 146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653067" h="1469632">
                <a:moveTo>
                  <a:pt x="373818" y="1335247"/>
                </a:moveTo>
                <a:cubicBezTo>
                  <a:pt x="383422" y="1321872"/>
                  <a:pt x="408463" y="1311201"/>
                  <a:pt x="422691" y="1298681"/>
                </a:cubicBezTo>
                <a:cubicBezTo>
                  <a:pt x="460325" y="1265600"/>
                  <a:pt x="483375" y="1224551"/>
                  <a:pt x="518518" y="1194317"/>
                </a:cubicBezTo>
                <a:cubicBezTo>
                  <a:pt x="524850" y="1188910"/>
                  <a:pt x="538794" y="1184357"/>
                  <a:pt x="537015" y="1172547"/>
                </a:cubicBezTo>
                <a:cubicBezTo>
                  <a:pt x="528265" y="1165647"/>
                  <a:pt x="519088" y="1176673"/>
                  <a:pt x="513752" y="1181013"/>
                </a:cubicBezTo>
                <a:cubicBezTo>
                  <a:pt x="460539" y="1223271"/>
                  <a:pt x="439765" y="1284595"/>
                  <a:pt x="373462" y="1318458"/>
                </a:cubicBezTo>
                <a:cubicBezTo>
                  <a:pt x="375098" y="1304941"/>
                  <a:pt x="376948" y="1291495"/>
                  <a:pt x="379722" y="1278548"/>
                </a:cubicBezTo>
                <a:cubicBezTo>
                  <a:pt x="447306" y="1238922"/>
                  <a:pt x="476616" y="1169844"/>
                  <a:pt x="527482" y="1125239"/>
                </a:cubicBezTo>
                <a:cubicBezTo>
                  <a:pt x="534098" y="1119405"/>
                  <a:pt x="550888" y="1114994"/>
                  <a:pt x="546975" y="1101193"/>
                </a:cubicBezTo>
                <a:cubicBezTo>
                  <a:pt x="526415" y="1102900"/>
                  <a:pt x="512898" y="1121610"/>
                  <a:pt x="500804" y="1134843"/>
                </a:cubicBezTo>
                <a:cubicBezTo>
                  <a:pt x="462104" y="1177243"/>
                  <a:pt x="431655" y="1228180"/>
                  <a:pt x="381999" y="1258842"/>
                </a:cubicBezTo>
                <a:cubicBezTo>
                  <a:pt x="389397" y="1240203"/>
                  <a:pt x="383635" y="1214876"/>
                  <a:pt x="395515" y="1197447"/>
                </a:cubicBezTo>
                <a:cubicBezTo>
                  <a:pt x="404053" y="1184926"/>
                  <a:pt x="423972" y="1174255"/>
                  <a:pt x="437133" y="1161663"/>
                </a:cubicBezTo>
                <a:cubicBezTo>
                  <a:pt x="463242" y="1136692"/>
                  <a:pt x="483019" y="1107596"/>
                  <a:pt x="506780" y="1083692"/>
                </a:cubicBezTo>
                <a:cubicBezTo>
                  <a:pt x="519515" y="1070887"/>
                  <a:pt x="540501" y="1062492"/>
                  <a:pt x="545552" y="1045134"/>
                </a:cubicBezTo>
                <a:cubicBezTo>
                  <a:pt x="527625" y="1041790"/>
                  <a:pt x="514535" y="1059433"/>
                  <a:pt x="503650" y="1069748"/>
                </a:cubicBezTo>
                <a:cubicBezTo>
                  <a:pt x="467012" y="1104323"/>
                  <a:pt x="441117" y="1150422"/>
                  <a:pt x="398930" y="1175464"/>
                </a:cubicBezTo>
                <a:cubicBezTo>
                  <a:pt x="404764" y="1153766"/>
                  <a:pt x="408890" y="1131357"/>
                  <a:pt x="416858" y="1110584"/>
                </a:cubicBezTo>
                <a:cubicBezTo>
                  <a:pt x="465518" y="1074800"/>
                  <a:pt x="503294" y="1026708"/>
                  <a:pt x="563978" y="997042"/>
                </a:cubicBezTo>
                <a:cubicBezTo>
                  <a:pt x="570309" y="993983"/>
                  <a:pt x="588379" y="993912"/>
                  <a:pt x="584253" y="980253"/>
                </a:cubicBezTo>
                <a:cubicBezTo>
                  <a:pt x="506638" y="995548"/>
                  <a:pt x="470285" y="1054026"/>
                  <a:pt x="421411" y="1091945"/>
                </a:cubicBezTo>
                <a:cubicBezTo>
                  <a:pt x="432153" y="1069464"/>
                  <a:pt x="426035" y="1042003"/>
                  <a:pt x="440832" y="1020875"/>
                </a:cubicBezTo>
                <a:cubicBezTo>
                  <a:pt x="451717" y="1005437"/>
                  <a:pt x="477541" y="998252"/>
                  <a:pt x="499808" y="986300"/>
                </a:cubicBezTo>
                <a:cubicBezTo>
                  <a:pt x="551884" y="958341"/>
                  <a:pt x="593786" y="921135"/>
                  <a:pt x="632202" y="889335"/>
                </a:cubicBezTo>
                <a:cubicBezTo>
                  <a:pt x="638747" y="883928"/>
                  <a:pt x="653118" y="877098"/>
                  <a:pt x="650058" y="865929"/>
                </a:cubicBezTo>
                <a:cubicBezTo>
                  <a:pt x="640952" y="859171"/>
                  <a:pt x="632842" y="871549"/>
                  <a:pt x="627364" y="876031"/>
                </a:cubicBezTo>
                <a:cubicBezTo>
                  <a:pt x="573866" y="920068"/>
                  <a:pt x="516740" y="966096"/>
                  <a:pt x="444745" y="1000599"/>
                </a:cubicBezTo>
                <a:cubicBezTo>
                  <a:pt x="448018" y="988292"/>
                  <a:pt x="447804" y="974348"/>
                  <a:pt x="453851" y="963393"/>
                </a:cubicBezTo>
                <a:cubicBezTo>
                  <a:pt x="521364" y="912811"/>
                  <a:pt x="574720" y="851345"/>
                  <a:pt x="630352" y="795855"/>
                </a:cubicBezTo>
                <a:cubicBezTo>
                  <a:pt x="637324" y="788955"/>
                  <a:pt x="650770" y="781058"/>
                  <a:pt x="648707" y="768537"/>
                </a:cubicBezTo>
                <a:cubicBezTo>
                  <a:pt x="627934" y="773588"/>
                  <a:pt x="612638" y="792654"/>
                  <a:pt x="598766" y="807309"/>
                </a:cubicBezTo>
                <a:cubicBezTo>
                  <a:pt x="554801" y="853835"/>
                  <a:pt x="512187" y="903848"/>
                  <a:pt x="456199" y="943686"/>
                </a:cubicBezTo>
                <a:cubicBezTo>
                  <a:pt x="453851" y="915159"/>
                  <a:pt x="469147" y="902994"/>
                  <a:pt x="489351" y="884639"/>
                </a:cubicBezTo>
                <a:cubicBezTo>
                  <a:pt x="515958" y="860451"/>
                  <a:pt x="534027" y="838753"/>
                  <a:pt x="552951" y="810724"/>
                </a:cubicBezTo>
                <a:cubicBezTo>
                  <a:pt x="572088" y="782338"/>
                  <a:pt x="582972" y="755234"/>
                  <a:pt x="598410" y="728342"/>
                </a:cubicBezTo>
                <a:cubicBezTo>
                  <a:pt x="603461" y="719592"/>
                  <a:pt x="616622" y="711767"/>
                  <a:pt x="612211" y="698890"/>
                </a:cubicBezTo>
                <a:cubicBezTo>
                  <a:pt x="592292" y="705079"/>
                  <a:pt x="584039" y="727844"/>
                  <a:pt x="575858" y="744065"/>
                </a:cubicBezTo>
                <a:cubicBezTo>
                  <a:pt x="548896" y="797705"/>
                  <a:pt x="519088" y="847362"/>
                  <a:pt x="465945" y="887485"/>
                </a:cubicBezTo>
                <a:cubicBezTo>
                  <a:pt x="468506" y="878094"/>
                  <a:pt x="470427" y="868419"/>
                  <a:pt x="472490" y="858744"/>
                </a:cubicBezTo>
                <a:cubicBezTo>
                  <a:pt x="531039" y="806313"/>
                  <a:pt x="545410" y="726777"/>
                  <a:pt x="595280" y="673066"/>
                </a:cubicBezTo>
                <a:cubicBezTo>
                  <a:pt x="602038" y="665809"/>
                  <a:pt x="614772" y="659763"/>
                  <a:pt x="615911" y="646744"/>
                </a:cubicBezTo>
                <a:cubicBezTo>
                  <a:pt x="605097" y="640341"/>
                  <a:pt x="595422" y="652719"/>
                  <a:pt x="589873" y="658055"/>
                </a:cubicBezTo>
                <a:cubicBezTo>
                  <a:pt x="539790" y="706289"/>
                  <a:pt x="528051" y="785540"/>
                  <a:pt x="480102" y="827727"/>
                </a:cubicBezTo>
                <a:cubicBezTo>
                  <a:pt x="485651" y="803112"/>
                  <a:pt x="491912" y="778924"/>
                  <a:pt x="496678" y="753953"/>
                </a:cubicBezTo>
                <a:cubicBezTo>
                  <a:pt x="545908" y="709632"/>
                  <a:pt x="563053" y="641052"/>
                  <a:pt x="613563" y="598652"/>
                </a:cubicBezTo>
                <a:cubicBezTo>
                  <a:pt x="620037" y="593246"/>
                  <a:pt x="635688" y="590827"/>
                  <a:pt x="632060" y="576883"/>
                </a:cubicBezTo>
                <a:cubicBezTo>
                  <a:pt x="597343" y="586131"/>
                  <a:pt x="577068" y="618287"/>
                  <a:pt x="558784" y="644823"/>
                </a:cubicBezTo>
                <a:cubicBezTo>
                  <a:pt x="539505" y="672781"/>
                  <a:pt x="525277" y="704368"/>
                  <a:pt x="503223" y="725212"/>
                </a:cubicBezTo>
                <a:cubicBezTo>
                  <a:pt x="505073" y="710415"/>
                  <a:pt x="509981" y="697040"/>
                  <a:pt x="509910" y="681389"/>
                </a:cubicBezTo>
                <a:cubicBezTo>
                  <a:pt x="532889" y="618358"/>
                  <a:pt x="590513" y="569342"/>
                  <a:pt x="628147" y="514279"/>
                </a:cubicBezTo>
                <a:cubicBezTo>
                  <a:pt x="639458" y="497774"/>
                  <a:pt x="659236" y="473657"/>
                  <a:pt x="651197" y="453240"/>
                </a:cubicBezTo>
                <a:cubicBezTo>
                  <a:pt x="636470" y="465974"/>
                  <a:pt x="632060" y="485609"/>
                  <a:pt x="621673" y="501616"/>
                </a:cubicBezTo>
                <a:cubicBezTo>
                  <a:pt x="589873" y="550419"/>
                  <a:pt x="539790" y="591894"/>
                  <a:pt x="515530" y="639843"/>
                </a:cubicBezTo>
                <a:cubicBezTo>
                  <a:pt x="521791" y="610888"/>
                  <a:pt x="512045" y="585135"/>
                  <a:pt x="522431" y="560165"/>
                </a:cubicBezTo>
                <a:cubicBezTo>
                  <a:pt x="535735" y="528152"/>
                  <a:pt x="569954" y="498557"/>
                  <a:pt x="592861" y="468749"/>
                </a:cubicBezTo>
                <a:cubicBezTo>
                  <a:pt x="604528" y="453524"/>
                  <a:pt x="615697" y="437873"/>
                  <a:pt x="624661" y="421440"/>
                </a:cubicBezTo>
                <a:cubicBezTo>
                  <a:pt x="632415" y="407212"/>
                  <a:pt x="648493" y="384162"/>
                  <a:pt x="637822" y="369578"/>
                </a:cubicBezTo>
                <a:cubicBezTo>
                  <a:pt x="624946" y="377403"/>
                  <a:pt x="625942" y="392414"/>
                  <a:pt x="620250" y="404224"/>
                </a:cubicBezTo>
                <a:cubicBezTo>
                  <a:pt x="594924" y="456726"/>
                  <a:pt x="546548" y="500051"/>
                  <a:pt x="514748" y="544158"/>
                </a:cubicBezTo>
                <a:cubicBezTo>
                  <a:pt x="515958" y="528578"/>
                  <a:pt x="511902" y="510580"/>
                  <a:pt x="511760" y="494431"/>
                </a:cubicBezTo>
                <a:cubicBezTo>
                  <a:pt x="553947" y="455730"/>
                  <a:pt x="584822" y="408777"/>
                  <a:pt x="608512" y="361468"/>
                </a:cubicBezTo>
                <a:cubicBezTo>
                  <a:pt x="615911" y="346671"/>
                  <a:pt x="628218" y="328316"/>
                  <a:pt x="620037" y="310246"/>
                </a:cubicBezTo>
                <a:cubicBezTo>
                  <a:pt x="607800" y="310815"/>
                  <a:pt x="611073" y="324830"/>
                  <a:pt x="608797" y="331233"/>
                </a:cubicBezTo>
                <a:cubicBezTo>
                  <a:pt x="590015" y="385158"/>
                  <a:pt x="554018" y="436095"/>
                  <a:pt x="509484" y="472661"/>
                </a:cubicBezTo>
                <a:cubicBezTo>
                  <a:pt x="508630" y="455659"/>
                  <a:pt x="508203" y="438941"/>
                  <a:pt x="508132" y="422293"/>
                </a:cubicBezTo>
                <a:cubicBezTo>
                  <a:pt x="544556" y="378542"/>
                  <a:pt x="582332" y="327249"/>
                  <a:pt x="604030" y="276454"/>
                </a:cubicBezTo>
                <a:cubicBezTo>
                  <a:pt x="610717" y="260732"/>
                  <a:pt x="622029" y="238963"/>
                  <a:pt x="612709" y="222458"/>
                </a:cubicBezTo>
                <a:cubicBezTo>
                  <a:pt x="601327" y="224664"/>
                  <a:pt x="604457" y="237256"/>
                  <a:pt x="602109" y="245152"/>
                </a:cubicBezTo>
                <a:cubicBezTo>
                  <a:pt x="599833" y="252907"/>
                  <a:pt x="594426" y="260590"/>
                  <a:pt x="591509" y="267846"/>
                </a:cubicBezTo>
                <a:cubicBezTo>
                  <a:pt x="572799" y="314799"/>
                  <a:pt x="545339" y="361397"/>
                  <a:pt x="509768" y="395402"/>
                </a:cubicBezTo>
                <a:cubicBezTo>
                  <a:pt x="506424" y="348236"/>
                  <a:pt x="543987" y="320135"/>
                  <a:pt x="565685" y="284778"/>
                </a:cubicBezTo>
                <a:cubicBezTo>
                  <a:pt x="595920" y="235335"/>
                  <a:pt x="613065" y="183259"/>
                  <a:pt x="627720" y="128623"/>
                </a:cubicBezTo>
                <a:cubicBezTo>
                  <a:pt x="629925" y="120300"/>
                  <a:pt x="641664" y="106214"/>
                  <a:pt x="629712" y="97748"/>
                </a:cubicBezTo>
                <a:cubicBezTo>
                  <a:pt x="619112" y="100024"/>
                  <a:pt x="619539" y="113257"/>
                  <a:pt x="617476" y="121011"/>
                </a:cubicBezTo>
                <a:cubicBezTo>
                  <a:pt x="598979" y="189449"/>
                  <a:pt x="576712" y="257104"/>
                  <a:pt x="530043" y="310815"/>
                </a:cubicBezTo>
                <a:cubicBezTo>
                  <a:pt x="569384" y="242876"/>
                  <a:pt x="601754" y="161206"/>
                  <a:pt x="596062" y="72279"/>
                </a:cubicBezTo>
                <a:cubicBezTo>
                  <a:pt x="595351" y="61822"/>
                  <a:pt x="598125" y="43040"/>
                  <a:pt x="585035" y="36709"/>
                </a:cubicBezTo>
                <a:cubicBezTo>
                  <a:pt x="575858" y="45530"/>
                  <a:pt x="581336" y="60612"/>
                  <a:pt x="581976" y="69789"/>
                </a:cubicBezTo>
                <a:cubicBezTo>
                  <a:pt x="588023" y="154803"/>
                  <a:pt x="563622" y="230355"/>
                  <a:pt x="523854" y="288548"/>
                </a:cubicBezTo>
                <a:cubicBezTo>
                  <a:pt x="526486" y="275529"/>
                  <a:pt x="528763" y="262297"/>
                  <a:pt x="527838" y="247571"/>
                </a:cubicBezTo>
                <a:cubicBezTo>
                  <a:pt x="561488" y="187030"/>
                  <a:pt x="545125" y="98388"/>
                  <a:pt x="558002" y="29595"/>
                </a:cubicBezTo>
                <a:cubicBezTo>
                  <a:pt x="559567" y="21200"/>
                  <a:pt x="567392" y="6758"/>
                  <a:pt x="556650" y="0"/>
                </a:cubicBezTo>
                <a:cubicBezTo>
                  <a:pt x="544556" y="10813"/>
                  <a:pt x="543276" y="30662"/>
                  <a:pt x="541639" y="46882"/>
                </a:cubicBezTo>
                <a:cubicBezTo>
                  <a:pt x="536304" y="99171"/>
                  <a:pt x="545339" y="160210"/>
                  <a:pt x="527696" y="200618"/>
                </a:cubicBezTo>
                <a:cubicBezTo>
                  <a:pt x="525846" y="152740"/>
                  <a:pt x="519799" y="98957"/>
                  <a:pt x="520012" y="54708"/>
                </a:cubicBezTo>
                <a:cubicBezTo>
                  <a:pt x="520012" y="39555"/>
                  <a:pt x="525633" y="21129"/>
                  <a:pt x="514890" y="9462"/>
                </a:cubicBezTo>
                <a:cubicBezTo>
                  <a:pt x="503437" y="20915"/>
                  <a:pt x="506780" y="39697"/>
                  <a:pt x="506496" y="53925"/>
                </a:cubicBezTo>
                <a:cubicBezTo>
                  <a:pt x="505713" y="104008"/>
                  <a:pt x="514392" y="155088"/>
                  <a:pt x="516598" y="206523"/>
                </a:cubicBezTo>
                <a:cubicBezTo>
                  <a:pt x="519443" y="272968"/>
                  <a:pt x="502583" y="337138"/>
                  <a:pt x="495113" y="391276"/>
                </a:cubicBezTo>
                <a:cubicBezTo>
                  <a:pt x="483019" y="316649"/>
                  <a:pt x="480529" y="246433"/>
                  <a:pt x="469787" y="170810"/>
                </a:cubicBezTo>
                <a:cubicBezTo>
                  <a:pt x="466443" y="147120"/>
                  <a:pt x="470569" y="121794"/>
                  <a:pt x="459542" y="101092"/>
                </a:cubicBezTo>
                <a:cubicBezTo>
                  <a:pt x="446239" y="107565"/>
                  <a:pt x="453424" y="123786"/>
                  <a:pt x="454207" y="133105"/>
                </a:cubicBezTo>
                <a:cubicBezTo>
                  <a:pt x="457266" y="170667"/>
                  <a:pt x="463669" y="204744"/>
                  <a:pt x="467724" y="243018"/>
                </a:cubicBezTo>
                <a:cubicBezTo>
                  <a:pt x="472704" y="290398"/>
                  <a:pt x="467083" y="340908"/>
                  <a:pt x="480458" y="387150"/>
                </a:cubicBezTo>
                <a:cubicBezTo>
                  <a:pt x="483944" y="399315"/>
                  <a:pt x="492410" y="410769"/>
                  <a:pt x="495398" y="423147"/>
                </a:cubicBezTo>
                <a:cubicBezTo>
                  <a:pt x="500164" y="442782"/>
                  <a:pt x="493334" y="468108"/>
                  <a:pt x="496536" y="488597"/>
                </a:cubicBezTo>
                <a:cubicBezTo>
                  <a:pt x="454847" y="425993"/>
                  <a:pt x="458973" y="357057"/>
                  <a:pt x="443820" y="291252"/>
                </a:cubicBezTo>
                <a:cubicBezTo>
                  <a:pt x="438983" y="270407"/>
                  <a:pt x="433789" y="249421"/>
                  <a:pt x="428738" y="228932"/>
                </a:cubicBezTo>
                <a:cubicBezTo>
                  <a:pt x="423972" y="209724"/>
                  <a:pt x="421198" y="187314"/>
                  <a:pt x="408250" y="172375"/>
                </a:cubicBezTo>
                <a:cubicBezTo>
                  <a:pt x="397507" y="179204"/>
                  <a:pt x="405404" y="193077"/>
                  <a:pt x="407325" y="200974"/>
                </a:cubicBezTo>
                <a:cubicBezTo>
                  <a:pt x="415862" y="235762"/>
                  <a:pt x="424612" y="266850"/>
                  <a:pt x="432296" y="301069"/>
                </a:cubicBezTo>
                <a:cubicBezTo>
                  <a:pt x="443607" y="351295"/>
                  <a:pt x="441188" y="404224"/>
                  <a:pt x="463740" y="455303"/>
                </a:cubicBezTo>
                <a:cubicBezTo>
                  <a:pt x="474055" y="478708"/>
                  <a:pt x="493761" y="498699"/>
                  <a:pt x="500733" y="520966"/>
                </a:cubicBezTo>
                <a:cubicBezTo>
                  <a:pt x="511333" y="554829"/>
                  <a:pt x="502298" y="600360"/>
                  <a:pt x="502441" y="629528"/>
                </a:cubicBezTo>
                <a:cubicBezTo>
                  <a:pt x="491414" y="583855"/>
                  <a:pt x="457835" y="545083"/>
                  <a:pt x="447662" y="504461"/>
                </a:cubicBezTo>
                <a:cubicBezTo>
                  <a:pt x="444247" y="490945"/>
                  <a:pt x="449583" y="477001"/>
                  <a:pt x="439979" y="467682"/>
                </a:cubicBezTo>
                <a:cubicBezTo>
                  <a:pt x="426462" y="476432"/>
                  <a:pt x="431869" y="493719"/>
                  <a:pt x="434786" y="505315"/>
                </a:cubicBezTo>
                <a:cubicBezTo>
                  <a:pt x="447875" y="556679"/>
                  <a:pt x="491698" y="603632"/>
                  <a:pt x="500378" y="660332"/>
                </a:cubicBezTo>
                <a:cubicBezTo>
                  <a:pt x="502156" y="672070"/>
                  <a:pt x="496323" y="689642"/>
                  <a:pt x="493690" y="704155"/>
                </a:cubicBezTo>
                <a:cubicBezTo>
                  <a:pt x="485367" y="750681"/>
                  <a:pt x="475051" y="794148"/>
                  <a:pt x="464096" y="835339"/>
                </a:cubicBezTo>
                <a:cubicBezTo>
                  <a:pt x="463455" y="833702"/>
                  <a:pt x="464736" y="832849"/>
                  <a:pt x="464522" y="831426"/>
                </a:cubicBezTo>
                <a:cubicBezTo>
                  <a:pt x="462957" y="769675"/>
                  <a:pt x="440832" y="694195"/>
                  <a:pt x="435853" y="632871"/>
                </a:cubicBezTo>
                <a:cubicBezTo>
                  <a:pt x="434145" y="611742"/>
                  <a:pt x="436706" y="590258"/>
                  <a:pt x="427600" y="573753"/>
                </a:cubicBezTo>
                <a:cubicBezTo>
                  <a:pt x="413728" y="585349"/>
                  <a:pt x="420415" y="607972"/>
                  <a:pt x="421624" y="624832"/>
                </a:cubicBezTo>
                <a:cubicBezTo>
                  <a:pt x="425750" y="679682"/>
                  <a:pt x="440975" y="744349"/>
                  <a:pt x="449725" y="800977"/>
                </a:cubicBezTo>
                <a:cubicBezTo>
                  <a:pt x="442753" y="767399"/>
                  <a:pt x="407538" y="739796"/>
                  <a:pt x="400353" y="711553"/>
                </a:cubicBezTo>
                <a:cubicBezTo>
                  <a:pt x="398219" y="703016"/>
                  <a:pt x="402274" y="688646"/>
                  <a:pt x="402772" y="676765"/>
                </a:cubicBezTo>
                <a:cubicBezTo>
                  <a:pt x="404337" y="639985"/>
                  <a:pt x="399855" y="599719"/>
                  <a:pt x="400495" y="566568"/>
                </a:cubicBezTo>
                <a:cubicBezTo>
                  <a:pt x="401136" y="529859"/>
                  <a:pt x="407396" y="495355"/>
                  <a:pt x="411807" y="462702"/>
                </a:cubicBezTo>
                <a:cubicBezTo>
                  <a:pt x="413159" y="452884"/>
                  <a:pt x="421909" y="439083"/>
                  <a:pt x="411522" y="430759"/>
                </a:cubicBezTo>
                <a:cubicBezTo>
                  <a:pt x="395942" y="445485"/>
                  <a:pt x="398575" y="470669"/>
                  <a:pt x="395729" y="491087"/>
                </a:cubicBezTo>
                <a:cubicBezTo>
                  <a:pt x="386765" y="555043"/>
                  <a:pt x="391532" y="627607"/>
                  <a:pt x="386409" y="693981"/>
                </a:cubicBezTo>
                <a:cubicBezTo>
                  <a:pt x="379509" y="675058"/>
                  <a:pt x="360870" y="662893"/>
                  <a:pt x="355463" y="644965"/>
                </a:cubicBezTo>
                <a:cubicBezTo>
                  <a:pt x="351977" y="633298"/>
                  <a:pt x="355463" y="611173"/>
                  <a:pt x="356459" y="595664"/>
                </a:cubicBezTo>
                <a:cubicBezTo>
                  <a:pt x="357669" y="577666"/>
                  <a:pt x="358095" y="560663"/>
                  <a:pt x="359091" y="545794"/>
                </a:cubicBezTo>
                <a:cubicBezTo>
                  <a:pt x="364783" y="461137"/>
                  <a:pt x="402416" y="398177"/>
                  <a:pt x="398361" y="311313"/>
                </a:cubicBezTo>
                <a:cubicBezTo>
                  <a:pt x="397721" y="297227"/>
                  <a:pt x="401918" y="272399"/>
                  <a:pt x="383137" y="264147"/>
                </a:cubicBezTo>
                <a:cubicBezTo>
                  <a:pt x="379936" y="281576"/>
                  <a:pt x="384631" y="296872"/>
                  <a:pt x="385485" y="312238"/>
                </a:cubicBezTo>
                <a:cubicBezTo>
                  <a:pt x="388188" y="361254"/>
                  <a:pt x="376592" y="401307"/>
                  <a:pt x="365423" y="443778"/>
                </a:cubicBezTo>
                <a:cubicBezTo>
                  <a:pt x="350341" y="500976"/>
                  <a:pt x="344365" y="557604"/>
                  <a:pt x="341519" y="621844"/>
                </a:cubicBezTo>
                <a:cubicBezTo>
                  <a:pt x="309506" y="588479"/>
                  <a:pt x="310502" y="549778"/>
                  <a:pt x="317260" y="508232"/>
                </a:cubicBezTo>
                <a:cubicBezTo>
                  <a:pt x="325441" y="458220"/>
                  <a:pt x="334903" y="412334"/>
                  <a:pt x="335828" y="362179"/>
                </a:cubicBezTo>
                <a:cubicBezTo>
                  <a:pt x="336326" y="337280"/>
                  <a:pt x="341946" y="310104"/>
                  <a:pt x="331062" y="286699"/>
                </a:cubicBezTo>
                <a:cubicBezTo>
                  <a:pt x="319608" y="290754"/>
                  <a:pt x="322881" y="307756"/>
                  <a:pt x="322881" y="316009"/>
                </a:cubicBezTo>
                <a:cubicBezTo>
                  <a:pt x="322881" y="328174"/>
                  <a:pt x="325015" y="341335"/>
                  <a:pt x="324944" y="352931"/>
                </a:cubicBezTo>
                <a:cubicBezTo>
                  <a:pt x="324801" y="424641"/>
                  <a:pt x="303744" y="493292"/>
                  <a:pt x="298408" y="560236"/>
                </a:cubicBezTo>
                <a:cubicBezTo>
                  <a:pt x="274647" y="534696"/>
                  <a:pt x="278844" y="494004"/>
                  <a:pt x="284607" y="459856"/>
                </a:cubicBezTo>
                <a:cubicBezTo>
                  <a:pt x="289017" y="433320"/>
                  <a:pt x="291863" y="407283"/>
                  <a:pt x="294993" y="384589"/>
                </a:cubicBezTo>
                <a:cubicBezTo>
                  <a:pt x="300827" y="341406"/>
                  <a:pt x="299262" y="308823"/>
                  <a:pt x="294637" y="264218"/>
                </a:cubicBezTo>
                <a:cubicBezTo>
                  <a:pt x="293499" y="253049"/>
                  <a:pt x="298337" y="234197"/>
                  <a:pt x="284678" y="226442"/>
                </a:cubicBezTo>
                <a:cubicBezTo>
                  <a:pt x="274860" y="233698"/>
                  <a:pt x="280551" y="248923"/>
                  <a:pt x="281619" y="259523"/>
                </a:cubicBezTo>
                <a:cubicBezTo>
                  <a:pt x="282970" y="272542"/>
                  <a:pt x="283895" y="287197"/>
                  <a:pt x="284891" y="299717"/>
                </a:cubicBezTo>
                <a:cubicBezTo>
                  <a:pt x="291436" y="378755"/>
                  <a:pt x="268173" y="447264"/>
                  <a:pt x="266537" y="519116"/>
                </a:cubicBezTo>
                <a:cubicBezTo>
                  <a:pt x="254372" y="499766"/>
                  <a:pt x="241139" y="482834"/>
                  <a:pt x="229259" y="462986"/>
                </a:cubicBezTo>
                <a:cubicBezTo>
                  <a:pt x="249107" y="424712"/>
                  <a:pt x="252380" y="380391"/>
                  <a:pt x="248111" y="328103"/>
                </a:cubicBezTo>
                <a:cubicBezTo>
                  <a:pt x="243914" y="276099"/>
                  <a:pt x="226413" y="223596"/>
                  <a:pt x="235235" y="178422"/>
                </a:cubicBezTo>
                <a:cubicBezTo>
                  <a:pt x="237440" y="167324"/>
                  <a:pt x="248254" y="159143"/>
                  <a:pt x="238934" y="146978"/>
                </a:cubicBezTo>
                <a:cubicBezTo>
                  <a:pt x="225346" y="152100"/>
                  <a:pt x="226200" y="168249"/>
                  <a:pt x="224065" y="178706"/>
                </a:cubicBezTo>
                <a:cubicBezTo>
                  <a:pt x="207134" y="262439"/>
                  <a:pt x="264829" y="385087"/>
                  <a:pt x="219868" y="447549"/>
                </a:cubicBezTo>
                <a:cubicBezTo>
                  <a:pt x="200518" y="424641"/>
                  <a:pt x="211331" y="406429"/>
                  <a:pt x="212043" y="384518"/>
                </a:cubicBezTo>
                <a:cubicBezTo>
                  <a:pt x="213394" y="343967"/>
                  <a:pt x="203577" y="301069"/>
                  <a:pt x="191341" y="254614"/>
                </a:cubicBezTo>
                <a:cubicBezTo>
                  <a:pt x="179033" y="207803"/>
                  <a:pt x="173982" y="164336"/>
                  <a:pt x="172844" y="125777"/>
                </a:cubicBezTo>
                <a:cubicBezTo>
                  <a:pt x="172559" y="114395"/>
                  <a:pt x="179389" y="95543"/>
                  <a:pt x="165161" y="88998"/>
                </a:cubicBezTo>
                <a:cubicBezTo>
                  <a:pt x="156268" y="94831"/>
                  <a:pt x="158971" y="109628"/>
                  <a:pt x="159256" y="119375"/>
                </a:cubicBezTo>
                <a:cubicBezTo>
                  <a:pt x="159612" y="131682"/>
                  <a:pt x="161177" y="145341"/>
                  <a:pt x="161959" y="157933"/>
                </a:cubicBezTo>
                <a:cubicBezTo>
                  <a:pt x="166655" y="234623"/>
                  <a:pt x="207490" y="329028"/>
                  <a:pt x="196178" y="397750"/>
                </a:cubicBezTo>
                <a:cubicBezTo>
                  <a:pt x="159896" y="305551"/>
                  <a:pt x="119204" y="196349"/>
                  <a:pt x="108746" y="115035"/>
                </a:cubicBezTo>
                <a:cubicBezTo>
                  <a:pt x="107679" y="106498"/>
                  <a:pt x="110382" y="89851"/>
                  <a:pt x="98501" y="86792"/>
                </a:cubicBezTo>
                <a:cubicBezTo>
                  <a:pt x="89822" y="93479"/>
                  <a:pt x="93593" y="108419"/>
                  <a:pt x="94873" y="118237"/>
                </a:cubicBezTo>
                <a:cubicBezTo>
                  <a:pt x="105829" y="203179"/>
                  <a:pt x="150861" y="311171"/>
                  <a:pt x="181096" y="397608"/>
                </a:cubicBezTo>
                <a:cubicBezTo>
                  <a:pt x="120697" y="374558"/>
                  <a:pt x="66915" y="274676"/>
                  <a:pt x="54110" y="187599"/>
                </a:cubicBezTo>
                <a:cubicBezTo>
                  <a:pt x="52331" y="175363"/>
                  <a:pt x="55746" y="156795"/>
                  <a:pt x="42513" y="150392"/>
                </a:cubicBezTo>
                <a:cubicBezTo>
                  <a:pt x="33123" y="160494"/>
                  <a:pt x="39383" y="180058"/>
                  <a:pt x="42015" y="195780"/>
                </a:cubicBezTo>
                <a:cubicBezTo>
                  <a:pt x="56457" y="281505"/>
                  <a:pt x="100920" y="357342"/>
                  <a:pt x="151857" y="395046"/>
                </a:cubicBezTo>
                <a:cubicBezTo>
                  <a:pt x="162813" y="403085"/>
                  <a:pt x="182377" y="408350"/>
                  <a:pt x="189918" y="417029"/>
                </a:cubicBezTo>
                <a:cubicBezTo>
                  <a:pt x="201300" y="429977"/>
                  <a:pt x="206209" y="451248"/>
                  <a:pt x="215244" y="466187"/>
                </a:cubicBezTo>
                <a:cubicBezTo>
                  <a:pt x="224990" y="482265"/>
                  <a:pt x="235092" y="494217"/>
                  <a:pt x="241495" y="507520"/>
                </a:cubicBezTo>
                <a:cubicBezTo>
                  <a:pt x="172631" y="492012"/>
                  <a:pt x="108390" y="438869"/>
                  <a:pt x="64425" y="372139"/>
                </a:cubicBezTo>
                <a:cubicBezTo>
                  <a:pt x="49343" y="349232"/>
                  <a:pt x="30135" y="326040"/>
                  <a:pt x="16689" y="302848"/>
                </a:cubicBezTo>
                <a:cubicBezTo>
                  <a:pt x="13346" y="297156"/>
                  <a:pt x="14413" y="282572"/>
                  <a:pt x="3884" y="282999"/>
                </a:cubicBezTo>
                <a:cubicBezTo>
                  <a:pt x="-5862" y="294951"/>
                  <a:pt x="5022" y="310104"/>
                  <a:pt x="11567" y="319779"/>
                </a:cubicBezTo>
                <a:cubicBezTo>
                  <a:pt x="18610" y="330237"/>
                  <a:pt x="29139" y="340695"/>
                  <a:pt x="35897" y="350512"/>
                </a:cubicBezTo>
                <a:cubicBezTo>
                  <a:pt x="97079" y="439937"/>
                  <a:pt x="163098" y="512998"/>
                  <a:pt x="255439" y="525092"/>
                </a:cubicBezTo>
                <a:cubicBezTo>
                  <a:pt x="271161" y="545652"/>
                  <a:pt x="287310" y="565216"/>
                  <a:pt x="302392" y="587127"/>
                </a:cubicBezTo>
                <a:cubicBezTo>
                  <a:pt x="223425" y="571903"/>
                  <a:pt x="148798" y="539178"/>
                  <a:pt x="87190" y="491941"/>
                </a:cubicBezTo>
                <a:cubicBezTo>
                  <a:pt x="79294" y="485894"/>
                  <a:pt x="71326" y="471167"/>
                  <a:pt x="58165" y="474226"/>
                </a:cubicBezTo>
                <a:cubicBezTo>
                  <a:pt x="63856" y="498699"/>
                  <a:pt x="90391" y="511291"/>
                  <a:pt x="109813" y="523243"/>
                </a:cubicBezTo>
                <a:cubicBezTo>
                  <a:pt x="130231" y="535835"/>
                  <a:pt x="153280" y="549209"/>
                  <a:pt x="174053" y="560165"/>
                </a:cubicBezTo>
                <a:cubicBezTo>
                  <a:pt x="218730" y="583784"/>
                  <a:pt x="269880" y="590186"/>
                  <a:pt x="315268" y="606905"/>
                </a:cubicBezTo>
                <a:cubicBezTo>
                  <a:pt x="327078" y="624050"/>
                  <a:pt x="338176" y="642546"/>
                  <a:pt x="349701" y="660332"/>
                </a:cubicBezTo>
                <a:cubicBezTo>
                  <a:pt x="279769" y="651154"/>
                  <a:pt x="208770" y="639843"/>
                  <a:pt x="152853" y="605553"/>
                </a:cubicBezTo>
                <a:cubicBezTo>
                  <a:pt x="145455" y="601000"/>
                  <a:pt x="137060" y="591111"/>
                  <a:pt x="126246" y="594526"/>
                </a:cubicBezTo>
                <a:cubicBezTo>
                  <a:pt x="122903" y="607687"/>
                  <a:pt x="138198" y="611529"/>
                  <a:pt x="145312" y="615868"/>
                </a:cubicBezTo>
                <a:cubicBezTo>
                  <a:pt x="209695" y="655281"/>
                  <a:pt x="289729" y="663462"/>
                  <a:pt x="361937" y="678544"/>
                </a:cubicBezTo>
                <a:cubicBezTo>
                  <a:pt x="372466" y="698321"/>
                  <a:pt x="385485" y="712905"/>
                  <a:pt x="396369" y="731971"/>
                </a:cubicBezTo>
                <a:cubicBezTo>
                  <a:pt x="350056" y="713545"/>
                  <a:pt x="297199" y="711695"/>
                  <a:pt x="252593" y="693697"/>
                </a:cubicBezTo>
                <a:cubicBezTo>
                  <a:pt x="237938" y="687792"/>
                  <a:pt x="224635" y="673848"/>
                  <a:pt x="206778" y="676410"/>
                </a:cubicBezTo>
                <a:cubicBezTo>
                  <a:pt x="213039" y="695333"/>
                  <a:pt x="235306" y="699601"/>
                  <a:pt x="251170" y="705506"/>
                </a:cubicBezTo>
                <a:cubicBezTo>
                  <a:pt x="268173" y="711838"/>
                  <a:pt x="286100" y="716889"/>
                  <a:pt x="305878" y="721442"/>
                </a:cubicBezTo>
                <a:cubicBezTo>
                  <a:pt x="352831" y="732326"/>
                  <a:pt x="416716" y="732469"/>
                  <a:pt x="433861" y="799270"/>
                </a:cubicBezTo>
                <a:cubicBezTo>
                  <a:pt x="367415" y="765691"/>
                  <a:pt x="280978" y="769960"/>
                  <a:pt x="213039" y="745701"/>
                </a:cubicBezTo>
                <a:cubicBezTo>
                  <a:pt x="202794" y="742002"/>
                  <a:pt x="192763" y="735599"/>
                  <a:pt x="181452" y="736453"/>
                </a:cubicBezTo>
                <a:cubicBezTo>
                  <a:pt x="183871" y="754665"/>
                  <a:pt x="208984" y="760285"/>
                  <a:pt x="225915" y="765549"/>
                </a:cubicBezTo>
                <a:cubicBezTo>
                  <a:pt x="280267" y="782338"/>
                  <a:pt x="354538" y="780204"/>
                  <a:pt x="403697" y="798985"/>
                </a:cubicBezTo>
                <a:cubicBezTo>
                  <a:pt x="414510" y="803112"/>
                  <a:pt x="436493" y="812360"/>
                  <a:pt x="442397" y="822604"/>
                </a:cubicBezTo>
                <a:cubicBezTo>
                  <a:pt x="452357" y="839963"/>
                  <a:pt x="448800" y="865289"/>
                  <a:pt x="449583" y="883999"/>
                </a:cubicBezTo>
                <a:cubicBezTo>
                  <a:pt x="437204" y="864933"/>
                  <a:pt x="419490" y="849780"/>
                  <a:pt x="401420" y="839323"/>
                </a:cubicBezTo>
                <a:cubicBezTo>
                  <a:pt x="383919" y="829220"/>
                  <a:pt x="362577" y="815988"/>
                  <a:pt x="342160" y="821253"/>
                </a:cubicBezTo>
                <a:cubicBezTo>
                  <a:pt x="343867" y="833774"/>
                  <a:pt x="360301" y="834627"/>
                  <a:pt x="368909" y="837900"/>
                </a:cubicBezTo>
                <a:cubicBezTo>
                  <a:pt x="401491" y="850421"/>
                  <a:pt x="428098" y="871194"/>
                  <a:pt x="449583" y="904630"/>
                </a:cubicBezTo>
                <a:cubicBezTo>
                  <a:pt x="444674" y="921704"/>
                  <a:pt x="445385" y="948738"/>
                  <a:pt x="437560" y="959836"/>
                </a:cubicBezTo>
                <a:cubicBezTo>
                  <a:pt x="411878" y="906266"/>
                  <a:pt x="371043" y="866499"/>
                  <a:pt x="328785" y="846792"/>
                </a:cubicBezTo>
                <a:cubicBezTo>
                  <a:pt x="316549" y="841030"/>
                  <a:pt x="297056" y="827086"/>
                  <a:pt x="283255" y="840674"/>
                </a:cubicBezTo>
                <a:cubicBezTo>
                  <a:pt x="294495" y="852199"/>
                  <a:pt x="311142" y="850919"/>
                  <a:pt x="325086" y="857535"/>
                </a:cubicBezTo>
                <a:cubicBezTo>
                  <a:pt x="368411" y="877952"/>
                  <a:pt x="410740" y="925332"/>
                  <a:pt x="433647" y="985731"/>
                </a:cubicBezTo>
                <a:cubicBezTo>
                  <a:pt x="430232" y="1004868"/>
                  <a:pt x="426177" y="1023720"/>
                  <a:pt x="419988" y="1041505"/>
                </a:cubicBezTo>
                <a:cubicBezTo>
                  <a:pt x="395515" y="994268"/>
                  <a:pt x="365281" y="951797"/>
                  <a:pt x="336682" y="915443"/>
                </a:cubicBezTo>
                <a:cubicBezTo>
                  <a:pt x="328287" y="904843"/>
                  <a:pt x="317403" y="883857"/>
                  <a:pt x="302819" y="884426"/>
                </a:cubicBezTo>
                <a:cubicBezTo>
                  <a:pt x="310360" y="912384"/>
                  <a:pt x="332911" y="933727"/>
                  <a:pt x="352333" y="958697"/>
                </a:cubicBezTo>
                <a:cubicBezTo>
                  <a:pt x="374813" y="987652"/>
                  <a:pt x="396227" y="1030123"/>
                  <a:pt x="416502" y="1057797"/>
                </a:cubicBezTo>
                <a:cubicBezTo>
                  <a:pt x="407823" y="1083194"/>
                  <a:pt x="403128" y="1117840"/>
                  <a:pt x="392812" y="1137902"/>
                </a:cubicBezTo>
                <a:cubicBezTo>
                  <a:pt x="373462" y="1104038"/>
                  <a:pt x="375454" y="1066618"/>
                  <a:pt x="361012" y="1034605"/>
                </a:cubicBezTo>
                <a:cubicBezTo>
                  <a:pt x="354325" y="1019807"/>
                  <a:pt x="344650" y="1005437"/>
                  <a:pt x="336397" y="992703"/>
                </a:cubicBezTo>
                <a:cubicBezTo>
                  <a:pt x="328714" y="980893"/>
                  <a:pt x="322027" y="962752"/>
                  <a:pt x="307514" y="959836"/>
                </a:cubicBezTo>
                <a:cubicBezTo>
                  <a:pt x="303459" y="976696"/>
                  <a:pt x="318327" y="990142"/>
                  <a:pt x="327149" y="1003587"/>
                </a:cubicBezTo>
                <a:cubicBezTo>
                  <a:pt x="336184" y="1017389"/>
                  <a:pt x="346926" y="1032826"/>
                  <a:pt x="353542" y="1050469"/>
                </a:cubicBezTo>
                <a:cubicBezTo>
                  <a:pt x="367272" y="1087036"/>
                  <a:pt x="364000" y="1134700"/>
                  <a:pt x="389896" y="1155900"/>
                </a:cubicBezTo>
                <a:cubicBezTo>
                  <a:pt x="384347" y="1177741"/>
                  <a:pt x="379793" y="1207335"/>
                  <a:pt x="373177" y="1224053"/>
                </a:cubicBezTo>
                <a:cubicBezTo>
                  <a:pt x="363004" y="1168421"/>
                  <a:pt x="342373" y="1105675"/>
                  <a:pt x="320604" y="1052959"/>
                </a:cubicBezTo>
                <a:cubicBezTo>
                  <a:pt x="316691" y="1043569"/>
                  <a:pt x="314913" y="1023009"/>
                  <a:pt x="302463" y="1023791"/>
                </a:cubicBezTo>
                <a:cubicBezTo>
                  <a:pt x="298123" y="1043924"/>
                  <a:pt x="311213" y="1060785"/>
                  <a:pt x="318470" y="1078214"/>
                </a:cubicBezTo>
                <a:cubicBezTo>
                  <a:pt x="342302" y="1135910"/>
                  <a:pt x="347780" y="1193249"/>
                  <a:pt x="369976" y="1251514"/>
                </a:cubicBezTo>
                <a:cubicBezTo>
                  <a:pt x="366703" y="1267948"/>
                  <a:pt x="365779" y="1285448"/>
                  <a:pt x="361795" y="1301526"/>
                </a:cubicBezTo>
                <a:cubicBezTo>
                  <a:pt x="348278" y="1241625"/>
                  <a:pt x="318968" y="1169986"/>
                  <a:pt x="294709" y="1111224"/>
                </a:cubicBezTo>
                <a:cubicBezTo>
                  <a:pt x="289871" y="1099486"/>
                  <a:pt x="286812" y="1069820"/>
                  <a:pt x="270734" y="1070958"/>
                </a:cubicBezTo>
                <a:cubicBezTo>
                  <a:pt x="279200" y="1111010"/>
                  <a:pt x="296131" y="1152130"/>
                  <a:pt x="313063" y="1193036"/>
                </a:cubicBezTo>
                <a:cubicBezTo>
                  <a:pt x="332627" y="1240203"/>
                  <a:pt x="340666" y="1289076"/>
                  <a:pt x="359661" y="1326710"/>
                </a:cubicBezTo>
                <a:cubicBezTo>
                  <a:pt x="356246" y="1340298"/>
                  <a:pt x="355819" y="1355309"/>
                  <a:pt x="352333" y="1368897"/>
                </a:cubicBezTo>
                <a:cubicBezTo>
                  <a:pt x="333054" y="1317035"/>
                  <a:pt x="300044" y="1268659"/>
                  <a:pt x="278560" y="1222488"/>
                </a:cubicBezTo>
                <a:cubicBezTo>
                  <a:pt x="275216" y="1215303"/>
                  <a:pt x="274505" y="1196735"/>
                  <a:pt x="262268" y="1198300"/>
                </a:cubicBezTo>
                <a:cubicBezTo>
                  <a:pt x="254016" y="1220923"/>
                  <a:pt x="276354" y="1242266"/>
                  <a:pt x="288092" y="1264248"/>
                </a:cubicBezTo>
                <a:cubicBezTo>
                  <a:pt x="308581" y="1302735"/>
                  <a:pt x="328430" y="1356589"/>
                  <a:pt x="350127" y="1388603"/>
                </a:cubicBezTo>
                <a:cubicBezTo>
                  <a:pt x="348776" y="1399274"/>
                  <a:pt x="345005" y="1415423"/>
                  <a:pt x="344507" y="1430149"/>
                </a:cubicBezTo>
                <a:cubicBezTo>
                  <a:pt x="344009" y="1443879"/>
                  <a:pt x="340666" y="1466289"/>
                  <a:pt x="355036" y="1469633"/>
                </a:cubicBezTo>
                <a:cubicBezTo>
                  <a:pt x="364356" y="1450496"/>
                  <a:pt x="352689" y="1421541"/>
                  <a:pt x="362862" y="1402831"/>
                </a:cubicBezTo>
                <a:cubicBezTo>
                  <a:pt x="434145" y="1365055"/>
                  <a:pt x="464665" y="1298467"/>
                  <a:pt x="524779" y="1257561"/>
                </a:cubicBezTo>
                <a:cubicBezTo>
                  <a:pt x="532533" y="1252296"/>
                  <a:pt x="547331" y="1250091"/>
                  <a:pt x="549465" y="1237357"/>
                </a:cubicBezTo>
                <a:cubicBezTo>
                  <a:pt x="540928" y="1228037"/>
                  <a:pt x="527980" y="1239633"/>
                  <a:pt x="521649" y="1243688"/>
                </a:cubicBezTo>
                <a:cubicBezTo>
                  <a:pt x="459542" y="1283456"/>
                  <a:pt x="430304" y="1350400"/>
                  <a:pt x="364142" y="1385473"/>
                </a:cubicBezTo>
                <a:cubicBezTo>
                  <a:pt x="368980" y="1370818"/>
                  <a:pt x="363644" y="1349191"/>
                  <a:pt x="374031" y="133482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" name="!!floor">
            <a:extLst>
              <a:ext uri="{FF2B5EF4-FFF2-40B4-BE49-F238E27FC236}">
                <a16:creationId xmlns:a16="http://schemas.microsoft.com/office/drawing/2014/main" id="{E62F28A4-C93F-307D-B5AD-99330C1837D4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E744ACE-528B-4F91-3E44-92F5C9ED9368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soft and dumpy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E6496A7-E01C-AC7B-FBD1-CA9100E39A0B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polite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ED80604-E555-F134-D291-BB9499364B7B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72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prettiest in the pond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200FCC8-EB22-0740-AE7E-E282A561F36C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30811C8-39A5-B059-B321-A09CFDE6A784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11cm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784445C9-E91D-F299-9742-688922041E61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909ADF12-B408-AC46-D5D0-806F38DEE694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A8B4E3EA-E2EE-3CDA-A5FE-5F259FD540C0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34E07F3B-1EF7-453D-2779-1788FAEBA767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F7A1228-D515-11F1-15D7-195E9EAABB29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BF4335D0-2F65-C2F5-4CB4-CD66E13CE314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FA9B1E42-5D70-FA0F-69DB-EBA326B792C1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9C87732-A8E0-F65D-36C2-5E795807EC59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DEBECD81-512C-8C53-0D27-F536A6068677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31E1224C-ABD9-3647-D070-23F6640932F6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1C742A-E5F4-F19B-B0B8-4E9C7C921808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WHITE’S TREE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Litoria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caerulea</a:t>
            </a:r>
          </a:p>
        </p:txBody>
      </p:sp>
      <p:sp>
        <p:nvSpPr>
          <p:cNvPr id="5" name="!!13">
            <a:extLst>
              <a:ext uri="{FF2B5EF4-FFF2-40B4-BE49-F238E27FC236}">
                <a16:creationId xmlns:a16="http://schemas.microsoft.com/office/drawing/2014/main" id="{09DC297C-53B0-E9EF-706F-6DA403042DBD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B8EF0781-2EE3-96FB-ED79-49539F843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125" y="223318"/>
            <a:ext cx="3025314" cy="1008438"/>
          </a:xfrm>
          <a:prstGeom prst="rect">
            <a:avLst/>
          </a:prstGeom>
        </p:spPr>
      </p:pic>
      <p:sp>
        <p:nvSpPr>
          <p:cNvPr id="22" name="!!shadow">
            <a:extLst>
              <a:ext uri="{FF2B5EF4-FFF2-40B4-BE49-F238E27FC236}">
                <a16:creationId xmlns:a16="http://schemas.microsoft.com/office/drawing/2014/main" id="{5D54D7D8-77A0-D741-561A-45D224967970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mistletoe">
            <a:extLst>
              <a:ext uri="{FF2B5EF4-FFF2-40B4-BE49-F238E27FC236}">
                <a16:creationId xmlns:a16="http://schemas.microsoft.com/office/drawing/2014/main" id="{13C3912D-0CE7-4E8F-34FA-D57B0F53CE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727025" y="727537"/>
            <a:ext cx="6855851" cy="6858000"/>
          </a:xfrm>
          <a:prstGeom prst="rect">
            <a:avLst/>
          </a:prstGeom>
        </p:spPr>
      </p:pic>
      <p:grpSp>
        <p:nvGrpSpPr>
          <p:cNvPr id="24" name="!!back">
            <a:extLst>
              <a:ext uri="{FF2B5EF4-FFF2-40B4-BE49-F238E27FC236}">
                <a16:creationId xmlns:a16="http://schemas.microsoft.com/office/drawing/2014/main" id="{F0A218F7-4F1F-F1C6-2F5D-E394D701A9E8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0697195-7CE5-CD79-01BC-CCC3BE081EA3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7" name="!!1">
                <a:extLst>
                  <a:ext uri="{FF2B5EF4-FFF2-40B4-BE49-F238E27FC236}">
                    <a16:creationId xmlns:a16="http://schemas.microsoft.com/office/drawing/2014/main" id="{E598B130-F08C-A42D-CB39-22A1390EED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Arrow: Left 27">
                <a:extLst>
                  <a:ext uri="{FF2B5EF4-FFF2-40B4-BE49-F238E27FC236}">
                    <a16:creationId xmlns:a16="http://schemas.microsoft.com/office/drawing/2014/main" id="{611D9AAF-416A-8AAB-D034-1096405E1014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69029B5-B28D-015F-D12A-462865A58730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0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E4151C17-CD48-7CAE-5EA9-5DB688340F1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6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7104B7EA-A0A6-9C67-BD55-DEC594C2D063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32266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5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5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2780A-E33B-BA7A-1731-B4E1265CD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!!floor">
            <a:extLst>
              <a:ext uri="{FF2B5EF4-FFF2-40B4-BE49-F238E27FC236}">
                <a16:creationId xmlns:a16="http://schemas.microsoft.com/office/drawing/2014/main" id="{A4DE920F-2A07-562E-A656-7162115D4C8C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2" name="!!pouytr">
            <a:extLst>
              <a:ext uri="{FF2B5EF4-FFF2-40B4-BE49-F238E27FC236}">
                <a16:creationId xmlns:a16="http://schemas.microsoft.com/office/drawing/2014/main" id="{6CD658CC-2A96-0FE5-80C4-197539F20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2584" y="2532294"/>
            <a:ext cx="2947549" cy="2825658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18C7D5E-3E19-E947-E4C9-C3E4FCD964F5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intimidating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487822D-6193-F89E-BC17-AFD1195D4C5F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ate the kid’s advent calendars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57BFDB7-462F-DCF8-62A5-40E85B0BD2B8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very large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A269E0-268E-B319-B0D4-CAD6744D2434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57E5B3F-5F42-21F2-E4E0-DFEA74ADD8B4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32cm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E56BE892-07E9-471B-B7E9-161B40530920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AC6770E7-4895-1805-3339-C431BACA58C1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85992242-A7A4-945C-EC1B-FBA411034E2C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3B1DA8B7-1F2E-EB9E-F3B2-3C235D47CFB0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0251CC1A-1342-0CE6-4C04-860CDCAFF874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8914478-AC9E-001E-97D1-DCA3B8001144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24E245F5-F229-9B20-2CB9-268E03B1E69E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FA1856E4-A1B7-231C-A097-E9B620C54E89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17415112-1DFD-CCE1-164E-7690AC9B330F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27FD1BF6-4D35-D1FD-0472-19F45833001D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45D0BE-BE6D-0F4B-7C51-A0102C3A8387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GOLIATH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Conraua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goliath</a:t>
            </a:r>
          </a:p>
        </p:txBody>
      </p:sp>
      <p:sp>
        <p:nvSpPr>
          <p:cNvPr id="5" name="!!14">
            <a:extLst>
              <a:ext uri="{FF2B5EF4-FFF2-40B4-BE49-F238E27FC236}">
                <a16:creationId xmlns:a16="http://schemas.microsoft.com/office/drawing/2014/main" id="{EB6B8C3F-833C-BB09-3A5F-CE01EC85CD80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14</a:t>
            </a: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F1526DF3-A36D-F2C4-50FB-D81873264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35125" y="194055"/>
            <a:ext cx="2098806" cy="1101364"/>
          </a:xfrm>
          <a:prstGeom prst="rect">
            <a:avLst/>
          </a:prstGeom>
        </p:spPr>
      </p:pic>
      <p:sp>
        <p:nvSpPr>
          <p:cNvPr id="22" name="!!shadow">
            <a:extLst>
              <a:ext uri="{FF2B5EF4-FFF2-40B4-BE49-F238E27FC236}">
                <a16:creationId xmlns:a16="http://schemas.microsoft.com/office/drawing/2014/main" id="{15FE0B4A-7061-DC14-9924-ED629C8A147E}"/>
              </a:ext>
            </a:extLst>
          </p:cNvPr>
          <p:cNvSpPr/>
          <p:nvPr/>
        </p:nvSpPr>
        <p:spPr>
          <a:xfrm>
            <a:off x="993120" y="4839228"/>
            <a:ext cx="4017029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" name="!!nbvcx">
            <a:extLst>
              <a:ext uri="{FF2B5EF4-FFF2-40B4-BE49-F238E27FC236}">
                <a16:creationId xmlns:a16="http://schemas.microsoft.com/office/drawing/2014/main" id="{0DDCA685-B3CA-B6F9-9583-713585B952A1}"/>
              </a:ext>
            </a:extLst>
          </p:cNvPr>
          <p:cNvGrpSpPr/>
          <p:nvPr/>
        </p:nvGrpSpPr>
        <p:grpSpPr>
          <a:xfrm flipH="1">
            <a:off x="-307687" y="-243788"/>
            <a:ext cx="2530064" cy="7057832"/>
            <a:chOff x="11141526" y="4550798"/>
            <a:chExt cx="769802" cy="2147429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EA4CB14-E61E-2B94-4586-9CD929A0C277}"/>
                </a:ext>
              </a:extLst>
            </p:cNvPr>
            <p:cNvSpPr/>
            <p:nvPr/>
          </p:nvSpPr>
          <p:spPr>
            <a:xfrm rot="473569">
              <a:off x="11587235" y="4705262"/>
              <a:ext cx="146845" cy="1528569"/>
            </a:xfrm>
            <a:custGeom>
              <a:avLst/>
              <a:gdLst>
                <a:gd name="connsiteX0" fmla="*/ 408143 w 408143"/>
                <a:gd name="connsiteY0" fmla="*/ 0 h 4248516"/>
                <a:gd name="connsiteX1" fmla="*/ 279426 w 408143"/>
                <a:gd name="connsiteY1" fmla="*/ 0 h 4248516"/>
                <a:gd name="connsiteX2" fmla="*/ 278327 w 408143"/>
                <a:gd name="connsiteY2" fmla="*/ 17289 h 4248516"/>
                <a:gd name="connsiteX3" fmla="*/ 36471 w 408143"/>
                <a:gd name="connsiteY3" fmla="*/ 3691863 h 4248516"/>
                <a:gd name="connsiteX4" fmla="*/ 35310 w 408143"/>
                <a:gd name="connsiteY4" fmla="*/ 3709091 h 4248516"/>
                <a:gd name="connsiteX5" fmla="*/ 35493 w 408143"/>
                <a:gd name="connsiteY5" fmla="*/ 3709091 h 4248516"/>
                <a:gd name="connsiteX6" fmla="*/ 1161 w 408143"/>
                <a:gd name="connsiteY6" fmla="*/ 4231290 h 4248516"/>
                <a:gd name="connsiteX7" fmla="*/ 0 w 408143"/>
                <a:gd name="connsiteY7" fmla="*/ 4248517 h 4248516"/>
                <a:gd name="connsiteX8" fmla="*/ 128595 w 408143"/>
                <a:gd name="connsiteY8" fmla="*/ 4248517 h 4248516"/>
                <a:gd name="connsiteX9" fmla="*/ 129694 w 408143"/>
                <a:gd name="connsiteY9" fmla="*/ 4231290 h 4248516"/>
                <a:gd name="connsiteX10" fmla="*/ 371673 w 408143"/>
                <a:gd name="connsiteY10" fmla="*/ 556715 h 4248516"/>
                <a:gd name="connsiteX11" fmla="*/ 372833 w 408143"/>
                <a:gd name="connsiteY11" fmla="*/ 539487 h 4248516"/>
                <a:gd name="connsiteX12" fmla="*/ 372589 w 408143"/>
                <a:gd name="connsiteY12" fmla="*/ 539487 h 4248516"/>
                <a:gd name="connsiteX13" fmla="*/ 406983 w 408143"/>
                <a:gd name="connsiteY13" fmla="*/ 17289 h 4248516"/>
                <a:gd name="connsiteX14" fmla="*/ 408143 w 408143"/>
                <a:gd name="connsiteY14" fmla="*/ 0 h 424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8143" h="4248516">
                  <a:moveTo>
                    <a:pt x="408143" y="0"/>
                  </a:moveTo>
                  <a:lnTo>
                    <a:pt x="279426" y="0"/>
                  </a:lnTo>
                  <a:lnTo>
                    <a:pt x="278327" y="17289"/>
                  </a:lnTo>
                  <a:lnTo>
                    <a:pt x="36471" y="3691863"/>
                  </a:lnTo>
                  <a:lnTo>
                    <a:pt x="35310" y="3709091"/>
                  </a:lnTo>
                  <a:lnTo>
                    <a:pt x="35493" y="3709091"/>
                  </a:lnTo>
                  <a:lnTo>
                    <a:pt x="1161" y="4231290"/>
                  </a:lnTo>
                  <a:lnTo>
                    <a:pt x="0" y="4248517"/>
                  </a:lnTo>
                  <a:lnTo>
                    <a:pt x="128595" y="4248517"/>
                  </a:lnTo>
                  <a:lnTo>
                    <a:pt x="129694" y="4231290"/>
                  </a:lnTo>
                  <a:lnTo>
                    <a:pt x="371673" y="556715"/>
                  </a:lnTo>
                  <a:lnTo>
                    <a:pt x="372833" y="539487"/>
                  </a:lnTo>
                  <a:lnTo>
                    <a:pt x="372589" y="539487"/>
                  </a:lnTo>
                  <a:lnTo>
                    <a:pt x="406983" y="17289"/>
                  </a:lnTo>
                  <a:lnTo>
                    <a:pt x="408143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F638BC8-30B0-5B86-0509-640E25D76FE7}"/>
                </a:ext>
              </a:extLst>
            </p:cNvPr>
            <p:cNvSpPr/>
            <p:nvPr/>
          </p:nvSpPr>
          <p:spPr>
            <a:xfrm rot="473569">
              <a:off x="11305224" y="6114384"/>
              <a:ext cx="329517" cy="552438"/>
            </a:xfrm>
            <a:custGeom>
              <a:avLst/>
              <a:gdLst>
                <a:gd name="connsiteX0" fmla="*/ 879637 w 915863"/>
                <a:gd name="connsiteY0" fmla="*/ 1005555 h 1535450"/>
                <a:gd name="connsiteX1" fmla="*/ 789407 w 915863"/>
                <a:gd name="connsiteY1" fmla="*/ 1254131 h 1535450"/>
                <a:gd name="connsiteX2" fmla="*/ 610901 w 915863"/>
                <a:gd name="connsiteY2" fmla="*/ 1441494 h 1535450"/>
                <a:gd name="connsiteX3" fmla="*/ 512302 w 915863"/>
                <a:gd name="connsiteY3" fmla="*/ 1497575 h 1535450"/>
                <a:gd name="connsiteX4" fmla="*/ 494463 w 915863"/>
                <a:gd name="connsiteY4" fmla="*/ 1505456 h 1535450"/>
                <a:gd name="connsiteX5" fmla="*/ 439421 w 915863"/>
                <a:gd name="connsiteY5" fmla="*/ 1525615 h 1535450"/>
                <a:gd name="connsiteX6" fmla="*/ 439299 w 915863"/>
                <a:gd name="connsiteY6" fmla="*/ 1525615 h 1535450"/>
                <a:gd name="connsiteX7" fmla="*/ 405211 w 915863"/>
                <a:gd name="connsiteY7" fmla="*/ 1535451 h 1535450"/>
                <a:gd name="connsiteX8" fmla="*/ 405088 w 915863"/>
                <a:gd name="connsiteY8" fmla="*/ 1535451 h 1535450"/>
                <a:gd name="connsiteX9" fmla="*/ 372283 w 915863"/>
                <a:gd name="connsiteY9" fmla="*/ 1525615 h 1535450"/>
                <a:gd name="connsiteX10" fmla="*/ 372161 w 915863"/>
                <a:gd name="connsiteY10" fmla="*/ 1525615 h 1535450"/>
                <a:gd name="connsiteX11" fmla="*/ 318585 w 915863"/>
                <a:gd name="connsiteY11" fmla="*/ 1505028 h 1535450"/>
                <a:gd name="connsiteX12" fmla="*/ 301785 w 915863"/>
                <a:gd name="connsiteY12" fmla="*/ 1497147 h 1535450"/>
                <a:gd name="connsiteX13" fmla="*/ 211677 w 915863"/>
                <a:gd name="connsiteY13" fmla="*/ 1441494 h 1535450"/>
                <a:gd name="connsiteX14" fmla="*/ 57852 w 915863"/>
                <a:gd name="connsiteY14" fmla="*/ 1254131 h 1535450"/>
                <a:gd name="connsiteX15" fmla="*/ 366 w 915863"/>
                <a:gd name="connsiteY15" fmla="*/ 1005555 h 1535450"/>
                <a:gd name="connsiteX16" fmla="*/ 11912 w 915863"/>
                <a:gd name="connsiteY16" fmla="*/ 698638 h 1535450"/>
                <a:gd name="connsiteX17" fmla="*/ 30361 w 915863"/>
                <a:gd name="connsiteY17" fmla="*/ 504004 h 1535450"/>
                <a:gd name="connsiteX18" fmla="*/ 32316 w 915863"/>
                <a:gd name="connsiteY18" fmla="*/ 487082 h 1535450"/>
                <a:gd name="connsiteX19" fmla="*/ 49544 w 915863"/>
                <a:gd name="connsiteY19" fmla="*/ 488487 h 1535450"/>
                <a:gd name="connsiteX20" fmla="*/ 111428 w 915863"/>
                <a:gd name="connsiteY20" fmla="*/ 489892 h 1535450"/>
                <a:gd name="connsiteX21" fmla="*/ 371550 w 915863"/>
                <a:gd name="connsiteY21" fmla="*/ 437905 h 1535450"/>
                <a:gd name="connsiteX22" fmla="*/ 389327 w 915863"/>
                <a:gd name="connsiteY22" fmla="*/ 430757 h 1535450"/>
                <a:gd name="connsiteX23" fmla="*/ 390427 w 915863"/>
                <a:gd name="connsiteY23" fmla="*/ 430330 h 1535450"/>
                <a:gd name="connsiteX24" fmla="*/ 417551 w 915863"/>
                <a:gd name="connsiteY24" fmla="*/ 18520 h 1535450"/>
                <a:gd name="connsiteX25" fmla="*/ 435328 w 915863"/>
                <a:gd name="connsiteY25" fmla="*/ 11312 h 1535450"/>
                <a:gd name="connsiteX26" fmla="*/ 498923 w 915863"/>
                <a:gd name="connsiteY26" fmla="*/ 10 h 1535450"/>
                <a:gd name="connsiteX27" fmla="*/ 575591 w 915863"/>
                <a:gd name="connsiteY27" fmla="*/ 9723 h 1535450"/>
                <a:gd name="connsiteX28" fmla="*/ 592635 w 915863"/>
                <a:gd name="connsiteY28" fmla="*/ 13817 h 1535450"/>
                <a:gd name="connsiteX29" fmla="*/ 565206 w 915863"/>
                <a:gd name="connsiteY29" fmla="*/ 430330 h 1535450"/>
                <a:gd name="connsiteX30" fmla="*/ 582067 w 915863"/>
                <a:gd name="connsiteY30" fmla="*/ 437477 h 1535450"/>
                <a:gd name="connsiteX31" fmla="*/ 836385 w 915863"/>
                <a:gd name="connsiteY31" fmla="*/ 489892 h 1535450"/>
                <a:gd name="connsiteX32" fmla="*/ 898453 w 915863"/>
                <a:gd name="connsiteY32" fmla="*/ 488487 h 1535450"/>
                <a:gd name="connsiteX33" fmla="*/ 915863 w 915863"/>
                <a:gd name="connsiteY33" fmla="*/ 487082 h 1535450"/>
                <a:gd name="connsiteX34" fmla="*/ 915619 w 915863"/>
                <a:gd name="connsiteY34" fmla="*/ 504004 h 1535450"/>
                <a:gd name="connsiteX35" fmla="*/ 908288 w 915863"/>
                <a:gd name="connsiteY35" fmla="*/ 698638 h 1535450"/>
                <a:gd name="connsiteX36" fmla="*/ 879515 w 915863"/>
                <a:gd name="connsiteY36" fmla="*/ 1005555 h 153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15863" h="1535450">
                  <a:moveTo>
                    <a:pt x="879637" y="1005555"/>
                  </a:moveTo>
                  <a:cubicBezTo>
                    <a:pt x="866380" y="1093036"/>
                    <a:pt x="837424" y="1177218"/>
                    <a:pt x="789407" y="1254131"/>
                  </a:cubicBezTo>
                  <a:cubicBezTo>
                    <a:pt x="743406" y="1327683"/>
                    <a:pt x="682316" y="1391889"/>
                    <a:pt x="610901" y="1441494"/>
                  </a:cubicBezTo>
                  <a:cubicBezTo>
                    <a:pt x="579684" y="1463181"/>
                    <a:pt x="546695" y="1481936"/>
                    <a:pt x="512302" y="1497575"/>
                  </a:cubicBezTo>
                  <a:cubicBezTo>
                    <a:pt x="506376" y="1500385"/>
                    <a:pt x="500450" y="1502951"/>
                    <a:pt x="494463" y="1505456"/>
                  </a:cubicBezTo>
                  <a:cubicBezTo>
                    <a:pt x="476442" y="1513092"/>
                    <a:pt x="457992" y="1519812"/>
                    <a:pt x="439421" y="1525615"/>
                  </a:cubicBezTo>
                  <a:lnTo>
                    <a:pt x="439299" y="1525615"/>
                  </a:lnTo>
                  <a:cubicBezTo>
                    <a:pt x="427997" y="1529281"/>
                    <a:pt x="416634" y="1532641"/>
                    <a:pt x="405211" y="1535451"/>
                  </a:cubicBezTo>
                  <a:lnTo>
                    <a:pt x="405088" y="1535451"/>
                  </a:lnTo>
                  <a:cubicBezTo>
                    <a:pt x="394031" y="1532641"/>
                    <a:pt x="383096" y="1529403"/>
                    <a:pt x="372283" y="1525615"/>
                  </a:cubicBezTo>
                  <a:lnTo>
                    <a:pt x="372161" y="1525615"/>
                  </a:lnTo>
                  <a:cubicBezTo>
                    <a:pt x="353895" y="1519690"/>
                    <a:pt x="336056" y="1512787"/>
                    <a:pt x="318585" y="1505028"/>
                  </a:cubicBezTo>
                  <a:cubicBezTo>
                    <a:pt x="312903" y="1502462"/>
                    <a:pt x="307344" y="1499835"/>
                    <a:pt x="301785" y="1497147"/>
                  </a:cubicBezTo>
                  <a:cubicBezTo>
                    <a:pt x="269896" y="1481508"/>
                    <a:pt x="239717" y="1462937"/>
                    <a:pt x="211677" y="1441494"/>
                  </a:cubicBezTo>
                  <a:cubicBezTo>
                    <a:pt x="146738" y="1391889"/>
                    <a:pt x="94078" y="1327683"/>
                    <a:pt x="57852" y="1254131"/>
                  </a:cubicBezTo>
                  <a:cubicBezTo>
                    <a:pt x="19915" y="1177218"/>
                    <a:pt x="2076" y="1093036"/>
                    <a:pt x="366" y="1005555"/>
                  </a:cubicBezTo>
                  <a:cubicBezTo>
                    <a:pt x="-1589" y="903717"/>
                    <a:pt x="4581" y="800658"/>
                    <a:pt x="11912" y="698638"/>
                  </a:cubicBezTo>
                  <a:cubicBezTo>
                    <a:pt x="16616" y="633699"/>
                    <a:pt x="22847" y="568760"/>
                    <a:pt x="30361" y="504004"/>
                  </a:cubicBezTo>
                  <a:cubicBezTo>
                    <a:pt x="31033" y="498262"/>
                    <a:pt x="31644" y="492702"/>
                    <a:pt x="32316" y="487082"/>
                  </a:cubicBezTo>
                  <a:cubicBezTo>
                    <a:pt x="37997" y="487632"/>
                    <a:pt x="43862" y="488060"/>
                    <a:pt x="49544" y="488487"/>
                  </a:cubicBezTo>
                  <a:cubicBezTo>
                    <a:pt x="70009" y="489770"/>
                    <a:pt x="90657" y="490320"/>
                    <a:pt x="111428" y="489892"/>
                  </a:cubicBezTo>
                  <a:cubicBezTo>
                    <a:pt x="199581" y="488243"/>
                    <a:pt x="287979" y="470466"/>
                    <a:pt x="371550" y="437905"/>
                  </a:cubicBezTo>
                  <a:cubicBezTo>
                    <a:pt x="377537" y="435644"/>
                    <a:pt x="383462" y="433262"/>
                    <a:pt x="389327" y="430757"/>
                  </a:cubicBezTo>
                  <a:cubicBezTo>
                    <a:pt x="389633" y="430635"/>
                    <a:pt x="390121" y="430452"/>
                    <a:pt x="390427" y="430330"/>
                  </a:cubicBezTo>
                  <a:lnTo>
                    <a:pt x="417551" y="18520"/>
                  </a:lnTo>
                  <a:cubicBezTo>
                    <a:pt x="423477" y="15832"/>
                    <a:pt x="429341" y="13450"/>
                    <a:pt x="435328" y="11312"/>
                  </a:cubicBezTo>
                  <a:cubicBezTo>
                    <a:pt x="455488" y="4164"/>
                    <a:pt x="476381" y="193"/>
                    <a:pt x="498923" y="10"/>
                  </a:cubicBezTo>
                  <a:cubicBezTo>
                    <a:pt x="525131" y="-234"/>
                    <a:pt x="550544" y="3920"/>
                    <a:pt x="575591" y="9723"/>
                  </a:cubicBezTo>
                  <a:cubicBezTo>
                    <a:pt x="581334" y="10884"/>
                    <a:pt x="587015" y="12289"/>
                    <a:pt x="592635" y="13817"/>
                  </a:cubicBezTo>
                  <a:lnTo>
                    <a:pt x="565206" y="430330"/>
                  </a:lnTo>
                  <a:cubicBezTo>
                    <a:pt x="570765" y="432834"/>
                    <a:pt x="576385" y="435156"/>
                    <a:pt x="582067" y="437477"/>
                  </a:cubicBezTo>
                  <a:cubicBezTo>
                    <a:pt x="661667" y="470282"/>
                    <a:pt x="748110" y="488304"/>
                    <a:pt x="836385" y="489892"/>
                  </a:cubicBezTo>
                  <a:cubicBezTo>
                    <a:pt x="857034" y="490320"/>
                    <a:pt x="877743" y="489770"/>
                    <a:pt x="898453" y="488487"/>
                  </a:cubicBezTo>
                  <a:cubicBezTo>
                    <a:pt x="904195" y="488060"/>
                    <a:pt x="910121" y="487632"/>
                    <a:pt x="915863" y="487082"/>
                  </a:cubicBezTo>
                  <a:cubicBezTo>
                    <a:pt x="915741" y="492702"/>
                    <a:pt x="915680" y="498323"/>
                    <a:pt x="915619" y="504004"/>
                  </a:cubicBezTo>
                  <a:cubicBezTo>
                    <a:pt x="914519" y="568760"/>
                    <a:pt x="912137" y="633699"/>
                    <a:pt x="908288" y="698638"/>
                  </a:cubicBezTo>
                  <a:cubicBezTo>
                    <a:pt x="902301" y="800719"/>
                    <a:pt x="894848" y="903717"/>
                    <a:pt x="879515" y="10055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13C6DE0-4D4D-F697-7A06-57BE6C10E4C7}"/>
                </a:ext>
              </a:extLst>
            </p:cNvPr>
            <p:cNvSpPr/>
            <p:nvPr/>
          </p:nvSpPr>
          <p:spPr>
            <a:xfrm rot="473569">
              <a:off x="11751325" y="4550798"/>
              <a:ext cx="160003" cy="251090"/>
            </a:xfrm>
            <a:custGeom>
              <a:avLst/>
              <a:gdLst>
                <a:gd name="connsiteX0" fmla="*/ 444652 w 444713"/>
                <a:gd name="connsiteY0" fmla="*/ 17289 h 697880"/>
                <a:gd name="connsiteX1" fmla="*/ 444652 w 444713"/>
                <a:gd name="connsiteY1" fmla="*/ 17044 h 697880"/>
                <a:gd name="connsiteX2" fmla="*/ 427608 w 444713"/>
                <a:gd name="connsiteY2" fmla="*/ 0 h 697880"/>
                <a:gd name="connsiteX3" fmla="*/ 27406 w 444713"/>
                <a:gd name="connsiteY3" fmla="*/ 0 h 697880"/>
                <a:gd name="connsiteX4" fmla="*/ 8041 w 444713"/>
                <a:gd name="connsiteY4" fmla="*/ 17594 h 697880"/>
                <a:gd name="connsiteX5" fmla="*/ 109084 w 444713"/>
                <a:gd name="connsiteY5" fmla="*/ 443393 h 697880"/>
                <a:gd name="connsiteX6" fmla="*/ 116109 w 444713"/>
                <a:gd name="connsiteY6" fmla="*/ 458360 h 697880"/>
                <a:gd name="connsiteX7" fmla="*/ 101631 w 444713"/>
                <a:gd name="connsiteY7" fmla="*/ 678345 h 697880"/>
                <a:gd name="connsiteX8" fmla="*/ 120386 w 444713"/>
                <a:gd name="connsiteY8" fmla="*/ 696367 h 697880"/>
                <a:gd name="connsiteX9" fmla="*/ 241711 w 444713"/>
                <a:gd name="connsiteY9" fmla="*/ 697772 h 697880"/>
                <a:gd name="connsiteX10" fmla="*/ 263275 w 444713"/>
                <a:gd name="connsiteY10" fmla="*/ 679873 h 697880"/>
                <a:gd name="connsiteX11" fmla="*/ 277876 w 444713"/>
                <a:gd name="connsiteY11" fmla="*/ 458421 h 697880"/>
                <a:gd name="connsiteX12" fmla="*/ 286979 w 444713"/>
                <a:gd name="connsiteY12" fmla="*/ 443515 h 697880"/>
                <a:gd name="connsiteX13" fmla="*/ 444713 w 444713"/>
                <a:gd name="connsiteY13" fmla="*/ 17289 h 697880"/>
                <a:gd name="connsiteX14" fmla="*/ 203652 w 444713"/>
                <a:gd name="connsiteY14" fmla="*/ 414253 h 697880"/>
                <a:gd name="connsiteX15" fmla="*/ 196076 w 444713"/>
                <a:gd name="connsiteY15" fmla="*/ 414253 h 697880"/>
                <a:gd name="connsiteX16" fmla="*/ 61067 w 444713"/>
                <a:gd name="connsiteY16" fmla="*/ 122669 h 697880"/>
                <a:gd name="connsiteX17" fmla="*/ 80433 w 444713"/>
                <a:gd name="connsiteY17" fmla="*/ 104647 h 697880"/>
                <a:gd name="connsiteX18" fmla="*/ 360226 w 444713"/>
                <a:gd name="connsiteY18" fmla="*/ 104647 h 697880"/>
                <a:gd name="connsiteX19" fmla="*/ 377270 w 444713"/>
                <a:gd name="connsiteY19" fmla="*/ 122547 h 697880"/>
                <a:gd name="connsiteX20" fmla="*/ 203713 w 444713"/>
                <a:gd name="connsiteY20" fmla="*/ 414253 h 69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44713" h="697880">
                  <a:moveTo>
                    <a:pt x="444652" y="17289"/>
                  </a:moveTo>
                  <a:cubicBezTo>
                    <a:pt x="444652" y="17289"/>
                    <a:pt x="444652" y="17166"/>
                    <a:pt x="444652" y="17044"/>
                  </a:cubicBezTo>
                  <a:cubicBezTo>
                    <a:pt x="444774" y="7453"/>
                    <a:pt x="437199" y="0"/>
                    <a:pt x="427608" y="0"/>
                  </a:cubicBezTo>
                  <a:lnTo>
                    <a:pt x="27406" y="0"/>
                  </a:lnTo>
                  <a:cubicBezTo>
                    <a:pt x="17571" y="0"/>
                    <a:pt x="8896" y="7758"/>
                    <a:pt x="8041" y="17594"/>
                  </a:cubicBezTo>
                  <a:cubicBezTo>
                    <a:pt x="-5643" y="165738"/>
                    <a:pt x="-17006" y="351818"/>
                    <a:pt x="109084" y="443393"/>
                  </a:cubicBezTo>
                  <a:cubicBezTo>
                    <a:pt x="113849" y="446875"/>
                    <a:pt x="116476" y="452373"/>
                    <a:pt x="116109" y="458360"/>
                  </a:cubicBezTo>
                  <a:lnTo>
                    <a:pt x="101631" y="678345"/>
                  </a:lnTo>
                  <a:cubicBezTo>
                    <a:pt x="100898" y="689036"/>
                    <a:pt x="109573" y="697222"/>
                    <a:pt x="120386" y="696367"/>
                  </a:cubicBezTo>
                  <a:cubicBezTo>
                    <a:pt x="161011" y="693129"/>
                    <a:pt x="201697" y="693557"/>
                    <a:pt x="241711" y="697772"/>
                  </a:cubicBezTo>
                  <a:cubicBezTo>
                    <a:pt x="252463" y="698933"/>
                    <a:pt x="262542" y="690625"/>
                    <a:pt x="263275" y="679873"/>
                  </a:cubicBezTo>
                  <a:lnTo>
                    <a:pt x="277876" y="458421"/>
                  </a:lnTo>
                  <a:cubicBezTo>
                    <a:pt x="278243" y="452495"/>
                    <a:pt x="281786" y="446875"/>
                    <a:pt x="286979" y="443515"/>
                  </a:cubicBezTo>
                  <a:cubicBezTo>
                    <a:pt x="426020" y="352002"/>
                    <a:pt x="436955" y="163111"/>
                    <a:pt x="444713" y="17289"/>
                  </a:cubicBezTo>
                  <a:close/>
                  <a:moveTo>
                    <a:pt x="203652" y="414253"/>
                  </a:moveTo>
                  <a:cubicBezTo>
                    <a:pt x="201147" y="414680"/>
                    <a:pt x="198520" y="414680"/>
                    <a:pt x="196076" y="414253"/>
                  </a:cubicBezTo>
                  <a:cubicBezTo>
                    <a:pt x="67909" y="388900"/>
                    <a:pt x="51904" y="237335"/>
                    <a:pt x="61067" y="122669"/>
                  </a:cubicBezTo>
                  <a:cubicBezTo>
                    <a:pt x="61861" y="112650"/>
                    <a:pt x="70475" y="104647"/>
                    <a:pt x="80433" y="104647"/>
                  </a:cubicBezTo>
                  <a:lnTo>
                    <a:pt x="360226" y="104647"/>
                  </a:lnTo>
                  <a:cubicBezTo>
                    <a:pt x="370183" y="104647"/>
                    <a:pt x="377820" y="112650"/>
                    <a:pt x="377270" y="122547"/>
                  </a:cubicBezTo>
                  <a:cubicBezTo>
                    <a:pt x="371344" y="237335"/>
                    <a:pt x="335240" y="389022"/>
                    <a:pt x="203713" y="41425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EEDC163-7E67-2A42-115E-E8B7A4767601}"/>
                </a:ext>
              </a:extLst>
            </p:cNvPr>
            <p:cNvSpPr/>
            <p:nvPr/>
          </p:nvSpPr>
          <p:spPr>
            <a:xfrm flipH="1">
              <a:off x="11141526" y="6549865"/>
              <a:ext cx="561139" cy="148362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!!gravy">
            <a:extLst>
              <a:ext uri="{FF2B5EF4-FFF2-40B4-BE49-F238E27FC236}">
                <a16:creationId xmlns:a16="http://schemas.microsoft.com/office/drawing/2014/main" id="{2E7FCF4A-CFFB-72C9-19BC-4BF0FBC0EC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" r="17"/>
          <a:stretch/>
        </p:blipFill>
        <p:spPr>
          <a:xfrm>
            <a:off x="-562303" y="516123"/>
            <a:ext cx="6855675" cy="6858000"/>
          </a:xfrm>
          <a:prstGeom prst="rect">
            <a:avLst/>
          </a:prstGeom>
        </p:spPr>
      </p:pic>
      <p:grpSp>
        <p:nvGrpSpPr>
          <p:cNvPr id="23" name="!!back">
            <a:extLst>
              <a:ext uri="{FF2B5EF4-FFF2-40B4-BE49-F238E27FC236}">
                <a16:creationId xmlns:a16="http://schemas.microsoft.com/office/drawing/2014/main" id="{11518C68-8FB4-F86C-FB0A-778273125BCF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FDA8A0-5557-3B60-B92C-F4916EF289EE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6" name="!!1">
                <a:extLst>
                  <a:ext uri="{FF2B5EF4-FFF2-40B4-BE49-F238E27FC236}">
                    <a16:creationId xmlns:a16="http://schemas.microsoft.com/office/drawing/2014/main" id="{AAB2F1DB-D106-BEC7-D2C1-9113389CBF4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rrow: Left 26">
                <a:extLst>
                  <a:ext uri="{FF2B5EF4-FFF2-40B4-BE49-F238E27FC236}">
                    <a16:creationId xmlns:a16="http://schemas.microsoft.com/office/drawing/2014/main" id="{082A6AB8-99F2-7262-32E5-34BA256C7288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4CD3BD5-C720-D8DF-A873-5B30C2AC285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29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3B44A206-7AF0-BAC8-9449-5C1BE4A6532A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5" name="!!back">
              <a:hlinkClick r:id="rId9" action="ppaction://hlinksldjump"/>
              <a:extLst>
                <a:ext uri="{FF2B5EF4-FFF2-40B4-BE49-F238E27FC236}">
                  <a16:creationId xmlns:a16="http://schemas.microsoft.com/office/drawing/2014/main" id="{C2655938-0C10-B983-622D-D41F87A5A474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09361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5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5D25E-D9A2-7C08-C45E-522E2CF3C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!!mnbvcx">
            <a:extLst>
              <a:ext uri="{FF2B5EF4-FFF2-40B4-BE49-F238E27FC236}">
                <a16:creationId xmlns:a16="http://schemas.microsoft.com/office/drawing/2014/main" id="{36C57A26-A467-EA58-B955-8922E04931AF}"/>
              </a:ext>
            </a:extLst>
          </p:cNvPr>
          <p:cNvSpPr/>
          <p:nvPr/>
        </p:nvSpPr>
        <p:spPr>
          <a:xfrm>
            <a:off x="3100497" y="1443112"/>
            <a:ext cx="2552700" cy="3984991"/>
          </a:xfrm>
          <a:custGeom>
            <a:avLst/>
            <a:gdLst>
              <a:gd name="connsiteX0" fmla="*/ 887129 w 929885"/>
              <a:gd name="connsiteY0" fmla="*/ 777928 h 1451633"/>
              <a:gd name="connsiteX1" fmla="*/ 481341 w 929885"/>
              <a:gd name="connsiteY1" fmla="*/ 895239 h 1451633"/>
              <a:gd name="connsiteX2" fmla="*/ 480700 w 929885"/>
              <a:gd name="connsiteY2" fmla="*/ 818407 h 1451633"/>
              <a:gd name="connsiteX3" fmla="*/ 846935 w 929885"/>
              <a:gd name="connsiteY3" fmla="*/ 689571 h 1451633"/>
              <a:gd name="connsiteX4" fmla="*/ 477499 w 929885"/>
              <a:gd name="connsiteY4" fmla="*/ 799768 h 1451633"/>
              <a:gd name="connsiteX5" fmla="*/ 470812 w 929885"/>
              <a:gd name="connsiteY5" fmla="*/ 724074 h 1451633"/>
              <a:gd name="connsiteX6" fmla="*/ 818834 w 929885"/>
              <a:gd name="connsiteY6" fmla="*/ 598794 h 1451633"/>
              <a:gd name="connsiteX7" fmla="*/ 466543 w 929885"/>
              <a:gd name="connsiteY7" fmla="*/ 699246 h 1451633"/>
              <a:gd name="connsiteX8" fmla="*/ 469104 w 929885"/>
              <a:gd name="connsiteY8" fmla="*/ 641052 h 1451633"/>
              <a:gd name="connsiteX9" fmla="*/ 821110 w 929885"/>
              <a:gd name="connsiteY9" fmla="*/ 502185 h 1451633"/>
              <a:gd name="connsiteX10" fmla="*/ 464836 w 929885"/>
              <a:gd name="connsiteY10" fmla="*/ 616224 h 1451633"/>
              <a:gd name="connsiteX11" fmla="*/ 469531 w 929885"/>
              <a:gd name="connsiteY11" fmla="*/ 570409 h 1451633"/>
              <a:gd name="connsiteX12" fmla="*/ 603348 w 929885"/>
              <a:gd name="connsiteY12" fmla="*/ 473871 h 1451633"/>
              <a:gd name="connsiteX13" fmla="*/ 684377 w 929885"/>
              <a:gd name="connsiteY13" fmla="*/ 361966 h 1451633"/>
              <a:gd name="connsiteX14" fmla="*/ 468179 w 929885"/>
              <a:gd name="connsiteY14" fmla="*/ 525804 h 1451633"/>
              <a:gd name="connsiteX15" fmla="*/ 479349 w 929885"/>
              <a:gd name="connsiteY15" fmla="*/ 408208 h 1451633"/>
              <a:gd name="connsiteX16" fmla="*/ 720232 w 929885"/>
              <a:gd name="connsiteY16" fmla="*/ 169031 h 1451633"/>
              <a:gd name="connsiteX17" fmla="*/ 480131 w 929885"/>
              <a:gd name="connsiteY17" fmla="*/ 375981 h 1451633"/>
              <a:gd name="connsiteX18" fmla="*/ 434530 w 929885"/>
              <a:gd name="connsiteY18" fmla="*/ 0 h 1451633"/>
              <a:gd name="connsiteX19" fmla="*/ 470171 w 929885"/>
              <a:gd name="connsiteY19" fmla="*/ 390707 h 1451633"/>
              <a:gd name="connsiteX20" fmla="*/ 404010 w 929885"/>
              <a:gd name="connsiteY20" fmla="*/ 223952 h 1451633"/>
              <a:gd name="connsiteX21" fmla="*/ 332727 w 929885"/>
              <a:gd name="connsiteY21" fmla="*/ 173655 h 1451633"/>
              <a:gd name="connsiteX22" fmla="*/ 475436 w 929885"/>
              <a:gd name="connsiteY22" fmla="*/ 421724 h 1451633"/>
              <a:gd name="connsiteX23" fmla="*/ 459287 w 929885"/>
              <a:gd name="connsiteY23" fmla="*/ 546719 h 1451633"/>
              <a:gd name="connsiteX24" fmla="*/ 191868 w 929885"/>
              <a:gd name="connsiteY24" fmla="*/ 265143 h 1451633"/>
              <a:gd name="connsiteX25" fmla="*/ 381245 w 929885"/>
              <a:gd name="connsiteY25" fmla="*/ 529788 h 1451633"/>
              <a:gd name="connsiteX26" fmla="*/ 460994 w 929885"/>
              <a:gd name="connsiteY26" fmla="*/ 629741 h 1451633"/>
              <a:gd name="connsiteX27" fmla="*/ 169173 w 929885"/>
              <a:gd name="connsiteY27" fmla="*/ 461919 h 1451633"/>
              <a:gd name="connsiteX28" fmla="*/ 459145 w 929885"/>
              <a:gd name="connsiteY28" fmla="*/ 655779 h 1451633"/>
              <a:gd name="connsiteX29" fmla="*/ 455516 w 929885"/>
              <a:gd name="connsiteY29" fmla="*/ 707783 h 1451633"/>
              <a:gd name="connsiteX30" fmla="*/ 124070 w 929885"/>
              <a:gd name="connsiteY30" fmla="*/ 637424 h 1451633"/>
              <a:gd name="connsiteX31" fmla="*/ 458718 w 929885"/>
              <a:gd name="connsiteY31" fmla="*/ 726351 h 1451633"/>
              <a:gd name="connsiteX32" fmla="*/ 464338 w 929885"/>
              <a:gd name="connsiteY32" fmla="*/ 795784 h 1451633"/>
              <a:gd name="connsiteX33" fmla="*/ 81172 w 929885"/>
              <a:gd name="connsiteY33" fmla="*/ 716248 h 1451633"/>
              <a:gd name="connsiteX34" fmla="*/ 467539 w 929885"/>
              <a:gd name="connsiteY34" fmla="*/ 814423 h 1451633"/>
              <a:gd name="connsiteX35" fmla="*/ 469247 w 929885"/>
              <a:gd name="connsiteY35" fmla="*/ 897445 h 1451633"/>
              <a:gd name="connsiteX36" fmla="*/ 103226 w 929885"/>
              <a:gd name="connsiteY36" fmla="*/ 808163 h 1451633"/>
              <a:gd name="connsiteX37" fmla="*/ 472448 w 929885"/>
              <a:gd name="connsiteY37" fmla="*/ 916084 h 1451633"/>
              <a:gd name="connsiteX38" fmla="*/ 475222 w 929885"/>
              <a:gd name="connsiteY38" fmla="*/ 1005366 h 1451633"/>
              <a:gd name="connsiteX39" fmla="*/ 21129 w 929885"/>
              <a:gd name="connsiteY39" fmla="*/ 913950 h 1451633"/>
              <a:gd name="connsiteX40" fmla="*/ 472377 w 929885"/>
              <a:gd name="connsiteY40" fmla="*/ 1025143 h 1451633"/>
              <a:gd name="connsiteX41" fmla="*/ 469104 w 929885"/>
              <a:gd name="connsiteY41" fmla="*/ 1115563 h 1451633"/>
              <a:gd name="connsiteX42" fmla="*/ 0 w 929885"/>
              <a:gd name="connsiteY42" fmla="*/ 1046272 h 1451633"/>
              <a:gd name="connsiteX43" fmla="*/ 466188 w 929885"/>
              <a:gd name="connsiteY43" fmla="*/ 1135341 h 1451633"/>
              <a:gd name="connsiteX44" fmla="*/ 456797 w 929885"/>
              <a:gd name="connsiteY44" fmla="*/ 1226970 h 1451633"/>
              <a:gd name="connsiteX45" fmla="*/ 9106 w 929885"/>
              <a:gd name="connsiteY45" fmla="*/ 1172832 h 1451633"/>
              <a:gd name="connsiteX46" fmla="*/ 459998 w 929885"/>
              <a:gd name="connsiteY46" fmla="*/ 1245609 h 1451633"/>
              <a:gd name="connsiteX47" fmla="*/ 489024 w 929885"/>
              <a:gd name="connsiteY47" fmla="*/ 1451634 h 1451633"/>
              <a:gd name="connsiteX48" fmla="*/ 470598 w 929885"/>
              <a:gd name="connsiteY48" fmla="*/ 1307644 h 1451633"/>
              <a:gd name="connsiteX49" fmla="*/ 472092 w 929885"/>
              <a:gd name="connsiteY49" fmla="*/ 1243191 h 1451633"/>
              <a:gd name="connsiteX50" fmla="*/ 929885 w 929885"/>
              <a:gd name="connsiteY50" fmla="*/ 1173543 h 1451633"/>
              <a:gd name="connsiteX51" fmla="*/ 467824 w 929885"/>
              <a:gd name="connsiteY51" fmla="*/ 1218362 h 1451633"/>
              <a:gd name="connsiteX52" fmla="*/ 478210 w 929885"/>
              <a:gd name="connsiteY52" fmla="*/ 1132993 h 1451633"/>
              <a:gd name="connsiteX53" fmla="*/ 894315 w 929885"/>
              <a:gd name="connsiteY53" fmla="*/ 1039371 h 1451633"/>
              <a:gd name="connsiteX54" fmla="*/ 479989 w 929885"/>
              <a:gd name="connsiteY54" fmla="*/ 1106955 h 1451633"/>
              <a:gd name="connsiteX55" fmla="*/ 484329 w 929885"/>
              <a:gd name="connsiteY55" fmla="*/ 1022724 h 1451633"/>
              <a:gd name="connsiteX56" fmla="*/ 891540 w 929885"/>
              <a:gd name="connsiteY56" fmla="*/ 950089 h 1451633"/>
              <a:gd name="connsiteX57" fmla="*/ 486178 w 929885"/>
              <a:gd name="connsiteY57" fmla="*/ 996758 h 1451633"/>
              <a:gd name="connsiteX58" fmla="*/ 490518 w 929885"/>
              <a:gd name="connsiteY58" fmla="*/ 912527 h 1451633"/>
              <a:gd name="connsiteX59" fmla="*/ 887058 w 929885"/>
              <a:gd name="connsiteY59" fmla="*/ 777785 h 145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29885" h="1451633">
                <a:moveTo>
                  <a:pt x="887129" y="777928"/>
                </a:moveTo>
                <a:cubicBezTo>
                  <a:pt x="735599" y="805530"/>
                  <a:pt x="583784" y="832991"/>
                  <a:pt x="481341" y="895239"/>
                </a:cubicBezTo>
                <a:cubicBezTo>
                  <a:pt x="486961" y="873755"/>
                  <a:pt x="471452" y="837331"/>
                  <a:pt x="480700" y="818407"/>
                </a:cubicBezTo>
                <a:cubicBezTo>
                  <a:pt x="618785" y="821466"/>
                  <a:pt x="773944" y="766189"/>
                  <a:pt x="846935" y="689571"/>
                </a:cubicBezTo>
                <a:cubicBezTo>
                  <a:pt x="716391" y="696116"/>
                  <a:pt x="536119" y="742571"/>
                  <a:pt x="477499" y="799768"/>
                </a:cubicBezTo>
                <a:cubicBezTo>
                  <a:pt x="477499" y="776078"/>
                  <a:pt x="459073" y="739441"/>
                  <a:pt x="470812" y="724074"/>
                </a:cubicBezTo>
                <a:cubicBezTo>
                  <a:pt x="593174" y="735030"/>
                  <a:pt x="760712" y="682030"/>
                  <a:pt x="818834" y="598794"/>
                </a:cubicBezTo>
                <a:cubicBezTo>
                  <a:pt x="689286" y="620137"/>
                  <a:pt x="533914" y="652221"/>
                  <a:pt x="466543" y="699246"/>
                </a:cubicBezTo>
                <a:cubicBezTo>
                  <a:pt x="469104" y="681034"/>
                  <a:pt x="460923" y="655281"/>
                  <a:pt x="469104" y="641052"/>
                </a:cubicBezTo>
                <a:cubicBezTo>
                  <a:pt x="608683" y="626539"/>
                  <a:pt x="748831" y="580654"/>
                  <a:pt x="821110" y="502185"/>
                </a:cubicBezTo>
                <a:cubicBezTo>
                  <a:pt x="688361" y="488597"/>
                  <a:pt x="522247" y="549565"/>
                  <a:pt x="464836" y="616224"/>
                </a:cubicBezTo>
                <a:cubicBezTo>
                  <a:pt x="469531" y="603134"/>
                  <a:pt x="467539" y="585349"/>
                  <a:pt x="469531" y="570409"/>
                </a:cubicBezTo>
                <a:cubicBezTo>
                  <a:pt x="515275" y="550063"/>
                  <a:pt x="563366" y="509939"/>
                  <a:pt x="603348" y="473871"/>
                </a:cubicBezTo>
                <a:cubicBezTo>
                  <a:pt x="638278" y="442355"/>
                  <a:pt x="697254" y="391205"/>
                  <a:pt x="684377" y="361966"/>
                </a:cubicBezTo>
                <a:cubicBezTo>
                  <a:pt x="563082" y="378186"/>
                  <a:pt x="516982" y="476574"/>
                  <a:pt x="468179" y="525804"/>
                </a:cubicBezTo>
                <a:cubicBezTo>
                  <a:pt x="479562" y="492012"/>
                  <a:pt x="477428" y="448687"/>
                  <a:pt x="479349" y="408208"/>
                </a:cubicBezTo>
                <a:cubicBezTo>
                  <a:pt x="601640" y="358124"/>
                  <a:pt x="678046" y="275672"/>
                  <a:pt x="720232" y="169031"/>
                </a:cubicBezTo>
                <a:cubicBezTo>
                  <a:pt x="599790" y="209511"/>
                  <a:pt x="541384" y="293742"/>
                  <a:pt x="480131" y="375981"/>
                </a:cubicBezTo>
                <a:cubicBezTo>
                  <a:pt x="498059" y="275458"/>
                  <a:pt x="517694" y="88926"/>
                  <a:pt x="434530" y="0"/>
                </a:cubicBezTo>
                <a:cubicBezTo>
                  <a:pt x="415749" y="130473"/>
                  <a:pt x="485751" y="269838"/>
                  <a:pt x="470171" y="390707"/>
                </a:cubicBezTo>
                <a:cubicBezTo>
                  <a:pt x="457935" y="314871"/>
                  <a:pt x="436451" y="266708"/>
                  <a:pt x="404010" y="223952"/>
                </a:cubicBezTo>
                <a:cubicBezTo>
                  <a:pt x="383664" y="197203"/>
                  <a:pt x="350156" y="159570"/>
                  <a:pt x="332727" y="173655"/>
                </a:cubicBezTo>
                <a:cubicBezTo>
                  <a:pt x="367088" y="275885"/>
                  <a:pt x="409275" y="366519"/>
                  <a:pt x="475436" y="421724"/>
                </a:cubicBezTo>
                <a:cubicBezTo>
                  <a:pt x="462915" y="458362"/>
                  <a:pt x="474084" y="511718"/>
                  <a:pt x="459287" y="546719"/>
                </a:cubicBezTo>
                <a:cubicBezTo>
                  <a:pt x="403299" y="403868"/>
                  <a:pt x="315582" y="307899"/>
                  <a:pt x="191868" y="265143"/>
                </a:cubicBezTo>
                <a:cubicBezTo>
                  <a:pt x="237042" y="363460"/>
                  <a:pt x="306262" y="466686"/>
                  <a:pt x="381245" y="529788"/>
                </a:cubicBezTo>
                <a:cubicBezTo>
                  <a:pt x="415962" y="559027"/>
                  <a:pt x="479277" y="566923"/>
                  <a:pt x="460994" y="629741"/>
                </a:cubicBezTo>
                <a:cubicBezTo>
                  <a:pt x="373775" y="564078"/>
                  <a:pt x="277593" y="470385"/>
                  <a:pt x="169173" y="461919"/>
                </a:cubicBezTo>
                <a:cubicBezTo>
                  <a:pt x="241524" y="562512"/>
                  <a:pt x="335146" y="631519"/>
                  <a:pt x="459145" y="655779"/>
                </a:cubicBezTo>
                <a:cubicBezTo>
                  <a:pt x="452315" y="669153"/>
                  <a:pt x="465974" y="696969"/>
                  <a:pt x="455516" y="707783"/>
                </a:cubicBezTo>
                <a:cubicBezTo>
                  <a:pt x="368013" y="650443"/>
                  <a:pt x="264218" y="617007"/>
                  <a:pt x="124070" y="637424"/>
                </a:cubicBezTo>
                <a:cubicBezTo>
                  <a:pt x="196278" y="720517"/>
                  <a:pt x="321985" y="764411"/>
                  <a:pt x="458718" y="726351"/>
                </a:cubicBezTo>
                <a:cubicBezTo>
                  <a:pt x="460639" y="749542"/>
                  <a:pt x="473302" y="780275"/>
                  <a:pt x="464338" y="795784"/>
                </a:cubicBezTo>
                <a:cubicBezTo>
                  <a:pt x="349018" y="750965"/>
                  <a:pt x="218759" y="728200"/>
                  <a:pt x="81172" y="716248"/>
                </a:cubicBezTo>
                <a:cubicBezTo>
                  <a:pt x="175292" y="800124"/>
                  <a:pt x="298295" y="841386"/>
                  <a:pt x="467539" y="814423"/>
                </a:cubicBezTo>
                <a:cubicBezTo>
                  <a:pt x="473373" y="845868"/>
                  <a:pt x="479847" y="877668"/>
                  <a:pt x="469247" y="897445"/>
                </a:cubicBezTo>
                <a:cubicBezTo>
                  <a:pt x="369720" y="834485"/>
                  <a:pt x="244227" y="809870"/>
                  <a:pt x="103226" y="808163"/>
                </a:cubicBezTo>
                <a:cubicBezTo>
                  <a:pt x="179489" y="913309"/>
                  <a:pt x="323479" y="918289"/>
                  <a:pt x="472448" y="916084"/>
                </a:cubicBezTo>
                <a:cubicBezTo>
                  <a:pt x="481198" y="951370"/>
                  <a:pt x="475720" y="976554"/>
                  <a:pt x="475222" y="1005366"/>
                </a:cubicBezTo>
                <a:cubicBezTo>
                  <a:pt x="348591" y="943544"/>
                  <a:pt x="200831" y="871478"/>
                  <a:pt x="21129" y="913950"/>
                </a:cubicBezTo>
                <a:cubicBezTo>
                  <a:pt x="132536" y="1008709"/>
                  <a:pt x="285062" y="1042573"/>
                  <a:pt x="472377" y="1025143"/>
                </a:cubicBezTo>
                <a:cubicBezTo>
                  <a:pt x="477286" y="1059575"/>
                  <a:pt x="468962" y="1084546"/>
                  <a:pt x="469104" y="1115563"/>
                </a:cubicBezTo>
                <a:cubicBezTo>
                  <a:pt x="339770" y="1052604"/>
                  <a:pt x="178137" y="1037237"/>
                  <a:pt x="0" y="1046272"/>
                </a:cubicBezTo>
                <a:cubicBezTo>
                  <a:pt x="109202" y="1144233"/>
                  <a:pt x="275387" y="1157963"/>
                  <a:pt x="466188" y="1135341"/>
                </a:cubicBezTo>
                <a:cubicBezTo>
                  <a:pt x="460710" y="1164224"/>
                  <a:pt x="463555" y="1198941"/>
                  <a:pt x="456797" y="1226970"/>
                </a:cubicBezTo>
                <a:cubicBezTo>
                  <a:pt x="333011" y="1171267"/>
                  <a:pt x="186319" y="1149498"/>
                  <a:pt x="9106" y="1172832"/>
                </a:cubicBezTo>
                <a:cubicBezTo>
                  <a:pt x="101305" y="1279045"/>
                  <a:pt x="282430" y="1290997"/>
                  <a:pt x="459998" y="1245609"/>
                </a:cubicBezTo>
                <a:cubicBezTo>
                  <a:pt x="460852" y="1308071"/>
                  <a:pt x="477997" y="1381987"/>
                  <a:pt x="489024" y="1451634"/>
                </a:cubicBezTo>
                <a:cubicBezTo>
                  <a:pt x="497063" y="1413644"/>
                  <a:pt x="474440" y="1354028"/>
                  <a:pt x="470598" y="1307644"/>
                </a:cubicBezTo>
                <a:cubicBezTo>
                  <a:pt x="479420" y="1291993"/>
                  <a:pt x="460710" y="1257063"/>
                  <a:pt x="472092" y="1243191"/>
                </a:cubicBezTo>
                <a:cubicBezTo>
                  <a:pt x="593459" y="1267876"/>
                  <a:pt x="806100" y="1243475"/>
                  <a:pt x="929885" y="1173543"/>
                </a:cubicBezTo>
                <a:cubicBezTo>
                  <a:pt x="818549" y="1126804"/>
                  <a:pt x="600146" y="1186135"/>
                  <a:pt x="467824" y="1218362"/>
                </a:cubicBezTo>
                <a:cubicBezTo>
                  <a:pt x="467468" y="1187203"/>
                  <a:pt x="468251" y="1156825"/>
                  <a:pt x="478210" y="1132993"/>
                </a:cubicBezTo>
                <a:cubicBezTo>
                  <a:pt x="594526" y="1145443"/>
                  <a:pt x="822960" y="1139253"/>
                  <a:pt x="894315" y="1039371"/>
                </a:cubicBezTo>
                <a:cubicBezTo>
                  <a:pt x="751108" y="1063488"/>
                  <a:pt x="610888" y="1057228"/>
                  <a:pt x="479989" y="1106955"/>
                </a:cubicBezTo>
                <a:cubicBezTo>
                  <a:pt x="477570" y="1076151"/>
                  <a:pt x="478922" y="1048050"/>
                  <a:pt x="484329" y="1022724"/>
                </a:cubicBezTo>
                <a:cubicBezTo>
                  <a:pt x="591965" y="1056872"/>
                  <a:pt x="796353" y="1024360"/>
                  <a:pt x="891540" y="950089"/>
                </a:cubicBezTo>
                <a:cubicBezTo>
                  <a:pt x="783334" y="916866"/>
                  <a:pt x="603276" y="928107"/>
                  <a:pt x="486178" y="996758"/>
                </a:cubicBezTo>
                <a:cubicBezTo>
                  <a:pt x="484684" y="966594"/>
                  <a:pt x="476574" y="931806"/>
                  <a:pt x="490518" y="912527"/>
                </a:cubicBezTo>
                <a:cubicBezTo>
                  <a:pt x="628745" y="912171"/>
                  <a:pt x="828224" y="869629"/>
                  <a:pt x="887058" y="77778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" name="!!xnmcbn">
            <a:extLst>
              <a:ext uri="{FF2B5EF4-FFF2-40B4-BE49-F238E27FC236}">
                <a16:creationId xmlns:a16="http://schemas.microsoft.com/office/drawing/2014/main" id="{168A29FA-F890-25A7-2A3D-BE323255FB77}"/>
              </a:ext>
            </a:extLst>
          </p:cNvPr>
          <p:cNvGrpSpPr/>
          <p:nvPr/>
        </p:nvGrpSpPr>
        <p:grpSpPr>
          <a:xfrm>
            <a:off x="173067" y="1655309"/>
            <a:ext cx="2103765" cy="2286000"/>
            <a:chOff x="9745931" y="4206693"/>
            <a:chExt cx="993970" cy="1080071"/>
          </a:xfrm>
          <a:solidFill>
            <a:schemeClr val="bg1">
              <a:lumMod val="95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53745BE-9B35-93C9-0391-BF4457829C0A}"/>
                </a:ext>
              </a:extLst>
            </p:cNvPr>
            <p:cNvSpPr/>
            <p:nvPr/>
          </p:nvSpPr>
          <p:spPr>
            <a:xfrm>
              <a:off x="9768334" y="4738129"/>
              <a:ext cx="946911" cy="548635"/>
            </a:xfrm>
            <a:custGeom>
              <a:avLst/>
              <a:gdLst>
                <a:gd name="connsiteX0" fmla="*/ 0 w 946911"/>
                <a:gd name="connsiteY0" fmla="*/ 11374 h 548635"/>
                <a:gd name="connsiteX1" fmla="*/ 136561 w 946911"/>
                <a:gd name="connsiteY1" fmla="*/ 416549 h 548635"/>
                <a:gd name="connsiteX2" fmla="*/ 637329 w 946911"/>
                <a:gd name="connsiteY2" fmla="*/ 544006 h 548635"/>
                <a:gd name="connsiteX3" fmla="*/ 946911 w 946911"/>
                <a:gd name="connsiteY3" fmla="*/ 141129 h 548635"/>
                <a:gd name="connsiteX4" fmla="*/ 0 w 946911"/>
                <a:gd name="connsiteY4" fmla="*/ 11374 h 54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911" h="548635">
                  <a:moveTo>
                    <a:pt x="0" y="11374"/>
                  </a:moveTo>
                  <a:cubicBezTo>
                    <a:pt x="9104" y="182097"/>
                    <a:pt x="79683" y="361925"/>
                    <a:pt x="136561" y="416549"/>
                  </a:cubicBezTo>
                  <a:cubicBezTo>
                    <a:pt x="193483" y="471174"/>
                    <a:pt x="459799" y="571318"/>
                    <a:pt x="637329" y="544006"/>
                  </a:cubicBezTo>
                  <a:cubicBezTo>
                    <a:pt x="814858" y="516694"/>
                    <a:pt x="885437" y="361925"/>
                    <a:pt x="946911" y="141129"/>
                  </a:cubicBezTo>
                  <a:cubicBezTo>
                    <a:pt x="478008" y="-56907"/>
                    <a:pt x="0" y="11374"/>
                    <a:pt x="0" y="1137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885978-DD35-C43D-92BB-843AE45D8597}"/>
                </a:ext>
              </a:extLst>
            </p:cNvPr>
            <p:cNvSpPr/>
            <p:nvPr/>
          </p:nvSpPr>
          <p:spPr>
            <a:xfrm>
              <a:off x="10061962" y="4770009"/>
              <a:ext cx="539482" cy="409727"/>
            </a:xfrm>
            <a:custGeom>
              <a:avLst/>
              <a:gdLst>
                <a:gd name="connsiteX0" fmla="*/ 0 w 539482"/>
                <a:gd name="connsiteY0" fmla="*/ 0 h 409727"/>
                <a:gd name="connsiteX1" fmla="*/ 239004 w 539482"/>
                <a:gd name="connsiteY1" fmla="*/ 409727 h 409727"/>
                <a:gd name="connsiteX2" fmla="*/ 539482 w 539482"/>
                <a:gd name="connsiteY2" fmla="*/ 150217 h 409727"/>
                <a:gd name="connsiteX3" fmla="*/ 0 w 539482"/>
                <a:gd name="connsiteY3" fmla="*/ 0 h 40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482" h="409727">
                  <a:moveTo>
                    <a:pt x="0" y="0"/>
                  </a:moveTo>
                  <a:cubicBezTo>
                    <a:pt x="18208" y="229900"/>
                    <a:pt x="239004" y="409727"/>
                    <a:pt x="239004" y="409727"/>
                  </a:cubicBezTo>
                  <a:cubicBezTo>
                    <a:pt x="239004" y="409727"/>
                    <a:pt x="448397" y="259510"/>
                    <a:pt x="539482" y="150217"/>
                  </a:cubicBezTo>
                  <a:cubicBezTo>
                    <a:pt x="309582" y="22760"/>
                    <a:pt x="0" y="0"/>
                    <a:pt x="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6D0F3BD-7713-56CA-F4A1-AA61780C0F1A}"/>
                </a:ext>
              </a:extLst>
            </p:cNvPr>
            <p:cNvSpPr/>
            <p:nvPr/>
          </p:nvSpPr>
          <p:spPr>
            <a:xfrm>
              <a:off x="9754634" y="4764356"/>
              <a:ext cx="218541" cy="176375"/>
            </a:xfrm>
            <a:custGeom>
              <a:avLst/>
              <a:gdLst>
                <a:gd name="connsiteX0" fmla="*/ 44 w 218541"/>
                <a:gd name="connsiteY0" fmla="*/ 1101 h 176375"/>
                <a:gd name="connsiteX1" fmla="*/ 104741 w 218541"/>
                <a:gd name="connsiteY1" fmla="*/ 176376 h 176375"/>
                <a:gd name="connsiteX2" fmla="*/ 218542 w 218541"/>
                <a:gd name="connsiteY2" fmla="*/ 26159 h 176375"/>
                <a:gd name="connsiteX3" fmla="*/ 0 w 218541"/>
                <a:gd name="connsiteY3" fmla="*/ 1101 h 1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541" h="176375">
                  <a:moveTo>
                    <a:pt x="44" y="1101"/>
                  </a:moveTo>
                  <a:cubicBezTo>
                    <a:pt x="15998" y="83037"/>
                    <a:pt x="104741" y="176376"/>
                    <a:pt x="104741" y="176376"/>
                  </a:cubicBezTo>
                  <a:cubicBezTo>
                    <a:pt x="104741" y="176376"/>
                    <a:pt x="159365" y="126304"/>
                    <a:pt x="218542" y="26159"/>
                  </a:cubicBezTo>
                  <a:cubicBezTo>
                    <a:pt x="88787" y="-8004"/>
                    <a:pt x="0" y="1101"/>
                    <a:pt x="0" y="110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AFBFD82-2AD4-A14C-FB04-A61AD42F7A62}"/>
                </a:ext>
              </a:extLst>
            </p:cNvPr>
            <p:cNvSpPr/>
            <p:nvPr/>
          </p:nvSpPr>
          <p:spPr>
            <a:xfrm>
              <a:off x="10126221" y="4784549"/>
              <a:ext cx="389662" cy="348208"/>
            </a:xfrm>
            <a:custGeom>
              <a:avLst/>
              <a:gdLst>
                <a:gd name="connsiteX0" fmla="*/ 389663 w 389662"/>
                <a:gd name="connsiteY0" fmla="*/ 94178 h 348208"/>
                <a:gd name="connsiteX1" fmla="*/ 348297 w 389662"/>
                <a:gd name="connsiteY1" fmla="*/ 77561 h 348208"/>
                <a:gd name="connsiteX2" fmla="*/ 258361 w 389662"/>
                <a:gd name="connsiteY2" fmla="*/ 166923 h 348208"/>
                <a:gd name="connsiteX3" fmla="*/ 212310 w 389662"/>
                <a:gd name="connsiteY3" fmla="*/ 212797 h 348208"/>
                <a:gd name="connsiteX4" fmla="*/ 149510 w 389662"/>
                <a:gd name="connsiteY4" fmla="*/ 115171 h 348208"/>
                <a:gd name="connsiteX5" fmla="*/ 235159 w 389662"/>
                <a:gd name="connsiteY5" fmla="*/ 40615 h 348208"/>
                <a:gd name="connsiteX6" fmla="*/ 187827 w 389662"/>
                <a:gd name="connsiteY6" fmla="*/ 28152 h 348208"/>
                <a:gd name="connsiteX7" fmla="*/ 130064 w 389662"/>
                <a:gd name="connsiteY7" fmla="*/ 78136 h 348208"/>
                <a:gd name="connsiteX8" fmla="*/ 97714 w 389662"/>
                <a:gd name="connsiteY8" fmla="*/ 8485 h 348208"/>
                <a:gd name="connsiteX9" fmla="*/ 49763 w 389662"/>
                <a:gd name="connsiteY9" fmla="*/ 0 h 348208"/>
                <a:gd name="connsiteX10" fmla="*/ 97847 w 389662"/>
                <a:gd name="connsiteY10" fmla="*/ 105050 h 348208"/>
                <a:gd name="connsiteX11" fmla="*/ 0 w 389662"/>
                <a:gd name="connsiteY11" fmla="*/ 183717 h 348208"/>
                <a:gd name="connsiteX12" fmla="*/ 21125 w 389662"/>
                <a:gd name="connsiteY12" fmla="*/ 218851 h 348208"/>
                <a:gd name="connsiteX13" fmla="*/ 117425 w 389662"/>
                <a:gd name="connsiteY13" fmla="*/ 141688 h 348208"/>
                <a:gd name="connsiteX14" fmla="*/ 182700 w 389662"/>
                <a:gd name="connsiteY14" fmla="*/ 241788 h 348208"/>
                <a:gd name="connsiteX15" fmla="*/ 96874 w 389662"/>
                <a:gd name="connsiteY15" fmla="*/ 318245 h 348208"/>
                <a:gd name="connsiteX16" fmla="*/ 124761 w 389662"/>
                <a:gd name="connsiteY16" fmla="*/ 348209 h 348208"/>
                <a:gd name="connsiteX17" fmla="*/ 208598 w 389662"/>
                <a:gd name="connsiteY17" fmla="*/ 273476 h 348208"/>
                <a:gd name="connsiteX18" fmla="*/ 262780 w 389662"/>
                <a:gd name="connsiteY18" fmla="*/ 328586 h 348208"/>
                <a:gd name="connsiteX19" fmla="*/ 295308 w 389662"/>
                <a:gd name="connsiteY19" fmla="*/ 302688 h 348208"/>
                <a:gd name="connsiteX20" fmla="*/ 238032 w 389662"/>
                <a:gd name="connsiteY20" fmla="*/ 244705 h 348208"/>
                <a:gd name="connsiteX21" fmla="*/ 280989 w 389662"/>
                <a:gd name="connsiteY21" fmla="*/ 202057 h 348208"/>
                <a:gd name="connsiteX22" fmla="*/ 389574 w 389662"/>
                <a:gd name="connsiteY22" fmla="*/ 94134 h 34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89662" h="348208">
                  <a:moveTo>
                    <a:pt x="389663" y="94178"/>
                  </a:moveTo>
                  <a:cubicBezTo>
                    <a:pt x="375962" y="88345"/>
                    <a:pt x="362130" y="82821"/>
                    <a:pt x="348297" y="77561"/>
                  </a:cubicBezTo>
                  <a:cubicBezTo>
                    <a:pt x="318377" y="107393"/>
                    <a:pt x="288413" y="137180"/>
                    <a:pt x="258361" y="166923"/>
                  </a:cubicBezTo>
                  <a:cubicBezTo>
                    <a:pt x="243025" y="182126"/>
                    <a:pt x="227734" y="197461"/>
                    <a:pt x="212310" y="212797"/>
                  </a:cubicBezTo>
                  <a:cubicBezTo>
                    <a:pt x="188976" y="181949"/>
                    <a:pt x="168248" y="149201"/>
                    <a:pt x="149510" y="115171"/>
                  </a:cubicBezTo>
                  <a:cubicBezTo>
                    <a:pt x="178546" y="90864"/>
                    <a:pt x="207095" y="66027"/>
                    <a:pt x="235159" y="40615"/>
                  </a:cubicBezTo>
                  <a:cubicBezTo>
                    <a:pt x="219116" y="36107"/>
                    <a:pt x="203295" y="31997"/>
                    <a:pt x="187827" y="28152"/>
                  </a:cubicBezTo>
                  <a:cubicBezTo>
                    <a:pt x="168823" y="45078"/>
                    <a:pt x="149554" y="61696"/>
                    <a:pt x="130064" y="78136"/>
                  </a:cubicBezTo>
                  <a:cubicBezTo>
                    <a:pt x="118618" y="55287"/>
                    <a:pt x="107923" y="31997"/>
                    <a:pt x="97714" y="8485"/>
                  </a:cubicBezTo>
                  <a:cubicBezTo>
                    <a:pt x="80743" y="5259"/>
                    <a:pt x="64701" y="2431"/>
                    <a:pt x="49763" y="0"/>
                  </a:cubicBezTo>
                  <a:cubicBezTo>
                    <a:pt x="64612" y="35621"/>
                    <a:pt x="80390" y="70844"/>
                    <a:pt x="97847" y="105050"/>
                  </a:cubicBezTo>
                  <a:cubicBezTo>
                    <a:pt x="65585" y="131700"/>
                    <a:pt x="32881" y="157819"/>
                    <a:pt x="0" y="183717"/>
                  </a:cubicBezTo>
                  <a:cubicBezTo>
                    <a:pt x="6806" y="195826"/>
                    <a:pt x="13877" y="207537"/>
                    <a:pt x="21125" y="218851"/>
                  </a:cubicBezTo>
                  <a:cubicBezTo>
                    <a:pt x="53431" y="193395"/>
                    <a:pt x="85605" y="167762"/>
                    <a:pt x="117425" y="141688"/>
                  </a:cubicBezTo>
                  <a:cubicBezTo>
                    <a:pt x="136959" y="176601"/>
                    <a:pt x="158481" y="210189"/>
                    <a:pt x="182700" y="241788"/>
                  </a:cubicBezTo>
                  <a:cubicBezTo>
                    <a:pt x="155123" y="268482"/>
                    <a:pt x="126794" y="294424"/>
                    <a:pt x="96874" y="318245"/>
                  </a:cubicBezTo>
                  <a:cubicBezTo>
                    <a:pt x="106730" y="329338"/>
                    <a:pt x="116099" y="339325"/>
                    <a:pt x="124761" y="348209"/>
                  </a:cubicBezTo>
                  <a:cubicBezTo>
                    <a:pt x="153885" y="324741"/>
                    <a:pt x="181595" y="299462"/>
                    <a:pt x="208598" y="273476"/>
                  </a:cubicBezTo>
                  <a:cubicBezTo>
                    <a:pt x="225392" y="292833"/>
                    <a:pt x="243379" y="311218"/>
                    <a:pt x="262780" y="328586"/>
                  </a:cubicBezTo>
                  <a:cubicBezTo>
                    <a:pt x="273166" y="320454"/>
                    <a:pt x="284082" y="311792"/>
                    <a:pt x="295308" y="302688"/>
                  </a:cubicBezTo>
                  <a:cubicBezTo>
                    <a:pt x="274713" y="284524"/>
                    <a:pt x="255621" y="265167"/>
                    <a:pt x="238032" y="244705"/>
                  </a:cubicBezTo>
                  <a:cubicBezTo>
                    <a:pt x="252395" y="230519"/>
                    <a:pt x="266670" y="216244"/>
                    <a:pt x="280989" y="202057"/>
                  </a:cubicBezTo>
                  <a:cubicBezTo>
                    <a:pt x="317272" y="166171"/>
                    <a:pt x="353512" y="130197"/>
                    <a:pt x="389574" y="9413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D3A26BA-13A5-44D7-A486-097C32116205}"/>
                </a:ext>
              </a:extLst>
            </p:cNvPr>
            <p:cNvSpPr/>
            <p:nvPr/>
          </p:nvSpPr>
          <p:spPr>
            <a:xfrm>
              <a:off x="9795558" y="4768550"/>
              <a:ext cx="105934" cy="125203"/>
            </a:xfrm>
            <a:custGeom>
              <a:avLst/>
              <a:gdLst>
                <a:gd name="connsiteX0" fmla="*/ 24793 w 105934"/>
                <a:gd name="connsiteY0" fmla="*/ 125203 h 125203"/>
                <a:gd name="connsiteX1" fmla="*/ 105934 w 105934"/>
                <a:gd name="connsiteY1" fmla="*/ 6364 h 125203"/>
                <a:gd name="connsiteX2" fmla="*/ 61209 w 105934"/>
                <a:gd name="connsiteY2" fmla="*/ 0 h 125203"/>
                <a:gd name="connsiteX3" fmla="*/ 0 w 105934"/>
                <a:gd name="connsiteY3" fmla="*/ 89538 h 125203"/>
                <a:gd name="connsiteX4" fmla="*/ 24749 w 105934"/>
                <a:gd name="connsiteY4" fmla="*/ 125159 h 12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34" h="125203">
                  <a:moveTo>
                    <a:pt x="24793" y="125203"/>
                  </a:moveTo>
                  <a:cubicBezTo>
                    <a:pt x="52680" y="86179"/>
                    <a:pt x="79727" y="46537"/>
                    <a:pt x="105934" y="6364"/>
                  </a:cubicBezTo>
                  <a:cubicBezTo>
                    <a:pt x="89936" y="3624"/>
                    <a:pt x="74998" y="1547"/>
                    <a:pt x="61209" y="0"/>
                  </a:cubicBezTo>
                  <a:cubicBezTo>
                    <a:pt x="41322" y="30185"/>
                    <a:pt x="20860" y="60016"/>
                    <a:pt x="0" y="89538"/>
                  </a:cubicBezTo>
                  <a:cubicBezTo>
                    <a:pt x="8176" y="102443"/>
                    <a:pt x="16706" y="114464"/>
                    <a:pt x="24749" y="1251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5241333-CF40-22FA-FF6D-98FC4229D2FE}"/>
                </a:ext>
              </a:extLst>
            </p:cNvPr>
            <p:cNvSpPr/>
            <p:nvPr/>
          </p:nvSpPr>
          <p:spPr>
            <a:xfrm>
              <a:off x="9746883" y="4625972"/>
              <a:ext cx="991972" cy="308566"/>
            </a:xfrm>
            <a:custGeom>
              <a:avLst/>
              <a:gdLst>
                <a:gd name="connsiteX0" fmla="*/ 299169 w 991972"/>
                <a:gd name="connsiteY0" fmla="*/ 164499 h 308566"/>
                <a:gd name="connsiteX1" fmla="*/ 945 w 991972"/>
                <a:gd name="connsiteY1" fmla="*/ 118978 h 308566"/>
                <a:gd name="connsiteX2" fmla="*/ 649676 w 991972"/>
                <a:gd name="connsiteY2" fmla="*/ 625 h 308566"/>
                <a:gd name="connsiteX3" fmla="*/ 979720 w 991972"/>
                <a:gd name="connsiteY3" fmla="*/ 253285 h 308566"/>
                <a:gd name="connsiteX4" fmla="*/ 299125 w 991972"/>
                <a:gd name="connsiteY4" fmla="*/ 164499 h 30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972" h="308566">
                  <a:moveTo>
                    <a:pt x="299169" y="164499"/>
                  </a:moveTo>
                  <a:cubicBezTo>
                    <a:pt x="299169" y="164499"/>
                    <a:pt x="-19517" y="194109"/>
                    <a:pt x="945" y="118978"/>
                  </a:cubicBezTo>
                  <a:cubicBezTo>
                    <a:pt x="21451" y="43848"/>
                    <a:pt x="533577" y="-6225"/>
                    <a:pt x="649676" y="625"/>
                  </a:cubicBezTo>
                  <a:cubicBezTo>
                    <a:pt x="649676" y="625"/>
                    <a:pt x="1068065" y="101831"/>
                    <a:pt x="979720" y="253285"/>
                  </a:cubicBezTo>
                  <a:cubicBezTo>
                    <a:pt x="884128" y="417159"/>
                    <a:pt x="299125" y="164499"/>
                    <a:pt x="299125" y="16449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F3BEFAF-FBFA-93F0-8862-076DB2168498}"/>
                </a:ext>
              </a:extLst>
            </p:cNvPr>
            <p:cNvSpPr/>
            <p:nvPr/>
          </p:nvSpPr>
          <p:spPr>
            <a:xfrm>
              <a:off x="9745931" y="4743049"/>
              <a:ext cx="993970" cy="160559"/>
            </a:xfrm>
            <a:custGeom>
              <a:avLst/>
              <a:gdLst>
                <a:gd name="connsiteX0" fmla="*/ 836864 w 993970"/>
                <a:gd name="connsiteY0" fmla="*/ 160559 h 160559"/>
                <a:gd name="connsiteX1" fmla="*/ 784803 w 993970"/>
                <a:gd name="connsiteY1" fmla="*/ 158615 h 160559"/>
                <a:gd name="connsiteX2" fmla="*/ 306662 w 993970"/>
                <a:gd name="connsiteY2" fmla="*/ 12994 h 160559"/>
                <a:gd name="connsiteX3" fmla="*/ 439 w 993970"/>
                <a:gd name="connsiteY3" fmla="*/ 3138 h 160559"/>
                <a:gd name="connsiteX4" fmla="*/ 704 w 993970"/>
                <a:gd name="connsiteY4" fmla="*/ 443 h 160559"/>
                <a:gd name="connsiteX5" fmla="*/ 3400 w 993970"/>
                <a:gd name="connsiteY5" fmla="*/ 664 h 160559"/>
                <a:gd name="connsiteX6" fmla="*/ 306707 w 993970"/>
                <a:gd name="connsiteY6" fmla="*/ 9105 h 160559"/>
                <a:gd name="connsiteX7" fmla="*/ 307679 w 993970"/>
                <a:gd name="connsiteY7" fmla="*/ 9237 h 160559"/>
                <a:gd name="connsiteX8" fmla="*/ 785068 w 993970"/>
                <a:gd name="connsiteY8" fmla="*/ 154770 h 160559"/>
                <a:gd name="connsiteX9" fmla="*/ 990351 w 993970"/>
                <a:gd name="connsiteY9" fmla="*/ 98908 h 160559"/>
                <a:gd name="connsiteX10" fmla="*/ 992914 w 993970"/>
                <a:gd name="connsiteY10" fmla="*/ 98068 h 160559"/>
                <a:gd name="connsiteX11" fmla="*/ 993754 w 993970"/>
                <a:gd name="connsiteY11" fmla="*/ 100632 h 160559"/>
                <a:gd name="connsiteX12" fmla="*/ 836864 w 993970"/>
                <a:gd name="connsiteY12" fmla="*/ 160559 h 16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3970" h="160559">
                  <a:moveTo>
                    <a:pt x="836864" y="160559"/>
                  </a:moveTo>
                  <a:cubicBezTo>
                    <a:pt x="821130" y="160559"/>
                    <a:pt x="803850" y="159941"/>
                    <a:pt x="784803" y="158615"/>
                  </a:cubicBezTo>
                  <a:cubicBezTo>
                    <a:pt x="627603" y="147522"/>
                    <a:pt x="320628" y="18872"/>
                    <a:pt x="306662" y="12994"/>
                  </a:cubicBezTo>
                  <a:cubicBezTo>
                    <a:pt x="289868" y="14938"/>
                    <a:pt x="34468" y="43974"/>
                    <a:pt x="439" y="3138"/>
                  </a:cubicBezTo>
                  <a:cubicBezTo>
                    <a:pt x="-224" y="2343"/>
                    <a:pt x="-136" y="1105"/>
                    <a:pt x="704" y="443"/>
                  </a:cubicBezTo>
                  <a:cubicBezTo>
                    <a:pt x="1499" y="-220"/>
                    <a:pt x="2737" y="-132"/>
                    <a:pt x="3400" y="664"/>
                  </a:cubicBezTo>
                  <a:cubicBezTo>
                    <a:pt x="36501" y="40394"/>
                    <a:pt x="304011" y="9414"/>
                    <a:pt x="306707" y="9105"/>
                  </a:cubicBezTo>
                  <a:cubicBezTo>
                    <a:pt x="307016" y="9061"/>
                    <a:pt x="307369" y="9105"/>
                    <a:pt x="307679" y="9237"/>
                  </a:cubicBezTo>
                  <a:cubicBezTo>
                    <a:pt x="310817" y="10563"/>
                    <a:pt x="625614" y="143544"/>
                    <a:pt x="785068" y="154770"/>
                  </a:cubicBezTo>
                  <a:cubicBezTo>
                    <a:pt x="936876" y="165465"/>
                    <a:pt x="974529" y="130551"/>
                    <a:pt x="990351" y="98908"/>
                  </a:cubicBezTo>
                  <a:cubicBezTo>
                    <a:pt x="990837" y="97980"/>
                    <a:pt x="991986" y="97582"/>
                    <a:pt x="992914" y="98068"/>
                  </a:cubicBezTo>
                  <a:cubicBezTo>
                    <a:pt x="993887" y="98554"/>
                    <a:pt x="994240" y="99703"/>
                    <a:pt x="993754" y="100632"/>
                  </a:cubicBezTo>
                  <a:cubicBezTo>
                    <a:pt x="979435" y="129270"/>
                    <a:pt x="948057" y="160559"/>
                    <a:pt x="836864" y="1605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91C07EB-FCFC-A4BE-8E51-E22738416DFB}"/>
                </a:ext>
              </a:extLst>
            </p:cNvPr>
            <p:cNvSpPr/>
            <p:nvPr/>
          </p:nvSpPr>
          <p:spPr>
            <a:xfrm>
              <a:off x="10050932" y="4624715"/>
              <a:ext cx="347553" cy="131328"/>
            </a:xfrm>
            <a:custGeom>
              <a:avLst/>
              <a:gdLst>
                <a:gd name="connsiteX0" fmla="*/ 1927 w 347553"/>
                <a:gd name="connsiteY0" fmla="*/ 131284 h 131328"/>
                <a:gd name="connsiteX1" fmla="*/ 115 w 347553"/>
                <a:gd name="connsiteY1" fmla="*/ 130047 h 131328"/>
                <a:gd name="connsiteX2" fmla="*/ 1264 w 347553"/>
                <a:gd name="connsiteY2" fmla="*/ 127572 h 131328"/>
                <a:gd name="connsiteX3" fmla="*/ 344964 w 347553"/>
                <a:gd name="connsiteY3" fmla="*/ 115 h 131328"/>
                <a:gd name="connsiteX4" fmla="*/ 347439 w 347553"/>
                <a:gd name="connsiteY4" fmla="*/ 1264 h 131328"/>
                <a:gd name="connsiteX5" fmla="*/ 346290 w 347553"/>
                <a:gd name="connsiteY5" fmla="*/ 3739 h 131328"/>
                <a:gd name="connsiteX6" fmla="*/ 2590 w 347553"/>
                <a:gd name="connsiteY6" fmla="*/ 131196 h 131328"/>
                <a:gd name="connsiteX7" fmla="*/ 1927 w 347553"/>
                <a:gd name="connsiteY7" fmla="*/ 131328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7553" h="131328">
                  <a:moveTo>
                    <a:pt x="1927" y="131284"/>
                  </a:moveTo>
                  <a:cubicBezTo>
                    <a:pt x="1131" y="131284"/>
                    <a:pt x="424" y="130798"/>
                    <a:pt x="115" y="130047"/>
                  </a:cubicBezTo>
                  <a:cubicBezTo>
                    <a:pt x="-239" y="129074"/>
                    <a:pt x="247" y="127969"/>
                    <a:pt x="1264" y="127572"/>
                  </a:cubicBezTo>
                  <a:lnTo>
                    <a:pt x="344964" y="115"/>
                  </a:lnTo>
                  <a:cubicBezTo>
                    <a:pt x="345937" y="-239"/>
                    <a:pt x="347041" y="247"/>
                    <a:pt x="347439" y="1264"/>
                  </a:cubicBezTo>
                  <a:cubicBezTo>
                    <a:pt x="347793" y="2236"/>
                    <a:pt x="347307" y="3341"/>
                    <a:pt x="346290" y="3739"/>
                  </a:cubicBezTo>
                  <a:lnTo>
                    <a:pt x="2590" y="131196"/>
                  </a:lnTo>
                  <a:cubicBezTo>
                    <a:pt x="2590" y="131196"/>
                    <a:pt x="2148" y="131328"/>
                    <a:pt x="1927" y="13132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620EEC5-415F-D121-346A-7360C50CF6D2}"/>
                </a:ext>
              </a:extLst>
            </p:cNvPr>
            <p:cNvSpPr/>
            <p:nvPr/>
          </p:nvSpPr>
          <p:spPr>
            <a:xfrm>
              <a:off x="10023178" y="4206693"/>
              <a:ext cx="400116" cy="633805"/>
            </a:xfrm>
            <a:custGeom>
              <a:avLst/>
              <a:gdLst>
                <a:gd name="connsiteX0" fmla="*/ 399279 w 400116"/>
                <a:gd name="connsiteY0" fmla="*/ 427285 h 633805"/>
                <a:gd name="connsiteX1" fmla="*/ 362863 w 400116"/>
                <a:gd name="connsiteY1" fmla="*/ 419330 h 633805"/>
                <a:gd name="connsiteX2" fmla="*/ 267226 w 400116"/>
                <a:gd name="connsiteY2" fmla="*/ 68337 h 633805"/>
                <a:gd name="connsiteX3" fmla="*/ 177600 w 400116"/>
                <a:gd name="connsiteY3" fmla="*/ 37312 h 633805"/>
                <a:gd name="connsiteX4" fmla="*/ 52573 w 400116"/>
                <a:gd name="connsiteY4" fmla="*/ 327405 h 633805"/>
                <a:gd name="connsiteX5" fmla="*/ 36487 w 400116"/>
                <a:gd name="connsiteY5" fmla="*/ 615332 h 633805"/>
                <a:gd name="connsiteX6" fmla="*/ 18544 w 400116"/>
                <a:gd name="connsiteY6" fmla="*/ 633806 h 633805"/>
                <a:gd name="connsiteX7" fmla="*/ 18278 w 400116"/>
                <a:gd name="connsiteY7" fmla="*/ 633806 h 633805"/>
                <a:gd name="connsiteX8" fmla="*/ 70 w 400116"/>
                <a:gd name="connsiteY8" fmla="*/ 615863 h 633805"/>
                <a:gd name="connsiteX9" fmla="*/ 16422 w 400116"/>
                <a:gd name="connsiteY9" fmla="*/ 322809 h 633805"/>
                <a:gd name="connsiteX10" fmla="*/ 173136 w 400116"/>
                <a:gd name="connsiteY10" fmla="*/ 1206 h 633805"/>
                <a:gd name="connsiteX11" fmla="*/ 292373 w 400116"/>
                <a:gd name="connsiteY11" fmla="*/ 41997 h 633805"/>
                <a:gd name="connsiteX12" fmla="*/ 399279 w 400116"/>
                <a:gd name="connsiteY12" fmla="*/ 427285 h 63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116" h="633805">
                  <a:moveTo>
                    <a:pt x="399279" y="427285"/>
                  </a:moveTo>
                  <a:cubicBezTo>
                    <a:pt x="385888" y="423882"/>
                    <a:pt x="376828" y="421981"/>
                    <a:pt x="362863" y="419330"/>
                  </a:cubicBezTo>
                  <a:cubicBezTo>
                    <a:pt x="367813" y="311893"/>
                    <a:pt x="342489" y="140065"/>
                    <a:pt x="267226" y="68337"/>
                  </a:cubicBezTo>
                  <a:cubicBezTo>
                    <a:pt x="240974" y="43279"/>
                    <a:pt x="211629" y="33158"/>
                    <a:pt x="177600" y="37312"/>
                  </a:cubicBezTo>
                  <a:cubicBezTo>
                    <a:pt x="119705" y="44472"/>
                    <a:pt x="75289" y="147489"/>
                    <a:pt x="52573" y="327405"/>
                  </a:cubicBezTo>
                  <a:cubicBezTo>
                    <a:pt x="34454" y="470993"/>
                    <a:pt x="36442" y="613874"/>
                    <a:pt x="36487" y="615332"/>
                  </a:cubicBezTo>
                  <a:cubicBezTo>
                    <a:pt x="36619" y="625409"/>
                    <a:pt x="28620" y="633629"/>
                    <a:pt x="18544" y="633806"/>
                  </a:cubicBezTo>
                  <a:lnTo>
                    <a:pt x="18278" y="633806"/>
                  </a:lnTo>
                  <a:cubicBezTo>
                    <a:pt x="8335" y="633806"/>
                    <a:pt x="247" y="625851"/>
                    <a:pt x="70" y="615863"/>
                  </a:cubicBezTo>
                  <a:cubicBezTo>
                    <a:pt x="70" y="614404"/>
                    <a:pt x="-2007" y="468916"/>
                    <a:pt x="16422" y="322809"/>
                  </a:cubicBezTo>
                  <a:cubicBezTo>
                    <a:pt x="42143" y="119072"/>
                    <a:pt x="94867" y="10884"/>
                    <a:pt x="173136" y="1206"/>
                  </a:cubicBezTo>
                  <a:cubicBezTo>
                    <a:pt x="218038" y="-4363"/>
                    <a:pt x="258166" y="9381"/>
                    <a:pt x="292373" y="41997"/>
                  </a:cubicBezTo>
                  <a:cubicBezTo>
                    <a:pt x="381601" y="127027"/>
                    <a:pt x="405113" y="319715"/>
                    <a:pt x="399279" y="42728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0" name="!!floor">
            <a:extLst>
              <a:ext uri="{FF2B5EF4-FFF2-40B4-BE49-F238E27FC236}">
                <a16:creationId xmlns:a16="http://schemas.microsoft.com/office/drawing/2014/main" id="{CB57921A-86BF-5C4C-E491-B373C6AEA104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6A7D7B4-77DA-0EB7-2876-2081E939826D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dim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3701CA3-9724-D7B9-23D7-B094A8318555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happy-go-lucky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63D9002-19BB-CCE6-187F-F8D09DB53712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flat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870B72-2937-5C4B-FB96-57E34A909FF7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061ACF37-9239-522F-B1FF-AB3EF717DE9A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12cm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B14D7511-F553-4FDD-8A70-45FE266B3361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FF5F2D6A-A9CF-8707-3913-93A7FFAA0C86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2C79709D-5833-68B4-3A92-B50B02893F22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0C98C9BB-C942-4195-E81B-F43ABF92C55F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E011CBF6-F4FA-086E-DB3A-0A978217294A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79FC6BE-9C33-1270-8BEF-37A8903AE524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5ECBA2C-799A-7A28-5E27-FD3845B334B8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013F1790-5C3E-D0F6-3164-816E4A7F633B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BAD85026-89F3-BD8B-20A4-F292A1281DF0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E4CFC037-5CAD-23C2-A1CB-CB2D503047FC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EFA035-92A8-98B2-2CB0-E77DC5A81FF5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BUDGETT’S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Lepidobatrachus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laevis</a:t>
            </a:r>
          </a:p>
        </p:txBody>
      </p:sp>
      <p:sp>
        <p:nvSpPr>
          <p:cNvPr id="5" name="!!15">
            <a:extLst>
              <a:ext uri="{FF2B5EF4-FFF2-40B4-BE49-F238E27FC236}">
                <a16:creationId xmlns:a16="http://schemas.microsoft.com/office/drawing/2014/main" id="{B6EFC87B-B19C-1304-4DEB-D7956A6AD8DB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37" name="!!shadow">
            <a:extLst>
              <a:ext uri="{FF2B5EF4-FFF2-40B4-BE49-F238E27FC236}">
                <a16:creationId xmlns:a16="http://schemas.microsoft.com/office/drawing/2014/main" id="{E353266F-E929-0393-B5B4-53579CDD2769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eggnog">
            <a:extLst>
              <a:ext uri="{FF2B5EF4-FFF2-40B4-BE49-F238E27FC236}">
                <a16:creationId xmlns:a16="http://schemas.microsoft.com/office/drawing/2014/main" id="{D0EC6BD1-1B4B-AE3E-EF8F-1014EB135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" r="15"/>
          <a:stretch/>
        </p:blipFill>
        <p:spPr>
          <a:xfrm>
            <a:off x="-583813" y="454751"/>
            <a:ext cx="6855971" cy="6858000"/>
          </a:xfrm>
          <a:prstGeom prst="rect">
            <a:avLst/>
          </a:prstGeom>
        </p:spPr>
      </p:pic>
      <p:grpSp>
        <p:nvGrpSpPr>
          <p:cNvPr id="38" name="!!back">
            <a:extLst>
              <a:ext uri="{FF2B5EF4-FFF2-40B4-BE49-F238E27FC236}">
                <a16:creationId xmlns:a16="http://schemas.microsoft.com/office/drawing/2014/main" id="{10E03AA9-7E8C-E4C6-D43C-412FC1C8770E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3D4D8D0-0059-3691-1FC4-8B4BB86CB0FB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49" name="!!1">
                <a:extLst>
                  <a:ext uri="{FF2B5EF4-FFF2-40B4-BE49-F238E27FC236}">
                    <a16:creationId xmlns:a16="http://schemas.microsoft.com/office/drawing/2014/main" id="{92E83606-57B1-DD90-4350-63091AA628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Arrow: Left 50">
                <a:extLst>
                  <a:ext uri="{FF2B5EF4-FFF2-40B4-BE49-F238E27FC236}">
                    <a16:creationId xmlns:a16="http://schemas.microsoft.com/office/drawing/2014/main" id="{0C8EEFCA-40EE-417F-DD6D-38B6A4CAF5FB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4109577-ED82-C511-CFC9-0276FD83E814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53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DCF8AB7B-62D9-87E5-FD23-72FCD4A14B9B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40" name="!!back">
              <a:hlinkClick r:id="rId5" action="ppaction://hlinksldjump"/>
              <a:extLst>
                <a:ext uri="{FF2B5EF4-FFF2-40B4-BE49-F238E27FC236}">
                  <a16:creationId xmlns:a16="http://schemas.microsoft.com/office/drawing/2014/main" id="{E3E4E907-E5BA-8E00-CC52-C940BBBECE8A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" name="!!name">
            <a:extLst>
              <a:ext uri="{FF2B5EF4-FFF2-40B4-BE49-F238E27FC236}">
                <a16:creationId xmlns:a16="http://schemas.microsoft.com/office/drawing/2014/main" id="{DBFAB60B-7EF6-EA4E-E0A3-4041D9F6B582}"/>
              </a:ext>
            </a:extLst>
          </p:cNvPr>
          <p:cNvGrpSpPr/>
          <p:nvPr/>
        </p:nvGrpSpPr>
        <p:grpSpPr>
          <a:xfrm>
            <a:off x="1635448" y="314633"/>
            <a:ext cx="2352293" cy="1003237"/>
            <a:chOff x="1651783" y="202367"/>
            <a:chExt cx="2161898" cy="1003237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A19F843-DB10-2F6B-3F89-8E762AFD812F}"/>
                </a:ext>
              </a:extLst>
            </p:cNvPr>
            <p:cNvSpPr/>
            <p:nvPr/>
          </p:nvSpPr>
          <p:spPr>
            <a:xfrm>
              <a:off x="2174501" y="523212"/>
              <a:ext cx="1639180" cy="682392"/>
            </a:xfrm>
            <a:custGeom>
              <a:avLst/>
              <a:gdLst>
                <a:gd name="connsiteX0" fmla="*/ 136727 w 1400367"/>
                <a:gd name="connsiteY0" fmla="*/ 248838 h 582974"/>
                <a:gd name="connsiteX1" fmla="*/ 89843 w 1400367"/>
                <a:gd name="connsiteY1" fmla="*/ 314475 h 582974"/>
                <a:gd name="connsiteX2" fmla="*/ 15063 w 1400367"/>
                <a:gd name="connsiteY2" fmla="*/ 297831 h 582974"/>
                <a:gd name="connsiteX3" fmla="*/ 45772 w 1400367"/>
                <a:gd name="connsiteY3" fmla="*/ 33641 h 582974"/>
                <a:gd name="connsiteX4" fmla="*/ 111409 w 1400367"/>
                <a:gd name="connsiteY4" fmla="*/ 2229 h 582974"/>
                <a:gd name="connsiteX5" fmla="*/ 171889 w 1400367"/>
                <a:gd name="connsiteY5" fmla="*/ 71851 h 582974"/>
                <a:gd name="connsiteX6" fmla="*/ 170483 w 1400367"/>
                <a:gd name="connsiteY6" fmla="*/ 108186 h 582974"/>
                <a:gd name="connsiteX7" fmla="*/ 175406 w 1400367"/>
                <a:gd name="connsiteY7" fmla="*/ 281656 h 582974"/>
                <a:gd name="connsiteX8" fmla="*/ 244559 w 1400367"/>
                <a:gd name="connsiteY8" fmla="*/ 219066 h 582974"/>
                <a:gd name="connsiteX9" fmla="*/ 250654 w 1400367"/>
                <a:gd name="connsiteY9" fmla="*/ 189530 h 582974"/>
                <a:gd name="connsiteX10" fmla="*/ 283942 w 1400367"/>
                <a:gd name="connsiteY10" fmla="*/ 65991 h 582974"/>
                <a:gd name="connsiteX11" fmla="*/ 321917 w 1400367"/>
                <a:gd name="connsiteY11" fmla="*/ 17935 h 582974"/>
                <a:gd name="connsiteX12" fmla="*/ 380053 w 1400367"/>
                <a:gd name="connsiteY12" fmla="*/ 38330 h 582974"/>
                <a:gd name="connsiteX13" fmla="*/ 424827 w 1400367"/>
                <a:gd name="connsiteY13" fmla="*/ 214144 h 582974"/>
                <a:gd name="connsiteX14" fmla="*/ 432563 w 1400367"/>
                <a:gd name="connsiteY14" fmla="*/ 224927 h 582974"/>
                <a:gd name="connsiteX15" fmla="*/ 480150 w 1400367"/>
                <a:gd name="connsiteY15" fmla="*/ 116625 h 582974"/>
                <a:gd name="connsiteX16" fmla="*/ 504061 w 1400367"/>
                <a:gd name="connsiteY16" fmla="*/ 69273 h 582974"/>
                <a:gd name="connsiteX17" fmla="*/ 560321 w 1400367"/>
                <a:gd name="connsiteY17" fmla="*/ 69038 h 582974"/>
                <a:gd name="connsiteX18" fmla="*/ 583997 w 1400367"/>
                <a:gd name="connsiteY18" fmla="*/ 124127 h 582974"/>
                <a:gd name="connsiteX19" fmla="*/ 605564 w 1400367"/>
                <a:gd name="connsiteY19" fmla="*/ 63178 h 582974"/>
                <a:gd name="connsiteX20" fmla="*/ 636273 w 1400367"/>
                <a:gd name="connsiteY20" fmla="*/ 34110 h 582974"/>
                <a:gd name="connsiteX21" fmla="*/ 667451 w 1400367"/>
                <a:gd name="connsiteY21" fmla="*/ 65288 h 582974"/>
                <a:gd name="connsiteX22" fmla="*/ 694643 w 1400367"/>
                <a:gd name="connsiteY22" fmla="*/ 173589 h 582974"/>
                <a:gd name="connsiteX23" fmla="*/ 715506 w 1400367"/>
                <a:gd name="connsiteY23" fmla="*/ 228209 h 582974"/>
                <a:gd name="connsiteX24" fmla="*/ 741996 w 1400367"/>
                <a:gd name="connsiteY24" fmla="*/ 201016 h 582974"/>
                <a:gd name="connsiteX25" fmla="*/ 782316 w 1400367"/>
                <a:gd name="connsiteY25" fmla="*/ 121079 h 582974"/>
                <a:gd name="connsiteX26" fmla="*/ 841389 w 1400367"/>
                <a:gd name="connsiteY26" fmla="*/ 36220 h 582974"/>
                <a:gd name="connsiteX27" fmla="*/ 918982 w 1400367"/>
                <a:gd name="connsiteY27" fmla="*/ 41143 h 582974"/>
                <a:gd name="connsiteX28" fmla="*/ 933281 w 1400367"/>
                <a:gd name="connsiteY28" fmla="*/ 60131 h 582974"/>
                <a:gd name="connsiteX29" fmla="*/ 972429 w 1400367"/>
                <a:gd name="connsiteY29" fmla="*/ 31297 h 582974"/>
                <a:gd name="connsiteX30" fmla="*/ 1103000 w 1400367"/>
                <a:gd name="connsiteY30" fmla="*/ 12075 h 582974"/>
                <a:gd name="connsiteX31" fmla="*/ 1136757 w 1400367"/>
                <a:gd name="connsiteY31" fmla="*/ 66225 h 582974"/>
                <a:gd name="connsiteX32" fmla="*/ 1146602 w 1400367"/>
                <a:gd name="connsiteY32" fmla="*/ 160696 h 582974"/>
                <a:gd name="connsiteX33" fmla="*/ 1162074 w 1400367"/>
                <a:gd name="connsiteY33" fmla="*/ 332525 h 582974"/>
                <a:gd name="connsiteX34" fmla="*/ 1238026 w 1400367"/>
                <a:gd name="connsiteY34" fmla="*/ 272279 h 582974"/>
                <a:gd name="connsiteX35" fmla="*/ 1354532 w 1400367"/>
                <a:gd name="connsiteY35" fmla="*/ 219535 h 582974"/>
                <a:gd name="connsiteX36" fmla="*/ 1382427 w 1400367"/>
                <a:gd name="connsiteY36" fmla="*/ 216957 h 582974"/>
                <a:gd name="connsiteX37" fmla="*/ 1400243 w 1400367"/>
                <a:gd name="connsiteY37" fmla="*/ 231256 h 582974"/>
                <a:gd name="connsiteX38" fmla="*/ 1385240 w 1400367"/>
                <a:gd name="connsiteY38" fmla="*/ 248603 h 582974"/>
                <a:gd name="connsiteX39" fmla="*/ 1346796 w 1400367"/>
                <a:gd name="connsiteY39" fmla="*/ 255401 h 582974"/>
                <a:gd name="connsiteX40" fmla="*/ 1200284 w 1400367"/>
                <a:gd name="connsiteY40" fmla="*/ 345652 h 582974"/>
                <a:gd name="connsiteX41" fmla="*/ 1153166 w 1400367"/>
                <a:gd name="connsiteY41" fmla="*/ 430278 h 582974"/>
                <a:gd name="connsiteX42" fmla="*/ 1112846 w 1400367"/>
                <a:gd name="connsiteY42" fmla="*/ 548425 h 582974"/>
                <a:gd name="connsiteX43" fmla="*/ 1096671 w 1400367"/>
                <a:gd name="connsiteY43" fmla="*/ 571163 h 582974"/>
                <a:gd name="connsiteX44" fmla="*/ 1066900 w 1400367"/>
                <a:gd name="connsiteY44" fmla="*/ 581712 h 582974"/>
                <a:gd name="connsiteX45" fmla="*/ 1050256 w 1400367"/>
                <a:gd name="connsiteY45" fmla="*/ 552410 h 582974"/>
                <a:gd name="connsiteX46" fmla="*/ 1059399 w 1400367"/>
                <a:gd name="connsiteY46" fmla="*/ 505995 h 582974"/>
                <a:gd name="connsiteX47" fmla="*/ 1116128 w 1400367"/>
                <a:gd name="connsiteY47" fmla="*/ 391130 h 582974"/>
                <a:gd name="connsiteX48" fmla="*/ 1127849 w 1400367"/>
                <a:gd name="connsiteY48" fmla="*/ 355029 h 582974"/>
                <a:gd name="connsiteX49" fmla="*/ 1119410 w 1400367"/>
                <a:gd name="connsiteY49" fmla="*/ 227037 h 582974"/>
                <a:gd name="connsiteX50" fmla="*/ 1109330 w 1400367"/>
                <a:gd name="connsiteY50" fmla="*/ 246025 h 582974"/>
                <a:gd name="connsiteX51" fmla="*/ 1098781 w 1400367"/>
                <a:gd name="connsiteY51" fmla="*/ 274858 h 582974"/>
                <a:gd name="connsiteX52" fmla="*/ 1037363 w 1400367"/>
                <a:gd name="connsiteY52" fmla="*/ 318460 h 582974"/>
                <a:gd name="connsiteX53" fmla="*/ 998919 w 1400367"/>
                <a:gd name="connsiteY53" fmla="*/ 256573 h 582974"/>
                <a:gd name="connsiteX54" fmla="*/ 1039004 w 1400367"/>
                <a:gd name="connsiteY54" fmla="*/ 58021 h 582974"/>
                <a:gd name="connsiteX55" fmla="*/ 1049553 w 1400367"/>
                <a:gd name="connsiteY55" fmla="*/ 36689 h 582974"/>
                <a:gd name="connsiteX56" fmla="*/ 1010405 w 1400367"/>
                <a:gd name="connsiteY56" fmla="*/ 45831 h 582974"/>
                <a:gd name="connsiteX57" fmla="*/ 942424 w 1400367"/>
                <a:gd name="connsiteY57" fmla="*/ 95293 h 582974"/>
                <a:gd name="connsiteX58" fmla="*/ 926718 w 1400367"/>
                <a:gd name="connsiteY58" fmla="*/ 131863 h 582974"/>
                <a:gd name="connsiteX59" fmla="*/ 914762 w 1400367"/>
                <a:gd name="connsiteY59" fmla="*/ 270873 h 582974"/>
                <a:gd name="connsiteX60" fmla="*/ 906089 w 1400367"/>
                <a:gd name="connsiteY60" fmla="*/ 300175 h 582974"/>
                <a:gd name="connsiteX61" fmla="*/ 806930 w 1400367"/>
                <a:gd name="connsiteY61" fmla="*/ 310490 h 582974"/>
                <a:gd name="connsiteX62" fmla="*/ 785129 w 1400367"/>
                <a:gd name="connsiteY62" fmla="*/ 242274 h 582974"/>
                <a:gd name="connsiteX63" fmla="*/ 785129 w 1400367"/>
                <a:gd name="connsiteY63" fmla="*/ 196328 h 582974"/>
                <a:gd name="connsiteX64" fmla="*/ 764265 w 1400367"/>
                <a:gd name="connsiteY64" fmla="*/ 229850 h 582974"/>
                <a:gd name="connsiteX65" fmla="*/ 713162 w 1400367"/>
                <a:gd name="connsiteY65" fmla="*/ 262668 h 582974"/>
                <a:gd name="connsiteX66" fmla="*/ 674483 w 1400367"/>
                <a:gd name="connsiteY66" fmla="*/ 219301 h 582974"/>
                <a:gd name="connsiteX67" fmla="*/ 650338 w 1400367"/>
                <a:gd name="connsiteY67" fmla="*/ 124596 h 582974"/>
                <a:gd name="connsiteX68" fmla="*/ 635804 w 1400367"/>
                <a:gd name="connsiteY68" fmla="*/ 80291 h 582974"/>
                <a:gd name="connsiteX69" fmla="*/ 589155 w 1400367"/>
                <a:gd name="connsiteY69" fmla="*/ 265481 h 582974"/>
                <a:gd name="connsiteX70" fmla="*/ 587514 w 1400367"/>
                <a:gd name="connsiteY70" fmla="*/ 279312 h 582974"/>
                <a:gd name="connsiteX71" fmla="*/ 566416 w 1400367"/>
                <a:gd name="connsiteY71" fmla="*/ 300644 h 582974"/>
                <a:gd name="connsiteX72" fmla="*/ 552820 w 1400367"/>
                <a:gd name="connsiteY72" fmla="*/ 273686 h 582974"/>
                <a:gd name="connsiteX73" fmla="*/ 549772 w 1400367"/>
                <a:gd name="connsiteY73" fmla="*/ 131394 h 582974"/>
                <a:gd name="connsiteX74" fmla="*/ 535238 w 1400367"/>
                <a:gd name="connsiteY74" fmla="*/ 92012 h 582974"/>
                <a:gd name="connsiteX75" fmla="*/ 517891 w 1400367"/>
                <a:gd name="connsiteY75" fmla="*/ 114985 h 582974"/>
                <a:gd name="connsiteX76" fmla="*/ 448504 w 1400367"/>
                <a:gd name="connsiteY76" fmla="*/ 276968 h 582974"/>
                <a:gd name="connsiteX77" fmla="*/ 444753 w 1400367"/>
                <a:gd name="connsiteY77" fmla="*/ 312365 h 582974"/>
                <a:gd name="connsiteX78" fmla="*/ 442877 w 1400367"/>
                <a:gd name="connsiteY78" fmla="*/ 473879 h 582974"/>
                <a:gd name="connsiteX79" fmla="*/ 424358 w 1400367"/>
                <a:gd name="connsiteY79" fmla="*/ 526389 h 582974"/>
                <a:gd name="connsiteX80" fmla="*/ 385679 w 1400367"/>
                <a:gd name="connsiteY80" fmla="*/ 548893 h 582974"/>
                <a:gd name="connsiteX81" fmla="*/ 351220 w 1400367"/>
                <a:gd name="connsiteY81" fmla="*/ 520294 h 582974"/>
                <a:gd name="connsiteX82" fmla="*/ 349579 w 1400367"/>
                <a:gd name="connsiteY82" fmla="*/ 454188 h 582974"/>
                <a:gd name="connsiteX83" fmla="*/ 396463 w 1400367"/>
                <a:gd name="connsiteY83" fmla="*/ 316819 h 582974"/>
                <a:gd name="connsiteX84" fmla="*/ 401385 w 1400367"/>
                <a:gd name="connsiteY84" fmla="*/ 254698 h 582974"/>
                <a:gd name="connsiteX85" fmla="*/ 378178 w 1400367"/>
                <a:gd name="connsiteY85" fmla="*/ 165853 h 582974"/>
                <a:gd name="connsiteX86" fmla="*/ 356377 w 1400367"/>
                <a:gd name="connsiteY86" fmla="*/ 235241 h 582974"/>
                <a:gd name="connsiteX87" fmla="*/ 326606 w 1400367"/>
                <a:gd name="connsiteY87" fmla="*/ 288923 h 582974"/>
                <a:gd name="connsiteX88" fmla="*/ 257921 w 1400367"/>
                <a:gd name="connsiteY88" fmla="*/ 279078 h 582974"/>
                <a:gd name="connsiteX89" fmla="*/ 249248 w 1400367"/>
                <a:gd name="connsiteY89" fmla="*/ 263372 h 582974"/>
                <a:gd name="connsiteX90" fmla="*/ 183142 w 1400367"/>
                <a:gd name="connsiteY90" fmla="*/ 320804 h 582974"/>
                <a:gd name="connsiteX91" fmla="*/ 177750 w 1400367"/>
                <a:gd name="connsiteY91" fmla="*/ 347293 h 582974"/>
                <a:gd name="connsiteX92" fmla="*/ 161809 w 1400367"/>
                <a:gd name="connsiteY92" fmla="*/ 477396 h 582974"/>
                <a:gd name="connsiteX93" fmla="*/ 134148 w 1400367"/>
                <a:gd name="connsiteY93" fmla="*/ 528499 h 582974"/>
                <a:gd name="connsiteX94" fmla="*/ 75543 w 1400367"/>
                <a:gd name="connsiteY94" fmla="*/ 544205 h 582974"/>
                <a:gd name="connsiteX95" fmla="*/ 41787 w 1400367"/>
                <a:gd name="connsiteY95" fmla="*/ 491226 h 582974"/>
                <a:gd name="connsiteX96" fmla="*/ 61713 w 1400367"/>
                <a:gd name="connsiteY96" fmla="*/ 419025 h 582974"/>
                <a:gd name="connsiteX97" fmla="*/ 118208 w 1400367"/>
                <a:gd name="connsiteY97" fmla="*/ 339323 h 582974"/>
                <a:gd name="connsiteX98" fmla="*/ 136961 w 1400367"/>
                <a:gd name="connsiteY98" fmla="*/ 248369 h 582974"/>
                <a:gd name="connsiteX99" fmla="*/ 1104173 w 1400367"/>
                <a:gd name="connsiteY99" fmla="*/ 479037 h 582974"/>
                <a:gd name="connsiteX100" fmla="*/ 1104173 w 1400367"/>
                <a:gd name="connsiteY100" fmla="*/ 476927 h 582974"/>
                <a:gd name="connsiteX101" fmla="*/ 1106282 w 1400367"/>
                <a:gd name="connsiteY101" fmla="*/ 477396 h 582974"/>
                <a:gd name="connsiteX102" fmla="*/ 1104173 w 1400367"/>
                <a:gd name="connsiteY102" fmla="*/ 479740 h 582974"/>
                <a:gd name="connsiteX103" fmla="*/ 1103469 w 1400367"/>
                <a:gd name="connsiteY103" fmla="*/ 483725 h 582974"/>
                <a:gd name="connsiteX104" fmla="*/ 1104173 w 1400367"/>
                <a:gd name="connsiteY104" fmla="*/ 479037 h 582974"/>
                <a:gd name="connsiteX105" fmla="*/ 334342 w 1400367"/>
                <a:gd name="connsiteY105" fmla="*/ 177809 h 582974"/>
                <a:gd name="connsiteX106" fmla="*/ 301289 w 1400367"/>
                <a:gd name="connsiteY106" fmla="*/ 211565 h 582974"/>
                <a:gd name="connsiteX107" fmla="*/ 296131 w 1400367"/>
                <a:gd name="connsiteY107" fmla="*/ 273452 h 582974"/>
                <a:gd name="connsiteX108" fmla="*/ 333873 w 1400367"/>
                <a:gd name="connsiteY108" fmla="*/ 177340 h 582974"/>
                <a:gd name="connsiteX109" fmla="*/ 335514 w 1400367"/>
                <a:gd name="connsiteY109" fmla="*/ 178043 h 582974"/>
                <a:gd name="connsiteX110" fmla="*/ 334342 w 1400367"/>
                <a:gd name="connsiteY110" fmla="*/ 178043 h 582974"/>
                <a:gd name="connsiteX111" fmla="*/ 51164 w 1400367"/>
                <a:gd name="connsiteY111" fmla="*/ 294549 h 582974"/>
                <a:gd name="connsiteX112" fmla="*/ 66870 w 1400367"/>
                <a:gd name="connsiteY112" fmla="*/ 290330 h 582974"/>
                <a:gd name="connsiteX113" fmla="*/ 112582 w 1400367"/>
                <a:gd name="connsiteY113" fmla="*/ 217425 h 582974"/>
                <a:gd name="connsiteX114" fmla="*/ 125943 w 1400367"/>
                <a:gd name="connsiteY114" fmla="*/ 57318 h 582974"/>
                <a:gd name="connsiteX115" fmla="*/ 119614 w 1400367"/>
                <a:gd name="connsiteY115" fmla="*/ 45362 h 582974"/>
                <a:gd name="connsiteX116" fmla="*/ 70621 w 1400367"/>
                <a:gd name="connsiteY116" fmla="*/ 55208 h 582974"/>
                <a:gd name="connsiteX117" fmla="*/ 33348 w 1400367"/>
                <a:gd name="connsiteY117" fmla="*/ 194452 h 582974"/>
                <a:gd name="connsiteX118" fmla="*/ 50929 w 1400367"/>
                <a:gd name="connsiteY118" fmla="*/ 294315 h 582974"/>
                <a:gd name="connsiteX119" fmla="*/ 818182 w 1400367"/>
                <a:gd name="connsiteY119" fmla="*/ 219301 h 582974"/>
                <a:gd name="connsiteX120" fmla="*/ 829199 w 1400367"/>
                <a:gd name="connsiteY120" fmla="*/ 284469 h 582974"/>
                <a:gd name="connsiteX121" fmla="*/ 855220 w 1400367"/>
                <a:gd name="connsiteY121" fmla="*/ 302754 h 582974"/>
                <a:gd name="connsiteX122" fmla="*/ 877490 w 1400367"/>
                <a:gd name="connsiteY122" fmla="*/ 280953 h 582974"/>
                <a:gd name="connsiteX123" fmla="*/ 887804 w 1400367"/>
                <a:gd name="connsiteY123" fmla="*/ 226333 h 582974"/>
                <a:gd name="connsiteX124" fmla="*/ 895540 w 1400367"/>
                <a:gd name="connsiteY124" fmla="*/ 117798 h 582974"/>
                <a:gd name="connsiteX125" fmla="*/ 864362 w 1400367"/>
                <a:gd name="connsiteY125" fmla="*/ 79822 h 582974"/>
                <a:gd name="connsiteX126" fmla="*/ 841858 w 1400367"/>
                <a:gd name="connsiteY126" fmla="*/ 105373 h 582974"/>
                <a:gd name="connsiteX127" fmla="*/ 818416 w 1400367"/>
                <a:gd name="connsiteY127" fmla="*/ 219301 h 582974"/>
                <a:gd name="connsiteX128" fmla="*/ 1037598 w 1400367"/>
                <a:gd name="connsiteY128" fmla="*/ 282359 h 582974"/>
                <a:gd name="connsiteX129" fmla="*/ 1050725 w 1400367"/>
                <a:gd name="connsiteY129" fmla="*/ 286110 h 582974"/>
                <a:gd name="connsiteX130" fmla="*/ 1113549 w 1400367"/>
                <a:gd name="connsiteY130" fmla="*/ 89667 h 582974"/>
                <a:gd name="connsiteX131" fmla="*/ 1076042 w 1400367"/>
                <a:gd name="connsiteY131" fmla="*/ 55677 h 582974"/>
                <a:gd name="connsiteX132" fmla="*/ 1037363 w 1400367"/>
                <a:gd name="connsiteY132" fmla="*/ 282359 h 582974"/>
                <a:gd name="connsiteX133" fmla="*/ 142118 w 1400367"/>
                <a:gd name="connsiteY133" fmla="*/ 363703 h 582974"/>
                <a:gd name="connsiteX134" fmla="*/ 87264 w 1400367"/>
                <a:gd name="connsiteY134" fmla="*/ 444108 h 582974"/>
                <a:gd name="connsiteX135" fmla="*/ 76012 w 1400367"/>
                <a:gd name="connsiteY135" fmla="*/ 492398 h 582974"/>
                <a:gd name="connsiteX136" fmla="*/ 87264 w 1400367"/>
                <a:gd name="connsiteY136" fmla="*/ 512793 h 582974"/>
                <a:gd name="connsiteX137" fmla="*/ 110003 w 1400367"/>
                <a:gd name="connsiteY137" fmla="*/ 505526 h 582974"/>
                <a:gd name="connsiteX138" fmla="*/ 125709 w 1400367"/>
                <a:gd name="connsiteY138" fmla="*/ 479505 h 582974"/>
                <a:gd name="connsiteX139" fmla="*/ 142118 w 1400367"/>
                <a:gd name="connsiteY139" fmla="*/ 363703 h 582974"/>
                <a:gd name="connsiteX140" fmla="*/ 384507 w 1400367"/>
                <a:gd name="connsiteY140" fmla="*/ 517716 h 582974"/>
                <a:gd name="connsiteX141" fmla="*/ 410997 w 1400367"/>
                <a:gd name="connsiteY141" fmla="*/ 367453 h 582974"/>
                <a:gd name="connsiteX142" fmla="*/ 384507 w 1400367"/>
                <a:gd name="connsiteY142" fmla="*/ 517716 h 582974"/>
                <a:gd name="connsiteX143" fmla="*/ 285583 w 1400367"/>
                <a:gd name="connsiteY143" fmla="*/ 174527 h 582974"/>
                <a:gd name="connsiteX144" fmla="*/ 340202 w 1400367"/>
                <a:gd name="connsiteY144" fmla="*/ 45128 h 582974"/>
                <a:gd name="connsiteX145" fmla="*/ 285583 w 1400367"/>
                <a:gd name="connsiteY145" fmla="*/ 174527 h 582974"/>
                <a:gd name="connsiteX146" fmla="*/ 1097843 w 1400367"/>
                <a:gd name="connsiteY146" fmla="*/ 503182 h 582974"/>
                <a:gd name="connsiteX147" fmla="*/ 1096905 w 1400367"/>
                <a:gd name="connsiteY147" fmla="*/ 501072 h 582974"/>
                <a:gd name="connsiteX148" fmla="*/ 1096437 w 1400367"/>
                <a:gd name="connsiteY148" fmla="*/ 504823 h 582974"/>
                <a:gd name="connsiteX149" fmla="*/ 1097609 w 1400367"/>
                <a:gd name="connsiteY149" fmla="*/ 502947 h 58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400367" h="582974">
                  <a:moveTo>
                    <a:pt x="136727" y="248838"/>
                  </a:moveTo>
                  <a:cubicBezTo>
                    <a:pt x="120552" y="275092"/>
                    <a:pt x="108831" y="297362"/>
                    <a:pt x="89843" y="314475"/>
                  </a:cubicBezTo>
                  <a:cubicBezTo>
                    <a:pt x="60072" y="341433"/>
                    <a:pt x="26550" y="336041"/>
                    <a:pt x="15063" y="297831"/>
                  </a:cubicBezTo>
                  <a:cubicBezTo>
                    <a:pt x="-12598" y="206173"/>
                    <a:pt x="-2049" y="116860"/>
                    <a:pt x="45772" y="33641"/>
                  </a:cubicBezTo>
                  <a:cubicBezTo>
                    <a:pt x="62416" y="4573"/>
                    <a:pt x="87968" y="-4803"/>
                    <a:pt x="111409" y="2229"/>
                  </a:cubicBezTo>
                  <a:cubicBezTo>
                    <a:pt x="141884" y="11137"/>
                    <a:pt x="170717" y="43721"/>
                    <a:pt x="171889" y="71851"/>
                  </a:cubicBezTo>
                  <a:cubicBezTo>
                    <a:pt x="172358" y="83807"/>
                    <a:pt x="172593" y="96465"/>
                    <a:pt x="170483" y="108186"/>
                  </a:cubicBezTo>
                  <a:cubicBezTo>
                    <a:pt x="159465" y="164212"/>
                    <a:pt x="171186" y="219301"/>
                    <a:pt x="175406" y="281656"/>
                  </a:cubicBezTo>
                  <a:cubicBezTo>
                    <a:pt x="201192" y="258449"/>
                    <a:pt x="223462" y="239226"/>
                    <a:pt x="244559" y="219066"/>
                  </a:cubicBezTo>
                  <a:cubicBezTo>
                    <a:pt x="252529" y="211565"/>
                    <a:pt x="249716" y="199610"/>
                    <a:pt x="250654" y="189530"/>
                  </a:cubicBezTo>
                  <a:cubicBezTo>
                    <a:pt x="255108" y="146631"/>
                    <a:pt x="264016" y="104905"/>
                    <a:pt x="283942" y="65991"/>
                  </a:cubicBezTo>
                  <a:cubicBezTo>
                    <a:pt x="293318" y="47472"/>
                    <a:pt x="305274" y="30594"/>
                    <a:pt x="321917" y="17935"/>
                  </a:cubicBezTo>
                  <a:cubicBezTo>
                    <a:pt x="349344" y="-2928"/>
                    <a:pt x="371614" y="5277"/>
                    <a:pt x="380053" y="38330"/>
                  </a:cubicBezTo>
                  <a:cubicBezTo>
                    <a:pt x="395056" y="96934"/>
                    <a:pt x="410059" y="155539"/>
                    <a:pt x="424827" y="214144"/>
                  </a:cubicBezTo>
                  <a:cubicBezTo>
                    <a:pt x="425765" y="217660"/>
                    <a:pt x="425296" y="221645"/>
                    <a:pt x="432563" y="224927"/>
                  </a:cubicBezTo>
                  <a:cubicBezTo>
                    <a:pt x="448504" y="188826"/>
                    <a:pt x="463975" y="152492"/>
                    <a:pt x="480150" y="116625"/>
                  </a:cubicBezTo>
                  <a:cubicBezTo>
                    <a:pt x="487417" y="100451"/>
                    <a:pt x="494450" y="83807"/>
                    <a:pt x="504061" y="69273"/>
                  </a:cubicBezTo>
                  <a:cubicBezTo>
                    <a:pt x="521173" y="43721"/>
                    <a:pt x="541568" y="44425"/>
                    <a:pt x="560321" y="69038"/>
                  </a:cubicBezTo>
                  <a:cubicBezTo>
                    <a:pt x="572042" y="84276"/>
                    <a:pt x="574621" y="103029"/>
                    <a:pt x="583997" y="124127"/>
                  </a:cubicBezTo>
                  <a:cubicBezTo>
                    <a:pt x="591968" y="101388"/>
                    <a:pt x="598063" y="81931"/>
                    <a:pt x="605564" y="63178"/>
                  </a:cubicBezTo>
                  <a:cubicBezTo>
                    <a:pt x="611190" y="49347"/>
                    <a:pt x="618691" y="34345"/>
                    <a:pt x="636273" y="34110"/>
                  </a:cubicBezTo>
                  <a:cubicBezTo>
                    <a:pt x="655730" y="34110"/>
                    <a:pt x="661824" y="50051"/>
                    <a:pt x="667451" y="65288"/>
                  </a:cubicBezTo>
                  <a:cubicBezTo>
                    <a:pt x="680344" y="100451"/>
                    <a:pt x="685032" y="137723"/>
                    <a:pt x="694643" y="173589"/>
                  </a:cubicBezTo>
                  <a:cubicBezTo>
                    <a:pt x="699566" y="192343"/>
                    <a:pt x="703082" y="211565"/>
                    <a:pt x="715506" y="228209"/>
                  </a:cubicBezTo>
                  <a:cubicBezTo>
                    <a:pt x="730744" y="224458"/>
                    <a:pt x="736135" y="212268"/>
                    <a:pt x="741996" y="201016"/>
                  </a:cubicBezTo>
                  <a:cubicBezTo>
                    <a:pt x="755826" y="174527"/>
                    <a:pt x="768954" y="147803"/>
                    <a:pt x="782316" y="121079"/>
                  </a:cubicBezTo>
                  <a:cubicBezTo>
                    <a:pt x="797787" y="89902"/>
                    <a:pt x="819588" y="62944"/>
                    <a:pt x="841389" y="36220"/>
                  </a:cubicBezTo>
                  <a:cubicBezTo>
                    <a:pt x="866941" y="5277"/>
                    <a:pt x="896478" y="7386"/>
                    <a:pt x="918982" y="41143"/>
                  </a:cubicBezTo>
                  <a:cubicBezTo>
                    <a:pt x="922967" y="47238"/>
                    <a:pt x="924373" y="55208"/>
                    <a:pt x="933281" y="60131"/>
                  </a:cubicBezTo>
                  <a:cubicBezTo>
                    <a:pt x="948050" y="54036"/>
                    <a:pt x="960943" y="42784"/>
                    <a:pt x="972429" y="31297"/>
                  </a:cubicBezTo>
                  <a:cubicBezTo>
                    <a:pt x="1011577" y="-7616"/>
                    <a:pt x="1057758" y="-1756"/>
                    <a:pt x="1103000" y="12075"/>
                  </a:cubicBezTo>
                  <a:cubicBezTo>
                    <a:pt x="1125974" y="19107"/>
                    <a:pt x="1137929" y="45362"/>
                    <a:pt x="1136757" y="66225"/>
                  </a:cubicBezTo>
                  <a:cubicBezTo>
                    <a:pt x="1135116" y="98810"/>
                    <a:pt x="1145899" y="128815"/>
                    <a:pt x="1146602" y="160696"/>
                  </a:cubicBezTo>
                  <a:cubicBezTo>
                    <a:pt x="1147774" y="217191"/>
                    <a:pt x="1156214" y="273452"/>
                    <a:pt x="1162074" y="332525"/>
                  </a:cubicBezTo>
                  <a:cubicBezTo>
                    <a:pt x="1188798" y="311193"/>
                    <a:pt x="1212943" y="291033"/>
                    <a:pt x="1238026" y="272279"/>
                  </a:cubicBezTo>
                  <a:cubicBezTo>
                    <a:pt x="1272954" y="246259"/>
                    <a:pt x="1311399" y="227505"/>
                    <a:pt x="1354532" y="219535"/>
                  </a:cubicBezTo>
                  <a:cubicBezTo>
                    <a:pt x="1363674" y="217894"/>
                    <a:pt x="1373051" y="217191"/>
                    <a:pt x="1382427" y="216957"/>
                  </a:cubicBezTo>
                  <a:cubicBezTo>
                    <a:pt x="1392039" y="216722"/>
                    <a:pt x="1399071" y="221645"/>
                    <a:pt x="1400243" y="231256"/>
                  </a:cubicBezTo>
                  <a:cubicBezTo>
                    <a:pt x="1401415" y="241336"/>
                    <a:pt x="1394148" y="246493"/>
                    <a:pt x="1385240" y="248603"/>
                  </a:cubicBezTo>
                  <a:cubicBezTo>
                    <a:pt x="1372582" y="251416"/>
                    <a:pt x="1359220" y="252119"/>
                    <a:pt x="1346796" y="255401"/>
                  </a:cubicBezTo>
                  <a:cubicBezTo>
                    <a:pt x="1288660" y="270404"/>
                    <a:pt x="1243886" y="307208"/>
                    <a:pt x="1200284" y="345652"/>
                  </a:cubicBezTo>
                  <a:cubicBezTo>
                    <a:pt x="1174498" y="368391"/>
                    <a:pt x="1155745" y="392536"/>
                    <a:pt x="1153166" y="430278"/>
                  </a:cubicBezTo>
                  <a:cubicBezTo>
                    <a:pt x="1150353" y="472004"/>
                    <a:pt x="1134413" y="511855"/>
                    <a:pt x="1112846" y="548425"/>
                  </a:cubicBezTo>
                  <a:cubicBezTo>
                    <a:pt x="1108158" y="556395"/>
                    <a:pt x="1102297" y="563896"/>
                    <a:pt x="1096671" y="571163"/>
                  </a:cubicBezTo>
                  <a:cubicBezTo>
                    <a:pt x="1088935" y="580540"/>
                    <a:pt x="1079090" y="585463"/>
                    <a:pt x="1066900" y="581712"/>
                  </a:cubicBezTo>
                  <a:cubicBezTo>
                    <a:pt x="1052835" y="577258"/>
                    <a:pt x="1049319" y="564599"/>
                    <a:pt x="1050256" y="552410"/>
                  </a:cubicBezTo>
                  <a:cubicBezTo>
                    <a:pt x="1051428" y="536704"/>
                    <a:pt x="1054945" y="520998"/>
                    <a:pt x="1059399" y="505995"/>
                  </a:cubicBezTo>
                  <a:cubicBezTo>
                    <a:pt x="1071354" y="464503"/>
                    <a:pt x="1091045" y="426292"/>
                    <a:pt x="1116128" y="391130"/>
                  </a:cubicBezTo>
                  <a:cubicBezTo>
                    <a:pt x="1124098" y="379878"/>
                    <a:pt x="1127849" y="368860"/>
                    <a:pt x="1127849" y="355029"/>
                  </a:cubicBezTo>
                  <a:cubicBezTo>
                    <a:pt x="1127849" y="312365"/>
                    <a:pt x="1123864" y="269935"/>
                    <a:pt x="1119410" y="227037"/>
                  </a:cubicBezTo>
                  <a:cubicBezTo>
                    <a:pt x="1108392" y="230318"/>
                    <a:pt x="1112143" y="239930"/>
                    <a:pt x="1109330" y="246025"/>
                  </a:cubicBezTo>
                  <a:cubicBezTo>
                    <a:pt x="1105110" y="255401"/>
                    <a:pt x="1103000" y="265481"/>
                    <a:pt x="1098781" y="274858"/>
                  </a:cubicBezTo>
                  <a:cubicBezTo>
                    <a:pt x="1084481" y="306270"/>
                    <a:pt x="1060571" y="322914"/>
                    <a:pt x="1037363" y="318460"/>
                  </a:cubicBezTo>
                  <a:cubicBezTo>
                    <a:pt x="1015797" y="314475"/>
                    <a:pt x="1000325" y="291971"/>
                    <a:pt x="998919" y="256573"/>
                  </a:cubicBezTo>
                  <a:cubicBezTo>
                    <a:pt x="996340" y="187420"/>
                    <a:pt x="1012749" y="121548"/>
                    <a:pt x="1039004" y="58021"/>
                  </a:cubicBezTo>
                  <a:cubicBezTo>
                    <a:pt x="1041817" y="51223"/>
                    <a:pt x="1045568" y="44893"/>
                    <a:pt x="1049553" y="36689"/>
                  </a:cubicBezTo>
                  <a:cubicBezTo>
                    <a:pt x="1032675" y="29422"/>
                    <a:pt x="1021423" y="39033"/>
                    <a:pt x="1010405" y="45831"/>
                  </a:cubicBezTo>
                  <a:cubicBezTo>
                    <a:pt x="986494" y="60599"/>
                    <a:pt x="966569" y="80759"/>
                    <a:pt x="942424" y="95293"/>
                  </a:cubicBezTo>
                  <a:cubicBezTo>
                    <a:pt x="930468" y="102560"/>
                    <a:pt x="926483" y="116625"/>
                    <a:pt x="926718" y="131863"/>
                  </a:cubicBezTo>
                  <a:cubicBezTo>
                    <a:pt x="927421" y="178512"/>
                    <a:pt x="923670" y="224927"/>
                    <a:pt x="914762" y="270873"/>
                  </a:cubicBezTo>
                  <a:cubicBezTo>
                    <a:pt x="912887" y="280953"/>
                    <a:pt x="910308" y="291033"/>
                    <a:pt x="906089" y="300175"/>
                  </a:cubicBezTo>
                  <a:cubicBezTo>
                    <a:pt x="886163" y="344246"/>
                    <a:pt x="836232" y="349403"/>
                    <a:pt x="806930" y="310490"/>
                  </a:cubicBezTo>
                  <a:cubicBezTo>
                    <a:pt x="791927" y="290330"/>
                    <a:pt x="786301" y="266888"/>
                    <a:pt x="785129" y="242274"/>
                  </a:cubicBezTo>
                  <a:cubicBezTo>
                    <a:pt x="784660" y="229381"/>
                    <a:pt x="785129" y="216722"/>
                    <a:pt x="785129" y="196328"/>
                  </a:cubicBezTo>
                  <a:cubicBezTo>
                    <a:pt x="775752" y="211565"/>
                    <a:pt x="770595" y="221176"/>
                    <a:pt x="764265" y="229850"/>
                  </a:cubicBezTo>
                  <a:cubicBezTo>
                    <a:pt x="751607" y="247197"/>
                    <a:pt x="739183" y="266185"/>
                    <a:pt x="713162" y="262668"/>
                  </a:cubicBezTo>
                  <a:cubicBezTo>
                    <a:pt x="688548" y="259152"/>
                    <a:pt x="680344" y="238758"/>
                    <a:pt x="674483" y="219301"/>
                  </a:cubicBezTo>
                  <a:cubicBezTo>
                    <a:pt x="664872" y="188123"/>
                    <a:pt x="658543" y="156008"/>
                    <a:pt x="650338" y="124596"/>
                  </a:cubicBezTo>
                  <a:cubicBezTo>
                    <a:pt x="646587" y="110296"/>
                    <a:pt x="645884" y="95059"/>
                    <a:pt x="635804" y="80291"/>
                  </a:cubicBezTo>
                  <a:cubicBezTo>
                    <a:pt x="612831" y="141474"/>
                    <a:pt x="601344" y="203595"/>
                    <a:pt x="589155" y="265481"/>
                  </a:cubicBezTo>
                  <a:cubicBezTo>
                    <a:pt x="588217" y="269935"/>
                    <a:pt x="589155" y="275092"/>
                    <a:pt x="587514" y="279312"/>
                  </a:cubicBezTo>
                  <a:cubicBezTo>
                    <a:pt x="583997" y="289626"/>
                    <a:pt x="581653" y="303457"/>
                    <a:pt x="566416" y="300644"/>
                  </a:cubicBezTo>
                  <a:cubicBezTo>
                    <a:pt x="552117" y="298065"/>
                    <a:pt x="552117" y="285172"/>
                    <a:pt x="552820" y="273686"/>
                  </a:cubicBezTo>
                  <a:cubicBezTo>
                    <a:pt x="555633" y="226099"/>
                    <a:pt x="558446" y="178746"/>
                    <a:pt x="549772" y="131394"/>
                  </a:cubicBezTo>
                  <a:cubicBezTo>
                    <a:pt x="547194" y="117798"/>
                    <a:pt x="544850" y="103967"/>
                    <a:pt x="535238" y="92012"/>
                  </a:cubicBezTo>
                  <a:cubicBezTo>
                    <a:pt x="522580" y="94590"/>
                    <a:pt x="521642" y="106545"/>
                    <a:pt x="517891" y="114985"/>
                  </a:cubicBezTo>
                  <a:cubicBezTo>
                    <a:pt x="494215" y="168666"/>
                    <a:pt x="471711" y="223052"/>
                    <a:pt x="448504" y="276968"/>
                  </a:cubicBezTo>
                  <a:cubicBezTo>
                    <a:pt x="443346" y="288689"/>
                    <a:pt x="443112" y="300175"/>
                    <a:pt x="444753" y="312365"/>
                  </a:cubicBezTo>
                  <a:cubicBezTo>
                    <a:pt x="452020" y="366281"/>
                    <a:pt x="452723" y="420198"/>
                    <a:pt x="442877" y="473879"/>
                  </a:cubicBezTo>
                  <a:cubicBezTo>
                    <a:pt x="439596" y="492398"/>
                    <a:pt x="433735" y="509980"/>
                    <a:pt x="424358" y="526389"/>
                  </a:cubicBezTo>
                  <a:cubicBezTo>
                    <a:pt x="415919" y="541392"/>
                    <a:pt x="403730" y="550300"/>
                    <a:pt x="385679" y="548893"/>
                  </a:cubicBezTo>
                  <a:cubicBezTo>
                    <a:pt x="367160" y="547487"/>
                    <a:pt x="357784" y="535766"/>
                    <a:pt x="351220" y="520294"/>
                  </a:cubicBezTo>
                  <a:cubicBezTo>
                    <a:pt x="342312" y="498493"/>
                    <a:pt x="344890" y="476224"/>
                    <a:pt x="349579" y="454188"/>
                  </a:cubicBezTo>
                  <a:cubicBezTo>
                    <a:pt x="359424" y="406367"/>
                    <a:pt x="377240" y="361358"/>
                    <a:pt x="396463" y="316819"/>
                  </a:cubicBezTo>
                  <a:cubicBezTo>
                    <a:pt x="405370" y="296190"/>
                    <a:pt x="407480" y="276265"/>
                    <a:pt x="401385" y="254698"/>
                  </a:cubicBezTo>
                  <a:cubicBezTo>
                    <a:pt x="393415" y="227271"/>
                    <a:pt x="386851" y="199141"/>
                    <a:pt x="378178" y="165853"/>
                  </a:cubicBezTo>
                  <a:cubicBezTo>
                    <a:pt x="369739" y="192811"/>
                    <a:pt x="363644" y="214144"/>
                    <a:pt x="356377" y="235241"/>
                  </a:cubicBezTo>
                  <a:cubicBezTo>
                    <a:pt x="349579" y="254698"/>
                    <a:pt x="339733" y="272983"/>
                    <a:pt x="326606" y="288923"/>
                  </a:cubicBezTo>
                  <a:cubicBezTo>
                    <a:pt x="301757" y="319163"/>
                    <a:pt x="273158" y="314944"/>
                    <a:pt x="257921" y="279078"/>
                  </a:cubicBezTo>
                  <a:cubicBezTo>
                    <a:pt x="255811" y="274155"/>
                    <a:pt x="256749" y="267591"/>
                    <a:pt x="249248" y="263372"/>
                  </a:cubicBezTo>
                  <a:cubicBezTo>
                    <a:pt x="224399" y="278374"/>
                    <a:pt x="204943" y="300878"/>
                    <a:pt x="183142" y="320804"/>
                  </a:cubicBezTo>
                  <a:cubicBezTo>
                    <a:pt x="175406" y="328071"/>
                    <a:pt x="178453" y="338385"/>
                    <a:pt x="177750" y="347293"/>
                  </a:cubicBezTo>
                  <a:cubicBezTo>
                    <a:pt x="174702" y="390895"/>
                    <a:pt x="174937" y="434966"/>
                    <a:pt x="161809" y="477396"/>
                  </a:cubicBezTo>
                  <a:cubicBezTo>
                    <a:pt x="155949" y="496384"/>
                    <a:pt x="148916" y="514434"/>
                    <a:pt x="134148" y="528499"/>
                  </a:cubicBezTo>
                  <a:cubicBezTo>
                    <a:pt x="117739" y="544205"/>
                    <a:pt x="98751" y="553113"/>
                    <a:pt x="75543" y="544205"/>
                  </a:cubicBezTo>
                  <a:cubicBezTo>
                    <a:pt x="51164" y="534828"/>
                    <a:pt x="42256" y="515606"/>
                    <a:pt x="41787" y="491226"/>
                  </a:cubicBezTo>
                  <a:cubicBezTo>
                    <a:pt x="41553" y="465440"/>
                    <a:pt x="50461" y="441764"/>
                    <a:pt x="61713" y="419025"/>
                  </a:cubicBezTo>
                  <a:cubicBezTo>
                    <a:pt x="76481" y="389489"/>
                    <a:pt x="94062" y="361358"/>
                    <a:pt x="118208" y="339323"/>
                  </a:cubicBezTo>
                  <a:cubicBezTo>
                    <a:pt x="146103" y="314006"/>
                    <a:pt x="146103" y="285172"/>
                    <a:pt x="136961" y="248369"/>
                  </a:cubicBezTo>
                  <a:close/>
                  <a:moveTo>
                    <a:pt x="1104173" y="479037"/>
                  </a:moveTo>
                  <a:cubicBezTo>
                    <a:pt x="1104173" y="479037"/>
                    <a:pt x="1104173" y="477630"/>
                    <a:pt x="1104173" y="476927"/>
                  </a:cubicBezTo>
                  <a:cubicBezTo>
                    <a:pt x="1104876" y="476927"/>
                    <a:pt x="1106048" y="476927"/>
                    <a:pt x="1106282" y="477396"/>
                  </a:cubicBezTo>
                  <a:cubicBezTo>
                    <a:pt x="1106985" y="479740"/>
                    <a:pt x="1106282" y="480443"/>
                    <a:pt x="1104173" y="479740"/>
                  </a:cubicBezTo>
                  <a:cubicBezTo>
                    <a:pt x="1104173" y="481146"/>
                    <a:pt x="1103704" y="482553"/>
                    <a:pt x="1103469" y="483725"/>
                  </a:cubicBezTo>
                  <a:cubicBezTo>
                    <a:pt x="1103704" y="482084"/>
                    <a:pt x="1103938" y="480678"/>
                    <a:pt x="1104173" y="479037"/>
                  </a:cubicBezTo>
                  <a:close/>
                  <a:moveTo>
                    <a:pt x="334342" y="177809"/>
                  </a:moveTo>
                  <a:cubicBezTo>
                    <a:pt x="323324" y="189061"/>
                    <a:pt x="312306" y="200313"/>
                    <a:pt x="301289" y="211565"/>
                  </a:cubicBezTo>
                  <a:cubicBezTo>
                    <a:pt x="279957" y="233132"/>
                    <a:pt x="278784" y="243915"/>
                    <a:pt x="296131" y="273452"/>
                  </a:cubicBezTo>
                  <a:cubicBezTo>
                    <a:pt x="318167" y="244149"/>
                    <a:pt x="334342" y="214144"/>
                    <a:pt x="333873" y="177340"/>
                  </a:cubicBezTo>
                  <a:lnTo>
                    <a:pt x="335514" y="178043"/>
                  </a:lnTo>
                  <a:cubicBezTo>
                    <a:pt x="335514" y="178043"/>
                    <a:pt x="334342" y="178043"/>
                    <a:pt x="334342" y="178043"/>
                  </a:cubicBezTo>
                  <a:close/>
                  <a:moveTo>
                    <a:pt x="51164" y="294549"/>
                  </a:moveTo>
                  <a:cubicBezTo>
                    <a:pt x="59603" y="296190"/>
                    <a:pt x="63354" y="293612"/>
                    <a:pt x="66870" y="290330"/>
                  </a:cubicBezTo>
                  <a:cubicBezTo>
                    <a:pt x="88436" y="269935"/>
                    <a:pt x="99923" y="243446"/>
                    <a:pt x="112582" y="217425"/>
                  </a:cubicBezTo>
                  <a:cubicBezTo>
                    <a:pt x="138133" y="165619"/>
                    <a:pt x="121958" y="110765"/>
                    <a:pt x="125943" y="57318"/>
                  </a:cubicBezTo>
                  <a:cubicBezTo>
                    <a:pt x="126178" y="53567"/>
                    <a:pt x="122662" y="48878"/>
                    <a:pt x="119614" y="45362"/>
                  </a:cubicBezTo>
                  <a:cubicBezTo>
                    <a:pt x="103908" y="27078"/>
                    <a:pt x="86092" y="29891"/>
                    <a:pt x="70621" y="55208"/>
                  </a:cubicBezTo>
                  <a:cubicBezTo>
                    <a:pt x="44835" y="97872"/>
                    <a:pt x="37099" y="145928"/>
                    <a:pt x="33348" y="194452"/>
                  </a:cubicBezTo>
                  <a:cubicBezTo>
                    <a:pt x="30769" y="229381"/>
                    <a:pt x="31942" y="264778"/>
                    <a:pt x="50929" y="294315"/>
                  </a:cubicBezTo>
                  <a:close/>
                  <a:moveTo>
                    <a:pt x="818182" y="219301"/>
                  </a:moveTo>
                  <a:cubicBezTo>
                    <a:pt x="817713" y="241805"/>
                    <a:pt x="817244" y="264075"/>
                    <a:pt x="829199" y="284469"/>
                  </a:cubicBezTo>
                  <a:cubicBezTo>
                    <a:pt x="835060" y="294549"/>
                    <a:pt x="842327" y="302988"/>
                    <a:pt x="855220" y="302754"/>
                  </a:cubicBezTo>
                  <a:cubicBezTo>
                    <a:pt x="869051" y="302285"/>
                    <a:pt x="873505" y="291736"/>
                    <a:pt x="877490" y="280953"/>
                  </a:cubicBezTo>
                  <a:cubicBezTo>
                    <a:pt x="884053" y="263372"/>
                    <a:pt x="886163" y="244852"/>
                    <a:pt x="887804" y="226333"/>
                  </a:cubicBezTo>
                  <a:cubicBezTo>
                    <a:pt x="890852" y="190233"/>
                    <a:pt x="892961" y="153898"/>
                    <a:pt x="895540" y="117798"/>
                  </a:cubicBezTo>
                  <a:cubicBezTo>
                    <a:pt x="897181" y="95528"/>
                    <a:pt x="879599" y="84979"/>
                    <a:pt x="864362" y="79822"/>
                  </a:cubicBezTo>
                  <a:cubicBezTo>
                    <a:pt x="847250" y="73961"/>
                    <a:pt x="846078" y="94825"/>
                    <a:pt x="841858" y="105373"/>
                  </a:cubicBezTo>
                  <a:cubicBezTo>
                    <a:pt x="828027" y="141943"/>
                    <a:pt x="817010" y="179450"/>
                    <a:pt x="818416" y="219301"/>
                  </a:cubicBezTo>
                  <a:close/>
                  <a:moveTo>
                    <a:pt x="1037598" y="282359"/>
                  </a:moveTo>
                  <a:lnTo>
                    <a:pt x="1050725" y="286110"/>
                  </a:lnTo>
                  <a:cubicBezTo>
                    <a:pt x="1095265" y="229146"/>
                    <a:pt x="1086122" y="153664"/>
                    <a:pt x="1113549" y="89667"/>
                  </a:cubicBezTo>
                  <a:cubicBezTo>
                    <a:pt x="1099484" y="80994"/>
                    <a:pt x="1093858" y="64819"/>
                    <a:pt x="1076042" y="55677"/>
                  </a:cubicBezTo>
                  <a:cubicBezTo>
                    <a:pt x="1045568" y="129518"/>
                    <a:pt x="1020719" y="202657"/>
                    <a:pt x="1037363" y="282359"/>
                  </a:cubicBezTo>
                  <a:close/>
                  <a:moveTo>
                    <a:pt x="142118" y="363703"/>
                  </a:moveTo>
                  <a:cubicBezTo>
                    <a:pt x="115863" y="390895"/>
                    <a:pt x="99923" y="416212"/>
                    <a:pt x="87264" y="444108"/>
                  </a:cubicBezTo>
                  <a:cubicBezTo>
                    <a:pt x="80232" y="459580"/>
                    <a:pt x="75309" y="475286"/>
                    <a:pt x="76012" y="492398"/>
                  </a:cubicBezTo>
                  <a:cubicBezTo>
                    <a:pt x="76481" y="501072"/>
                    <a:pt x="78122" y="509277"/>
                    <a:pt x="87264" y="512793"/>
                  </a:cubicBezTo>
                  <a:cubicBezTo>
                    <a:pt x="96407" y="516309"/>
                    <a:pt x="103439" y="511152"/>
                    <a:pt x="110003" y="505526"/>
                  </a:cubicBezTo>
                  <a:cubicBezTo>
                    <a:pt x="117973" y="498493"/>
                    <a:pt x="122427" y="489117"/>
                    <a:pt x="125709" y="479505"/>
                  </a:cubicBezTo>
                  <a:cubicBezTo>
                    <a:pt x="138133" y="444343"/>
                    <a:pt x="143290" y="407773"/>
                    <a:pt x="142118" y="363703"/>
                  </a:cubicBezTo>
                  <a:close/>
                  <a:moveTo>
                    <a:pt x="384507" y="517716"/>
                  </a:moveTo>
                  <a:cubicBezTo>
                    <a:pt x="412169" y="485835"/>
                    <a:pt x="426468" y="397459"/>
                    <a:pt x="410997" y="367453"/>
                  </a:cubicBezTo>
                  <a:cubicBezTo>
                    <a:pt x="396228" y="415744"/>
                    <a:pt x="369739" y="460283"/>
                    <a:pt x="384507" y="517716"/>
                  </a:cubicBezTo>
                  <a:close/>
                  <a:moveTo>
                    <a:pt x="285583" y="174527"/>
                  </a:moveTo>
                  <a:cubicBezTo>
                    <a:pt x="330122" y="142880"/>
                    <a:pt x="355439" y="83572"/>
                    <a:pt x="340202" y="45128"/>
                  </a:cubicBezTo>
                  <a:cubicBezTo>
                    <a:pt x="304336" y="81228"/>
                    <a:pt x="294022" y="126471"/>
                    <a:pt x="285583" y="174527"/>
                  </a:cubicBezTo>
                  <a:close/>
                  <a:moveTo>
                    <a:pt x="1097843" y="503182"/>
                  </a:moveTo>
                  <a:cubicBezTo>
                    <a:pt x="1097843" y="503182"/>
                    <a:pt x="1097374" y="501775"/>
                    <a:pt x="1096905" y="501072"/>
                  </a:cubicBezTo>
                  <a:cubicBezTo>
                    <a:pt x="1096905" y="502244"/>
                    <a:pt x="1096671" y="503651"/>
                    <a:pt x="1096437" y="504823"/>
                  </a:cubicBezTo>
                  <a:cubicBezTo>
                    <a:pt x="1096905" y="504119"/>
                    <a:pt x="1097374" y="503651"/>
                    <a:pt x="1097609" y="502947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F0BAB8D-313E-84F1-CAC1-F2101ECC8BA8}"/>
                </a:ext>
              </a:extLst>
            </p:cNvPr>
            <p:cNvSpPr/>
            <p:nvPr/>
          </p:nvSpPr>
          <p:spPr>
            <a:xfrm>
              <a:off x="1651783" y="202367"/>
              <a:ext cx="478122" cy="785249"/>
            </a:xfrm>
            <a:custGeom>
              <a:avLst/>
              <a:gdLst>
                <a:gd name="connsiteX0" fmla="*/ 81133 w 478122"/>
                <a:gd name="connsiteY0" fmla="*/ 413818 h 785249"/>
                <a:gd name="connsiteX1" fmla="*/ 263980 w 478122"/>
                <a:gd name="connsiteY1" fmla="*/ 340445 h 785249"/>
                <a:gd name="connsiteX2" fmla="*/ 308285 w 478122"/>
                <a:gd name="connsiteY2" fmla="*/ 323333 h 785249"/>
                <a:gd name="connsiteX3" fmla="*/ 331727 w 478122"/>
                <a:gd name="connsiteY3" fmla="*/ 332006 h 785249"/>
                <a:gd name="connsiteX4" fmla="*/ 318834 w 478122"/>
                <a:gd name="connsiteY4" fmla="*/ 353338 h 785249"/>
                <a:gd name="connsiteX5" fmla="*/ 228348 w 478122"/>
                <a:gd name="connsiteY5" fmla="*/ 391314 h 785249"/>
                <a:gd name="connsiteX6" fmla="*/ 92620 w 478122"/>
                <a:gd name="connsiteY6" fmla="*/ 444293 h 785249"/>
                <a:gd name="connsiteX7" fmla="*/ 75273 w 478122"/>
                <a:gd name="connsiteY7" fmla="*/ 465156 h 785249"/>
                <a:gd name="connsiteX8" fmla="*/ 38000 w 478122"/>
                <a:gd name="connsiteY8" fmla="*/ 703091 h 785249"/>
                <a:gd name="connsiteX9" fmla="*/ 160133 w 478122"/>
                <a:gd name="connsiteY9" fmla="*/ 708483 h 785249"/>
                <a:gd name="connsiteX10" fmla="*/ 296095 w 478122"/>
                <a:gd name="connsiteY10" fmla="*/ 750444 h 785249"/>
                <a:gd name="connsiteX11" fmla="*/ 450812 w 478122"/>
                <a:gd name="connsiteY11" fmla="*/ 709186 h 785249"/>
                <a:gd name="connsiteX12" fmla="*/ 471441 w 478122"/>
                <a:gd name="connsiteY12" fmla="*/ 706607 h 785249"/>
                <a:gd name="connsiteX13" fmla="*/ 475191 w 478122"/>
                <a:gd name="connsiteY13" fmla="*/ 729112 h 785249"/>
                <a:gd name="connsiteX14" fmla="*/ 437450 w 478122"/>
                <a:gd name="connsiteY14" fmla="*/ 760992 h 785249"/>
                <a:gd name="connsiteX15" fmla="*/ 221316 w 478122"/>
                <a:gd name="connsiteY15" fmla="*/ 767556 h 785249"/>
                <a:gd name="connsiteX16" fmla="*/ 116765 w 478122"/>
                <a:gd name="connsiteY16" fmla="*/ 727002 h 785249"/>
                <a:gd name="connsiteX17" fmla="*/ 44799 w 478122"/>
                <a:gd name="connsiteY17" fmla="*/ 752319 h 785249"/>
                <a:gd name="connsiteX18" fmla="*/ 38235 w 478122"/>
                <a:gd name="connsiteY18" fmla="*/ 764743 h 785249"/>
                <a:gd name="connsiteX19" fmla="*/ 15496 w 478122"/>
                <a:gd name="connsiteY19" fmla="*/ 776933 h 785249"/>
                <a:gd name="connsiteX20" fmla="*/ 1900 w 478122"/>
                <a:gd name="connsiteY20" fmla="*/ 757945 h 785249"/>
                <a:gd name="connsiteX21" fmla="*/ 4244 w 478122"/>
                <a:gd name="connsiteY21" fmla="*/ 705201 h 785249"/>
                <a:gd name="connsiteX22" fmla="*/ 69647 w 478122"/>
                <a:gd name="connsiteY22" fmla="*/ 234254 h 785249"/>
                <a:gd name="connsiteX23" fmla="*/ 87932 w 478122"/>
                <a:gd name="connsiteY23" fmla="*/ 103917 h 785249"/>
                <a:gd name="connsiteX24" fmla="*/ 117703 w 478122"/>
                <a:gd name="connsiteY24" fmla="*/ 68285 h 785249"/>
                <a:gd name="connsiteX25" fmla="*/ 377673 w 478122"/>
                <a:gd name="connsiteY25" fmla="*/ 773 h 785249"/>
                <a:gd name="connsiteX26" fmla="*/ 402053 w 478122"/>
                <a:gd name="connsiteY26" fmla="*/ 12494 h 785249"/>
                <a:gd name="connsiteX27" fmla="*/ 386581 w 478122"/>
                <a:gd name="connsiteY27" fmla="*/ 32654 h 785249"/>
                <a:gd name="connsiteX28" fmla="*/ 359154 w 478122"/>
                <a:gd name="connsiteY28" fmla="*/ 38514 h 785249"/>
                <a:gd name="connsiteX29" fmla="*/ 142551 w 478122"/>
                <a:gd name="connsiteY29" fmla="*/ 95009 h 785249"/>
                <a:gd name="connsiteX30" fmla="*/ 118875 w 478122"/>
                <a:gd name="connsiteY30" fmla="*/ 119389 h 785249"/>
                <a:gd name="connsiteX31" fmla="*/ 81133 w 478122"/>
                <a:gd name="connsiteY31" fmla="*/ 413818 h 78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78122" h="785249">
                  <a:moveTo>
                    <a:pt x="81133" y="413818"/>
                  </a:moveTo>
                  <a:cubicBezTo>
                    <a:pt x="146302" y="387564"/>
                    <a:pt x="205141" y="364122"/>
                    <a:pt x="263980" y="340445"/>
                  </a:cubicBezTo>
                  <a:cubicBezTo>
                    <a:pt x="278748" y="334585"/>
                    <a:pt x="293282" y="328256"/>
                    <a:pt x="308285" y="323333"/>
                  </a:cubicBezTo>
                  <a:cubicBezTo>
                    <a:pt x="317662" y="320285"/>
                    <a:pt x="327742" y="320520"/>
                    <a:pt x="331727" y="332006"/>
                  </a:cubicBezTo>
                  <a:cubicBezTo>
                    <a:pt x="335712" y="343258"/>
                    <a:pt x="328211" y="349588"/>
                    <a:pt x="318834" y="353338"/>
                  </a:cubicBezTo>
                  <a:cubicBezTo>
                    <a:pt x="288828" y="366231"/>
                    <a:pt x="258588" y="379125"/>
                    <a:pt x="228348" y="391314"/>
                  </a:cubicBezTo>
                  <a:cubicBezTo>
                    <a:pt x="183340" y="409365"/>
                    <a:pt x="138097" y="427415"/>
                    <a:pt x="92620" y="444293"/>
                  </a:cubicBezTo>
                  <a:cubicBezTo>
                    <a:pt x="81602" y="448512"/>
                    <a:pt x="76914" y="452966"/>
                    <a:pt x="75273" y="465156"/>
                  </a:cubicBezTo>
                  <a:cubicBezTo>
                    <a:pt x="64959" y="542749"/>
                    <a:pt x="56520" y="620341"/>
                    <a:pt x="38000" y="703091"/>
                  </a:cubicBezTo>
                  <a:cubicBezTo>
                    <a:pt x="83478" y="672382"/>
                    <a:pt x="121453" y="693245"/>
                    <a:pt x="160133" y="708483"/>
                  </a:cubicBezTo>
                  <a:cubicBezTo>
                    <a:pt x="204438" y="725830"/>
                    <a:pt x="247336" y="748803"/>
                    <a:pt x="296095" y="750444"/>
                  </a:cubicBezTo>
                  <a:cubicBezTo>
                    <a:pt x="351418" y="752319"/>
                    <a:pt x="406975" y="752553"/>
                    <a:pt x="450812" y="709186"/>
                  </a:cubicBezTo>
                  <a:cubicBezTo>
                    <a:pt x="456672" y="703325"/>
                    <a:pt x="464408" y="701919"/>
                    <a:pt x="471441" y="706607"/>
                  </a:cubicBezTo>
                  <a:cubicBezTo>
                    <a:pt x="480114" y="712468"/>
                    <a:pt x="479176" y="721610"/>
                    <a:pt x="475191" y="729112"/>
                  </a:cubicBezTo>
                  <a:cubicBezTo>
                    <a:pt x="467221" y="744818"/>
                    <a:pt x="453156" y="754429"/>
                    <a:pt x="437450" y="760992"/>
                  </a:cubicBezTo>
                  <a:cubicBezTo>
                    <a:pt x="366187" y="790764"/>
                    <a:pt x="293986" y="793342"/>
                    <a:pt x="221316" y="767556"/>
                  </a:cubicBezTo>
                  <a:cubicBezTo>
                    <a:pt x="186153" y="755132"/>
                    <a:pt x="151693" y="740129"/>
                    <a:pt x="116765" y="727002"/>
                  </a:cubicBezTo>
                  <a:cubicBezTo>
                    <a:pt x="80899" y="713405"/>
                    <a:pt x="64490" y="719266"/>
                    <a:pt x="44799" y="752319"/>
                  </a:cubicBezTo>
                  <a:cubicBezTo>
                    <a:pt x="42454" y="756304"/>
                    <a:pt x="40579" y="760758"/>
                    <a:pt x="38235" y="764743"/>
                  </a:cubicBezTo>
                  <a:cubicBezTo>
                    <a:pt x="33078" y="773417"/>
                    <a:pt x="26279" y="779512"/>
                    <a:pt x="15496" y="776933"/>
                  </a:cubicBezTo>
                  <a:cubicBezTo>
                    <a:pt x="5651" y="774589"/>
                    <a:pt x="3775" y="766619"/>
                    <a:pt x="1900" y="757945"/>
                  </a:cubicBezTo>
                  <a:cubicBezTo>
                    <a:pt x="-1851" y="740129"/>
                    <a:pt x="493" y="722548"/>
                    <a:pt x="4244" y="705201"/>
                  </a:cubicBezTo>
                  <a:cubicBezTo>
                    <a:pt x="37532" y="549781"/>
                    <a:pt x="48784" y="391314"/>
                    <a:pt x="69647" y="234254"/>
                  </a:cubicBezTo>
                  <a:cubicBezTo>
                    <a:pt x="75507" y="190886"/>
                    <a:pt x="81837" y="147519"/>
                    <a:pt x="87932" y="103917"/>
                  </a:cubicBezTo>
                  <a:cubicBezTo>
                    <a:pt x="90510" y="85632"/>
                    <a:pt x="98949" y="75084"/>
                    <a:pt x="117703" y="68285"/>
                  </a:cubicBezTo>
                  <a:cubicBezTo>
                    <a:pt x="202093" y="37577"/>
                    <a:pt x="288828" y="15307"/>
                    <a:pt x="377673" y="773"/>
                  </a:cubicBezTo>
                  <a:cubicBezTo>
                    <a:pt x="388925" y="-1102"/>
                    <a:pt x="399240" y="-399"/>
                    <a:pt x="402053" y="12494"/>
                  </a:cubicBezTo>
                  <a:cubicBezTo>
                    <a:pt x="404397" y="23746"/>
                    <a:pt x="396192" y="29606"/>
                    <a:pt x="386581" y="32654"/>
                  </a:cubicBezTo>
                  <a:cubicBezTo>
                    <a:pt x="377673" y="35232"/>
                    <a:pt x="368531" y="37342"/>
                    <a:pt x="359154" y="38514"/>
                  </a:cubicBezTo>
                  <a:cubicBezTo>
                    <a:pt x="284609" y="48594"/>
                    <a:pt x="213346" y="71098"/>
                    <a:pt x="142551" y="95009"/>
                  </a:cubicBezTo>
                  <a:cubicBezTo>
                    <a:pt x="130361" y="99229"/>
                    <a:pt x="121219" y="105324"/>
                    <a:pt x="118875" y="119389"/>
                  </a:cubicBezTo>
                  <a:cubicBezTo>
                    <a:pt x="102466" y="214797"/>
                    <a:pt x="94964" y="311378"/>
                    <a:pt x="81133" y="413818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58238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" fill="hold"/>
                                        <p:tgtEl>
                                          <p:spTgt spid="3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3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2147F-B38E-B132-068B-77B420569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!!lkjhgfds">
            <a:extLst>
              <a:ext uri="{FF2B5EF4-FFF2-40B4-BE49-F238E27FC236}">
                <a16:creationId xmlns:a16="http://schemas.microsoft.com/office/drawing/2014/main" id="{3DE85F0D-E58F-6461-BB62-B98D36D1BC34}"/>
              </a:ext>
            </a:extLst>
          </p:cNvPr>
          <p:cNvSpPr/>
          <p:nvPr/>
        </p:nvSpPr>
        <p:spPr>
          <a:xfrm>
            <a:off x="181434" y="1952114"/>
            <a:ext cx="1724326" cy="2954488"/>
          </a:xfrm>
          <a:custGeom>
            <a:avLst/>
            <a:gdLst>
              <a:gd name="connsiteX0" fmla="*/ 743116 w 749602"/>
              <a:gd name="connsiteY0" fmla="*/ 100665 h 1284380"/>
              <a:gd name="connsiteX1" fmla="*/ 749519 w 749602"/>
              <a:gd name="connsiteY1" fmla="*/ 57055 h 1284380"/>
              <a:gd name="connsiteX2" fmla="*/ 728888 w 749602"/>
              <a:gd name="connsiteY2" fmla="*/ 78540 h 1284380"/>
              <a:gd name="connsiteX3" fmla="*/ 667422 w 749602"/>
              <a:gd name="connsiteY3" fmla="*/ 120584 h 1284380"/>
              <a:gd name="connsiteX4" fmla="*/ 659027 w 749602"/>
              <a:gd name="connsiteY4" fmla="*/ 124924 h 1284380"/>
              <a:gd name="connsiteX5" fmla="*/ 535953 w 749602"/>
              <a:gd name="connsiteY5" fmla="*/ 189022 h 1284380"/>
              <a:gd name="connsiteX6" fmla="*/ 408753 w 749602"/>
              <a:gd name="connsiteY6" fmla="*/ 403512 h 1284380"/>
              <a:gd name="connsiteX7" fmla="*/ 468369 w 749602"/>
              <a:gd name="connsiteY7" fmla="*/ 0 h 1284380"/>
              <a:gd name="connsiteX8" fmla="*/ 444964 w 749602"/>
              <a:gd name="connsiteY8" fmla="*/ 49230 h 1284380"/>
              <a:gd name="connsiteX9" fmla="*/ 420989 w 749602"/>
              <a:gd name="connsiteY9" fmla="*/ 102443 h 1284380"/>
              <a:gd name="connsiteX10" fmla="*/ 389260 w 749602"/>
              <a:gd name="connsiteY10" fmla="*/ 439154 h 1284380"/>
              <a:gd name="connsiteX11" fmla="*/ 359096 w 749602"/>
              <a:gd name="connsiteY11" fmla="*/ 507663 h 1284380"/>
              <a:gd name="connsiteX12" fmla="*/ 307021 w 749602"/>
              <a:gd name="connsiteY12" fmla="*/ 296587 h 1284380"/>
              <a:gd name="connsiteX13" fmla="*/ 294429 w 749602"/>
              <a:gd name="connsiteY13" fmla="*/ 191939 h 1284380"/>
              <a:gd name="connsiteX14" fmla="*/ 221936 w 749602"/>
              <a:gd name="connsiteY14" fmla="*/ 99171 h 1284380"/>
              <a:gd name="connsiteX15" fmla="*/ 239721 w 749602"/>
              <a:gd name="connsiteY15" fmla="*/ 317574 h 1284380"/>
              <a:gd name="connsiteX16" fmla="*/ 357104 w 749602"/>
              <a:gd name="connsiteY16" fmla="*/ 537613 h 1284380"/>
              <a:gd name="connsiteX17" fmla="*/ 326016 w 749602"/>
              <a:gd name="connsiteY17" fmla="*/ 763415 h 1284380"/>
              <a:gd name="connsiteX18" fmla="*/ 82855 w 749602"/>
              <a:gd name="connsiteY18" fmla="*/ 414966 h 1284380"/>
              <a:gd name="connsiteX19" fmla="*/ 253594 w 749602"/>
              <a:gd name="connsiteY19" fmla="*/ 745345 h 1284380"/>
              <a:gd name="connsiteX20" fmla="*/ 323455 w 749602"/>
              <a:gd name="connsiteY20" fmla="*/ 811506 h 1284380"/>
              <a:gd name="connsiteX21" fmla="*/ 331707 w 749602"/>
              <a:gd name="connsiteY21" fmla="*/ 887343 h 1284380"/>
              <a:gd name="connsiteX22" fmla="*/ 340030 w 749602"/>
              <a:gd name="connsiteY22" fmla="*/ 963108 h 1284380"/>
              <a:gd name="connsiteX23" fmla="*/ 2466 w 749602"/>
              <a:gd name="connsiteY23" fmla="*/ 666236 h 1284380"/>
              <a:gd name="connsiteX24" fmla="*/ 46289 w 749602"/>
              <a:gd name="connsiteY24" fmla="*/ 719094 h 1284380"/>
              <a:gd name="connsiteX25" fmla="*/ 69908 w 749602"/>
              <a:gd name="connsiteY25" fmla="*/ 748120 h 1284380"/>
              <a:gd name="connsiteX26" fmla="*/ 252385 w 749602"/>
              <a:gd name="connsiteY26" fmla="*/ 934865 h 1284380"/>
              <a:gd name="connsiteX27" fmla="*/ 343089 w 749602"/>
              <a:gd name="connsiteY27" fmla="*/ 985731 h 1284380"/>
              <a:gd name="connsiteX28" fmla="*/ 378518 w 749602"/>
              <a:gd name="connsiteY28" fmla="*/ 1114781 h 1284380"/>
              <a:gd name="connsiteX29" fmla="*/ 47 w 749602"/>
              <a:gd name="connsiteY29" fmla="*/ 910108 h 1284380"/>
              <a:gd name="connsiteX30" fmla="*/ 80792 w 749602"/>
              <a:gd name="connsiteY30" fmla="*/ 1018100 h 1284380"/>
              <a:gd name="connsiteX31" fmla="*/ 195472 w 749602"/>
              <a:gd name="connsiteY31" fmla="*/ 1076365 h 1284380"/>
              <a:gd name="connsiteX32" fmla="*/ 271237 w 749602"/>
              <a:gd name="connsiteY32" fmla="*/ 1084759 h 1284380"/>
              <a:gd name="connsiteX33" fmla="*/ 423692 w 749602"/>
              <a:gd name="connsiteY33" fmla="*/ 1200648 h 1284380"/>
              <a:gd name="connsiteX34" fmla="*/ 459974 w 749602"/>
              <a:gd name="connsiteY34" fmla="*/ 1284381 h 1284380"/>
              <a:gd name="connsiteX35" fmla="*/ 422839 w 749602"/>
              <a:gd name="connsiteY35" fmla="*/ 1176318 h 1284380"/>
              <a:gd name="connsiteX36" fmla="*/ 431589 w 749602"/>
              <a:gd name="connsiteY36" fmla="*/ 1112931 h 1284380"/>
              <a:gd name="connsiteX37" fmla="*/ 572519 w 749602"/>
              <a:gd name="connsiteY37" fmla="*/ 934651 h 1284380"/>
              <a:gd name="connsiteX38" fmla="*/ 664647 w 749602"/>
              <a:gd name="connsiteY38" fmla="*/ 763699 h 1284380"/>
              <a:gd name="connsiteX39" fmla="*/ 519093 w 749602"/>
              <a:gd name="connsiteY39" fmla="*/ 884853 h 1284380"/>
              <a:gd name="connsiteX40" fmla="*/ 407543 w 749602"/>
              <a:gd name="connsiteY40" fmla="*/ 1151988 h 1284380"/>
              <a:gd name="connsiteX41" fmla="*/ 357531 w 749602"/>
              <a:gd name="connsiteY41" fmla="*/ 971502 h 1284380"/>
              <a:gd name="connsiteX42" fmla="*/ 533178 w 749602"/>
              <a:gd name="connsiteY42" fmla="*/ 767683 h 1284380"/>
              <a:gd name="connsiteX43" fmla="*/ 633559 w 749602"/>
              <a:gd name="connsiteY43" fmla="*/ 551486 h 1284380"/>
              <a:gd name="connsiteX44" fmla="*/ 525282 w 749602"/>
              <a:gd name="connsiteY44" fmla="*/ 673777 h 1284380"/>
              <a:gd name="connsiteX45" fmla="*/ 350346 w 749602"/>
              <a:gd name="connsiteY45" fmla="*/ 948311 h 1284380"/>
              <a:gd name="connsiteX46" fmla="*/ 354828 w 749602"/>
              <a:gd name="connsiteY46" fmla="*/ 749116 h 1284380"/>
              <a:gd name="connsiteX47" fmla="*/ 527345 w 749602"/>
              <a:gd name="connsiteY47" fmla="*/ 583215 h 1284380"/>
              <a:gd name="connsiteX48" fmla="*/ 605600 w 749602"/>
              <a:gd name="connsiteY48" fmla="*/ 483048 h 1284380"/>
              <a:gd name="connsiteX49" fmla="*/ 607663 w 749602"/>
              <a:gd name="connsiteY49" fmla="*/ 453026 h 1284380"/>
              <a:gd name="connsiteX50" fmla="*/ 412879 w 749602"/>
              <a:gd name="connsiteY50" fmla="*/ 599719 h 1284380"/>
              <a:gd name="connsiteX51" fmla="*/ 338039 w 749602"/>
              <a:gd name="connsiteY51" fmla="*/ 750823 h 1284380"/>
              <a:gd name="connsiteX52" fmla="*/ 366353 w 749602"/>
              <a:gd name="connsiteY52" fmla="*/ 544798 h 1284380"/>
              <a:gd name="connsiteX53" fmla="*/ 376668 w 749602"/>
              <a:gd name="connsiteY53" fmla="*/ 530072 h 1284380"/>
              <a:gd name="connsiteX54" fmla="*/ 539724 w 749602"/>
              <a:gd name="connsiteY54" fmla="*/ 417385 h 1284380"/>
              <a:gd name="connsiteX55" fmla="*/ 615062 w 749602"/>
              <a:gd name="connsiteY55" fmla="*/ 322838 h 1284380"/>
              <a:gd name="connsiteX56" fmla="*/ 630286 w 749602"/>
              <a:gd name="connsiteY56" fmla="*/ 272470 h 1284380"/>
              <a:gd name="connsiteX57" fmla="*/ 390185 w 749602"/>
              <a:gd name="connsiteY57" fmla="*/ 473515 h 1284380"/>
              <a:gd name="connsiteX58" fmla="*/ 505718 w 749602"/>
              <a:gd name="connsiteY58" fmla="*/ 271403 h 1284380"/>
              <a:gd name="connsiteX59" fmla="*/ 669058 w 749602"/>
              <a:gd name="connsiteY59" fmla="*/ 186959 h 1284380"/>
              <a:gd name="connsiteX60" fmla="*/ 694455 w 749602"/>
              <a:gd name="connsiteY60" fmla="*/ 168106 h 1284380"/>
              <a:gd name="connsiteX61" fmla="*/ 713592 w 749602"/>
              <a:gd name="connsiteY61" fmla="*/ 149396 h 1284380"/>
              <a:gd name="connsiteX62" fmla="*/ 742902 w 749602"/>
              <a:gd name="connsiteY62" fmla="*/ 100380 h 1284380"/>
              <a:gd name="connsiteX63" fmla="*/ 379371 w 749602"/>
              <a:gd name="connsiteY63" fmla="*/ 496351 h 1284380"/>
              <a:gd name="connsiteX64" fmla="*/ 378162 w 749602"/>
              <a:gd name="connsiteY64" fmla="*/ 490091 h 1284380"/>
              <a:gd name="connsiteX65" fmla="*/ 382786 w 749602"/>
              <a:gd name="connsiteY65" fmla="*/ 486676 h 1284380"/>
              <a:gd name="connsiteX66" fmla="*/ 390114 w 749602"/>
              <a:gd name="connsiteY66" fmla="*/ 474155 h 1284380"/>
              <a:gd name="connsiteX67" fmla="*/ 379371 w 749602"/>
              <a:gd name="connsiteY67" fmla="*/ 496280 h 128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49602" h="1284380">
                <a:moveTo>
                  <a:pt x="743116" y="100665"/>
                </a:moveTo>
                <a:cubicBezTo>
                  <a:pt x="747740" y="87006"/>
                  <a:pt x="750088" y="72493"/>
                  <a:pt x="749519" y="57055"/>
                </a:cubicBezTo>
                <a:cubicBezTo>
                  <a:pt x="742974" y="64881"/>
                  <a:pt x="736073" y="71995"/>
                  <a:pt x="728888" y="78540"/>
                </a:cubicBezTo>
                <a:cubicBezTo>
                  <a:pt x="709822" y="95969"/>
                  <a:pt x="688906" y="109273"/>
                  <a:pt x="667422" y="120584"/>
                </a:cubicBezTo>
                <a:cubicBezTo>
                  <a:pt x="664647" y="122078"/>
                  <a:pt x="661801" y="123501"/>
                  <a:pt x="659027" y="124924"/>
                </a:cubicBezTo>
                <a:cubicBezTo>
                  <a:pt x="616200" y="146551"/>
                  <a:pt x="571808" y="161988"/>
                  <a:pt x="535953" y="189022"/>
                </a:cubicBezTo>
                <a:cubicBezTo>
                  <a:pt x="457982" y="247784"/>
                  <a:pt x="461113" y="336142"/>
                  <a:pt x="408753" y="403512"/>
                </a:cubicBezTo>
                <a:cubicBezTo>
                  <a:pt x="413662" y="266921"/>
                  <a:pt x="504935" y="142353"/>
                  <a:pt x="468369" y="0"/>
                </a:cubicBezTo>
                <a:cubicBezTo>
                  <a:pt x="455492" y="13232"/>
                  <a:pt x="451935" y="33081"/>
                  <a:pt x="444964" y="49230"/>
                </a:cubicBezTo>
                <a:cubicBezTo>
                  <a:pt x="437209" y="67299"/>
                  <a:pt x="429384" y="85014"/>
                  <a:pt x="420989" y="102443"/>
                </a:cubicBezTo>
                <a:cubicBezTo>
                  <a:pt x="369341" y="210008"/>
                  <a:pt x="366780" y="323123"/>
                  <a:pt x="389260" y="439154"/>
                </a:cubicBezTo>
                <a:cubicBezTo>
                  <a:pt x="374320" y="459998"/>
                  <a:pt x="372613" y="493363"/>
                  <a:pt x="359096" y="507663"/>
                </a:cubicBezTo>
                <a:cubicBezTo>
                  <a:pt x="322957" y="437162"/>
                  <a:pt x="309440" y="368226"/>
                  <a:pt x="307021" y="296587"/>
                </a:cubicBezTo>
                <a:cubicBezTo>
                  <a:pt x="305954" y="264076"/>
                  <a:pt x="308942" y="230426"/>
                  <a:pt x="294429" y="191939"/>
                </a:cubicBezTo>
                <a:cubicBezTo>
                  <a:pt x="283047" y="161846"/>
                  <a:pt x="266044" y="110482"/>
                  <a:pt x="221936" y="99171"/>
                </a:cubicBezTo>
                <a:cubicBezTo>
                  <a:pt x="264550" y="177355"/>
                  <a:pt x="237872" y="243587"/>
                  <a:pt x="239721" y="317574"/>
                </a:cubicBezTo>
                <a:cubicBezTo>
                  <a:pt x="241571" y="390351"/>
                  <a:pt x="281766" y="486534"/>
                  <a:pt x="357104" y="537613"/>
                </a:cubicBezTo>
                <a:cubicBezTo>
                  <a:pt x="323668" y="608327"/>
                  <a:pt x="332276" y="695617"/>
                  <a:pt x="326016" y="763415"/>
                </a:cubicBezTo>
                <a:cubicBezTo>
                  <a:pt x="325375" y="638776"/>
                  <a:pt x="156202" y="519543"/>
                  <a:pt x="82855" y="414966"/>
                </a:cubicBezTo>
                <a:cubicBezTo>
                  <a:pt x="88547" y="519045"/>
                  <a:pt x="160897" y="639558"/>
                  <a:pt x="253594" y="745345"/>
                </a:cubicBezTo>
                <a:cubicBezTo>
                  <a:pt x="273727" y="768253"/>
                  <a:pt x="310009" y="787390"/>
                  <a:pt x="323455" y="811506"/>
                </a:cubicBezTo>
                <a:cubicBezTo>
                  <a:pt x="334055" y="830359"/>
                  <a:pt x="329359" y="866569"/>
                  <a:pt x="331707" y="887343"/>
                </a:cubicBezTo>
                <a:cubicBezTo>
                  <a:pt x="335122" y="916653"/>
                  <a:pt x="338181" y="940200"/>
                  <a:pt x="340030" y="963108"/>
                </a:cubicBezTo>
                <a:cubicBezTo>
                  <a:pt x="234030" y="816771"/>
                  <a:pt x="121556" y="717600"/>
                  <a:pt x="2466" y="666236"/>
                </a:cubicBezTo>
                <a:cubicBezTo>
                  <a:pt x="17050" y="683381"/>
                  <a:pt x="31634" y="701166"/>
                  <a:pt x="46289" y="719094"/>
                </a:cubicBezTo>
                <a:cubicBezTo>
                  <a:pt x="54186" y="728769"/>
                  <a:pt x="62011" y="738444"/>
                  <a:pt x="69908" y="748120"/>
                </a:cubicBezTo>
                <a:cubicBezTo>
                  <a:pt x="129026" y="820541"/>
                  <a:pt x="189496" y="892251"/>
                  <a:pt x="252385" y="934865"/>
                </a:cubicBezTo>
                <a:cubicBezTo>
                  <a:pt x="278991" y="952864"/>
                  <a:pt x="328434" y="967092"/>
                  <a:pt x="343089" y="985731"/>
                </a:cubicBezTo>
                <a:cubicBezTo>
                  <a:pt x="365926" y="1014899"/>
                  <a:pt x="356037" y="1082056"/>
                  <a:pt x="378518" y="1114781"/>
                </a:cubicBezTo>
                <a:cubicBezTo>
                  <a:pt x="262985" y="959978"/>
                  <a:pt x="113446" y="1046912"/>
                  <a:pt x="47" y="910108"/>
                </a:cubicBezTo>
                <a:cubicBezTo>
                  <a:pt x="-1802" y="963321"/>
                  <a:pt x="50984" y="995264"/>
                  <a:pt x="80792" y="1018100"/>
                </a:cubicBezTo>
                <a:cubicBezTo>
                  <a:pt x="115865" y="1044991"/>
                  <a:pt x="153285" y="1067756"/>
                  <a:pt x="195472" y="1076365"/>
                </a:cubicBezTo>
                <a:cubicBezTo>
                  <a:pt x="220585" y="1081487"/>
                  <a:pt x="247476" y="1078357"/>
                  <a:pt x="271237" y="1084759"/>
                </a:cubicBezTo>
                <a:cubicBezTo>
                  <a:pt x="324024" y="1099130"/>
                  <a:pt x="389047" y="1141743"/>
                  <a:pt x="423692" y="1200648"/>
                </a:cubicBezTo>
                <a:cubicBezTo>
                  <a:pt x="439272" y="1227113"/>
                  <a:pt x="436498" y="1266880"/>
                  <a:pt x="459974" y="1284381"/>
                </a:cubicBezTo>
                <a:cubicBezTo>
                  <a:pt x="459761" y="1243973"/>
                  <a:pt x="430166" y="1212671"/>
                  <a:pt x="422839" y="1176318"/>
                </a:cubicBezTo>
                <a:cubicBezTo>
                  <a:pt x="419495" y="1159742"/>
                  <a:pt x="427107" y="1131997"/>
                  <a:pt x="431589" y="1112931"/>
                </a:cubicBezTo>
                <a:cubicBezTo>
                  <a:pt x="448734" y="1039798"/>
                  <a:pt x="501023" y="995619"/>
                  <a:pt x="572519" y="934651"/>
                </a:cubicBezTo>
                <a:cubicBezTo>
                  <a:pt x="627796" y="887485"/>
                  <a:pt x="669698" y="825379"/>
                  <a:pt x="664647" y="763699"/>
                </a:cubicBezTo>
                <a:cubicBezTo>
                  <a:pt x="637685" y="813854"/>
                  <a:pt x="567042" y="843947"/>
                  <a:pt x="519093" y="884853"/>
                </a:cubicBezTo>
                <a:cubicBezTo>
                  <a:pt x="425329" y="964886"/>
                  <a:pt x="408539" y="1061283"/>
                  <a:pt x="407543" y="1151988"/>
                </a:cubicBezTo>
                <a:cubicBezTo>
                  <a:pt x="391181" y="1091091"/>
                  <a:pt x="350844" y="1027562"/>
                  <a:pt x="357531" y="971502"/>
                </a:cubicBezTo>
                <a:cubicBezTo>
                  <a:pt x="367064" y="891184"/>
                  <a:pt x="470930" y="841243"/>
                  <a:pt x="533178" y="767683"/>
                </a:cubicBezTo>
                <a:cubicBezTo>
                  <a:pt x="594217" y="695475"/>
                  <a:pt x="639179" y="625686"/>
                  <a:pt x="633559" y="551486"/>
                </a:cubicBezTo>
                <a:cubicBezTo>
                  <a:pt x="615275" y="601711"/>
                  <a:pt x="565903" y="633725"/>
                  <a:pt x="525282" y="673777"/>
                </a:cubicBezTo>
                <a:cubicBezTo>
                  <a:pt x="439130" y="758719"/>
                  <a:pt x="383569" y="865004"/>
                  <a:pt x="350346" y="948311"/>
                </a:cubicBezTo>
                <a:cubicBezTo>
                  <a:pt x="343517" y="875675"/>
                  <a:pt x="319898" y="818620"/>
                  <a:pt x="354828" y="749116"/>
                </a:cubicBezTo>
                <a:cubicBezTo>
                  <a:pt x="386557" y="686156"/>
                  <a:pt x="463105" y="639629"/>
                  <a:pt x="527345" y="583215"/>
                </a:cubicBezTo>
                <a:cubicBezTo>
                  <a:pt x="558647" y="555683"/>
                  <a:pt x="592012" y="512643"/>
                  <a:pt x="605600" y="483048"/>
                </a:cubicBezTo>
                <a:cubicBezTo>
                  <a:pt x="609157" y="475222"/>
                  <a:pt x="616983" y="458575"/>
                  <a:pt x="607663" y="453026"/>
                </a:cubicBezTo>
                <a:cubicBezTo>
                  <a:pt x="566046" y="515417"/>
                  <a:pt x="469650" y="548142"/>
                  <a:pt x="412879" y="599719"/>
                </a:cubicBezTo>
                <a:cubicBezTo>
                  <a:pt x="360661" y="647170"/>
                  <a:pt x="354828" y="702162"/>
                  <a:pt x="338039" y="750823"/>
                </a:cubicBezTo>
                <a:cubicBezTo>
                  <a:pt x="341667" y="683808"/>
                  <a:pt x="330142" y="608185"/>
                  <a:pt x="366353" y="544798"/>
                </a:cubicBezTo>
                <a:cubicBezTo>
                  <a:pt x="368914" y="540388"/>
                  <a:pt x="373040" y="533843"/>
                  <a:pt x="376668" y="530072"/>
                </a:cubicBezTo>
                <a:cubicBezTo>
                  <a:pt x="420491" y="485324"/>
                  <a:pt x="491205" y="458789"/>
                  <a:pt x="539724" y="417385"/>
                </a:cubicBezTo>
                <a:cubicBezTo>
                  <a:pt x="578140" y="384660"/>
                  <a:pt x="597419" y="354852"/>
                  <a:pt x="615062" y="322838"/>
                </a:cubicBezTo>
                <a:cubicBezTo>
                  <a:pt x="622603" y="309179"/>
                  <a:pt x="637258" y="290682"/>
                  <a:pt x="630286" y="272470"/>
                </a:cubicBezTo>
                <a:cubicBezTo>
                  <a:pt x="539795" y="342687"/>
                  <a:pt x="436427" y="391845"/>
                  <a:pt x="390185" y="473515"/>
                </a:cubicBezTo>
                <a:cubicBezTo>
                  <a:pt x="426111" y="408421"/>
                  <a:pt x="440339" y="330237"/>
                  <a:pt x="505718" y="271403"/>
                </a:cubicBezTo>
                <a:cubicBezTo>
                  <a:pt x="553382" y="228505"/>
                  <a:pt x="617196" y="220822"/>
                  <a:pt x="669058" y="186959"/>
                </a:cubicBezTo>
                <a:cubicBezTo>
                  <a:pt x="678093" y="181054"/>
                  <a:pt x="686559" y="174794"/>
                  <a:pt x="694455" y="168106"/>
                </a:cubicBezTo>
                <a:cubicBezTo>
                  <a:pt x="701356" y="162202"/>
                  <a:pt x="707759" y="155941"/>
                  <a:pt x="713592" y="149396"/>
                </a:cubicBezTo>
                <a:cubicBezTo>
                  <a:pt x="726753" y="134670"/>
                  <a:pt x="736856" y="118308"/>
                  <a:pt x="742902" y="100380"/>
                </a:cubicBezTo>
                <a:close/>
                <a:moveTo>
                  <a:pt x="379371" y="496351"/>
                </a:moveTo>
                <a:cubicBezTo>
                  <a:pt x="377593" y="494075"/>
                  <a:pt x="379158" y="492296"/>
                  <a:pt x="378162" y="490091"/>
                </a:cubicBezTo>
                <a:cubicBezTo>
                  <a:pt x="379656" y="488953"/>
                  <a:pt x="381221" y="487814"/>
                  <a:pt x="382786" y="486676"/>
                </a:cubicBezTo>
                <a:cubicBezTo>
                  <a:pt x="385347" y="482550"/>
                  <a:pt x="387766" y="478353"/>
                  <a:pt x="390114" y="474155"/>
                </a:cubicBezTo>
                <a:cubicBezTo>
                  <a:pt x="386130" y="481269"/>
                  <a:pt x="382502" y="488597"/>
                  <a:pt x="379371" y="4962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" name="!!mnbvcz">
            <a:extLst>
              <a:ext uri="{FF2B5EF4-FFF2-40B4-BE49-F238E27FC236}">
                <a16:creationId xmlns:a16="http://schemas.microsoft.com/office/drawing/2014/main" id="{9F8F5659-2660-8190-556A-F67ED0676C45}"/>
              </a:ext>
            </a:extLst>
          </p:cNvPr>
          <p:cNvGrpSpPr/>
          <p:nvPr/>
        </p:nvGrpSpPr>
        <p:grpSpPr>
          <a:xfrm rot="3600000">
            <a:off x="3799532" y="1641546"/>
            <a:ext cx="1978203" cy="1553948"/>
            <a:chOff x="2581212" y="3936811"/>
            <a:chExt cx="1156917" cy="908799"/>
          </a:xfrm>
          <a:solidFill>
            <a:schemeClr val="bg1">
              <a:lumMod val="9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2441E60-F693-03C0-31FD-5B7CE5D81713}"/>
                </a:ext>
              </a:extLst>
            </p:cNvPr>
            <p:cNvSpPr/>
            <p:nvPr/>
          </p:nvSpPr>
          <p:spPr>
            <a:xfrm>
              <a:off x="2801301" y="4599341"/>
              <a:ext cx="12247" cy="56699"/>
            </a:xfrm>
            <a:custGeom>
              <a:avLst/>
              <a:gdLst>
                <a:gd name="connsiteX0" fmla="*/ 11252 w 12247"/>
                <a:gd name="connsiteY0" fmla="*/ 0 h 56699"/>
                <a:gd name="connsiteX1" fmla="*/ 6272 w 12247"/>
                <a:gd name="connsiteY1" fmla="*/ 56699 h 56699"/>
                <a:gd name="connsiteX2" fmla="*/ 11252 w 12247"/>
                <a:gd name="connsiteY2" fmla="*/ 0 h 5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247" h="56699">
                  <a:moveTo>
                    <a:pt x="11252" y="0"/>
                  </a:moveTo>
                  <a:cubicBezTo>
                    <a:pt x="-913" y="16434"/>
                    <a:pt x="-4185" y="44392"/>
                    <a:pt x="6272" y="56699"/>
                  </a:cubicBezTo>
                  <a:cubicBezTo>
                    <a:pt x="12248" y="38345"/>
                    <a:pt x="13386" y="19350"/>
                    <a:pt x="11252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0525BE9-320E-0B8F-573C-2157895C0E94}"/>
                </a:ext>
              </a:extLst>
            </p:cNvPr>
            <p:cNvSpPr/>
            <p:nvPr/>
          </p:nvSpPr>
          <p:spPr>
            <a:xfrm>
              <a:off x="3048633" y="4636406"/>
              <a:ext cx="11946" cy="61394"/>
            </a:xfrm>
            <a:custGeom>
              <a:avLst/>
              <a:gdLst>
                <a:gd name="connsiteX0" fmla="*/ 7792 w 11946"/>
                <a:gd name="connsiteY0" fmla="*/ 0 h 61394"/>
                <a:gd name="connsiteX1" fmla="*/ 6440 w 11946"/>
                <a:gd name="connsiteY1" fmla="*/ 61395 h 61394"/>
                <a:gd name="connsiteX2" fmla="*/ 7792 w 11946"/>
                <a:gd name="connsiteY2" fmla="*/ 0 h 6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6" h="61394">
                  <a:moveTo>
                    <a:pt x="7792" y="0"/>
                  </a:moveTo>
                  <a:cubicBezTo>
                    <a:pt x="-2026" y="18141"/>
                    <a:pt x="-2666" y="47878"/>
                    <a:pt x="6440" y="61395"/>
                  </a:cubicBezTo>
                  <a:cubicBezTo>
                    <a:pt x="14479" y="41902"/>
                    <a:pt x="12629" y="21129"/>
                    <a:pt x="7792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CFC8CAC-0990-E359-CCB8-AA9B452F68F9}"/>
                </a:ext>
              </a:extLst>
            </p:cNvPr>
            <p:cNvSpPr/>
            <p:nvPr/>
          </p:nvSpPr>
          <p:spPr>
            <a:xfrm>
              <a:off x="2647506" y="3985785"/>
              <a:ext cx="852554" cy="676729"/>
            </a:xfrm>
            <a:custGeom>
              <a:avLst/>
              <a:gdLst>
                <a:gd name="connsiteX0" fmla="*/ 462773 w 852554"/>
                <a:gd name="connsiteY0" fmla="*/ 307009 h 676729"/>
                <a:gd name="connsiteX1" fmla="*/ 316009 w 852554"/>
                <a:gd name="connsiteY1" fmla="*/ 190836 h 676729"/>
                <a:gd name="connsiteX2" fmla="*/ 293813 w 852554"/>
                <a:gd name="connsiteY2" fmla="*/ 113719 h 676729"/>
                <a:gd name="connsiteX3" fmla="*/ 395971 w 852554"/>
                <a:gd name="connsiteY3" fmla="*/ 196669 h 676729"/>
                <a:gd name="connsiteX4" fmla="*/ 840319 w 852554"/>
                <a:gd name="connsiteY4" fmla="*/ 210115 h 676729"/>
                <a:gd name="connsiteX5" fmla="*/ 843733 w 852554"/>
                <a:gd name="connsiteY5" fmla="*/ 199942 h 676729"/>
                <a:gd name="connsiteX6" fmla="*/ 397536 w 852554"/>
                <a:gd name="connsiteY6" fmla="*/ 184149 h 676729"/>
                <a:gd name="connsiteX7" fmla="*/ 208372 w 852554"/>
                <a:gd name="connsiteY7" fmla="*/ 66908 h 676729"/>
                <a:gd name="connsiteX8" fmla="*/ 447051 w 852554"/>
                <a:gd name="connsiteY8" fmla="*/ 9853 h 676729"/>
                <a:gd name="connsiteX9" fmla="*/ 501402 w 852554"/>
                <a:gd name="connsiteY9" fmla="*/ 16682 h 676729"/>
                <a:gd name="connsiteX10" fmla="*/ 198128 w 852554"/>
                <a:gd name="connsiteY10" fmla="*/ 63493 h 676729"/>
                <a:gd name="connsiteX11" fmla="*/ 0 w 852554"/>
                <a:gd name="connsiteY11" fmla="*/ 85262 h 676729"/>
                <a:gd name="connsiteX12" fmla="*/ 37918 w 852554"/>
                <a:gd name="connsiteY12" fmla="*/ 70892 h 676729"/>
                <a:gd name="connsiteX13" fmla="*/ 142211 w 852554"/>
                <a:gd name="connsiteY13" fmla="*/ 69113 h 676729"/>
                <a:gd name="connsiteX14" fmla="*/ 127912 w 852554"/>
                <a:gd name="connsiteY14" fmla="*/ 249954 h 676729"/>
                <a:gd name="connsiteX15" fmla="*/ 76334 w 852554"/>
                <a:gd name="connsiteY15" fmla="*/ 373028 h 676729"/>
                <a:gd name="connsiteX16" fmla="*/ 130544 w 852554"/>
                <a:gd name="connsiteY16" fmla="*/ 263044 h 676729"/>
                <a:gd name="connsiteX17" fmla="*/ 139579 w 852554"/>
                <a:gd name="connsiteY17" fmla="*/ 376727 h 676729"/>
                <a:gd name="connsiteX18" fmla="*/ 151104 w 852554"/>
                <a:gd name="connsiteY18" fmla="*/ 65983 h 676729"/>
                <a:gd name="connsiteX19" fmla="*/ 277593 w 852554"/>
                <a:gd name="connsiteY19" fmla="*/ 107387 h 676729"/>
                <a:gd name="connsiteX20" fmla="*/ 308326 w 852554"/>
                <a:gd name="connsiteY20" fmla="*/ 200440 h 676729"/>
                <a:gd name="connsiteX21" fmla="*/ 318143 w 852554"/>
                <a:gd name="connsiteY21" fmla="*/ 290860 h 676729"/>
                <a:gd name="connsiteX22" fmla="*/ 210791 w 852554"/>
                <a:gd name="connsiteY22" fmla="*/ 468499 h 676729"/>
                <a:gd name="connsiteX23" fmla="*/ 320704 w 852554"/>
                <a:gd name="connsiteY23" fmla="*/ 303950 h 676729"/>
                <a:gd name="connsiteX24" fmla="*/ 319068 w 852554"/>
                <a:gd name="connsiteY24" fmla="*/ 384482 h 676729"/>
                <a:gd name="connsiteX25" fmla="*/ 309108 w 852554"/>
                <a:gd name="connsiteY25" fmla="*/ 463946 h 676729"/>
                <a:gd name="connsiteX26" fmla="*/ 246860 w 852554"/>
                <a:gd name="connsiteY26" fmla="*/ 519863 h 676729"/>
                <a:gd name="connsiteX27" fmla="*/ 309891 w 852554"/>
                <a:gd name="connsiteY27" fmla="*/ 474689 h 676729"/>
                <a:gd name="connsiteX28" fmla="*/ 297227 w 852554"/>
                <a:gd name="connsiteY28" fmla="*/ 575069 h 676729"/>
                <a:gd name="connsiteX29" fmla="*/ 278019 w 852554"/>
                <a:gd name="connsiteY29" fmla="*/ 676729 h 676729"/>
                <a:gd name="connsiteX30" fmla="*/ 322625 w 852554"/>
                <a:gd name="connsiteY30" fmla="*/ 204495 h 676729"/>
                <a:gd name="connsiteX31" fmla="*/ 384802 w 852554"/>
                <a:gd name="connsiteY31" fmla="*/ 250523 h 676729"/>
                <a:gd name="connsiteX32" fmla="*/ 391774 w 852554"/>
                <a:gd name="connsiteY32" fmla="*/ 312985 h 676729"/>
                <a:gd name="connsiteX33" fmla="*/ 404437 w 852554"/>
                <a:gd name="connsiteY33" fmla="*/ 499375 h 676729"/>
                <a:gd name="connsiteX34" fmla="*/ 407069 w 852554"/>
                <a:gd name="connsiteY34" fmla="*/ 444454 h 676729"/>
                <a:gd name="connsiteX35" fmla="*/ 398603 w 852554"/>
                <a:gd name="connsiteY35" fmla="*/ 258633 h 676729"/>
                <a:gd name="connsiteX36" fmla="*/ 436735 w 852554"/>
                <a:gd name="connsiteY36" fmla="*/ 293136 h 676729"/>
                <a:gd name="connsiteX37" fmla="*/ 483546 w 852554"/>
                <a:gd name="connsiteY37" fmla="*/ 528400 h 676729"/>
                <a:gd name="connsiteX38" fmla="*/ 450039 w 852554"/>
                <a:gd name="connsiteY38" fmla="*/ 305444 h 676729"/>
                <a:gd name="connsiteX39" fmla="*/ 593601 w 852554"/>
                <a:gd name="connsiteY39" fmla="*/ 548675 h 676729"/>
                <a:gd name="connsiteX40" fmla="*/ 519045 w 852554"/>
                <a:gd name="connsiteY40" fmla="*/ 365132 h 676729"/>
                <a:gd name="connsiteX41" fmla="*/ 724714 w 852554"/>
                <a:gd name="connsiteY41" fmla="*/ 435632 h 676729"/>
                <a:gd name="connsiteX42" fmla="*/ 507592 w 852554"/>
                <a:gd name="connsiteY42" fmla="*/ 355172 h 676729"/>
                <a:gd name="connsiteX43" fmla="*/ 474155 w 852554"/>
                <a:gd name="connsiteY43" fmla="*/ 316969 h 676729"/>
                <a:gd name="connsiteX44" fmla="*/ 852555 w 852554"/>
                <a:gd name="connsiteY44" fmla="*/ 381636 h 676729"/>
                <a:gd name="connsiteX45" fmla="*/ 684022 w 852554"/>
                <a:gd name="connsiteY45" fmla="*/ 320028 h 676729"/>
                <a:gd name="connsiteX46" fmla="*/ 462630 w 852554"/>
                <a:gd name="connsiteY46" fmla="*/ 307009 h 67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52554" h="676729">
                  <a:moveTo>
                    <a:pt x="462773" y="307009"/>
                  </a:moveTo>
                  <a:cubicBezTo>
                    <a:pt x="415393" y="256001"/>
                    <a:pt x="365950" y="221426"/>
                    <a:pt x="316009" y="190836"/>
                  </a:cubicBezTo>
                  <a:cubicBezTo>
                    <a:pt x="313377" y="165723"/>
                    <a:pt x="298295" y="139045"/>
                    <a:pt x="293813" y="113719"/>
                  </a:cubicBezTo>
                  <a:cubicBezTo>
                    <a:pt x="328103" y="139401"/>
                    <a:pt x="363531" y="156048"/>
                    <a:pt x="395971" y="196669"/>
                  </a:cubicBezTo>
                  <a:cubicBezTo>
                    <a:pt x="553122" y="129441"/>
                    <a:pt x="700242" y="141535"/>
                    <a:pt x="840319" y="210115"/>
                  </a:cubicBezTo>
                  <a:cubicBezTo>
                    <a:pt x="844445" y="207127"/>
                    <a:pt x="844943" y="203641"/>
                    <a:pt x="843733" y="199942"/>
                  </a:cubicBezTo>
                  <a:cubicBezTo>
                    <a:pt x="702803" y="132856"/>
                    <a:pt x="554900" y="120904"/>
                    <a:pt x="397536" y="184149"/>
                  </a:cubicBezTo>
                  <a:cubicBezTo>
                    <a:pt x="339130" y="119410"/>
                    <a:pt x="265143" y="88606"/>
                    <a:pt x="208372" y="66908"/>
                  </a:cubicBezTo>
                  <a:cubicBezTo>
                    <a:pt x="291394" y="25788"/>
                    <a:pt x="370218" y="2098"/>
                    <a:pt x="447051" y="9853"/>
                  </a:cubicBezTo>
                  <a:cubicBezTo>
                    <a:pt x="465263" y="11702"/>
                    <a:pt x="482265" y="22445"/>
                    <a:pt x="501402" y="16682"/>
                  </a:cubicBezTo>
                  <a:cubicBezTo>
                    <a:pt x="406714" y="-18390"/>
                    <a:pt x="304768" y="4019"/>
                    <a:pt x="198128" y="63493"/>
                  </a:cubicBezTo>
                  <a:cubicBezTo>
                    <a:pt x="134955" y="58940"/>
                    <a:pt x="63173" y="33329"/>
                    <a:pt x="0" y="85262"/>
                  </a:cubicBezTo>
                  <a:cubicBezTo>
                    <a:pt x="15580" y="93514"/>
                    <a:pt x="25611" y="75587"/>
                    <a:pt x="37918" y="70892"/>
                  </a:cubicBezTo>
                  <a:cubicBezTo>
                    <a:pt x="71781" y="58086"/>
                    <a:pt x="111549" y="62070"/>
                    <a:pt x="142211" y="69113"/>
                  </a:cubicBezTo>
                  <a:cubicBezTo>
                    <a:pt x="123643" y="127663"/>
                    <a:pt x="133816" y="189840"/>
                    <a:pt x="127912" y="249954"/>
                  </a:cubicBezTo>
                  <a:cubicBezTo>
                    <a:pt x="88428" y="288157"/>
                    <a:pt x="62533" y="328067"/>
                    <a:pt x="76334" y="373028"/>
                  </a:cubicBezTo>
                  <a:cubicBezTo>
                    <a:pt x="84516" y="336533"/>
                    <a:pt x="92057" y="288655"/>
                    <a:pt x="130544" y="263044"/>
                  </a:cubicBezTo>
                  <a:cubicBezTo>
                    <a:pt x="136164" y="301247"/>
                    <a:pt x="128054" y="337742"/>
                    <a:pt x="139579" y="376727"/>
                  </a:cubicBezTo>
                  <a:cubicBezTo>
                    <a:pt x="149752" y="273929"/>
                    <a:pt x="126916" y="167003"/>
                    <a:pt x="151104" y="65983"/>
                  </a:cubicBezTo>
                  <a:cubicBezTo>
                    <a:pt x="184255" y="79500"/>
                    <a:pt x="250274" y="77295"/>
                    <a:pt x="277593" y="107387"/>
                  </a:cubicBezTo>
                  <a:cubicBezTo>
                    <a:pt x="295876" y="127520"/>
                    <a:pt x="301994" y="171414"/>
                    <a:pt x="308326" y="200440"/>
                  </a:cubicBezTo>
                  <a:cubicBezTo>
                    <a:pt x="315368" y="232666"/>
                    <a:pt x="320064" y="265036"/>
                    <a:pt x="318143" y="290860"/>
                  </a:cubicBezTo>
                  <a:cubicBezTo>
                    <a:pt x="238323" y="344500"/>
                    <a:pt x="210791" y="404757"/>
                    <a:pt x="210791" y="468499"/>
                  </a:cubicBezTo>
                  <a:cubicBezTo>
                    <a:pt x="232204" y="413152"/>
                    <a:pt x="241524" y="344927"/>
                    <a:pt x="320704" y="303950"/>
                  </a:cubicBezTo>
                  <a:cubicBezTo>
                    <a:pt x="321629" y="326928"/>
                    <a:pt x="321273" y="353749"/>
                    <a:pt x="319068" y="384482"/>
                  </a:cubicBezTo>
                  <a:cubicBezTo>
                    <a:pt x="317574" y="405397"/>
                    <a:pt x="321060" y="447371"/>
                    <a:pt x="309108" y="463946"/>
                  </a:cubicBezTo>
                  <a:cubicBezTo>
                    <a:pt x="295164" y="483226"/>
                    <a:pt x="256464" y="492331"/>
                    <a:pt x="246860" y="519863"/>
                  </a:cubicBezTo>
                  <a:cubicBezTo>
                    <a:pt x="266850" y="513105"/>
                    <a:pt x="289046" y="488347"/>
                    <a:pt x="309891" y="474689"/>
                  </a:cubicBezTo>
                  <a:cubicBezTo>
                    <a:pt x="305622" y="507911"/>
                    <a:pt x="302990" y="542059"/>
                    <a:pt x="297227" y="575069"/>
                  </a:cubicBezTo>
                  <a:cubicBezTo>
                    <a:pt x="291252" y="609074"/>
                    <a:pt x="274889" y="641586"/>
                    <a:pt x="278019" y="676729"/>
                  </a:cubicBezTo>
                  <a:cubicBezTo>
                    <a:pt x="325399" y="523420"/>
                    <a:pt x="339699" y="365914"/>
                    <a:pt x="322625" y="204495"/>
                  </a:cubicBezTo>
                  <a:cubicBezTo>
                    <a:pt x="341193" y="226691"/>
                    <a:pt x="371712" y="228825"/>
                    <a:pt x="384802" y="250523"/>
                  </a:cubicBezTo>
                  <a:cubicBezTo>
                    <a:pt x="391632" y="261906"/>
                    <a:pt x="390422" y="293848"/>
                    <a:pt x="391774" y="312985"/>
                  </a:cubicBezTo>
                  <a:cubicBezTo>
                    <a:pt x="396256" y="374949"/>
                    <a:pt x="393197" y="446873"/>
                    <a:pt x="404437" y="499375"/>
                  </a:cubicBezTo>
                  <a:cubicBezTo>
                    <a:pt x="415108" y="484506"/>
                    <a:pt x="408136" y="463448"/>
                    <a:pt x="407069" y="444454"/>
                  </a:cubicBezTo>
                  <a:cubicBezTo>
                    <a:pt x="403726" y="382988"/>
                    <a:pt x="401022" y="317325"/>
                    <a:pt x="398603" y="258633"/>
                  </a:cubicBezTo>
                  <a:cubicBezTo>
                    <a:pt x="410982" y="272719"/>
                    <a:pt x="423859" y="282963"/>
                    <a:pt x="436735" y="293136"/>
                  </a:cubicBezTo>
                  <a:cubicBezTo>
                    <a:pt x="444347" y="369186"/>
                    <a:pt x="455801" y="456903"/>
                    <a:pt x="483546" y="528400"/>
                  </a:cubicBezTo>
                  <a:cubicBezTo>
                    <a:pt x="480274" y="455054"/>
                    <a:pt x="445912" y="377794"/>
                    <a:pt x="450039" y="305444"/>
                  </a:cubicBezTo>
                  <a:cubicBezTo>
                    <a:pt x="524168" y="382419"/>
                    <a:pt x="576029" y="471985"/>
                    <a:pt x="593601" y="548675"/>
                  </a:cubicBezTo>
                  <a:cubicBezTo>
                    <a:pt x="602494" y="491763"/>
                    <a:pt x="550917" y="427166"/>
                    <a:pt x="519045" y="365132"/>
                  </a:cubicBezTo>
                  <a:cubicBezTo>
                    <a:pt x="591467" y="357804"/>
                    <a:pt x="659478" y="385407"/>
                    <a:pt x="724714" y="435632"/>
                  </a:cubicBezTo>
                  <a:cubicBezTo>
                    <a:pt x="666877" y="360720"/>
                    <a:pt x="582148" y="353677"/>
                    <a:pt x="507592" y="355172"/>
                  </a:cubicBezTo>
                  <a:cubicBezTo>
                    <a:pt x="496209" y="344572"/>
                    <a:pt x="484969" y="332335"/>
                    <a:pt x="474155" y="316969"/>
                  </a:cubicBezTo>
                  <a:cubicBezTo>
                    <a:pt x="604628" y="304092"/>
                    <a:pt x="730406" y="328422"/>
                    <a:pt x="852555" y="381636"/>
                  </a:cubicBezTo>
                  <a:cubicBezTo>
                    <a:pt x="811862" y="337813"/>
                    <a:pt x="743780" y="329561"/>
                    <a:pt x="684022" y="320028"/>
                  </a:cubicBezTo>
                  <a:cubicBezTo>
                    <a:pt x="608683" y="308076"/>
                    <a:pt x="534483" y="291287"/>
                    <a:pt x="462630" y="3070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E83E72E-15B5-B962-4818-F36BDDCDF8D9}"/>
                </a:ext>
              </a:extLst>
            </p:cNvPr>
            <p:cNvSpPr/>
            <p:nvPr/>
          </p:nvSpPr>
          <p:spPr>
            <a:xfrm>
              <a:off x="3461957" y="4305250"/>
              <a:ext cx="165560" cy="170068"/>
            </a:xfrm>
            <a:custGeom>
              <a:avLst/>
              <a:gdLst>
                <a:gd name="connsiteX0" fmla="*/ 138484 w 165560"/>
                <a:gd name="connsiteY0" fmla="*/ 23043 h 170068"/>
                <a:gd name="connsiteX1" fmla="*/ 134286 w 165560"/>
                <a:gd name="connsiteY1" fmla="*/ 22546 h 170068"/>
                <a:gd name="connsiteX2" fmla="*/ 6659 w 165560"/>
                <a:gd name="connsiteY2" fmla="*/ 125415 h 170068"/>
                <a:gd name="connsiteX3" fmla="*/ 138484 w 165560"/>
                <a:gd name="connsiteY3" fmla="*/ 23043 h 170068"/>
                <a:gd name="connsiteX4" fmla="*/ 110881 w 165560"/>
                <a:gd name="connsiteY4" fmla="*/ 157643 h 170068"/>
                <a:gd name="connsiteX5" fmla="*/ 100992 w 165560"/>
                <a:gd name="connsiteY5" fmla="*/ 135162 h 170068"/>
                <a:gd name="connsiteX6" fmla="*/ 64141 w 165560"/>
                <a:gd name="connsiteY6" fmla="*/ 141138 h 170068"/>
                <a:gd name="connsiteX7" fmla="*/ 90037 w 165560"/>
                <a:gd name="connsiteY7" fmla="*/ 121005 h 170068"/>
                <a:gd name="connsiteX8" fmla="*/ 78014 w 165560"/>
                <a:gd name="connsiteY8" fmla="*/ 81308 h 170068"/>
                <a:gd name="connsiteX9" fmla="*/ 106470 w 165560"/>
                <a:gd name="connsiteY9" fmla="*/ 108271 h 170068"/>
                <a:gd name="connsiteX10" fmla="*/ 132366 w 165560"/>
                <a:gd name="connsiteY10" fmla="*/ 88138 h 170068"/>
                <a:gd name="connsiteX11" fmla="*/ 117924 w 165560"/>
                <a:gd name="connsiteY11" fmla="*/ 118159 h 170068"/>
                <a:gd name="connsiteX12" fmla="*/ 110810 w 165560"/>
                <a:gd name="connsiteY12" fmla="*/ 157643 h 17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560" h="170068">
                  <a:moveTo>
                    <a:pt x="138484" y="23043"/>
                  </a:moveTo>
                  <a:cubicBezTo>
                    <a:pt x="137061" y="21692"/>
                    <a:pt x="134358" y="22546"/>
                    <a:pt x="134286" y="22546"/>
                  </a:cubicBezTo>
                  <a:cubicBezTo>
                    <a:pt x="54822" y="-48738"/>
                    <a:pt x="-23647" y="66582"/>
                    <a:pt x="6659" y="125415"/>
                  </a:cubicBezTo>
                  <a:cubicBezTo>
                    <a:pt x="65066" y="238957"/>
                    <a:pt x="229971" y="110405"/>
                    <a:pt x="138484" y="23043"/>
                  </a:cubicBezTo>
                  <a:close/>
                  <a:moveTo>
                    <a:pt x="110881" y="157643"/>
                  </a:moveTo>
                  <a:cubicBezTo>
                    <a:pt x="101277" y="149390"/>
                    <a:pt x="106826" y="142988"/>
                    <a:pt x="100992" y="135162"/>
                  </a:cubicBezTo>
                  <a:cubicBezTo>
                    <a:pt x="88827" y="136015"/>
                    <a:pt x="74457" y="154726"/>
                    <a:pt x="64141" y="141138"/>
                  </a:cubicBezTo>
                  <a:cubicBezTo>
                    <a:pt x="66702" y="129328"/>
                    <a:pt x="81002" y="132032"/>
                    <a:pt x="90037" y="121005"/>
                  </a:cubicBezTo>
                  <a:cubicBezTo>
                    <a:pt x="85199" y="107630"/>
                    <a:pt x="75239" y="93687"/>
                    <a:pt x="78014" y="81308"/>
                  </a:cubicBezTo>
                  <a:cubicBezTo>
                    <a:pt x="89183" y="76968"/>
                    <a:pt x="96937" y="99662"/>
                    <a:pt x="106470" y="108271"/>
                  </a:cubicBezTo>
                  <a:cubicBezTo>
                    <a:pt x="118208" y="102081"/>
                    <a:pt x="119916" y="87640"/>
                    <a:pt x="132366" y="88138"/>
                  </a:cubicBezTo>
                  <a:cubicBezTo>
                    <a:pt x="139907" y="99734"/>
                    <a:pt x="125323" y="108484"/>
                    <a:pt x="117924" y="118159"/>
                  </a:cubicBezTo>
                  <a:cubicBezTo>
                    <a:pt x="116572" y="131463"/>
                    <a:pt x="124469" y="145904"/>
                    <a:pt x="110810" y="15764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81C9C0D-1238-3034-6157-FEAC25D3B713}"/>
                </a:ext>
              </a:extLst>
            </p:cNvPr>
            <p:cNvSpPr/>
            <p:nvPr/>
          </p:nvSpPr>
          <p:spPr>
            <a:xfrm>
              <a:off x="3526170" y="4386028"/>
              <a:ext cx="70393" cy="76865"/>
            </a:xfrm>
            <a:custGeom>
              <a:avLst/>
              <a:gdLst>
                <a:gd name="connsiteX0" fmla="*/ 68224 w 70393"/>
                <a:gd name="connsiteY0" fmla="*/ 7360 h 76865"/>
                <a:gd name="connsiteX1" fmla="*/ 42329 w 70393"/>
                <a:gd name="connsiteY1" fmla="*/ 27493 h 76865"/>
                <a:gd name="connsiteX2" fmla="*/ 13873 w 70393"/>
                <a:gd name="connsiteY2" fmla="*/ 531 h 76865"/>
                <a:gd name="connsiteX3" fmla="*/ 25895 w 70393"/>
                <a:gd name="connsiteY3" fmla="*/ 40228 h 76865"/>
                <a:gd name="connsiteX4" fmla="*/ 0 w 70393"/>
                <a:gd name="connsiteY4" fmla="*/ 60361 h 76865"/>
                <a:gd name="connsiteX5" fmla="*/ 36851 w 70393"/>
                <a:gd name="connsiteY5" fmla="*/ 54385 h 76865"/>
                <a:gd name="connsiteX6" fmla="*/ 46740 w 70393"/>
                <a:gd name="connsiteY6" fmla="*/ 76865 h 76865"/>
                <a:gd name="connsiteX7" fmla="*/ 53854 w 70393"/>
                <a:gd name="connsiteY7" fmla="*/ 37382 h 76865"/>
                <a:gd name="connsiteX8" fmla="*/ 68295 w 70393"/>
                <a:gd name="connsiteY8" fmla="*/ 7360 h 7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93" h="76865">
                  <a:moveTo>
                    <a:pt x="68224" y="7360"/>
                  </a:moveTo>
                  <a:cubicBezTo>
                    <a:pt x="55775" y="6862"/>
                    <a:pt x="53996" y="21304"/>
                    <a:pt x="42329" y="27493"/>
                  </a:cubicBezTo>
                  <a:cubicBezTo>
                    <a:pt x="32796" y="18885"/>
                    <a:pt x="25042" y="-3738"/>
                    <a:pt x="13873" y="531"/>
                  </a:cubicBezTo>
                  <a:cubicBezTo>
                    <a:pt x="11098" y="12910"/>
                    <a:pt x="21058" y="26924"/>
                    <a:pt x="25895" y="40228"/>
                  </a:cubicBezTo>
                  <a:cubicBezTo>
                    <a:pt x="16861" y="51254"/>
                    <a:pt x="2561" y="48480"/>
                    <a:pt x="0" y="60361"/>
                  </a:cubicBezTo>
                  <a:cubicBezTo>
                    <a:pt x="10316" y="73877"/>
                    <a:pt x="24686" y="55238"/>
                    <a:pt x="36851" y="54385"/>
                  </a:cubicBezTo>
                  <a:cubicBezTo>
                    <a:pt x="42756" y="62210"/>
                    <a:pt x="37136" y="68613"/>
                    <a:pt x="46740" y="76865"/>
                  </a:cubicBezTo>
                  <a:cubicBezTo>
                    <a:pt x="60399" y="65127"/>
                    <a:pt x="52502" y="50685"/>
                    <a:pt x="53854" y="37382"/>
                  </a:cubicBezTo>
                  <a:cubicBezTo>
                    <a:pt x="61181" y="27707"/>
                    <a:pt x="75836" y="18885"/>
                    <a:pt x="68295" y="73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68D95EE-001B-A59A-00EC-3763D3B008B7}"/>
                </a:ext>
              </a:extLst>
            </p:cNvPr>
            <p:cNvSpPr/>
            <p:nvPr/>
          </p:nvSpPr>
          <p:spPr>
            <a:xfrm>
              <a:off x="3309843" y="4389837"/>
              <a:ext cx="168336" cy="167216"/>
            </a:xfrm>
            <a:custGeom>
              <a:avLst/>
              <a:gdLst>
                <a:gd name="connsiteX0" fmla="*/ 153082 w 168336"/>
                <a:gd name="connsiteY0" fmla="*/ 36489 h 167216"/>
                <a:gd name="connsiteX1" fmla="*/ 149098 w 168336"/>
                <a:gd name="connsiteY1" fmla="*/ 35066 h 167216"/>
                <a:gd name="connsiteX2" fmla="*/ 1765 w 168336"/>
                <a:gd name="connsiteY2" fmla="*/ 106990 h 167216"/>
                <a:gd name="connsiteX3" fmla="*/ 153011 w 168336"/>
                <a:gd name="connsiteY3" fmla="*/ 36489 h 167216"/>
                <a:gd name="connsiteX4" fmla="*/ 96240 w 168336"/>
                <a:gd name="connsiteY4" fmla="*/ 161626 h 167216"/>
                <a:gd name="connsiteX5" fmla="*/ 91545 w 168336"/>
                <a:gd name="connsiteY5" fmla="*/ 137510 h 167216"/>
                <a:gd name="connsiteX6" fmla="*/ 54267 w 168336"/>
                <a:gd name="connsiteY6" fmla="*/ 135162 h 167216"/>
                <a:gd name="connsiteX7" fmla="*/ 84004 w 168336"/>
                <a:gd name="connsiteY7" fmla="*/ 121289 h 167216"/>
                <a:gd name="connsiteX8" fmla="*/ 81158 w 168336"/>
                <a:gd name="connsiteY8" fmla="*/ 79885 h 167216"/>
                <a:gd name="connsiteX9" fmla="*/ 102928 w 168336"/>
                <a:gd name="connsiteY9" fmla="*/ 112468 h 167216"/>
                <a:gd name="connsiteX10" fmla="*/ 132665 w 168336"/>
                <a:gd name="connsiteY10" fmla="*/ 98595 h 167216"/>
                <a:gd name="connsiteX11" fmla="*/ 111963 w 168336"/>
                <a:gd name="connsiteY11" fmla="*/ 124704 h 167216"/>
                <a:gd name="connsiteX12" fmla="*/ 96311 w 168336"/>
                <a:gd name="connsiteY12" fmla="*/ 161626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36" h="167216">
                  <a:moveTo>
                    <a:pt x="153082" y="36489"/>
                  </a:moveTo>
                  <a:cubicBezTo>
                    <a:pt x="152015" y="34853"/>
                    <a:pt x="149169" y="35066"/>
                    <a:pt x="149098" y="35066"/>
                  </a:cubicBezTo>
                  <a:cubicBezTo>
                    <a:pt x="87490" y="-52082"/>
                    <a:pt x="-14669" y="42892"/>
                    <a:pt x="1765" y="106990"/>
                  </a:cubicBezTo>
                  <a:cubicBezTo>
                    <a:pt x="33423" y="230704"/>
                    <a:pt x="222800" y="141991"/>
                    <a:pt x="153011" y="36489"/>
                  </a:cubicBezTo>
                  <a:close/>
                  <a:moveTo>
                    <a:pt x="96240" y="161626"/>
                  </a:moveTo>
                  <a:cubicBezTo>
                    <a:pt x="88699" y="151382"/>
                    <a:pt x="95529" y="146402"/>
                    <a:pt x="91545" y="137510"/>
                  </a:cubicBezTo>
                  <a:cubicBezTo>
                    <a:pt x="79522" y="135660"/>
                    <a:pt x="61310" y="150670"/>
                    <a:pt x="54267" y="135162"/>
                  </a:cubicBezTo>
                  <a:cubicBezTo>
                    <a:pt x="59389" y="124206"/>
                    <a:pt x="72693" y="130040"/>
                    <a:pt x="84004" y="121289"/>
                  </a:cubicBezTo>
                  <a:cubicBezTo>
                    <a:pt x="82297" y="107203"/>
                    <a:pt x="75681" y="91339"/>
                    <a:pt x="81158" y="79885"/>
                  </a:cubicBezTo>
                  <a:cubicBezTo>
                    <a:pt x="92968" y="78178"/>
                    <a:pt x="95529" y="102010"/>
                    <a:pt x="102928" y="112468"/>
                  </a:cubicBezTo>
                  <a:cubicBezTo>
                    <a:pt x="115662" y="109053"/>
                    <a:pt x="120571" y="95394"/>
                    <a:pt x="132665" y="98595"/>
                  </a:cubicBezTo>
                  <a:cubicBezTo>
                    <a:pt x="137431" y="111543"/>
                    <a:pt x="121282" y="116878"/>
                    <a:pt x="111963" y="124704"/>
                  </a:cubicBezTo>
                  <a:cubicBezTo>
                    <a:pt x="107694" y="137367"/>
                    <a:pt x="112176" y="153231"/>
                    <a:pt x="96311" y="16162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30D2FD0-64AA-6E0D-A2A2-2D3BF0D056D1}"/>
                </a:ext>
              </a:extLst>
            </p:cNvPr>
            <p:cNvSpPr/>
            <p:nvPr/>
          </p:nvSpPr>
          <p:spPr>
            <a:xfrm>
              <a:off x="3364110" y="4469635"/>
              <a:ext cx="79207" cy="81828"/>
            </a:xfrm>
            <a:custGeom>
              <a:avLst/>
              <a:gdLst>
                <a:gd name="connsiteX0" fmla="*/ 78398 w 79207"/>
                <a:gd name="connsiteY0" fmla="*/ 18797 h 81828"/>
                <a:gd name="connsiteX1" fmla="*/ 48660 w 79207"/>
                <a:gd name="connsiteY1" fmla="*/ 32670 h 81828"/>
                <a:gd name="connsiteX2" fmla="*/ 26891 w 79207"/>
                <a:gd name="connsiteY2" fmla="*/ 87 h 81828"/>
                <a:gd name="connsiteX3" fmla="*/ 29737 w 79207"/>
                <a:gd name="connsiteY3" fmla="*/ 41492 h 81828"/>
                <a:gd name="connsiteX4" fmla="*/ 0 w 79207"/>
                <a:gd name="connsiteY4" fmla="*/ 55364 h 81828"/>
                <a:gd name="connsiteX5" fmla="*/ 37278 w 79207"/>
                <a:gd name="connsiteY5" fmla="*/ 57712 h 81828"/>
                <a:gd name="connsiteX6" fmla="*/ 41973 w 79207"/>
                <a:gd name="connsiteY6" fmla="*/ 81829 h 81828"/>
                <a:gd name="connsiteX7" fmla="*/ 57624 w 79207"/>
                <a:gd name="connsiteY7" fmla="*/ 44907 h 81828"/>
                <a:gd name="connsiteX8" fmla="*/ 78326 w 79207"/>
                <a:gd name="connsiteY8" fmla="*/ 18797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07" h="81828">
                  <a:moveTo>
                    <a:pt x="78398" y="18797"/>
                  </a:moveTo>
                  <a:cubicBezTo>
                    <a:pt x="66375" y="15525"/>
                    <a:pt x="61466" y="29255"/>
                    <a:pt x="48660" y="32670"/>
                  </a:cubicBezTo>
                  <a:cubicBezTo>
                    <a:pt x="41262" y="22141"/>
                    <a:pt x="38701" y="-1620"/>
                    <a:pt x="26891" y="87"/>
                  </a:cubicBezTo>
                  <a:cubicBezTo>
                    <a:pt x="21413" y="11541"/>
                    <a:pt x="28029" y="27406"/>
                    <a:pt x="29737" y="41492"/>
                  </a:cubicBezTo>
                  <a:cubicBezTo>
                    <a:pt x="18497" y="50242"/>
                    <a:pt x="5122" y="44337"/>
                    <a:pt x="0" y="55364"/>
                  </a:cubicBezTo>
                  <a:cubicBezTo>
                    <a:pt x="7043" y="70873"/>
                    <a:pt x="25255" y="55862"/>
                    <a:pt x="37278" y="57712"/>
                  </a:cubicBezTo>
                  <a:cubicBezTo>
                    <a:pt x="41262" y="66605"/>
                    <a:pt x="34432" y="71584"/>
                    <a:pt x="41973" y="81829"/>
                  </a:cubicBezTo>
                  <a:cubicBezTo>
                    <a:pt x="57909" y="73434"/>
                    <a:pt x="53427" y="57569"/>
                    <a:pt x="57624" y="44907"/>
                  </a:cubicBezTo>
                  <a:cubicBezTo>
                    <a:pt x="66944" y="37081"/>
                    <a:pt x="83164" y="31745"/>
                    <a:pt x="78326" y="187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9B0DFC0-4680-3EA8-98A2-0B3C26C99E39}"/>
                </a:ext>
              </a:extLst>
            </p:cNvPr>
            <p:cNvSpPr/>
            <p:nvPr/>
          </p:nvSpPr>
          <p:spPr>
            <a:xfrm>
              <a:off x="3025491" y="4129603"/>
              <a:ext cx="168338" cy="167216"/>
            </a:xfrm>
            <a:custGeom>
              <a:avLst/>
              <a:gdLst>
                <a:gd name="connsiteX0" fmla="*/ 153083 w 168338"/>
                <a:gd name="connsiteY0" fmla="*/ 36489 h 167216"/>
                <a:gd name="connsiteX1" fmla="*/ 149099 w 168338"/>
                <a:gd name="connsiteY1" fmla="*/ 35066 h 167216"/>
                <a:gd name="connsiteX2" fmla="*/ 1766 w 168338"/>
                <a:gd name="connsiteY2" fmla="*/ 106990 h 167216"/>
                <a:gd name="connsiteX3" fmla="*/ 153012 w 168338"/>
                <a:gd name="connsiteY3" fmla="*/ 36489 h 167216"/>
                <a:gd name="connsiteX4" fmla="*/ 96241 w 168338"/>
                <a:gd name="connsiteY4" fmla="*/ 161626 h 167216"/>
                <a:gd name="connsiteX5" fmla="*/ 91546 w 168338"/>
                <a:gd name="connsiteY5" fmla="*/ 137510 h 167216"/>
                <a:gd name="connsiteX6" fmla="*/ 54268 w 168338"/>
                <a:gd name="connsiteY6" fmla="*/ 135162 h 167216"/>
                <a:gd name="connsiteX7" fmla="*/ 84005 w 168338"/>
                <a:gd name="connsiteY7" fmla="*/ 121290 h 167216"/>
                <a:gd name="connsiteX8" fmla="*/ 81159 w 168338"/>
                <a:gd name="connsiteY8" fmla="*/ 79885 h 167216"/>
                <a:gd name="connsiteX9" fmla="*/ 102929 w 168338"/>
                <a:gd name="connsiteY9" fmla="*/ 112468 h 167216"/>
                <a:gd name="connsiteX10" fmla="*/ 132666 w 168338"/>
                <a:gd name="connsiteY10" fmla="*/ 98596 h 167216"/>
                <a:gd name="connsiteX11" fmla="*/ 111964 w 168338"/>
                <a:gd name="connsiteY11" fmla="*/ 124704 h 167216"/>
                <a:gd name="connsiteX12" fmla="*/ 96312 w 168338"/>
                <a:gd name="connsiteY12" fmla="*/ 161626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38" h="167216">
                  <a:moveTo>
                    <a:pt x="153083" y="36489"/>
                  </a:moveTo>
                  <a:cubicBezTo>
                    <a:pt x="152016" y="34853"/>
                    <a:pt x="149170" y="35066"/>
                    <a:pt x="149099" y="35066"/>
                  </a:cubicBezTo>
                  <a:cubicBezTo>
                    <a:pt x="87420" y="-52082"/>
                    <a:pt x="-14668" y="42892"/>
                    <a:pt x="1766" y="106990"/>
                  </a:cubicBezTo>
                  <a:cubicBezTo>
                    <a:pt x="33424" y="230704"/>
                    <a:pt x="222801" y="141991"/>
                    <a:pt x="153012" y="36489"/>
                  </a:cubicBezTo>
                  <a:close/>
                  <a:moveTo>
                    <a:pt x="96241" y="161626"/>
                  </a:moveTo>
                  <a:cubicBezTo>
                    <a:pt x="88700" y="151382"/>
                    <a:pt x="95530" y="146402"/>
                    <a:pt x="91546" y="137510"/>
                  </a:cubicBezTo>
                  <a:cubicBezTo>
                    <a:pt x="79523" y="135660"/>
                    <a:pt x="61311" y="150670"/>
                    <a:pt x="54268" y="135162"/>
                  </a:cubicBezTo>
                  <a:cubicBezTo>
                    <a:pt x="59390" y="124206"/>
                    <a:pt x="72765" y="130040"/>
                    <a:pt x="84005" y="121290"/>
                  </a:cubicBezTo>
                  <a:cubicBezTo>
                    <a:pt x="82298" y="107203"/>
                    <a:pt x="75682" y="91339"/>
                    <a:pt x="81159" y="79885"/>
                  </a:cubicBezTo>
                  <a:cubicBezTo>
                    <a:pt x="92969" y="78178"/>
                    <a:pt x="95530" y="102010"/>
                    <a:pt x="102929" y="112468"/>
                  </a:cubicBezTo>
                  <a:cubicBezTo>
                    <a:pt x="115734" y="109053"/>
                    <a:pt x="120572" y="95323"/>
                    <a:pt x="132666" y="98596"/>
                  </a:cubicBezTo>
                  <a:cubicBezTo>
                    <a:pt x="137432" y="111543"/>
                    <a:pt x="121283" y="116878"/>
                    <a:pt x="111964" y="124704"/>
                  </a:cubicBezTo>
                  <a:cubicBezTo>
                    <a:pt x="107695" y="137367"/>
                    <a:pt x="112177" y="153232"/>
                    <a:pt x="96312" y="16162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6398291-5AD3-C3F2-E5E0-E3F30C7F7CF1}"/>
                </a:ext>
              </a:extLst>
            </p:cNvPr>
            <p:cNvSpPr/>
            <p:nvPr/>
          </p:nvSpPr>
          <p:spPr>
            <a:xfrm>
              <a:off x="3079759" y="4209401"/>
              <a:ext cx="79207" cy="81828"/>
            </a:xfrm>
            <a:custGeom>
              <a:avLst/>
              <a:gdLst>
                <a:gd name="connsiteX0" fmla="*/ 78397 w 79207"/>
                <a:gd name="connsiteY0" fmla="*/ 18797 h 81828"/>
                <a:gd name="connsiteX1" fmla="*/ 48660 w 79207"/>
                <a:gd name="connsiteY1" fmla="*/ 32669 h 81828"/>
                <a:gd name="connsiteX2" fmla="*/ 26891 w 79207"/>
                <a:gd name="connsiteY2" fmla="*/ 87 h 81828"/>
                <a:gd name="connsiteX3" fmla="*/ 29737 w 79207"/>
                <a:gd name="connsiteY3" fmla="*/ 41491 h 81828"/>
                <a:gd name="connsiteX4" fmla="*/ 0 w 79207"/>
                <a:gd name="connsiteY4" fmla="*/ 55363 h 81828"/>
                <a:gd name="connsiteX5" fmla="*/ 37278 w 79207"/>
                <a:gd name="connsiteY5" fmla="*/ 57711 h 81828"/>
                <a:gd name="connsiteX6" fmla="*/ 41973 w 79207"/>
                <a:gd name="connsiteY6" fmla="*/ 81828 h 81828"/>
                <a:gd name="connsiteX7" fmla="*/ 57624 w 79207"/>
                <a:gd name="connsiteY7" fmla="*/ 44906 h 81828"/>
                <a:gd name="connsiteX8" fmla="*/ 78326 w 79207"/>
                <a:gd name="connsiteY8" fmla="*/ 18797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07" h="81828">
                  <a:moveTo>
                    <a:pt x="78397" y="18797"/>
                  </a:moveTo>
                  <a:cubicBezTo>
                    <a:pt x="66375" y="15525"/>
                    <a:pt x="61466" y="29255"/>
                    <a:pt x="48660" y="32669"/>
                  </a:cubicBezTo>
                  <a:cubicBezTo>
                    <a:pt x="41262" y="22212"/>
                    <a:pt x="38701" y="-1621"/>
                    <a:pt x="26891" y="87"/>
                  </a:cubicBezTo>
                  <a:cubicBezTo>
                    <a:pt x="21413" y="11541"/>
                    <a:pt x="28030" y="27405"/>
                    <a:pt x="29737" y="41491"/>
                  </a:cubicBezTo>
                  <a:cubicBezTo>
                    <a:pt x="18497" y="50242"/>
                    <a:pt x="5122" y="44337"/>
                    <a:pt x="0" y="55363"/>
                  </a:cubicBezTo>
                  <a:cubicBezTo>
                    <a:pt x="7043" y="70872"/>
                    <a:pt x="25255" y="55862"/>
                    <a:pt x="37278" y="57711"/>
                  </a:cubicBezTo>
                  <a:cubicBezTo>
                    <a:pt x="41262" y="66604"/>
                    <a:pt x="34432" y="71655"/>
                    <a:pt x="41973" y="81828"/>
                  </a:cubicBezTo>
                  <a:cubicBezTo>
                    <a:pt x="57909" y="73434"/>
                    <a:pt x="53427" y="57569"/>
                    <a:pt x="57624" y="44906"/>
                  </a:cubicBezTo>
                  <a:cubicBezTo>
                    <a:pt x="66944" y="37080"/>
                    <a:pt x="83164" y="31745"/>
                    <a:pt x="78326" y="187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7C4B622-E4AC-0A54-AD46-AC6962C4F412}"/>
                </a:ext>
              </a:extLst>
            </p:cNvPr>
            <p:cNvSpPr/>
            <p:nvPr/>
          </p:nvSpPr>
          <p:spPr>
            <a:xfrm>
              <a:off x="3441680" y="4464037"/>
              <a:ext cx="168324" cy="167216"/>
            </a:xfrm>
            <a:custGeom>
              <a:avLst/>
              <a:gdLst>
                <a:gd name="connsiteX0" fmla="*/ 153070 w 168324"/>
                <a:gd name="connsiteY0" fmla="*/ 36489 h 167216"/>
                <a:gd name="connsiteX1" fmla="*/ 149086 w 168324"/>
                <a:gd name="connsiteY1" fmla="*/ 35066 h 167216"/>
                <a:gd name="connsiteX2" fmla="*/ 1753 w 168324"/>
                <a:gd name="connsiteY2" fmla="*/ 106990 h 167216"/>
                <a:gd name="connsiteX3" fmla="*/ 152998 w 168324"/>
                <a:gd name="connsiteY3" fmla="*/ 36489 h 167216"/>
                <a:gd name="connsiteX4" fmla="*/ 96299 w 168324"/>
                <a:gd name="connsiteY4" fmla="*/ 161555 h 167216"/>
                <a:gd name="connsiteX5" fmla="*/ 91604 w 168324"/>
                <a:gd name="connsiteY5" fmla="*/ 137438 h 167216"/>
                <a:gd name="connsiteX6" fmla="*/ 54326 w 168324"/>
                <a:gd name="connsiteY6" fmla="*/ 135091 h 167216"/>
                <a:gd name="connsiteX7" fmla="*/ 84063 w 168324"/>
                <a:gd name="connsiteY7" fmla="*/ 121218 h 167216"/>
                <a:gd name="connsiteX8" fmla="*/ 81217 w 168324"/>
                <a:gd name="connsiteY8" fmla="*/ 79814 h 167216"/>
                <a:gd name="connsiteX9" fmla="*/ 102986 w 168324"/>
                <a:gd name="connsiteY9" fmla="*/ 112396 h 167216"/>
                <a:gd name="connsiteX10" fmla="*/ 132723 w 168324"/>
                <a:gd name="connsiteY10" fmla="*/ 98524 h 167216"/>
                <a:gd name="connsiteX11" fmla="*/ 112021 w 168324"/>
                <a:gd name="connsiteY11" fmla="*/ 124633 h 167216"/>
                <a:gd name="connsiteX12" fmla="*/ 96370 w 168324"/>
                <a:gd name="connsiteY12" fmla="*/ 161555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24" h="167216">
                  <a:moveTo>
                    <a:pt x="153070" y="36489"/>
                  </a:moveTo>
                  <a:cubicBezTo>
                    <a:pt x="152003" y="34853"/>
                    <a:pt x="149086" y="35066"/>
                    <a:pt x="149086" y="35066"/>
                  </a:cubicBezTo>
                  <a:cubicBezTo>
                    <a:pt x="87406" y="-52082"/>
                    <a:pt x="-14610" y="42892"/>
                    <a:pt x="1753" y="106990"/>
                  </a:cubicBezTo>
                  <a:cubicBezTo>
                    <a:pt x="33410" y="230704"/>
                    <a:pt x="222788" y="141991"/>
                    <a:pt x="152998" y="36489"/>
                  </a:cubicBezTo>
                  <a:close/>
                  <a:moveTo>
                    <a:pt x="96299" y="161555"/>
                  </a:moveTo>
                  <a:cubicBezTo>
                    <a:pt x="88758" y="151311"/>
                    <a:pt x="95588" y="146331"/>
                    <a:pt x="91604" y="137438"/>
                  </a:cubicBezTo>
                  <a:cubicBezTo>
                    <a:pt x="79581" y="135589"/>
                    <a:pt x="61369" y="150599"/>
                    <a:pt x="54326" y="135091"/>
                  </a:cubicBezTo>
                  <a:cubicBezTo>
                    <a:pt x="59448" y="124135"/>
                    <a:pt x="72823" y="129969"/>
                    <a:pt x="84063" y="121218"/>
                  </a:cubicBezTo>
                  <a:cubicBezTo>
                    <a:pt x="82355" y="107132"/>
                    <a:pt x="75739" y="91268"/>
                    <a:pt x="81217" y="79814"/>
                  </a:cubicBezTo>
                  <a:cubicBezTo>
                    <a:pt x="93098" y="78106"/>
                    <a:pt x="95588" y="101939"/>
                    <a:pt x="102986" y="112396"/>
                  </a:cubicBezTo>
                  <a:cubicBezTo>
                    <a:pt x="115721" y="108982"/>
                    <a:pt x="120629" y="95252"/>
                    <a:pt x="132723" y="98524"/>
                  </a:cubicBezTo>
                  <a:cubicBezTo>
                    <a:pt x="137490" y="111472"/>
                    <a:pt x="121341" y="116807"/>
                    <a:pt x="112021" y="124633"/>
                  </a:cubicBezTo>
                  <a:cubicBezTo>
                    <a:pt x="107753" y="137296"/>
                    <a:pt x="112235" y="153161"/>
                    <a:pt x="96370" y="1615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81138CB-3977-9E5F-4529-2577CC2E400C}"/>
                </a:ext>
              </a:extLst>
            </p:cNvPr>
            <p:cNvSpPr/>
            <p:nvPr/>
          </p:nvSpPr>
          <p:spPr>
            <a:xfrm>
              <a:off x="3495935" y="4543835"/>
              <a:ext cx="79208" cy="81828"/>
            </a:xfrm>
            <a:custGeom>
              <a:avLst/>
              <a:gdLst>
                <a:gd name="connsiteX0" fmla="*/ 78398 w 79208"/>
                <a:gd name="connsiteY0" fmla="*/ 18797 h 81828"/>
                <a:gd name="connsiteX1" fmla="*/ 48660 w 79208"/>
                <a:gd name="connsiteY1" fmla="*/ 32670 h 81828"/>
                <a:gd name="connsiteX2" fmla="*/ 26891 w 79208"/>
                <a:gd name="connsiteY2" fmla="*/ 87 h 81828"/>
                <a:gd name="connsiteX3" fmla="*/ 29737 w 79208"/>
                <a:gd name="connsiteY3" fmla="*/ 41492 h 81828"/>
                <a:gd name="connsiteX4" fmla="*/ 0 w 79208"/>
                <a:gd name="connsiteY4" fmla="*/ 55364 h 81828"/>
                <a:gd name="connsiteX5" fmla="*/ 37278 w 79208"/>
                <a:gd name="connsiteY5" fmla="*/ 57712 h 81828"/>
                <a:gd name="connsiteX6" fmla="*/ 41973 w 79208"/>
                <a:gd name="connsiteY6" fmla="*/ 81829 h 81828"/>
                <a:gd name="connsiteX7" fmla="*/ 57624 w 79208"/>
                <a:gd name="connsiteY7" fmla="*/ 44907 h 81828"/>
                <a:gd name="connsiteX8" fmla="*/ 78326 w 79208"/>
                <a:gd name="connsiteY8" fmla="*/ 18797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08" h="81828">
                  <a:moveTo>
                    <a:pt x="78398" y="18797"/>
                  </a:moveTo>
                  <a:cubicBezTo>
                    <a:pt x="66375" y="15525"/>
                    <a:pt x="61466" y="29255"/>
                    <a:pt x="48660" y="32670"/>
                  </a:cubicBezTo>
                  <a:cubicBezTo>
                    <a:pt x="41262" y="22141"/>
                    <a:pt x="38772" y="-1620"/>
                    <a:pt x="26891" y="87"/>
                  </a:cubicBezTo>
                  <a:cubicBezTo>
                    <a:pt x="21414" y="11541"/>
                    <a:pt x="28030" y="27406"/>
                    <a:pt x="29737" y="41492"/>
                  </a:cubicBezTo>
                  <a:cubicBezTo>
                    <a:pt x="18497" y="50242"/>
                    <a:pt x="5122" y="44337"/>
                    <a:pt x="0" y="55364"/>
                  </a:cubicBezTo>
                  <a:cubicBezTo>
                    <a:pt x="7043" y="70873"/>
                    <a:pt x="25255" y="55862"/>
                    <a:pt x="37278" y="57712"/>
                  </a:cubicBezTo>
                  <a:cubicBezTo>
                    <a:pt x="41262" y="66605"/>
                    <a:pt x="34432" y="71584"/>
                    <a:pt x="41973" y="81829"/>
                  </a:cubicBezTo>
                  <a:cubicBezTo>
                    <a:pt x="57909" y="73434"/>
                    <a:pt x="53356" y="57569"/>
                    <a:pt x="57624" y="44907"/>
                  </a:cubicBezTo>
                  <a:cubicBezTo>
                    <a:pt x="66944" y="37081"/>
                    <a:pt x="83164" y="31816"/>
                    <a:pt x="78326" y="187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23C8FAE-A6F9-BD8E-6656-D9251E235BA1}"/>
                </a:ext>
              </a:extLst>
            </p:cNvPr>
            <p:cNvSpPr/>
            <p:nvPr/>
          </p:nvSpPr>
          <p:spPr>
            <a:xfrm>
              <a:off x="3569805" y="4204942"/>
              <a:ext cx="168324" cy="167216"/>
            </a:xfrm>
            <a:custGeom>
              <a:avLst/>
              <a:gdLst>
                <a:gd name="connsiteX0" fmla="*/ 153070 w 168324"/>
                <a:gd name="connsiteY0" fmla="*/ 36489 h 167216"/>
                <a:gd name="connsiteX1" fmla="*/ 149086 w 168324"/>
                <a:gd name="connsiteY1" fmla="*/ 35066 h 167216"/>
                <a:gd name="connsiteX2" fmla="*/ 1753 w 168324"/>
                <a:gd name="connsiteY2" fmla="*/ 106990 h 167216"/>
                <a:gd name="connsiteX3" fmla="*/ 152999 w 168324"/>
                <a:gd name="connsiteY3" fmla="*/ 36489 h 167216"/>
                <a:gd name="connsiteX4" fmla="*/ 96299 w 168324"/>
                <a:gd name="connsiteY4" fmla="*/ 161626 h 167216"/>
                <a:gd name="connsiteX5" fmla="*/ 91604 w 168324"/>
                <a:gd name="connsiteY5" fmla="*/ 137510 h 167216"/>
                <a:gd name="connsiteX6" fmla="*/ 54326 w 168324"/>
                <a:gd name="connsiteY6" fmla="*/ 135162 h 167216"/>
                <a:gd name="connsiteX7" fmla="*/ 84063 w 168324"/>
                <a:gd name="connsiteY7" fmla="*/ 121289 h 167216"/>
                <a:gd name="connsiteX8" fmla="*/ 81217 w 168324"/>
                <a:gd name="connsiteY8" fmla="*/ 79885 h 167216"/>
                <a:gd name="connsiteX9" fmla="*/ 102986 w 168324"/>
                <a:gd name="connsiteY9" fmla="*/ 112468 h 167216"/>
                <a:gd name="connsiteX10" fmla="*/ 132723 w 168324"/>
                <a:gd name="connsiteY10" fmla="*/ 98595 h 167216"/>
                <a:gd name="connsiteX11" fmla="*/ 112021 w 168324"/>
                <a:gd name="connsiteY11" fmla="*/ 124704 h 167216"/>
                <a:gd name="connsiteX12" fmla="*/ 96370 w 168324"/>
                <a:gd name="connsiteY12" fmla="*/ 161626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24" h="167216">
                  <a:moveTo>
                    <a:pt x="153070" y="36489"/>
                  </a:moveTo>
                  <a:cubicBezTo>
                    <a:pt x="152003" y="34853"/>
                    <a:pt x="149157" y="35066"/>
                    <a:pt x="149086" y="35066"/>
                  </a:cubicBezTo>
                  <a:cubicBezTo>
                    <a:pt x="87407" y="-52082"/>
                    <a:pt x="-14610" y="42892"/>
                    <a:pt x="1753" y="106990"/>
                  </a:cubicBezTo>
                  <a:cubicBezTo>
                    <a:pt x="33410" y="230704"/>
                    <a:pt x="222788" y="141992"/>
                    <a:pt x="152999" y="36489"/>
                  </a:cubicBezTo>
                  <a:close/>
                  <a:moveTo>
                    <a:pt x="96299" y="161626"/>
                  </a:moveTo>
                  <a:cubicBezTo>
                    <a:pt x="88758" y="151382"/>
                    <a:pt x="95588" y="146402"/>
                    <a:pt x="91604" y="137510"/>
                  </a:cubicBezTo>
                  <a:cubicBezTo>
                    <a:pt x="79581" y="135660"/>
                    <a:pt x="61369" y="150671"/>
                    <a:pt x="54326" y="135162"/>
                  </a:cubicBezTo>
                  <a:cubicBezTo>
                    <a:pt x="59448" y="124206"/>
                    <a:pt x="72752" y="130039"/>
                    <a:pt x="84063" y="121289"/>
                  </a:cubicBezTo>
                  <a:cubicBezTo>
                    <a:pt x="82356" y="107203"/>
                    <a:pt x="75739" y="91339"/>
                    <a:pt x="81217" y="79885"/>
                  </a:cubicBezTo>
                  <a:cubicBezTo>
                    <a:pt x="93027" y="78178"/>
                    <a:pt x="95588" y="102010"/>
                    <a:pt x="102986" y="112468"/>
                  </a:cubicBezTo>
                  <a:cubicBezTo>
                    <a:pt x="115721" y="109053"/>
                    <a:pt x="120629" y="95394"/>
                    <a:pt x="132723" y="98595"/>
                  </a:cubicBezTo>
                  <a:cubicBezTo>
                    <a:pt x="137490" y="111543"/>
                    <a:pt x="121341" y="116879"/>
                    <a:pt x="112021" y="124704"/>
                  </a:cubicBezTo>
                  <a:cubicBezTo>
                    <a:pt x="107753" y="137367"/>
                    <a:pt x="112235" y="153160"/>
                    <a:pt x="96370" y="16162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BF5E143-408E-2E51-351B-C7D10CC02853}"/>
                </a:ext>
              </a:extLst>
            </p:cNvPr>
            <p:cNvSpPr/>
            <p:nvPr/>
          </p:nvSpPr>
          <p:spPr>
            <a:xfrm>
              <a:off x="3624060" y="4284739"/>
              <a:ext cx="79208" cy="81828"/>
            </a:xfrm>
            <a:custGeom>
              <a:avLst/>
              <a:gdLst>
                <a:gd name="connsiteX0" fmla="*/ 78397 w 79208"/>
                <a:gd name="connsiteY0" fmla="*/ 18797 h 81828"/>
                <a:gd name="connsiteX1" fmla="*/ 48660 w 79208"/>
                <a:gd name="connsiteY1" fmla="*/ 32670 h 81828"/>
                <a:gd name="connsiteX2" fmla="*/ 26891 w 79208"/>
                <a:gd name="connsiteY2" fmla="*/ 87 h 81828"/>
                <a:gd name="connsiteX3" fmla="*/ 29737 w 79208"/>
                <a:gd name="connsiteY3" fmla="*/ 41491 h 81828"/>
                <a:gd name="connsiteX4" fmla="*/ 0 w 79208"/>
                <a:gd name="connsiteY4" fmla="*/ 55364 h 81828"/>
                <a:gd name="connsiteX5" fmla="*/ 37278 w 79208"/>
                <a:gd name="connsiteY5" fmla="*/ 57712 h 81828"/>
                <a:gd name="connsiteX6" fmla="*/ 41973 w 79208"/>
                <a:gd name="connsiteY6" fmla="*/ 81828 h 81828"/>
                <a:gd name="connsiteX7" fmla="*/ 57624 w 79208"/>
                <a:gd name="connsiteY7" fmla="*/ 44906 h 81828"/>
                <a:gd name="connsiteX8" fmla="*/ 78326 w 79208"/>
                <a:gd name="connsiteY8" fmla="*/ 18797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08" h="81828">
                  <a:moveTo>
                    <a:pt x="78397" y="18797"/>
                  </a:moveTo>
                  <a:cubicBezTo>
                    <a:pt x="66375" y="15525"/>
                    <a:pt x="61466" y="29255"/>
                    <a:pt x="48660" y="32670"/>
                  </a:cubicBezTo>
                  <a:cubicBezTo>
                    <a:pt x="41262" y="22212"/>
                    <a:pt x="38701" y="-1620"/>
                    <a:pt x="26891" y="87"/>
                  </a:cubicBezTo>
                  <a:cubicBezTo>
                    <a:pt x="21414" y="11541"/>
                    <a:pt x="28030" y="27405"/>
                    <a:pt x="29737" y="41491"/>
                  </a:cubicBezTo>
                  <a:cubicBezTo>
                    <a:pt x="18497" y="50241"/>
                    <a:pt x="5122" y="44337"/>
                    <a:pt x="0" y="55364"/>
                  </a:cubicBezTo>
                  <a:cubicBezTo>
                    <a:pt x="7043" y="70873"/>
                    <a:pt x="25255" y="55862"/>
                    <a:pt x="37278" y="57712"/>
                  </a:cubicBezTo>
                  <a:cubicBezTo>
                    <a:pt x="41262" y="66604"/>
                    <a:pt x="34432" y="71584"/>
                    <a:pt x="41973" y="81828"/>
                  </a:cubicBezTo>
                  <a:cubicBezTo>
                    <a:pt x="57909" y="73434"/>
                    <a:pt x="53356" y="57569"/>
                    <a:pt x="57624" y="44906"/>
                  </a:cubicBezTo>
                  <a:cubicBezTo>
                    <a:pt x="66944" y="37081"/>
                    <a:pt x="83164" y="31745"/>
                    <a:pt x="78326" y="187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D8E0747-6E51-2707-3032-1B775D021769}"/>
                </a:ext>
              </a:extLst>
            </p:cNvPr>
            <p:cNvSpPr/>
            <p:nvPr/>
          </p:nvSpPr>
          <p:spPr>
            <a:xfrm>
              <a:off x="3156035" y="4509212"/>
              <a:ext cx="168338" cy="167216"/>
            </a:xfrm>
            <a:custGeom>
              <a:avLst/>
              <a:gdLst>
                <a:gd name="connsiteX0" fmla="*/ 153083 w 168338"/>
                <a:gd name="connsiteY0" fmla="*/ 36489 h 167216"/>
                <a:gd name="connsiteX1" fmla="*/ 149099 w 168338"/>
                <a:gd name="connsiteY1" fmla="*/ 35066 h 167216"/>
                <a:gd name="connsiteX2" fmla="*/ 1766 w 168338"/>
                <a:gd name="connsiteY2" fmla="*/ 106990 h 167216"/>
                <a:gd name="connsiteX3" fmla="*/ 153012 w 168338"/>
                <a:gd name="connsiteY3" fmla="*/ 36489 h 167216"/>
                <a:gd name="connsiteX4" fmla="*/ 96312 w 168338"/>
                <a:gd name="connsiteY4" fmla="*/ 161626 h 167216"/>
                <a:gd name="connsiteX5" fmla="*/ 91617 w 168338"/>
                <a:gd name="connsiteY5" fmla="*/ 137509 h 167216"/>
                <a:gd name="connsiteX6" fmla="*/ 54339 w 168338"/>
                <a:gd name="connsiteY6" fmla="*/ 135162 h 167216"/>
                <a:gd name="connsiteX7" fmla="*/ 84076 w 168338"/>
                <a:gd name="connsiteY7" fmla="*/ 121289 h 167216"/>
                <a:gd name="connsiteX8" fmla="*/ 81231 w 168338"/>
                <a:gd name="connsiteY8" fmla="*/ 79885 h 167216"/>
                <a:gd name="connsiteX9" fmla="*/ 103000 w 168338"/>
                <a:gd name="connsiteY9" fmla="*/ 112468 h 167216"/>
                <a:gd name="connsiteX10" fmla="*/ 132737 w 168338"/>
                <a:gd name="connsiteY10" fmla="*/ 98595 h 167216"/>
                <a:gd name="connsiteX11" fmla="*/ 112035 w 168338"/>
                <a:gd name="connsiteY11" fmla="*/ 124704 h 167216"/>
                <a:gd name="connsiteX12" fmla="*/ 96384 w 168338"/>
                <a:gd name="connsiteY12" fmla="*/ 161626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38" h="167216">
                  <a:moveTo>
                    <a:pt x="153083" y="36489"/>
                  </a:moveTo>
                  <a:cubicBezTo>
                    <a:pt x="152016" y="34853"/>
                    <a:pt x="149170" y="35066"/>
                    <a:pt x="149099" y="35066"/>
                  </a:cubicBezTo>
                  <a:cubicBezTo>
                    <a:pt x="87420" y="-52082"/>
                    <a:pt x="-14668" y="42892"/>
                    <a:pt x="1766" y="106990"/>
                  </a:cubicBezTo>
                  <a:cubicBezTo>
                    <a:pt x="33424" y="230704"/>
                    <a:pt x="222801" y="141991"/>
                    <a:pt x="153012" y="36489"/>
                  </a:cubicBezTo>
                  <a:close/>
                  <a:moveTo>
                    <a:pt x="96312" y="161626"/>
                  </a:moveTo>
                  <a:cubicBezTo>
                    <a:pt x="88772" y="151382"/>
                    <a:pt x="95601" y="146402"/>
                    <a:pt x="91617" y="137509"/>
                  </a:cubicBezTo>
                  <a:cubicBezTo>
                    <a:pt x="79594" y="135659"/>
                    <a:pt x="61382" y="150671"/>
                    <a:pt x="54339" y="135162"/>
                  </a:cubicBezTo>
                  <a:cubicBezTo>
                    <a:pt x="59461" y="124206"/>
                    <a:pt x="72765" y="130039"/>
                    <a:pt x="84076" y="121289"/>
                  </a:cubicBezTo>
                  <a:cubicBezTo>
                    <a:pt x="82369" y="107203"/>
                    <a:pt x="75753" y="91339"/>
                    <a:pt x="81231" y="79885"/>
                  </a:cubicBezTo>
                  <a:cubicBezTo>
                    <a:pt x="93040" y="78178"/>
                    <a:pt x="95601" y="102010"/>
                    <a:pt x="103000" y="112468"/>
                  </a:cubicBezTo>
                  <a:cubicBezTo>
                    <a:pt x="115734" y="109053"/>
                    <a:pt x="120643" y="95323"/>
                    <a:pt x="132737" y="98595"/>
                  </a:cubicBezTo>
                  <a:cubicBezTo>
                    <a:pt x="137503" y="111543"/>
                    <a:pt x="121354" y="116879"/>
                    <a:pt x="112035" y="124704"/>
                  </a:cubicBezTo>
                  <a:cubicBezTo>
                    <a:pt x="107766" y="137367"/>
                    <a:pt x="112248" y="153160"/>
                    <a:pt x="96384" y="16162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D45220-2194-432E-7BAE-418298C7D54B}"/>
                </a:ext>
              </a:extLst>
            </p:cNvPr>
            <p:cNvSpPr/>
            <p:nvPr/>
          </p:nvSpPr>
          <p:spPr>
            <a:xfrm>
              <a:off x="3210374" y="4589010"/>
              <a:ext cx="79207" cy="81828"/>
            </a:xfrm>
            <a:custGeom>
              <a:avLst/>
              <a:gdLst>
                <a:gd name="connsiteX0" fmla="*/ 78397 w 79207"/>
                <a:gd name="connsiteY0" fmla="*/ 18797 h 81828"/>
                <a:gd name="connsiteX1" fmla="*/ 48660 w 79207"/>
                <a:gd name="connsiteY1" fmla="*/ 32670 h 81828"/>
                <a:gd name="connsiteX2" fmla="*/ 26891 w 79207"/>
                <a:gd name="connsiteY2" fmla="*/ 87 h 81828"/>
                <a:gd name="connsiteX3" fmla="*/ 29737 w 79207"/>
                <a:gd name="connsiteY3" fmla="*/ 41492 h 81828"/>
                <a:gd name="connsiteX4" fmla="*/ 0 w 79207"/>
                <a:gd name="connsiteY4" fmla="*/ 55364 h 81828"/>
                <a:gd name="connsiteX5" fmla="*/ 37278 w 79207"/>
                <a:gd name="connsiteY5" fmla="*/ 57711 h 81828"/>
                <a:gd name="connsiteX6" fmla="*/ 41973 w 79207"/>
                <a:gd name="connsiteY6" fmla="*/ 81828 h 81828"/>
                <a:gd name="connsiteX7" fmla="*/ 57624 w 79207"/>
                <a:gd name="connsiteY7" fmla="*/ 44906 h 81828"/>
                <a:gd name="connsiteX8" fmla="*/ 78326 w 79207"/>
                <a:gd name="connsiteY8" fmla="*/ 18797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07" h="81828">
                  <a:moveTo>
                    <a:pt x="78397" y="18797"/>
                  </a:moveTo>
                  <a:cubicBezTo>
                    <a:pt x="66375" y="15525"/>
                    <a:pt x="61466" y="29255"/>
                    <a:pt x="48660" y="32670"/>
                  </a:cubicBezTo>
                  <a:cubicBezTo>
                    <a:pt x="41262" y="22141"/>
                    <a:pt x="38701" y="-1620"/>
                    <a:pt x="26891" y="87"/>
                  </a:cubicBezTo>
                  <a:cubicBezTo>
                    <a:pt x="21413" y="11541"/>
                    <a:pt x="28030" y="27405"/>
                    <a:pt x="29737" y="41492"/>
                  </a:cubicBezTo>
                  <a:cubicBezTo>
                    <a:pt x="18497" y="50242"/>
                    <a:pt x="5122" y="44337"/>
                    <a:pt x="0" y="55364"/>
                  </a:cubicBezTo>
                  <a:cubicBezTo>
                    <a:pt x="7043" y="70873"/>
                    <a:pt x="25255" y="55862"/>
                    <a:pt x="37278" y="57711"/>
                  </a:cubicBezTo>
                  <a:cubicBezTo>
                    <a:pt x="41262" y="66675"/>
                    <a:pt x="34432" y="71655"/>
                    <a:pt x="41973" y="81828"/>
                  </a:cubicBezTo>
                  <a:cubicBezTo>
                    <a:pt x="57909" y="73434"/>
                    <a:pt x="53427" y="57569"/>
                    <a:pt x="57624" y="44906"/>
                  </a:cubicBezTo>
                  <a:cubicBezTo>
                    <a:pt x="66944" y="37081"/>
                    <a:pt x="83164" y="31745"/>
                    <a:pt x="78326" y="187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A18A2C7-7E40-9389-8EE7-978660CDCE5C}"/>
                </a:ext>
              </a:extLst>
            </p:cNvPr>
            <p:cNvSpPr/>
            <p:nvPr/>
          </p:nvSpPr>
          <p:spPr>
            <a:xfrm>
              <a:off x="3031196" y="4505797"/>
              <a:ext cx="168324" cy="167216"/>
            </a:xfrm>
            <a:custGeom>
              <a:avLst/>
              <a:gdLst>
                <a:gd name="connsiteX0" fmla="*/ 153070 w 168324"/>
                <a:gd name="connsiteY0" fmla="*/ 36489 h 167216"/>
                <a:gd name="connsiteX1" fmla="*/ 149086 w 168324"/>
                <a:gd name="connsiteY1" fmla="*/ 35066 h 167216"/>
                <a:gd name="connsiteX2" fmla="*/ 1753 w 168324"/>
                <a:gd name="connsiteY2" fmla="*/ 106990 h 167216"/>
                <a:gd name="connsiteX3" fmla="*/ 152999 w 168324"/>
                <a:gd name="connsiteY3" fmla="*/ 36489 h 167216"/>
                <a:gd name="connsiteX4" fmla="*/ 96299 w 168324"/>
                <a:gd name="connsiteY4" fmla="*/ 161555 h 167216"/>
                <a:gd name="connsiteX5" fmla="*/ 91604 w 168324"/>
                <a:gd name="connsiteY5" fmla="*/ 137438 h 167216"/>
                <a:gd name="connsiteX6" fmla="*/ 54326 w 168324"/>
                <a:gd name="connsiteY6" fmla="*/ 135091 h 167216"/>
                <a:gd name="connsiteX7" fmla="*/ 84063 w 168324"/>
                <a:gd name="connsiteY7" fmla="*/ 121218 h 167216"/>
                <a:gd name="connsiteX8" fmla="*/ 81217 w 168324"/>
                <a:gd name="connsiteY8" fmla="*/ 79814 h 167216"/>
                <a:gd name="connsiteX9" fmla="*/ 102986 w 168324"/>
                <a:gd name="connsiteY9" fmla="*/ 112396 h 167216"/>
                <a:gd name="connsiteX10" fmla="*/ 132723 w 168324"/>
                <a:gd name="connsiteY10" fmla="*/ 98524 h 167216"/>
                <a:gd name="connsiteX11" fmla="*/ 112021 w 168324"/>
                <a:gd name="connsiteY11" fmla="*/ 124633 h 167216"/>
                <a:gd name="connsiteX12" fmla="*/ 96370 w 168324"/>
                <a:gd name="connsiteY12" fmla="*/ 161555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24" h="167216">
                  <a:moveTo>
                    <a:pt x="153070" y="36489"/>
                  </a:moveTo>
                  <a:cubicBezTo>
                    <a:pt x="151931" y="34853"/>
                    <a:pt x="149086" y="35066"/>
                    <a:pt x="149086" y="35066"/>
                  </a:cubicBezTo>
                  <a:cubicBezTo>
                    <a:pt x="87406" y="-52082"/>
                    <a:pt x="-14610" y="42892"/>
                    <a:pt x="1753" y="106990"/>
                  </a:cubicBezTo>
                  <a:cubicBezTo>
                    <a:pt x="33410" y="230704"/>
                    <a:pt x="222788" y="141991"/>
                    <a:pt x="152999" y="36489"/>
                  </a:cubicBezTo>
                  <a:close/>
                  <a:moveTo>
                    <a:pt x="96299" y="161555"/>
                  </a:moveTo>
                  <a:cubicBezTo>
                    <a:pt x="88758" y="151311"/>
                    <a:pt x="95588" y="146331"/>
                    <a:pt x="91604" y="137438"/>
                  </a:cubicBezTo>
                  <a:cubicBezTo>
                    <a:pt x="79581" y="135589"/>
                    <a:pt x="61369" y="150600"/>
                    <a:pt x="54326" y="135091"/>
                  </a:cubicBezTo>
                  <a:cubicBezTo>
                    <a:pt x="59448" y="124135"/>
                    <a:pt x="72823" y="129969"/>
                    <a:pt x="84063" y="121218"/>
                  </a:cubicBezTo>
                  <a:cubicBezTo>
                    <a:pt x="82356" y="107132"/>
                    <a:pt x="75739" y="91268"/>
                    <a:pt x="81217" y="79814"/>
                  </a:cubicBezTo>
                  <a:cubicBezTo>
                    <a:pt x="93027" y="78107"/>
                    <a:pt x="95588" y="101939"/>
                    <a:pt x="102986" y="112396"/>
                  </a:cubicBezTo>
                  <a:cubicBezTo>
                    <a:pt x="115792" y="108982"/>
                    <a:pt x="120629" y="95323"/>
                    <a:pt x="132723" y="98524"/>
                  </a:cubicBezTo>
                  <a:cubicBezTo>
                    <a:pt x="137490" y="111472"/>
                    <a:pt x="121341" y="116808"/>
                    <a:pt x="112021" y="124633"/>
                  </a:cubicBezTo>
                  <a:cubicBezTo>
                    <a:pt x="107753" y="137296"/>
                    <a:pt x="112235" y="153161"/>
                    <a:pt x="96370" y="1615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780918D-9483-D7EA-C84C-293C380194CB}"/>
                </a:ext>
              </a:extLst>
            </p:cNvPr>
            <p:cNvSpPr/>
            <p:nvPr/>
          </p:nvSpPr>
          <p:spPr>
            <a:xfrm>
              <a:off x="3085451" y="4585595"/>
              <a:ext cx="79207" cy="81828"/>
            </a:xfrm>
            <a:custGeom>
              <a:avLst/>
              <a:gdLst>
                <a:gd name="connsiteX0" fmla="*/ 78397 w 79207"/>
                <a:gd name="connsiteY0" fmla="*/ 18797 h 81828"/>
                <a:gd name="connsiteX1" fmla="*/ 48660 w 79207"/>
                <a:gd name="connsiteY1" fmla="*/ 32669 h 81828"/>
                <a:gd name="connsiteX2" fmla="*/ 26891 w 79207"/>
                <a:gd name="connsiteY2" fmla="*/ 87 h 81828"/>
                <a:gd name="connsiteX3" fmla="*/ 29737 w 79207"/>
                <a:gd name="connsiteY3" fmla="*/ 41491 h 81828"/>
                <a:gd name="connsiteX4" fmla="*/ 0 w 79207"/>
                <a:gd name="connsiteY4" fmla="*/ 55363 h 81828"/>
                <a:gd name="connsiteX5" fmla="*/ 37278 w 79207"/>
                <a:gd name="connsiteY5" fmla="*/ 57711 h 81828"/>
                <a:gd name="connsiteX6" fmla="*/ 41973 w 79207"/>
                <a:gd name="connsiteY6" fmla="*/ 81828 h 81828"/>
                <a:gd name="connsiteX7" fmla="*/ 57624 w 79207"/>
                <a:gd name="connsiteY7" fmla="*/ 44906 h 81828"/>
                <a:gd name="connsiteX8" fmla="*/ 78326 w 79207"/>
                <a:gd name="connsiteY8" fmla="*/ 18797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07" h="81828">
                  <a:moveTo>
                    <a:pt x="78397" y="18797"/>
                  </a:moveTo>
                  <a:cubicBezTo>
                    <a:pt x="66375" y="15525"/>
                    <a:pt x="61466" y="29255"/>
                    <a:pt x="48660" y="32669"/>
                  </a:cubicBezTo>
                  <a:cubicBezTo>
                    <a:pt x="41262" y="22212"/>
                    <a:pt x="38701" y="-1621"/>
                    <a:pt x="26891" y="87"/>
                  </a:cubicBezTo>
                  <a:cubicBezTo>
                    <a:pt x="21413" y="11541"/>
                    <a:pt x="28029" y="27405"/>
                    <a:pt x="29737" y="41491"/>
                  </a:cubicBezTo>
                  <a:cubicBezTo>
                    <a:pt x="18497" y="50242"/>
                    <a:pt x="5122" y="44337"/>
                    <a:pt x="0" y="55363"/>
                  </a:cubicBezTo>
                  <a:cubicBezTo>
                    <a:pt x="7043" y="70872"/>
                    <a:pt x="25255" y="55862"/>
                    <a:pt x="37278" y="57711"/>
                  </a:cubicBezTo>
                  <a:cubicBezTo>
                    <a:pt x="41262" y="66675"/>
                    <a:pt x="34432" y="71655"/>
                    <a:pt x="41973" y="81828"/>
                  </a:cubicBezTo>
                  <a:cubicBezTo>
                    <a:pt x="57909" y="73434"/>
                    <a:pt x="53356" y="57569"/>
                    <a:pt x="57624" y="44906"/>
                  </a:cubicBezTo>
                  <a:cubicBezTo>
                    <a:pt x="66944" y="37080"/>
                    <a:pt x="83164" y="31745"/>
                    <a:pt x="78326" y="187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1ACA108-B4E4-1DD0-798B-747277CBBD90}"/>
                </a:ext>
              </a:extLst>
            </p:cNvPr>
            <p:cNvSpPr/>
            <p:nvPr/>
          </p:nvSpPr>
          <p:spPr>
            <a:xfrm>
              <a:off x="2935853" y="4452157"/>
              <a:ext cx="168338" cy="167216"/>
            </a:xfrm>
            <a:custGeom>
              <a:avLst/>
              <a:gdLst>
                <a:gd name="connsiteX0" fmla="*/ 153083 w 168338"/>
                <a:gd name="connsiteY0" fmla="*/ 36489 h 167216"/>
                <a:gd name="connsiteX1" fmla="*/ 149099 w 168338"/>
                <a:gd name="connsiteY1" fmla="*/ 35066 h 167216"/>
                <a:gd name="connsiteX2" fmla="*/ 1766 w 168338"/>
                <a:gd name="connsiteY2" fmla="*/ 106990 h 167216"/>
                <a:gd name="connsiteX3" fmla="*/ 153012 w 168338"/>
                <a:gd name="connsiteY3" fmla="*/ 36489 h 167216"/>
                <a:gd name="connsiteX4" fmla="*/ 96313 w 168338"/>
                <a:gd name="connsiteY4" fmla="*/ 161555 h 167216"/>
                <a:gd name="connsiteX5" fmla="*/ 91617 w 168338"/>
                <a:gd name="connsiteY5" fmla="*/ 137438 h 167216"/>
                <a:gd name="connsiteX6" fmla="*/ 54339 w 168338"/>
                <a:gd name="connsiteY6" fmla="*/ 135091 h 167216"/>
                <a:gd name="connsiteX7" fmla="*/ 84076 w 168338"/>
                <a:gd name="connsiteY7" fmla="*/ 121218 h 167216"/>
                <a:gd name="connsiteX8" fmla="*/ 81231 w 168338"/>
                <a:gd name="connsiteY8" fmla="*/ 79814 h 167216"/>
                <a:gd name="connsiteX9" fmla="*/ 103000 w 168338"/>
                <a:gd name="connsiteY9" fmla="*/ 112397 h 167216"/>
                <a:gd name="connsiteX10" fmla="*/ 132737 w 168338"/>
                <a:gd name="connsiteY10" fmla="*/ 98524 h 167216"/>
                <a:gd name="connsiteX11" fmla="*/ 112035 w 168338"/>
                <a:gd name="connsiteY11" fmla="*/ 124633 h 167216"/>
                <a:gd name="connsiteX12" fmla="*/ 96313 w 168338"/>
                <a:gd name="connsiteY12" fmla="*/ 161555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38" h="167216">
                  <a:moveTo>
                    <a:pt x="153083" y="36489"/>
                  </a:moveTo>
                  <a:cubicBezTo>
                    <a:pt x="152016" y="34853"/>
                    <a:pt x="149170" y="35066"/>
                    <a:pt x="149099" y="35066"/>
                  </a:cubicBezTo>
                  <a:cubicBezTo>
                    <a:pt x="87420" y="-52082"/>
                    <a:pt x="-14668" y="42892"/>
                    <a:pt x="1766" y="106990"/>
                  </a:cubicBezTo>
                  <a:cubicBezTo>
                    <a:pt x="33424" y="230704"/>
                    <a:pt x="222801" y="141992"/>
                    <a:pt x="153012" y="36489"/>
                  </a:cubicBezTo>
                  <a:close/>
                  <a:moveTo>
                    <a:pt x="96313" y="161555"/>
                  </a:moveTo>
                  <a:cubicBezTo>
                    <a:pt x="88772" y="151311"/>
                    <a:pt x="95601" y="146331"/>
                    <a:pt x="91617" y="137438"/>
                  </a:cubicBezTo>
                  <a:cubicBezTo>
                    <a:pt x="79594" y="135589"/>
                    <a:pt x="61382" y="150599"/>
                    <a:pt x="54339" y="135091"/>
                  </a:cubicBezTo>
                  <a:cubicBezTo>
                    <a:pt x="59461" y="124135"/>
                    <a:pt x="72765" y="129969"/>
                    <a:pt x="84076" y="121218"/>
                  </a:cubicBezTo>
                  <a:cubicBezTo>
                    <a:pt x="82369" y="107132"/>
                    <a:pt x="75753" y="91268"/>
                    <a:pt x="81231" y="79814"/>
                  </a:cubicBezTo>
                  <a:cubicBezTo>
                    <a:pt x="93040" y="78107"/>
                    <a:pt x="95601" y="101939"/>
                    <a:pt x="103000" y="112397"/>
                  </a:cubicBezTo>
                  <a:cubicBezTo>
                    <a:pt x="115805" y="108982"/>
                    <a:pt x="120643" y="95252"/>
                    <a:pt x="132737" y="98524"/>
                  </a:cubicBezTo>
                  <a:cubicBezTo>
                    <a:pt x="137503" y="111472"/>
                    <a:pt x="121354" y="116807"/>
                    <a:pt x="112035" y="124633"/>
                  </a:cubicBezTo>
                  <a:cubicBezTo>
                    <a:pt x="107766" y="137296"/>
                    <a:pt x="112248" y="153090"/>
                    <a:pt x="96313" y="1615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B324624-9C54-1DA4-2948-C57D4D38C3DE}"/>
                </a:ext>
              </a:extLst>
            </p:cNvPr>
            <p:cNvSpPr/>
            <p:nvPr/>
          </p:nvSpPr>
          <p:spPr>
            <a:xfrm>
              <a:off x="2990193" y="4531884"/>
              <a:ext cx="79279" cy="81828"/>
            </a:xfrm>
            <a:custGeom>
              <a:avLst/>
              <a:gdLst>
                <a:gd name="connsiteX0" fmla="*/ 78398 w 79279"/>
                <a:gd name="connsiteY0" fmla="*/ 18797 h 81828"/>
                <a:gd name="connsiteX1" fmla="*/ 48661 w 79279"/>
                <a:gd name="connsiteY1" fmla="*/ 32670 h 81828"/>
                <a:gd name="connsiteX2" fmla="*/ 26891 w 79279"/>
                <a:gd name="connsiteY2" fmla="*/ 87 h 81828"/>
                <a:gd name="connsiteX3" fmla="*/ 29737 w 79279"/>
                <a:gd name="connsiteY3" fmla="*/ 41491 h 81828"/>
                <a:gd name="connsiteX4" fmla="*/ 0 w 79279"/>
                <a:gd name="connsiteY4" fmla="*/ 55364 h 81828"/>
                <a:gd name="connsiteX5" fmla="*/ 37278 w 79279"/>
                <a:gd name="connsiteY5" fmla="*/ 57712 h 81828"/>
                <a:gd name="connsiteX6" fmla="*/ 41973 w 79279"/>
                <a:gd name="connsiteY6" fmla="*/ 81829 h 81828"/>
                <a:gd name="connsiteX7" fmla="*/ 57695 w 79279"/>
                <a:gd name="connsiteY7" fmla="*/ 44906 h 81828"/>
                <a:gd name="connsiteX8" fmla="*/ 78398 w 79279"/>
                <a:gd name="connsiteY8" fmla="*/ 18797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79" h="81828">
                  <a:moveTo>
                    <a:pt x="78398" y="18797"/>
                  </a:moveTo>
                  <a:cubicBezTo>
                    <a:pt x="66375" y="15525"/>
                    <a:pt x="61466" y="29255"/>
                    <a:pt x="48661" y="32670"/>
                  </a:cubicBezTo>
                  <a:cubicBezTo>
                    <a:pt x="41262" y="22212"/>
                    <a:pt x="38772" y="-1620"/>
                    <a:pt x="26891" y="87"/>
                  </a:cubicBezTo>
                  <a:cubicBezTo>
                    <a:pt x="21414" y="11541"/>
                    <a:pt x="28030" y="27405"/>
                    <a:pt x="29737" y="41491"/>
                  </a:cubicBezTo>
                  <a:cubicBezTo>
                    <a:pt x="18497" y="50242"/>
                    <a:pt x="5122" y="44337"/>
                    <a:pt x="0" y="55364"/>
                  </a:cubicBezTo>
                  <a:cubicBezTo>
                    <a:pt x="7043" y="70873"/>
                    <a:pt x="25255" y="55862"/>
                    <a:pt x="37278" y="57712"/>
                  </a:cubicBezTo>
                  <a:cubicBezTo>
                    <a:pt x="41262" y="66604"/>
                    <a:pt x="34432" y="71584"/>
                    <a:pt x="41973" y="81829"/>
                  </a:cubicBezTo>
                  <a:cubicBezTo>
                    <a:pt x="57909" y="73434"/>
                    <a:pt x="53427" y="57569"/>
                    <a:pt x="57695" y="44906"/>
                  </a:cubicBezTo>
                  <a:cubicBezTo>
                    <a:pt x="67015" y="37081"/>
                    <a:pt x="83235" y="31745"/>
                    <a:pt x="78398" y="187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590E2F9-FC8C-EFE3-EA08-F2937838C94F}"/>
                </a:ext>
              </a:extLst>
            </p:cNvPr>
            <p:cNvSpPr/>
            <p:nvPr/>
          </p:nvSpPr>
          <p:spPr>
            <a:xfrm>
              <a:off x="2819182" y="4629298"/>
              <a:ext cx="168338" cy="167216"/>
            </a:xfrm>
            <a:custGeom>
              <a:avLst/>
              <a:gdLst>
                <a:gd name="connsiteX0" fmla="*/ 153083 w 168338"/>
                <a:gd name="connsiteY0" fmla="*/ 36489 h 167216"/>
                <a:gd name="connsiteX1" fmla="*/ 149099 w 168338"/>
                <a:gd name="connsiteY1" fmla="*/ 35066 h 167216"/>
                <a:gd name="connsiteX2" fmla="*/ 1766 w 168338"/>
                <a:gd name="connsiteY2" fmla="*/ 106990 h 167216"/>
                <a:gd name="connsiteX3" fmla="*/ 153012 w 168338"/>
                <a:gd name="connsiteY3" fmla="*/ 36489 h 167216"/>
                <a:gd name="connsiteX4" fmla="*/ 96312 w 168338"/>
                <a:gd name="connsiteY4" fmla="*/ 161626 h 167216"/>
                <a:gd name="connsiteX5" fmla="*/ 91617 w 168338"/>
                <a:gd name="connsiteY5" fmla="*/ 137509 h 167216"/>
                <a:gd name="connsiteX6" fmla="*/ 54339 w 168338"/>
                <a:gd name="connsiteY6" fmla="*/ 135161 h 167216"/>
                <a:gd name="connsiteX7" fmla="*/ 84076 w 168338"/>
                <a:gd name="connsiteY7" fmla="*/ 121289 h 167216"/>
                <a:gd name="connsiteX8" fmla="*/ 81231 w 168338"/>
                <a:gd name="connsiteY8" fmla="*/ 79885 h 167216"/>
                <a:gd name="connsiteX9" fmla="*/ 103000 w 168338"/>
                <a:gd name="connsiteY9" fmla="*/ 112468 h 167216"/>
                <a:gd name="connsiteX10" fmla="*/ 132737 w 168338"/>
                <a:gd name="connsiteY10" fmla="*/ 98595 h 167216"/>
                <a:gd name="connsiteX11" fmla="*/ 112035 w 168338"/>
                <a:gd name="connsiteY11" fmla="*/ 124704 h 167216"/>
                <a:gd name="connsiteX12" fmla="*/ 96384 w 168338"/>
                <a:gd name="connsiteY12" fmla="*/ 161626 h 16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38" h="167216">
                  <a:moveTo>
                    <a:pt x="153083" y="36489"/>
                  </a:moveTo>
                  <a:cubicBezTo>
                    <a:pt x="152016" y="34853"/>
                    <a:pt x="149099" y="35066"/>
                    <a:pt x="149099" y="35066"/>
                  </a:cubicBezTo>
                  <a:cubicBezTo>
                    <a:pt x="87420" y="-52082"/>
                    <a:pt x="-14668" y="42892"/>
                    <a:pt x="1766" y="106990"/>
                  </a:cubicBezTo>
                  <a:cubicBezTo>
                    <a:pt x="33424" y="230704"/>
                    <a:pt x="222801" y="141991"/>
                    <a:pt x="153012" y="36489"/>
                  </a:cubicBezTo>
                  <a:close/>
                  <a:moveTo>
                    <a:pt x="96312" y="161626"/>
                  </a:moveTo>
                  <a:cubicBezTo>
                    <a:pt x="88772" y="151382"/>
                    <a:pt x="95601" y="146402"/>
                    <a:pt x="91617" y="137509"/>
                  </a:cubicBezTo>
                  <a:cubicBezTo>
                    <a:pt x="79594" y="135659"/>
                    <a:pt x="61382" y="150671"/>
                    <a:pt x="54339" y="135161"/>
                  </a:cubicBezTo>
                  <a:cubicBezTo>
                    <a:pt x="59461" y="124206"/>
                    <a:pt x="72836" y="130039"/>
                    <a:pt x="84076" y="121289"/>
                  </a:cubicBezTo>
                  <a:cubicBezTo>
                    <a:pt x="82369" y="107203"/>
                    <a:pt x="75753" y="91339"/>
                    <a:pt x="81231" y="79885"/>
                  </a:cubicBezTo>
                  <a:cubicBezTo>
                    <a:pt x="93040" y="78178"/>
                    <a:pt x="95601" y="102010"/>
                    <a:pt x="103000" y="112468"/>
                  </a:cubicBezTo>
                  <a:cubicBezTo>
                    <a:pt x="115734" y="109053"/>
                    <a:pt x="120643" y="95323"/>
                    <a:pt x="132737" y="98595"/>
                  </a:cubicBezTo>
                  <a:cubicBezTo>
                    <a:pt x="137503" y="111543"/>
                    <a:pt x="121354" y="116879"/>
                    <a:pt x="112035" y="124704"/>
                  </a:cubicBezTo>
                  <a:cubicBezTo>
                    <a:pt x="107766" y="137367"/>
                    <a:pt x="112248" y="153231"/>
                    <a:pt x="96384" y="16162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3A005A0-01DA-7BA4-CBC3-36B7EDA909A7}"/>
                </a:ext>
              </a:extLst>
            </p:cNvPr>
            <p:cNvSpPr/>
            <p:nvPr/>
          </p:nvSpPr>
          <p:spPr>
            <a:xfrm>
              <a:off x="2873521" y="4709167"/>
              <a:ext cx="79207" cy="81828"/>
            </a:xfrm>
            <a:custGeom>
              <a:avLst/>
              <a:gdLst>
                <a:gd name="connsiteX0" fmla="*/ 78398 w 79207"/>
                <a:gd name="connsiteY0" fmla="*/ 18798 h 81828"/>
                <a:gd name="connsiteX1" fmla="*/ 48660 w 79207"/>
                <a:gd name="connsiteY1" fmla="*/ 32670 h 81828"/>
                <a:gd name="connsiteX2" fmla="*/ 26891 w 79207"/>
                <a:gd name="connsiteY2" fmla="*/ 87 h 81828"/>
                <a:gd name="connsiteX3" fmla="*/ 29737 w 79207"/>
                <a:gd name="connsiteY3" fmla="*/ 41492 h 81828"/>
                <a:gd name="connsiteX4" fmla="*/ 0 w 79207"/>
                <a:gd name="connsiteY4" fmla="*/ 55364 h 81828"/>
                <a:gd name="connsiteX5" fmla="*/ 37278 w 79207"/>
                <a:gd name="connsiteY5" fmla="*/ 57712 h 81828"/>
                <a:gd name="connsiteX6" fmla="*/ 41973 w 79207"/>
                <a:gd name="connsiteY6" fmla="*/ 81828 h 81828"/>
                <a:gd name="connsiteX7" fmla="*/ 57624 w 79207"/>
                <a:gd name="connsiteY7" fmla="*/ 44906 h 81828"/>
                <a:gd name="connsiteX8" fmla="*/ 78326 w 79207"/>
                <a:gd name="connsiteY8" fmla="*/ 18798 h 8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07" h="81828">
                  <a:moveTo>
                    <a:pt x="78398" y="18798"/>
                  </a:moveTo>
                  <a:cubicBezTo>
                    <a:pt x="66375" y="15525"/>
                    <a:pt x="61466" y="29255"/>
                    <a:pt x="48660" y="32670"/>
                  </a:cubicBezTo>
                  <a:cubicBezTo>
                    <a:pt x="41262" y="22141"/>
                    <a:pt x="38701" y="-1620"/>
                    <a:pt x="26891" y="87"/>
                  </a:cubicBezTo>
                  <a:cubicBezTo>
                    <a:pt x="21413" y="11541"/>
                    <a:pt x="28030" y="27405"/>
                    <a:pt x="29737" y="41492"/>
                  </a:cubicBezTo>
                  <a:cubicBezTo>
                    <a:pt x="18497" y="50242"/>
                    <a:pt x="5193" y="44337"/>
                    <a:pt x="0" y="55364"/>
                  </a:cubicBezTo>
                  <a:cubicBezTo>
                    <a:pt x="7043" y="70872"/>
                    <a:pt x="25255" y="55862"/>
                    <a:pt x="37278" y="57712"/>
                  </a:cubicBezTo>
                  <a:cubicBezTo>
                    <a:pt x="41262" y="66604"/>
                    <a:pt x="34432" y="71655"/>
                    <a:pt x="41973" y="81828"/>
                  </a:cubicBezTo>
                  <a:cubicBezTo>
                    <a:pt x="57909" y="73434"/>
                    <a:pt x="53356" y="57569"/>
                    <a:pt x="57624" y="44906"/>
                  </a:cubicBezTo>
                  <a:cubicBezTo>
                    <a:pt x="66944" y="37080"/>
                    <a:pt x="83164" y="31745"/>
                    <a:pt x="78326" y="1879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67C5D77-0211-FDE4-645E-7AC56FE5499E}"/>
                </a:ext>
              </a:extLst>
            </p:cNvPr>
            <p:cNvSpPr/>
            <p:nvPr/>
          </p:nvSpPr>
          <p:spPr>
            <a:xfrm>
              <a:off x="2581212" y="4306718"/>
              <a:ext cx="170800" cy="158840"/>
            </a:xfrm>
            <a:custGeom>
              <a:avLst/>
              <a:gdLst>
                <a:gd name="connsiteX0" fmla="*/ 170801 w 170800"/>
                <a:gd name="connsiteY0" fmla="*/ 79484 h 158840"/>
                <a:gd name="connsiteX1" fmla="*/ 168382 w 170800"/>
                <a:gd name="connsiteY1" fmla="*/ 75999 h 158840"/>
                <a:gd name="connsiteX2" fmla="*/ 6393 w 170800"/>
                <a:gd name="connsiteY2" fmla="*/ 50601 h 158840"/>
                <a:gd name="connsiteX3" fmla="*/ 170801 w 170800"/>
                <a:gd name="connsiteY3" fmla="*/ 79484 h 158840"/>
                <a:gd name="connsiteX4" fmla="*/ 52564 w 170800"/>
                <a:gd name="connsiteY4" fmla="*/ 149487 h 158840"/>
                <a:gd name="connsiteX5" fmla="*/ 62524 w 170800"/>
                <a:gd name="connsiteY5" fmla="*/ 127007 h 158840"/>
                <a:gd name="connsiteX6" fmla="*/ 33356 w 170800"/>
                <a:gd name="connsiteY6" fmla="*/ 103744 h 158840"/>
                <a:gd name="connsiteX7" fmla="*/ 65654 w 170800"/>
                <a:gd name="connsiteY7" fmla="*/ 109435 h 158840"/>
                <a:gd name="connsiteX8" fmla="*/ 86996 w 170800"/>
                <a:gd name="connsiteY8" fmla="*/ 73864 h 158840"/>
                <a:gd name="connsiteX9" fmla="*/ 86143 w 170800"/>
                <a:gd name="connsiteY9" fmla="*/ 113063 h 158840"/>
                <a:gd name="connsiteX10" fmla="*/ 118441 w 170800"/>
                <a:gd name="connsiteY10" fmla="*/ 118754 h 158840"/>
                <a:gd name="connsiteX11" fmla="*/ 86498 w 170800"/>
                <a:gd name="connsiteY11" fmla="*/ 128287 h 158840"/>
                <a:gd name="connsiteX12" fmla="*/ 52493 w 170800"/>
                <a:gd name="connsiteY12" fmla="*/ 149559 h 1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0800" h="158840">
                  <a:moveTo>
                    <a:pt x="170801" y="79484"/>
                  </a:moveTo>
                  <a:cubicBezTo>
                    <a:pt x="170801" y="77493"/>
                    <a:pt x="168382" y="76070"/>
                    <a:pt x="168382" y="75999"/>
                  </a:cubicBezTo>
                  <a:cubicBezTo>
                    <a:pt x="167741" y="-30784"/>
                    <a:pt x="29657" y="-11363"/>
                    <a:pt x="6393" y="50601"/>
                  </a:cubicBezTo>
                  <a:cubicBezTo>
                    <a:pt x="-38497" y="170118"/>
                    <a:pt x="167599" y="205902"/>
                    <a:pt x="170801" y="79484"/>
                  </a:cubicBezTo>
                  <a:close/>
                  <a:moveTo>
                    <a:pt x="52564" y="149487"/>
                  </a:moveTo>
                  <a:cubicBezTo>
                    <a:pt x="52208" y="136824"/>
                    <a:pt x="60674" y="136611"/>
                    <a:pt x="62524" y="127007"/>
                  </a:cubicBezTo>
                  <a:cubicBezTo>
                    <a:pt x="53702" y="118612"/>
                    <a:pt x="30226" y="120462"/>
                    <a:pt x="33356" y="103744"/>
                  </a:cubicBezTo>
                  <a:cubicBezTo>
                    <a:pt x="43814" y="97696"/>
                    <a:pt x="51426" y="110146"/>
                    <a:pt x="65654" y="109435"/>
                  </a:cubicBezTo>
                  <a:cubicBezTo>
                    <a:pt x="72270" y="96914"/>
                    <a:pt x="75969" y="80125"/>
                    <a:pt x="86996" y="73864"/>
                  </a:cubicBezTo>
                  <a:cubicBezTo>
                    <a:pt x="97667" y="79271"/>
                    <a:pt x="86143" y="100187"/>
                    <a:pt x="86143" y="113063"/>
                  </a:cubicBezTo>
                  <a:cubicBezTo>
                    <a:pt x="98592" y="117545"/>
                    <a:pt x="110402" y="109150"/>
                    <a:pt x="118441" y="118754"/>
                  </a:cubicBezTo>
                  <a:cubicBezTo>
                    <a:pt x="114955" y="132129"/>
                    <a:pt x="98663" y="127220"/>
                    <a:pt x="86498" y="128287"/>
                  </a:cubicBezTo>
                  <a:cubicBezTo>
                    <a:pt x="75756" y="136255"/>
                    <a:pt x="70349" y="151764"/>
                    <a:pt x="52493" y="1495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64F0F76-9A4B-4007-700D-83CA7C9D9B3B}"/>
                </a:ext>
              </a:extLst>
            </p:cNvPr>
            <p:cNvSpPr/>
            <p:nvPr/>
          </p:nvSpPr>
          <p:spPr>
            <a:xfrm>
              <a:off x="2614354" y="4380511"/>
              <a:ext cx="85441" cy="75835"/>
            </a:xfrm>
            <a:custGeom>
              <a:avLst/>
              <a:gdLst>
                <a:gd name="connsiteX0" fmla="*/ 85370 w 85441"/>
                <a:gd name="connsiteY0" fmla="*/ 44890 h 75835"/>
                <a:gd name="connsiteX1" fmla="*/ 53072 w 85441"/>
                <a:gd name="connsiteY1" fmla="*/ 39199 h 75835"/>
                <a:gd name="connsiteX2" fmla="*/ 53926 w 85441"/>
                <a:gd name="connsiteY2" fmla="*/ 0 h 75835"/>
                <a:gd name="connsiteX3" fmla="*/ 32583 w 85441"/>
                <a:gd name="connsiteY3" fmla="*/ 35571 h 75835"/>
                <a:gd name="connsiteX4" fmla="*/ 285 w 85441"/>
                <a:gd name="connsiteY4" fmla="*/ 29879 h 75835"/>
                <a:gd name="connsiteX5" fmla="*/ 29453 w 85441"/>
                <a:gd name="connsiteY5" fmla="*/ 53142 h 75835"/>
                <a:gd name="connsiteX6" fmla="*/ 19493 w 85441"/>
                <a:gd name="connsiteY6" fmla="*/ 75623 h 75835"/>
                <a:gd name="connsiteX7" fmla="*/ 53499 w 85441"/>
                <a:gd name="connsiteY7" fmla="*/ 54352 h 75835"/>
                <a:gd name="connsiteX8" fmla="*/ 85441 w 85441"/>
                <a:gd name="connsiteY8" fmla="*/ 44819 h 7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441" h="75835">
                  <a:moveTo>
                    <a:pt x="85370" y="44890"/>
                  </a:moveTo>
                  <a:cubicBezTo>
                    <a:pt x="77402" y="35286"/>
                    <a:pt x="65522" y="43752"/>
                    <a:pt x="53072" y="39199"/>
                  </a:cubicBezTo>
                  <a:cubicBezTo>
                    <a:pt x="53072" y="26393"/>
                    <a:pt x="64597" y="5407"/>
                    <a:pt x="53926" y="0"/>
                  </a:cubicBezTo>
                  <a:cubicBezTo>
                    <a:pt x="42899" y="6260"/>
                    <a:pt x="39199" y="23050"/>
                    <a:pt x="32583" y="35571"/>
                  </a:cubicBezTo>
                  <a:cubicBezTo>
                    <a:pt x="18355" y="36282"/>
                    <a:pt x="10743" y="23832"/>
                    <a:pt x="285" y="29879"/>
                  </a:cubicBezTo>
                  <a:cubicBezTo>
                    <a:pt x="-2845" y="46669"/>
                    <a:pt x="20632" y="44748"/>
                    <a:pt x="29453" y="53142"/>
                  </a:cubicBezTo>
                  <a:cubicBezTo>
                    <a:pt x="27603" y="62746"/>
                    <a:pt x="19138" y="62889"/>
                    <a:pt x="19493" y="75623"/>
                  </a:cubicBezTo>
                  <a:cubicBezTo>
                    <a:pt x="37350" y="77828"/>
                    <a:pt x="42756" y="62320"/>
                    <a:pt x="53499" y="54352"/>
                  </a:cubicBezTo>
                  <a:cubicBezTo>
                    <a:pt x="65664" y="53285"/>
                    <a:pt x="81955" y="58193"/>
                    <a:pt x="85441" y="448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9FFC211-6517-3583-4CF7-37B403D20DF8}"/>
                </a:ext>
              </a:extLst>
            </p:cNvPr>
            <p:cNvSpPr/>
            <p:nvPr/>
          </p:nvSpPr>
          <p:spPr>
            <a:xfrm>
              <a:off x="2737509" y="4289360"/>
              <a:ext cx="170800" cy="158840"/>
            </a:xfrm>
            <a:custGeom>
              <a:avLst/>
              <a:gdLst>
                <a:gd name="connsiteX0" fmla="*/ 170801 w 170800"/>
                <a:gd name="connsiteY0" fmla="*/ 79484 h 158840"/>
                <a:gd name="connsiteX1" fmla="*/ 168382 w 170800"/>
                <a:gd name="connsiteY1" fmla="*/ 75999 h 158840"/>
                <a:gd name="connsiteX2" fmla="*/ 6393 w 170800"/>
                <a:gd name="connsiteY2" fmla="*/ 50601 h 158840"/>
                <a:gd name="connsiteX3" fmla="*/ 170801 w 170800"/>
                <a:gd name="connsiteY3" fmla="*/ 79484 h 158840"/>
                <a:gd name="connsiteX4" fmla="*/ 52564 w 170800"/>
                <a:gd name="connsiteY4" fmla="*/ 149559 h 158840"/>
                <a:gd name="connsiteX5" fmla="*/ 62595 w 170800"/>
                <a:gd name="connsiteY5" fmla="*/ 127078 h 158840"/>
                <a:gd name="connsiteX6" fmla="*/ 33427 w 170800"/>
                <a:gd name="connsiteY6" fmla="*/ 103815 h 158840"/>
                <a:gd name="connsiteX7" fmla="*/ 65725 w 170800"/>
                <a:gd name="connsiteY7" fmla="*/ 109506 h 158840"/>
                <a:gd name="connsiteX8" fmla="*/ 87067 w 170800"/>
                <a:gd name="connsiteY8" fmla="*/ 73936 h 158840"/>
                <a:gd name="connsiteX9" fmla="*/ 86214 w 170800"/>
                <a:gd name="connsiteY9" fmla="*/ 113134 h 158840"/>
                <a:gd name="connsiteX10" fmla="*/ 118512 w 170800"/>
                <a:gd name="connsiteY10" fmla="*/ 118826 h 158840"/>
                <a:gd name="connsiteX11" fmla="*/ 86569 w 170800"/>
                <a:gd name="connsiteY11" fmla="*/ 128358 h 158840"/>
                <a:gd name="connsiteX12" fmla="*/ 52564 w 170800"/>
                <a:gd name="connsiteY12" fmla="*/ 149629 h 1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0800" h="158840">
                  <a:moveTo>
                    <a:pt x="170801" y="79484"/>
                  </a:moveTo>
                  <a:cubicBezTo>
                    <a:pt x="170801" y="77493"/>
                    <a:pt x="168382" y="76070"/>
                    <a:pt x="168382" y="75999"/>
                  </a:cubicBezTo>
                  <a:cubicBezTo>
                    <a:pt x="167741" y="-30784"/>
                    <a:pt x="29657" y="-11363"/>
                    <a:pt x="6393" y="50601"/>
                  </a:cubicBezTo>
                  <a:cubicBezTo>
                    <a:pt x="-38497" y="170118"/>
                    <a:pt x="167599" y="205902"/>
                    <a:pt x="170801" y="79484"/>
                  </a:cubicBezTo>
                  <a:close/>
                  <a:moveTo>
                    <a:pt x="52564" y="149559"/>
                  </a:moveTo>
                  <a:cubicBezTo>
                    <a:pt x="52279" y="136824"/>
                    <a:pt x="60745" y="136682"/>
                    <a:pt x="62595" y="127078"/>
                  </a:cubicBezTo>
                  <a:cubicBezTo>
                    <a:pt x="53773" y="118683"/>
                    <a:pt x="30297" y="120533"/>
                    <a:pt x="33427" y="103815"/>
                  </a:cubicBezTo>
                  <a:cubicBezTo>
                    <a:pt x="43885" y="97768"/>
                    <a:pt x="51497" y="110217"/>
                    <a:pt x="65725" y="109506"/>
                  </a:cubicBezTo>
                  <a:cubicBezTo>
                    <a:pt x="72341" y="96985"/>
                    <a:pt x="76041" y="80196"/>
                    <a:pt x="87067" y="73936"/>
                  </a:cubicBezTo>
                  <a:cubicBezTo>
                    <a:pt x="97739" y="79271"/>
                    <a:pt x="86214" y="100258"/>
                    <a:pt x="86214" y="113134"/>
                  </a:cubicBezTo>
                  <a:cubicBezTo>
                    <a:pt x="98663" y="117687"/>
                    <a:pt x="110473" y="109221"/>
                    <a:pt x="118512" y="118826"/>
                  </a:cubicBezTo>
                  <a:cubicBezTo>
                    <a:pt x="115026" y="132200"/>
                    <a:pt x="98735" y="127291"/>
                    <a:pt x="86569" y="128358"/>
                  </a:cubicBezTo>
                  <a:cubicBezTo>
                    <a:pt x="75827" y="136326"/>
                    <a:pt x="70420" y="151835"/>
                    <a:pt x="52564" y="1496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6476A46-6FB5-AE47-0F26-6C7BDF78E3F7}"/>
                </a:ext>
              </a:extLst>
            </p:cNvPr>
            <p:cNvSpPr/>
            <p:nvPr/>
          </p:nvSpPr>
          <p:spPr>
            <a:xfrm>
              <a:off x="2770651" y="4363224"/>
              <a:ext cx="85370" cy="75835"/>
            </a:xfrm>
            <a:custGeom>
              <a:avLst/>
              <a:gdLst>
                <a:gd name="connsiteX0" fmla="*/ 85370 w 85370"/>
                <a:gd name="connsiteY0" fmla="*/ 44890 h 75835"/>
                <a:gd name="connsiteX1" fmla="*/ 53072 w 85370"/>
                <a:gd name="connsiteY1" fmla="*/ 39199 h 75835"/>
                <a:gd name="connsiteX2" fmla="*/ 53926 w 85370"/>
                <a:gd name="connsiteY2" fmla="*/ 0 h 75835"/>
                <a:gd name="connsiteX3" fmla="*/ 32583 w 85370"/>
                <a:gd name="connsiteY3" fmla="*/ 35571 h 75835"/>
                <a:gd name="connsiteX4" fmla="*/ 285 w 85370"/>
                <a:gd name="connsiteY4" fmla="*/ 29879 h 75835"/>
                <a:gd name="connsiteX5" fmla="*/ 29453 w 85370"/>
                <a:gd name="connsiteY5" fmla="*/ 53142 h 75835"/>
                <a:gd name="connsiteX6" fmla="*/ 19422 w 85370"/>
                <a:gd name="connsiteY6" fmla="*/ 75623 h 75835"/>
                <a:gd name="connsiteX7" fmla="*/ 53428 w 85370"/>
                <a:gd name="connsiteY7" fmla="*/ 54352 h 75835"/>
                <a:gd name="connsiteX8" fmla="*/ 85370 w 85370"/>
                <a:gd name="connsiteY8" fmla="*/ 44819 h 7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370" h="75835">
                  <a:moveTo>
                    <a:pt x="85370" y="44890"/>
                  </a:moveTo>
                  <a:cubicBezTo>
                    <a:pt x="77402" y="35286"/>
                    <a:pt x="65522" y="43752"/>
                    <a:pt x="53072" y="39199"/>
                  </a:cubicBezTo>
                  <a:cubicBezTo>
                    <a:pt x="53072" y="26393"/>
                    <a:pt x="64597" y="5407"/>
                    <a:pt x="53926" y="0"/>
                  </a:cubicBezTo>
                  <a:cubicBezTo>
                    <a:pt x="42899" y="6260"/>
                    <a:pt x="39199" y="23050"/>
                    <a:pt x="32583" y="35571"/>
                  </a:cubicBezTo>
                  <a:cubicBezTo>
                    <a:pt x="18355" y="36282"/>
                    <a:pt x="10743" y="23832"/>
                    <a:pt x="285" y="29879"/>
                  </a:cubicBezTo>
                  <a:cubicBezTo>
                    <a:pt x="-2845" y="46669"/>
                    <a:pt x="20632" y="44748"/>
                    <a:pt x="29453" y="53142"/>
                  </a:cubicBezTo>
                  <a:cubicBezTo>
                    <a:pt x="27603" y="62746"/>
                    <a:pt x="19138" y="62888"/>
                    <a:pt x="19422" y="75623"/>
                  </a:cubicBezTo>
                  <a:cubicBezTo>
                    <a:pt x="37279" y="77828"/>
                    <a:pt x="42685" y="62320"/>
                    <a:pt x="53428" y="54352"/>
                  </a:cubicBezTo>
                  <a:cubicBezTo>
                    <a:pt x="65522" y="53285"/>
                    <a:pt x="81884" y="58193"/>
                    <a:pt x="85370" y="448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4DCE9FB-B53C-B390-6DE8-BE2CB72D79DC}"/>
                </a:ext>
              </a:extLst>
            </p:cNvPr>
            <p:cNvSpPr/>
            <p:nvPr/>
          </p:nvSpPr>
          <p:spPr>
            <a:xfrm>
              <a:off x="2752449" y="4447791"/>
              <a:ext cx="170800" cy="158840"/>
            </a:xfrm>
            <a:custGeom>
              <a:avLst/>
              <a:gdLst>
                <a:gd name="connsiteX0" fmla="*/ 170801 w 170800"/>
                <a:gd name="connsiteY0" fmla="*/ 79485 h 158840"/>
                <a:gd name="connsiteX1" fmla="*/ 168382 w 170800"/>
                <a:gd name="connsiteY1" fmla="*/ 75999 h 158840"/>
                <a:gd name="connsiteX2" fmla="*/ 6393 w 170800"/>
                <a:gd name="connsiteY2" fmla="*/ 50601 h 158840"/>
                <a:gd name="connsiteX3" fmla="*/ 170801 w 170800"/>
                <a:gd name="connsiteY3" fmla="*/ 79485 h 158840"/>
                <a:gd name="connsiteX4" fmla="*/ 52564 w 170800"/>
                <a:gd name="connsiteY4" fmla="*/ 149487 h 158840"/>
                <a:gd name="connsiteX5" fmla="*/ 62595 w 170800"/>
                <a:gd name="connsiteY5" fmla="*/ 127007 h 158840"/>
                <a:gd name="connsiteX6" fmla="*/ 33356 w 170800"/>
                <a:gd name="connsiteY6" fmla="*/ 103743 h 158840"/>
                <a:gd name="connsiteX7" fmla="*/ 65654 w 170800"/>
                <a:gd name="connsiteY7" fmla="*/ 109435 h 158840"/>
                <a:gd name="connsiteX8" fmla="*/ 87067 w 170800"/>
                <a:gd name="connsiteY8" fmla="*/ 73865 h 158840"/>
                <a:gd name="connsiteX9" fmla="*/ 86214 w 170800"/>
                <a:gd name="connsiteY9" fmla="*/ 113063 h 158840"/>
                <a:gd name="connsiteX10" fmla="*/ 118512 w 170800"/>
                <a:gd name="connsiteY10" fmla="*/ 118755 h 158840"/>
                <a:gd name="connsiteX11" fmla="*/ 86569 w 170800"/>
                <a:gd name="connsiteY11" fmla="*/ 128287 h 158840"/>
                <a:gd name="connsiteX12" fmla="*/ 52564 w 170800"/>
                <a:gd name="connsiteY12" fmla="*/ 149558 h 1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0800" h="158840">
                  <a:moveTo>
                    <a:pt x="170801" y="79485"/>
                  </a:moveTo>
                  <a:cubicBezTo>
                    <a:pt x="170801" y="77492"/>
                    <a:pt x="168382" y="76070"/>
                    <a:pt x="168382" y="75999"/>
                  </a:cubicBezTo>
                  <a:cubicBezTo>
                    <a:pt x="167741" y="-30784"/>
                    <a:pt x="29657" y="-11363"/>
                    <a:pt x="6393" y="50601"/>
                  </a:cubicBezTo>
                  <a:cubicBezTo>
                    <a:pt x="-38497" y="170118"/>
                    <a:pt x="167599" y="205902"/>
                    <a:pt x="170801" y="79485"/>
                  </a:cubicBezTo>
                  <a:close/>
                  <a:moveTo>
                    <a:pt x="52564" y="149487"/>
                  </a:moveTo>
                  <a:cubicBezTo>
                    <a:pt x="52208" y="136753"/>
                    <a:pt x="60674" y="136611"/>
                    <a:pt x="62595" y="127007"/>
                  </a:cubicBezTo>
                  <a:cubicBezTo>
                    <a:pt x="53773" y="118612"/>
                    <a:pt x="30297" y="120462"/>
                    <a:pt x="33356" y="103743"/>
                  </a:cubicBezTo>
                  <a:cubicBezTo>
                    <a:pt x="43814" y="97697"/>
                    <a:pt x="51426" y="110146"/>
                    <a:pt x="65654" y="109435"/>
                  </a:cubicBezTo>
                  <a:cubicBezTo>
                    <a:pt x="72270" y="96914"/>
                    <a:pt x="75969" y="80125"/>
                    <a:pt x="87067" y="73865"/>
                  </a:cubicBezTo>
                  <a:cubicBezTo>
                    <a:pt x="97739" y="79271"/>
                    <a:pt x="86214" y="100186"/>
                    <a:pt x="86214" y="113063"/>
                  </a:cubicBezTo>
                  <a:cubicBezTo>
                    <a:pt x="98663" y="117616"/>
                    <a:pt x="110473" y="109150"/>
                    <a:pt x="118512" y="118755"/>
                  </a:cubicBezTo>
                  <a:cubicBezTo>
                    <a:pt x="115026" y="132129"/>
                    <a:pt x="98663" y="127220"/>
                    <a:pt x="86569" y="128287"/>
                  </a:cubicBezTo>
                  <a:cubicBezTo>
                    <a:pt x="75827" y="136255"/>
                    <a:pt x="70420" y="151764"/>
                    <a:pt x="52564" y="14955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DD4FAE4-861A-1318-97F6-81798C30831C}"/>
                </a:ext>
              </a:extLst>
            </p:cNvPr>
            <p:cNvSpPr/>
            <p:nvPr/>
          </p:nvSpPr>
          <p:spPr>
            <a:xfrm>
              <a:off x="2785519" y="4521656"/>
              <a:ext cx="85441" cy="75835"/>
            </a:xfrm>
            <a:custGeom>
              <a:avLst/>
              <a:gdLst>
                <a:gd name="connsiteX0" fmla="*/ 85441 w 85441"/>
                <a:gd name="connsiteY0" fmla="*/ 44890 h 75835"/>
                <a:gd name="connsiteX1" fmla="*/ 53143 w 85441"/>
                <a:gd name="connsiteY1" fmla="*/ 39198 h 75835"/>
                <a:gd name="connsiteX2" fmla="*/ 53997 w 85441"/>
                <a:gd name="connsiteY2" fmla="*/ 0 h 75835"/>
                <a:gd name="connsiteX3" fmla="*/ 32583 w 85441"/>
                <a:gd name="connsiteY3" fmla="*/ 35571 h 75835"/>
                <a:gd name="connsiteX4" fmla="*/ 285 w 85441"/>
                <a:gd name="connsiteY4" fmla="*/ 29879 h 75835"/>
                <a:gd name="connsiteX5" fmla="*/ 29524 w 85441"/>
                <a:gd name="connsiteY5" fmla="*/ 53142 h 75835"/>
                <a:gd name="connsiteX6" fmla="*/ 19493 w 85441"/>
                <a:gd name="connsiteY6" fmla="*/ 75623 h 75835"/>
                <a:gd name="connsiteX7" fmla="*/ 53499 w 85441"/>
                <a:gd name="connsiteY7" fmla="*/ 54351 h 75835"/>
                <a:gd name="connsiteX8" fmla="*/ 85441 w 85441"/>
                <a:gd name="connsiteY8" fmla="*/ 44819 h 7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441" h="75835">
                  <a:moveTo>
                    <a:pt x="85441" y="44890"/>
                  </a:moveTo>
                  <a:cubicBezTo>
                    <a:pt x="77402" y="35286"/>
                    <a:pt x="65593" y="43752"/>
                    <a:pt x="53143" y="39198"/>
                  </a:cubicBezTo>
                  <a:cubicBezTo>
                    <a:pt x="53143" y="26393"/>
                    <a:pt x="64668" y="5406"/>
                    <a:pt x="53997" y="0"/>
                  </a:cubicBezTo>
                  <a:cubicBezTo>
                    <a:pt x="42970" y="6260"/>
                    <a:pt x="39270" y="23050"/>
                    <a:pt x="32583" y="35571"/>
                  </a:cubicBezTo>
                  <a:cubicBezTo>
                    <a:pt x="18355" y="36282"/>
                    <a:pt x="10743" y="23832"/>
                    <a:pt x="285" y="29879"/>
                  </a:cubicBezTo>
                  <a:cubicBezTo>
                    <a:pt x="-2845" y="46669"/>
                    <a:pt x="20632" y="44748"/>
                    <a:pt x="29524" y="53142"/>
                  </a:cubicBezTo>
                  <a:cubicBezTo>
                    <a:pt x="27675" y="62746"/>
                    <a:pt x="19209" y="62888"/>
                    <a:pt x="19493" y="75623"/>
                  </a:cubicBezTo>
                  <a:cubicBezTo>
                    <a:pt x="37350" y="77828"/>
                    <a:pt x="42756" y="62319"/>
                    <a:pt x="53499" y="54351"/>
                  </a:cubicBezTo>
                  <a:cubicBezTo>
                    <a:pt x="65593" y="53285"/>
                    <a:pt x="81955" y="58193"/>
                    <a:pt x="85441" y="448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62BA9E-1500-830E-1632-A037AB8C3875}"/>
                </a:ext>
              </a:extLst>
            </p:cNvPr>
            <p:cNvSpPr/>
            <p:nvPr/>
          </p:nvSpPr>
          <p:spPr>
            <a:xfrm>
              <a:off x="2686285" y="4634323"/>
              <a:ext cx="170731" cy="158863"/>
            </a:xfrm>
            <a:custGeom>
              <a:avLst/>
              <a:gdLst>
                <a:gd name="connsiteX0" fmla="*/ 170731 w 170731"/>
                <a:gd name="connsiteY0" fmla="*/ 79484 h 158863"/>
                <a:gd name="connsiteX1" fmla="*/ 168312 w 170731"/>
                <a:gd name="connsiteY1" fmla="*/ 75999 h 158863"/>
                <a:gd name="connsiteX2" fmla="*/ 6395 w 170731"/>
                <a:gd name="connsiteY2" fmla="*/ 50601 h 158863"/>
                <a:gd name="connsiteX3" fmla="*/ 170731 w 170731"/>
                <a:gd name="connsiteY3" fmla="*/ 79484 h 158863"/>
                <a:gd name="connsiteX4" fmla="*/ 52495 w 170731"/>
                <a:gd name="connsiteY4" fmla="*/ 149559 h 158863"/>
                <a:gd name="connsiteX5" fmla="*/ 62526 w 170731"/>
                <a:gd name="connsiteY5" fmla="*/ 127078 h 158863"/>
                <a:gd name="connsiteX6" fmla="*/ 33358 w 170731"/>
                <a:gd name="connsiteY6" fmla="*/ 103815 h 158863"/>
                <a:gd name="connsiteX7" fmla="*/ 65656 w 170731"/>
                <a:gd name="connsiteY7" fmla="*/ 109506 h 158863"/>
                <a:gd name="connsiteX8" fmla="*/ 86998 w 170731"/>
                <a:gd name="connsiteY8" fmla="*/ 73936 h 158863"/>
                <a:gd name="connsiteX9" fmla="*/ 86145 w 170731"/>
                <a:gd name="connsiteY9" fmla="*/ 113134 h 158863"/>
                <a:gd name="connsiteX10" fmla="*/ 118443 w 170731"/>
                <a:gd name="connsiteY10" fmla="*/ 118826 h 158863"/>
                <a:gd name="connsiteX11" fmla="*/ 86500 w 170731"/>
                <a:gd name="connsiteY11" fmla="*/ 128358 h 158863"/>
                <a:gd name="connsiteX12" fmla="*/ 52495 w 170731"/>
                <a:gd name="connsiteY12" fmla="*/ 149630 h 15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0731" h="158863">
                  <a:moveTo>
                    <a:pt x="170731" y="79484"/>
                  </a:moveTo>
                  <a:cubicBezTo>
                    <a:pt x="170731" y="77493"/>
                    <a:pt x="168312" y="76070"/>
                    <a:pt x="168312" y="75999"/>
                  </a:cubicBezTo>
                  <a:cubicBezTo>
                    <a:pt x="167672" y="-30784"/>
                    <a:pt x="29587" y="-11363"/>
                    <a:pt x="6395" y="50601"/>
                  </a:cubicBezTo>
                  <a:cubicBezTo>
                    <a:pt x="-38495" y="170189"/>
                    <a:pt x="167530" y="205902"/>
                    <a:pt x="170731" y="79484"/>
                  </a:cubicBezTo>
                  <a:close/>
                  <a:moveTo>
                    <a:pt x="52495" y="149559"/>
                  </a:moveTo>
                  <a:cubicBezTo>
                    <a:pt x="52210" y="136895"/>
                    <a:pt x="60676" y="136682"/>
                    <a:pt x="62526" y="127078"/>
                  </a:cubicBezTo>
                  <a:cubicBezTo>
                    <a:pt x="53704" y="118683"/>
                    <a:pt x="30228" y="120533"/>
                    <a:pt x="33358" y="103815"/>
                  </a:cubicBezTo>
                  <a:cubicBezTo>
                    <a:pt x="43816" y="97768"/>
                    <a:pt x="51428" y="110217"/>
                    <a:pt x="65656" y="109506"/>
                  </a:cubicBezTo>
                  <a:cubicBezTo>
                    <a:pt x="72343" y="96985"/>
                    <a:pt x="75971" y="80196"/>
                    <a:pt x="86998" y="73936"/>
                  </a:cubicBezTo>
                  <a:cubicBezTo>
                    <a:pt x="97669" y="79342"/>
                    <a:pt x="86145" y="100329"/>
                    <a:pt x="86145" y="113134"/>
                  </a:cubicBezTo>
                  <a:cubicBezTo>
                    <a:pt x="98594" y="117616"/>
                    <a:pt x="110404" y="109222"/>
                    <a:pt x="118443" y="118826"/>
                  </a:cubicBezTo>
                  <a:cubicBezTo>
                    <a:pt x="114957" y="132200"/>
                    <a:pt x="98665" y="127291"/>
                    <a:pt x="86500" y="128358"/>
                  </a:cubicBezTo>
                  <a:cubicBezTo>
                    <a:pt x="75758" y="136255"/>
                    <a:pt x="70351" y="151835"/>
                    <a:pt x="52495" y="14963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59F3D6C-D19C-9571-6E09-CB75EB069728}"/>
                </a:ext>
              </a:extLst>
            </p:cNvPr>
            <p:cNvSpPr/>
            <p:nvPr/>
          </p:nvSpPr>
          <p:spPr>
            <a:xfrm>
              <a:off x="2719358" y="4708187"/>
              <a:ext cx="85369" cy="75834"/>
            </a:xfrm>
            <a:custGeom>
              <a:avLst/>
              <a:gdLst>
                <a:gd name="connsiteX0" fmla="*/ 85370 w 85369"/>
                <a:gd name="connsiteY0" fmla="*/ 44890 h 75834"/>
                <a:gd name="connsiteX1" fmla="*/ 53072 w 85369"/>
                <a:gd name="connsiteY1" fmla="*/ 39199 h 75834"/>
                <a:gd name="connsiteX2" fmla="*/ 53926 w 85369"/>
                <a:gd name="connsiteY2" fmla="*/ 0 h 75834"/>
                <a:gd name="connsiteX3" fmla="*/ 32583 w 85369"/>
                <a:gd name="connsiteY3" fmla="*/ 35571 h 75834"/>
                <a:gd name="connsiteX4" fmla="*/ 285 w 85369"/>
                <a:gd name="connsiteY4" fmla="*/ 29879 h 75834"/>
                <a:gd name="connsiteX5" fmla="*/ 29453 w 85369"/>
                <a:gd name="connsiteY5" fmla="*/ 53143 h 75834"/>
                <a:gd name="connsiteX6" fmla="*/ 19422 w 85369"/>
                <a:gd name="connsiteY6" fmla="*/ 75623 h 75834"/>
                <a:gd name="connsiteX7" fmla="*/ 53428 w 85369"/>
                <a:gd name="connsiteY7" fmla="*/ 54352 h 75834"/>
                <a:gd name="connsiteX8" fmla="*/ 85370 w 85369"/>
                <a:gd name="connsiteY8" fmla="*/ 44819 h 7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369" h="75834">
                  <a:moveTo>
                    <a:pt x="85370" y="44890"/>
                  </a:moveTo>
                  <a:cubicBezTo>
                    <a:pt x="77402" y="35286"/>
                    <a:pt x="65522" y="43752"/>
                    <a:pt x="53072" y="39199"/>
                  </a:cubicBezTo>
                  <a:cubicBezTo>
                    <a:pt x="53072" y="26393"/>
                    <a:pt x="64597" y="5407"/>
                    <a:pt x="53926" y="0"/>
                  </a:cubicBezTo>
                  <a:cubicBezTo>
                    <a:pt x="42899" y="6260"/>
                    <a:pt x="39199" y="23050"/>
                    <a:pt x="32583" y="35571"/>
                  </a:cubicBezTo>
                  <a:cubicBezTo>
                    <a:pt x="18355" y="36282"/>
                    <a:pt x="10814" y="23832"/>
                    <a:pt x="285" y="29879"/>
                  </a:cubicBezTo>
                  <a:cubicBezTo>
                    <a:pt x="-2845" y="46597"/>
                    <a:pt x="20632" y="44748"/>
                    <a:pt x="29453" y="53143"/>
                  </a:cubicBezTo>
                  <a:cubicBezTo>
                    <a:pt x="27603" y="62746"/>
                    <a:pt x="19138" y="62889"/>
                    <a:pt x="19422" y="75623"/>
                  </a:cubicBezTo>
                  <a:cubicBezTo>
                    <a:pt x="37279" y="77828"/>
                    <a:pt x="42685" y="62248"/>
                    <a:pt x="53428" y="54352"/>
                  </a:cubicBezTo>
                  <a:cubicBezTo>
                    <a:pt x="65522" y="53285"/>
                    <a:pt x="81884" y="58193"/>
                    <a:pt x="85370" y="448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67AE92C-60F8-AA6B-D6A3-152C1AEA83B5}"/>
                </a:ext>
              </a:extLst>
            </p:cNvPr>
            <p:cNvSpPr/>
            <p:nvPr/>
          </p:nvSpPr>
          <p:spPr>
            <a:xfrm>
              <a:off x="2983035" y="4687060"/>
              <a:ext cx="170795" cy="158550"/>
            </a:xfrm>
            <a:custGeom>
              <a:avLst/>
              <a:gdLst>
                <a:gd name="connsiteX0" fmla="*/ 170782 w 170795"/>
                <a:gd name="connsiteY0" fmla="*/ 85652 h 158550"/>
                <a:gd name="connsiteX1" fmla="*/ 168648 w 170795"/>
                <a:gd name="connsiteY1" fmla="*/ 82024 h 158550"/>
                <a:gd name="connsiteX2" fmla="*/ 9220 w 170795"/>
                <a:gd name="connsiteY2" fmla="*/ 43750 h 158550"/>
                <a:gd name="connsiteX3" fmla="*/ 170782 w 170795"/>
                <a:gd name="connsiteY3" fmla="*/ 85652 h 158550"/>
                <a:gd name="connsiteX4" fmla="*/ 47352 w 170795"/>
                <a:gd name="connsiteY4" fmla="*/ 146051 h 158550"/>
                <a:gd name="connsiteX5" fmla="*/ 59090 w 170795"/>
                <a:gd name="connsiteY5" fmla="*/ 124424 h 158550"/>
                <a:gd name="connsiteX6" fmla="*/ 31843 w 170795"/>
                <a:gd name="connsiteY6" fmla="*/ 98884 h 158550"/>
                <a:gd name="connsiteX7" fmla="*/ 63572 w 170795"/>
                <a:gd name="connsiteY7" fmla="*/ 107137 h 158550"/>
                <a:gd name="connsiteX8" fmla="*/ 87689 w 170795"/>
                <a:gd name="connsiteY8" fmla="*/ 73345 h 158550"/>
                <a:gd name="connsiteX9" fmla="*/ 83776 w 170795"/>
                <a:gd name="connsiteY9" fmla="*/ 112330 h 158550"/>
                <a:gd name="connsiteX10" fmla="*/ 115505 w 170795"/>
                <a:gd name="connsiteY10" fmla="*/ 120582 h 158550"/>
                <a:gd name="connsiteX11" fmla="*/ 82923 w 170795"/>
                <a:gd name="connsiteY11" fmla="*/ 127554 h 158550"/>
                <a:gd name="connsiteX12" fmla="*/ 47352 w 170795"/>
                <a:gd name="connsiteY12" fmla="*/ 146051 h 15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0795" h="158550">
                  <a:moveTo>
                    <a:pt x="170782" y="85652"/>
                  </a:moveTo>
                  <a:cubicBezTo>
                    <a:pt x="170995" y="83660"/>
                    <a:pt x="168648" y="82024"/>
                    <a:pt x="168648" y="82024"/>
                  </a:cubicBezTo>
                  <a:cubicBezTo>
                    <a:pt x="176544" y="-24403"/>
                    <a:pt x="37392" y="-16151"/>
                    <a:pt x="9220" y="43750"/>
                  </a:cubicBezTo>
                  <a:cubicBezTo>
                    <a:pt x="-45060" y="159354"/>
                    <a:pt x="157478" y="211430"/>
                    <a:pt x="170782" y="85652"/>
                  </a:cubicBezTo>
                  <a:close/>
                  <a:moveTo>
                    <a:pt x="47352" y="146051"/>
                  </a:moveTo>
                  <a:cubicBezTo>
                    <a:pt x="48063" y="133388"/>
                    <a:pt x="56529" y="133886"/>
                    <a:pt x="59090" y="124424"/>
                  </a:cubicBezTo>
                  <a:cubicBezTo>
                    <a:pt x="50980" y="115389"/>
                    <a:pt x="27433" y="115318"/>
                    <a:pt x="31843" y="98884"/>
                  </a:cubicBezTo>
                  <a:cubicBezTo>
                    <a:pt x="42799" y="93691"/>
                    <a:pt x="49344" y="106710"/>
                    <a:pt x="63572" y="107137"/>
                  </a:cubicBezTo>
                  <a:cubicBezTo>
                    <a:pt x="71184" y="95185"/>
                    <a:pt x="76235" y="78751"/>
                    <a:pt x="87689" y="73345"/>
                  </a:cubicBezTo>
                  <a:cubicBezTo>
                    <a:pt x="97933" y="79534"/>
                    <a:pt x="84701" y="99525"/>
                    <a:pt x="83776" y="112330"/>
                  </a:cubicBezTo>
                  <a:cubicBezTo>
                    <a:pt x="95799" y="117808"/>
                    <a:pt x="108249" y="110338"/>
                    <a:pt x="115505" y="120582"/>
                  </a:cubicBezTo>
                  <a:cubicBezTo>
                    <a:pt x="110952" y="133601"/>
                    <a:pt x="95088" y="127412"/>
                    <a:pt x="82923" y="127554"/>
                  </a:cubicBezTo>
                  <a:cubicBezTo>
                    <a:pt x="71540" y="134597"/>
                    <a:pt x="64995" y="149679"/>
                    <a:pt x="47352" y="14605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FAE28CD-D1E4-AD81-E617-C055304B1186}"/>
                </a:ext>
              </a:extLst>
            </p:cNvPr>
            <p:cNvSpPr/>
            <p:nvPr/>
          </p:nvSpPr>
          <p:spPr>
            <a:xfrm>
              <a:off x="3014333" y="4760405"/>
              <a:ext cx="84207" cy="73261"/>
            </a:xfrm>
            <a:custGeom>
              <a:avLst/>
              <a:gdLst>
                <a:gd name="connsiteX0" fmla="*/ 84207 w 84207"/>
                <a:gd name="connsiteY0" fmla="*/ 47237 h 73261"/>
                <a:gd name="connsiteX1" fmla="*/ 52478 w 84207"/>
                <a:gd name="connsiteY1" fmla="*/ 38985 h 73261"/>
                <a:gd name="connsiteX2" fmla="*/ 56391 w 84207"/>
                <a:gd name="connsiteY2" fmla="*/ 0 h 73261"/>
                <a:gd name="connsiteX3" fmla="*/ 32274 w 84207"/>
                <a:gd name="connsiteY3" fmla="*/ 33792 h 73261"/>
                <a:gd name="connsiteX4" fmla="*/ 545 w 84207"/>
                <a:gd name="connsiteY4" fmla="*/ 25539 h 73261"/>
                <a:gd name="connsiteX5" fmla="*/ 27792 w 84207"/>
                <a:gd name="connsiteY5" fmla="*/ 51079 h 73261"/>
                <a:gd name="connsiteX6" fmla="*/ 16054 w 84207"/>
                <a:gd name="connsiteY6" fmla="*/ 72706 h 73261"/>
                <a:gd name="connsiteX7" fmla="*/ 51625 w 84207"/>
                <a:gd name="connsiteY7" fmla="*/ 54209 h 73261"/>
                <a:gd name="connsiteX8" fmla="*/ 84207 w 84207"/>
                <a:gd name="connsiteY8" fmla="*/ 47237 h 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207" h="73261">
                  <a:moveTo>
                    <a:pt x="84207" y="47237"/>
                  </a:moveTo>
                  <a:cubicBezTo>
                    <a:pt x="76951" y="37064"/>
                    <a:pt x="64501" y="44534"/>
                    <a:pt x="52478" y="38985"/>
                  </a:cubicBezTo>
                  <a:cubicBezTo>
                    <a:pt x="53474" y="26180"/>
                    <a:pt x="66636" y="6189"/>
                    <a:pt x="56391" y="0"/>
                  </a:cubicBezTo>
                  <a:cubicBezTo>
                    <a:pt x="44866" y="5336"/>
                    <a:pt x="39886" y="21769"/>
                    <a:pt x="32274" y="33792"/>
                  </a:cubicBezTo>
                  <a:cubicBezTo>
                    <a:pt x="18046" y="33365"/>
                    <a:pt x="11501" y="20346"/>
                    <a:pt x="545" y="25539"/>
                  </a:cubicBezTo>
                  <a:cubicBezTo>
                    <a:pt x="-3865" y="41973"/>
                    <a:pt x="19682" y="41973"/>
                    <a:pt x="27792" y="51079"/>
                  </a:cubicBezTo>
                  <a:cubicBezTo>
                    <a:pt x="25160" y="60470"/>
                    <a:pt x="16766" y="59972"/>
                    <a:pt x="16054" y="72706"/>
                  </a:cubicBezTo>
                  <a:cubicBezTo>
                    <a:pt x="33697" y="76334"/>
                    <a:pt x="40313" y="61252"/>
                    <a:pt x="51625" y="54209"/>
                  </a:cubicBezTo>
                  <a:cubicBezTo>
                    <a:pt x="63790" y="54138"/>
                    <a:pt x="79654" y="60327"/>
                    <a:pt x="84207" y="4723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1D36CA2-08D1-F108-E0A1-FA157F8B4A10}"/>
                </a:ext>
              </a:extLst>
            </p:cNvPr>
            <p:cNvSpPr/>
            <p:nvPr/>
          </p:nvSpPr>
          <p:spPr>
            <a:xfrm>
              <a:off x="3115998" y="3936811"/>
              <a:ext cx="165560" cy="170068"/>
            </a:xfrm>
            <a:custGeom>
              <a:avLst/>
              <a:gdLst>
                <a:gd name="connsiteX0" fmla="*/ 138484 w 165560"/>
                <a:gd name="connsiteY0" fmla="*/ 23115 h 170068"/>
                <a:gd name="connsiteX1" fmla="*/ 134286 w 165560"/>
                <a:gd name="connsiteY1" fmla="*/ 22546 h 170068"/>
                <a:gd name="connsiteX2" fmla="*/ 6659 w 165560"/>
                <a:gd name="connsiteY2" fmla="*/ 125416 h 170068"/>
                <a:gd name="connsiteX3" fmla="*/ 138484 w 165560"/>
                <a:gd name="connsiteY3" fmla="*/ 23044 h 170068"/>
                <a:gd name="connsiteX4" fmla="*/ 110952 w 165560"/>
                <a:gd name="connsiteY4" fmla="*/ 157714 h 170068"/>
                <a:gd name="connsiteX5" fmla="*/ 101064 w 165560"/>
                <a:gd name="connsiteY5" fmla="*/ 135233 h 170068"/>
                <a:gd name="connsiteX6" fmla="*/ 64212 w 165560"/>
                <a:gd name="connsiteY6" fmla="*/ 141209 h 170068"/>
                <a:gd name="connsiteX7" fmla="*/ 90108 w 165560"/>
                <a:gd name="connsiteY7" fmla="*/ 121076 h 170068"/>
                <a:gd name="connsiteX8" fmla="*/ 78156 w 165560"/>
                <a:gd name="connsiteY8" fmla="*/ 81379 h 170068"/>
                <a:gd name="connsiteX9" fmla="*/ 106613 w 165560"/>
                <a:gd name="connsiteY9" fmla="*/ 108342 h 170068"/>
                <a:gd name="connsiteX10" fmla="*/ 132508 w 165560"/>
                <a:gd name="connsiteY10" fmla="*/ 88209 h 170068"/>
                <a:gd name="connsiteX11" fmla="*/ 118066 w 165560"/>
                <a:gd name="connsiteY11" fmla="*/ 118230 h 170068"/>
                <a:gd name="connsiteX12" fmla="*/ 110952 w 165560"/>
                <a:gd name="connsiteY12" fmla="*/ 157714 h 17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560" h="170068">
                  <a:moveTo>
                    <a:pt x="138484" y="23115"/>
                  </a:moveTo>
                  <a:cubicBezTo>
                    <a:pt x="137061" y="21763"/>
                    <a:pt x="134358" y="22617"/>
                    <a:pt x="134286" y="22546"/>
                  </a:cubicBezTo>
                  <a:cubicBezTo>
                    <a:pt x="54822" y="-48737"/>
                    <a:pt x="-23647" y="66582"/>
                    <a:pt x="6659" y="125416"/>
                  </a:cubicBezTo>
                  <a:cubicBezTo>
                    <a:pt x="65066" y="238957"/>
                    <a:pt x="229971" y="110405"/>
                    <a:pt x="138484" y="23044"/>
                  </a:cubicBezTo>
                  <a:close/>
                  <a:moveTo>
                    <a:pt x="110952" y="157714"/>
                  </a:moveTo>
                  <a:cubicBezTo>
                    <a:pt x="101348" y="149390"/>
                    <a:pt x="106897" y="143059"/>
                    <a:pt x="101064" y="135233"/>
                  </a:cubicBezTo>
                  <a:cubicBezTo>
                    <a:pt x="88898" y="136087"/>
                    <a:pt x="74528" y="154797"/>
                    <a:pt x="64212" y="141209"/>
                  </a:cubicBezTo>
                  <a:cubicBezTo>
                    <a:pt x="66774" y="129400"/>
                    <a:pt x="81073" y="132103"/>
                    <a:pt x="90108" y="121076"/>
                  </a:cubicBezTo>
                  <a:cubicBezTo>
                    <a:pt x="85270" y="107702"/>
                    <a:pt x="75310" y="93758"/>
                    <a:pt x="78156" y="81379"/>
                  </a:cubicBezTo>
                  <a:cubicBezTo>
                    <a:pt x="89325" y="77111"/>
                    <a:pt x="97080" y="99734"/>
                    <a:pt x="106613" y="108342"/>
                  </a:cubicBezTo>
                  <a:cubicBezTo>
                    <a:pt x="118280" y="102152"/>
                    <a:pt x="120058" y="87711"/>
                    <a:pt x="132508" y="88209"/>
                  </a:cubicBezTo>
                  <a:cubicBezTo>
                    <a:pt x="140049" y="99805"/>
                    <a:pt x="125465" y="108555"/>
                    <a:pt x="118066" y="118230"/>
                  </a:cubicBezTo>
                  <a:cubicBezTo>
                    <a:pt x="116715" y="131534"/>
                    <a:pt x="124611" y="145976"/>
                    <a:pt x="110952" y="157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8150BEC-A4CA-E9F7-19C1-C6F15127E4FD}"/>
                </a:ext>
              </a:extLst>
            </p:cNvPr>
            <p:cNvSpPr/>
            <p:nvPr/>
          </p:nvSpPr>
          <p:spPr>
            <a:xfrm>
              <a:off x="3180140" y="4017659"/>
              <a:ext cx="70393" cy="76865"/>
            </a:xfrm>
            <a:custGeom>
              <a:avLst/>
              <a:gdLst>
                <a:gd name="connsiteX0" fmla="*/ 68295 w 70393"/>
                <a:gd name="connsiteY0" fmla="*/ 7360 h 76865"/>
                <a:gd name="connsiteX1" fmla="*/ 42400 w 70393"/>
                <a:gd name="connsiteY1" fmla="*/ 27493 h 76865"/>
                <a:gd name="connsiteX2" fmla="*/ 13944 w 70393"/>
                <a:gd name="connsiteY2" fmla="*/ 531 h 76865"/>
                <a:gd name="connsiteX3" fmla="*/ 25895 w 70393"/>
                <a:gd name="connsiteY3" fmla="*/ 40228 h 76865"/>
                <a:gd name="connsiteX4" fmla="*/ 0 w 70393"/>
                <a:gd name="connsiteY4" fmla="*/ 60360 h 76865"/>
                <a:gd name="connsiteX5" fmla="*/ 36851 w 70393"/>
                <a:gd name="connsiteY5" fmla="*/ 54385 h 76865"/>
                <a:gd name="connsiteX6" fmla="*/ 46740 w 70393"/>
                <a:gd name="connsiteY6" fmla="*/ 76865 h 76865"/>
                <a:gd name="connsiteX7" fmla="*/ 53854 w 70393"/>
                <a:gd name="connsiteY7" fmla="*/ 37382 h 76865"/>
                <a:gd name="connsiteX8" fmla="*/ 68295 w 70393"/>
                <a:gd name="connsiteY8" fmla="*/ 7360 h 7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93" h="76865">
                  <a:moveTo>
                    <a:pt x="68295" y="7360"/>
                  </a:moveTo>
                  <a:cubicBezTo>
                    <a:pt x="55846" y="6862"/>
                    <a:pt x="54067" y="21304"/>
                    <a:pt x="42400" y="27493"/>
                  </a:cubicBezTo>
                  <a:cubicBezTo>
                    <a:pt x="32867" y="18885"/>
                    <a:pt x="25113" y="-3738"/>
                    <a:pt x="13944" y="531"/>
                  </a:cubicBezTo>
                  <a:cubicBezTo>
                    <a:pt x="11169" y="12909"/>
                    <a:pt x="21129" y="26924"/>
                    <a:pt x="25895" y="40228"/>
                  </a:cubicBezTo>
                  <a:cubicBezTo>
                    <a:pt x="16860" y="51254"/>
                    <a:pt x="2561" y="48480"/>
                    <a:pt x="0" y="60360"/>
                  </a:cubicBezTo>
                  <a:cubicBezTo>
                    <a:pt x="10315" y="73948"/>
                    <a:pt x="24686" y="55238"/>
                    <a:pt x="36851" y="54385"/>
                  </a:cubicBezTo>
                  <a:cubicBezTo>
                    <a:pt x="42685" y="62210"/>
                    <a:pt x="37136" y="68613"/>
                    <a:pt x="46740" y="76865"/>
                  </a:cubicBezTo>
                  <a:cubicBezTo>
                    <a:pt x="60399" y="65127"/>
                    <a:pt x="52502" y="50685"/>
                    <a:pt x="53854" y="37382"/>
                  </a:cubicBezTo>
                  <a:cubicBezTo>
                    <a:pt x="61181" y="27707"/>
                    <a:pt x="75836" y="18885"/>
                    <a:pt x="68295" y="73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E1855A3-3952-C5DE-5E30-3F4209E2CF00}"/>
                </a:ext>
              </a:extLst>
            </p:cNvPr>
            <p:cNvSpPr/>
            <p:nvPr/>
          </p:nvSpPr>
          <p:spPr>
            <a:xfrm>
              <a:off x="3450384" y="4110537"/>
              <a:ext cx="165537" cy="170068"/>
            </a:xfrm>
            <a:custGeom>
              <a:avLst/>
              <a:gdLst>
                <a:gd name="connsiteX0" fmla="*/ 138461 w 165537"/>
                <a:gd name="connsiteY0" fmla="*/ 23044 h 170068"/>
                <a:gd name="connsiteX1" fmla="*/ 134263 w 165537"/>
                <a:gd name="connsiteY1" fmla="*/ 22546 h 170068"/>
                <a:gd name="connsiteX2" fmla="*/ 6636 w 165537"/>
                <a:gd name="connsiteY2" fmla="*/ 125416 h 170068"/>
                <a:gd name="connsiteX3" fmla="*/ 138461 w 165537"/>
                <a:gd name="connsiteY3" fmla="*/ 23044 h 170068"/>
                <a:gd name="connsiteX4" fmla="*/ 110858 w 165537"/>
                <a:gd name="connsiteY4" fmla="*/ 157643 h 170068"/>
                <a:gd name="connsiteX5" fmla="*/ 100969 w 165537"/>
                <a:gd name="connsiteY5" fmla="*/ 135162 h 170068"/>
                <a:gd name="connsiteX6" fmla="*/ 64118 w 165537"/>
                <a:gd name="connsiteY6" fmla="*/ 141138 h 170068"/>
                <a:gd name="connsiteX7" fmla="*/ 90013 w 165537"/>
                <a:gd name="connsiteY7" fmla="*/ 121005 h 170068"/>
                <a:gd name="connsiteX8" fmla="*/ 77991 w 165537"/>
                <a:gd name="connsiteY8" fmla="*/ 81237 h 170068"/>
                <a:gd name="connsiteX9" fmla="*/ 106447 w 165537"/>
                <a:gd name="connsiteY9" fmla="*/ 108200 h 170068"/>
                <a:gd name="connsiteX10" fmla="*/ 132342 w 165537"/>
                <a:gd name="connsiteY10" fmla="*/ 88067 h 170068"/>
                <a:gd name="connsiteX11" fmla="*/ 117972 w 165537"/>
                <a:gd name="connsiteY11" fmla="*/ 118088 h 170068"/>
                <a:gd name="connsiteX12" fmla="*/ 110858 w 165537"/>
                <a:gd name="connsiteY12" fmla="*/ 157572 h 17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537" h="170068">
                  <a:moveTo>
                    <a:pt x="138461" y="23044"/>
                  </a:moveTo>
                  <a:cubicBezTo>
                    <a:pt x="137038" y="21692"/>
                    <a:pt x="134334" y="22546"/>
                    <a:pt x="134263" y="22546"/>
                  </a:cubicBezTo>
                  <a:cubicBezTo>
                    <a:pt x="54799" y="-48737"/>
                    <a:pt x="-23599" y="66582"/>
                    <a:pt x="6636" y="125416"/>
                  </a:cubicBezTo>
                  <a:cubicBezTo>
                    <a:pt x="65043" y="238957"/>
                    <a:pt x="229948" y="110405"/>
                    <a:pt x="138461" y="23044"/>
                  </a:cubicBezTo>
                  <a:close/>
                  <a:moveTo>
                    <a:pt x="110858" y="157643"/>
                  </a:moveTo>
                  <a:cubicBezTo>
                    <a:pt x="101254" y="149319"/>
                    <a:pt x="106803" y="142988"/>
                    <a:pt x="100969" y="135162"/>
                  </a:cubicBezTo>
                  <a:cubicBezTo>
                    <a:pt x="88804" y="136016"/>
                    <a:pt x="74434" y="154726"/>
                    <a:pt x="64118" y="141138"/>
                  </a:cubicBezTo>
                  <a:cubicBezTo>
                    <a:pt x="66679" y="129257"/>
                    <a:pt x="80979" y="132032"/>
                    <a:pt x="90013" y="121005"/>
                  </a:cubicBezTo>
                  <a:cubicBezTo>
                    <a:pt x="85176" y="107630"/>
                    <a:pt x="75216" y="93687"/>
                    <a:pt x="77991" y="81237"/>
                  </a:cubicBezTo>
                  <a:cubicBezTo>
                    <a:pt x="89160" y="76969"/>
                    <a:pt x="96914" y="99591"/>
                    <a:pt x="106447" y="108200"/>
                  </a:cubicBezTo>
                  <a:cubicBezTo>
                    <a:pt x="118114" y="102010"/>
                    <a:pt x="119893" y="87569"/>
                    <a:pt x="132342" y="88067"/>
                  </a:cubicBezTo>
                  <a:cubicBezTo>
                    <a:pt x="139883" y="99663"/>
                    <a:pt x="125300" y="108413"/>
                    <a:pt x="117972" y="118088"/>
                  </a:cubicBezTo>
                  <a:cubicBezTo>
                    <a:pt x="116620" y="131392"/>
                    <a:pt x="124517" y="145833"/>
                    <a:pt x="110858" y="15757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87FF01E-A13D-92CA-EB62-0732E161B6DF}"/>
                </a:ext>
              </a:extLst>
            </p:cNvPr>
            <p:cNvSpPr/>
            <p:nvPr/>
          </p:nvSpPr>
          <p:spPr>
            <a:xfrm>
              <a:off x="3514574" y="4191314"/>
              <a:ext cx="70356" cy="76936"/>
            </a:xfrm>
            <a:custGeom>
              <a:avLst/>
              <a:gdLst>
                <a:gd name="connsiteX0" fmla="*/ 68224 w 70356"/>
                <a:gd name="connsiteY0" fmla="*/ 7360 h 76936"/>
                <a:gd name="connsiteX1" fmla="*/ 42329 w 70356"/>
                <a:gd name="connsiteY1" fmla="*/ 27493 h 76936"/>
                <a:gd name="connsiteX2" fmla="*/ 13872 w 70356"/>
                <a:gd name="connsiteY2" fmla="*/ 531 h 76936"/>
                <a:gd name="connsiteX3" fmla="*/ 25895 w 70356"/>
                <a:gd name="connsiteY3" fmla="*/ 40299 h 76936"/>
                <a:gd name="connsiteX4" fmla="*/ 0 w 70356"/>
                <a:gd name="connsiteY4" fmla="*/ 60432 h 76936"/>
                <a:gd name="connsiteX5" fmla="*/ 36851 w 70356"/>
                <a:gd name="connsiteY5" fmla="*/ 54456 h 76936"/>
                <a:gd name="connsiteX6" fmla="*/ 46740 w 70356"/>
                <a:gd name="connsiteY6" fmla="*/ 76936 h 76936"/>
                <a:gd name="connsiteX7" fmla="*/ 53854 w 70356"/>
                <a:gd name="connsiteY7" fmla="*/ 37453 h 76936"/>
                <a:gd name="connsiteX8" fmla="*/ 68224 w 70356"/>
                <a:gd name="connsiteY8" fmla="*/ 7432 h 7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56" h="76936">
                  <a:moveTo>
                    <a:pt x="68224" y="7360"/>
                  </a:moveTo>
                  <a:cubicBezTo>
                    <a:pt x="55775" y="6862"/>
                    <a:pt x="53996" y="21304"/>
                    <a:pt x="42329" y="27493"/>
                  </a:cubicBezTo>
                  <a:cubicBezTo>
                    <a:pt x="32796" y="18885"/>
                    <a:pt x="25042" y="-3738"/>
                    <a:pt x="13872" y="531"/>
                  </a:cubicBezTo>
                  <a:cubicBezTo>
                    <a:pt x="11098" y="12909"/>
                    <a:pt x="21058" y="26924"/>
                    <a:pt x="25895" y="40299"/>
                  </a:cubicBezTo>
                  <a:cubicBezTo>
                    <a:pt x="16860" y="51326"/>
                    <a:pt x="2561" y="48551"/>
                    <a:pt x="0" y="60432"/>
                  </a:cubicBezTo>
                  <a:cubicBezTo>
                    <a:pt x="10315" y="73948"/>
                    <a:pt x="24686" y="55309"/>
                    <a:pt x="36851" y="54456"/>
                  </a:cubicBezTo>
                  <a:cubicBezTo>
                    <a:pt x="42685" y="62281"/>
                    <a:pt x="37135" y="68684"/>
                    <a:pt x="46740" y="76936"/>
                  </a:cubicBezTo>
                  <a:cubicBezTo>
                    <a:pt x="60399" y="65198"/>
                    <a:pt x="52502" y="50756"/>
                    <a:pt x="53854" y="37453"/>
                  </a:cubicBezTo>
                  <a:cubicBezTo>
                    <a:pt x="61181" y="27778"/>
                    <a:pt x="75836" y="19028"/>
                    <a:pt x="68224" y="743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6" name="!!floor">
            <a:extLst>
              <a:ext uri="{FF2B5EF4-FFF2-40B4-BE49-F238E27FC236}">
                <a16:creationId xmlns:a16="http://schemas.microsoft.com/office/drawing/2014/main" id="{B964CCAF-7C7B-34CB-BB6F-34C99704C4E8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7E047BC-F857-F280-6837-CAC73D907AF4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down to earth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8576ED9-E287-D769-5013-5013441F509A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the cool uncle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6DA7C71-810A-E458-AD68-938BB1B3F5CC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handsome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7EBF2A-D576-05F1-D470-F6D6D75BE267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C692C182-A4AB-4107-98FD-553A16311DD1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3cm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7890EDF3-9939-FF8F-479B-FAC41823287E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3FDAEBCB-0C1B-47F9-8D44-AF14C331BC35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AEA584A5-9045-85F2-1E8A-4D6DECB45FB4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3D488C92-91E3-DCC5-1189-F14BDB5AB497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3D5084DF-489C-D623-E27C-720EE772A163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324BEEF-6656-8350-C5A5-8B2D157F6E76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C2C1FC3-6057-6CB5-7150-E85A2E8686E2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1172EA07-1A96-EF0F-F60E-6F0F6B54F189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15233703-7965-FF7B-1939-B0E5ADB7F2EE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1EA4D1B9-23C9-B1C9-A696-AE1E34C67B86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C72464-6EF5-561A-FA29-7DDA0A477FE2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OAK TOAD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Anaxyrus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quercicus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!!16">
            <a:extLst>
              <a:ext uri="{FF2B5EF4-FFF2-40B4-BE49-F238E27FC236}">
                <a16:creationId xmlns:a16="http://schemas.microsoft.com/office/drawing/2014/main" id="{43663C07-84C8-65A8-5BD3-F688717774FB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16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630F3312-26FD-6A1E-955A-E32A341C6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29125" y="271089"/>
            <a:ext cx="2000766" cy="970496"/>
          </a:xfrm>
          <a:prstGeom prst="rect">
            <a:avLst/>
          </a:prstGeom>
        </p:spPr>
      </p:pic>
      <p:sp>
        <p:nvSpPr>
          <p:cNvPr id="70" name="!!shadow">
            <a:extLst>
              <a:ext uri="{FF2B5EF4-FFF2-40B4-BE49-F238E27FC236}">
                <a16:creationId xmlns:a16="http://schemas.microsoft.com/office/drawing/2014/main" id="{332C8E62-F3FD-3008-9F02-C2DEBDA326BA}"/>
              </a:ext>
            </a:extLst>
          </p:cNvPr>
          <p:cNvSpPr/>
          <p:nvPr/>
        </p:nvSpPr>
        <p:spPr>
          <a:xfrm>
            <a:off x="895350" y="4839228"/>
            <a:ext cx="3859357" cy="10878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kevin">
            <a:extLst>
              <a:ext uri="{FF2B5EF4-FFF2-40B4-BE49-F238E27FC236}">
                <a16:creationId xmlns:a16="http://schemas.microsoft.com/office/drawing/2014/main" id="{095C0541-D137-9FAF-3E86-61DB7EB814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409223" y="1105142"/>
            <a:ext cx="6457867" cy="6459918"/>
          </a:xfrm>
          <a:prstGeom prst="rect">
            <a:avLst/>
          </a:prstGeom>
        </p:spPr>
      </p:pic>
      <p:grpSp>
        <p:nvGrpSpPr>
          <p:cNvPr id="71" name="!!back">
            <a:extLst>
              <a:ext uri="{FF2B5EF4-FFF2-40B4-BE49-F238E27FC236}">
                <a16:creationId xmlns:a16="http://schemas.microsoft.com/office/drawing/2014/main" id="{28E7F4EC-F2EF-4B55-4A12-818F6F3F7706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7295A61-9DF0-B5AA-D718-B43DC7EF1D36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74" name="!!1">
                <a:extLst>
                  <a:ext uri="{FF2B5EF4-FFF2-40B4-BE49-F238E27FC236}">
                    <a16:creationId xmlns:a16="http://schemas.microsoft.com/office/drawing/2014/main" id="{2CE9C59D-C8E1-1951-8888-7727DB547BF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Arrow: Left 74">
                <a:extLst>
                  <a:ext uri="{FF2B5EF4-FFF2-40B4-BE49-F238E27FC236}">
                    <a16:creationId xmlns:a16="http://schemas.microsoft.com/office/drawing/2014/main" id="{085B41A2-02F4-D844-0340-3728E903DCD9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260F7F03-F45F-4633-7162-91645F17CA8D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77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C8791D5A-09B4-AC54-43BE-7BAEA9B9ACFE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73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D7D17B84-85C1-DA08-24E6-FCC39281997A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75062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" fill="hold"/>
                                        <p:tgtEl>
                                          <p:spTgt spid="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CF5B2-88B1-96ED-EE56-8486041BC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!!floor">
            <a:extLst>
              <a:ext uri="{FF2B5EF4-FFF2-40B4-BE49-F238E27FC236}">
                <a16:creationId xmlns:a16="http://schemas.microsoft.com/office/drawing/2014/main" id="{AF2D8E5A-A0A8-CA9E-D838-8C7415FDF39F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9" name="!!xbnvbn">
            <a:extLst>
              <a:ext uri="{FF2B5EF4-FFF2-40B4-BE49-F238E27FC236}">
                <a16:creationId xmlns:a16="http://schemas.microsoft.com/office/drawing/2014/main" id="{4BAFC0DB-9E43-069E-57CD-9926F5FFA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3250025" y="2447144"/>
            <a:ext cx="2530596" cy="1398729"/>
          </a:xfrm>
          <a:prstGeom prst="rect">
            <a:avLst/>
          </a:prstGeom>
        </p:spPr>
      </p:pic>
      <p:pic>
        <p:nvPicPr>
          <p:cNvPr id="4" name="!!dfghjk">
            <a:extLst>
              <a:ext uri="{FF2B5EF4-FFF2-40B4-BE49-F238E27FC236}">
                <a16:creationId xmlns:a16="http://schemas.microsoft.com/office/drawing/2014/main" id="{A979E8AC-E56A-5C72-BC8C-B6EE84683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7812" y="2085618"/>
            <a:ext cx="1307027" cy="1479653"/>
          </a:xfrm>
          <a:prstGeom prst="rect">
            <a:avLst/>
          </a:prstGeom>
        </p:spPr>
      </p:pic>
      <p:sp>
        <p:nvSpPr>
          <p:cNvPr id="8" name="!!xc,vxcv">
            <a:extLst>
              <a:ext uri="{FF2B5EF4-FFF2-40B4-BE49-F238E27FC236}">
                <a16:creationId xmlns:a16="http://schemas.microsoft.com/office/drawing/2014/main" id="{70237B5C-7792-DC2B-505D-E69AD516E066}"/>
              </a:ext>
            </a:extLst>
          </p:cNvPr>
          <p:cNvSpPr/>
          <p:nvPr/>
        </p:nvSpPr>
        <p:spPr>
          <a:xfrm>
            <a:off x="4889500" y="1751387"/>
            <a:ext cx="1000633" cy="1714501"/>
          </a:xfrm>
          <a:custGeom>
            <a:avLst/>
            <a:gdLst>
              <a:gd name="connsiteX0" fmla="*/ 743116 w 749602"/>
              <a:gd name="connsiteY0" fmla="*/ 100665 h 1284380"/>
              <a:gd name="connsiteX1" fmla="*/ 749519 w 749602"/>
              <a:gd name="connsiteY1" fmla="*/ 57055 h 1284380"/>
              <a:gd name="connsiteX2" fmla="*/ 728888 w 749602"/>
              <a:gd name="connsiteY2" fmla="*/ 78540 h 1284380"/>
              <a:gd name="connsiteX3" fmla="*/ 667422 w 749602"/>
              <a:gd name="connsiteY3" fmla="*/ 120584 h 1284380"/>
              <a:gd name="connsiteX4" fmla="*/ 659027 w 749602"/>
              <a:gd name="connsiteY4" fmla="*/ 124924 h 1284380"/>
              <a:gd name="connsiteX5" fmla="*/ 535953 w 749602"/>
              <a:gd name="connsiteY5" fmla="*/ 189022 h 1284380"/>
              <a:gd name="connsiteX6" fmla="*/ 408753 w 749602"/>
              <a:gd name="connsiteY6" fmla="*/ 403512 h 1284380"/>
              <a:gd name="connsiteX7" fmla="*/ 468369 w 749602"/>
              <a:gd name="connsiteY7" fmla="*/ 0 h 1284380"/>
              <a:gd name="connsiteX8" fmla="*/ 444964 w 749602"/>
              <a:gd name="connsiteY8" fmla="*/ 49230 h 1284380"/>
              <a:gd name="connsiteX9" fmla="*/ 420989 w 749602"/>
              <a:gd name="connsiteY9" fmla="*/ 102443 h 1284380"/>
              <a:gd name="connsiteX10" fmla="*/ 389260 w 749602"/>
              <a:gd name="connsiteY10" fmla="*/ 439154 h 1284380"/>
              <a:gd name="connsiteX11" fmla="*/ 359096 w 749602"/>
              <a:gd name="connsiteY11" fmla="*/ 507663 h 1284380"/>
              <a:gd name="connsiteX12" fmla="*/ 307021 w 749602"/>
              <a:gd name="connsiteY12" fmla="*/ 296587 h 1284380"/>
              <a:gd name="connsiteX13" fmla="*/ 294429 w 749602"/>
              <a:gd name="connsiteY13" fmla="*/ 191939 h 1284380"/>
              <a:gd name="connsiteX14" fmla="*/ 221936 w 749602"/>
              <a:gd name="connsiteY14" fmla="*/ 99171 h 1284380"/>
              <a:gd name="connsiteX15" fmla="*/ 239721 w 749602"/>
              <a:gd name="connsiteY15" fmla="*/ 317574 h 1284380"/>
              <a:gd name="connsiteX16" fmla="*/ 357104 w 749602"/>
              <a:gd name="connsiteY16" fmla="*/ 537613 h 1284380"/>
              <a:gd name="connsiteX17" fmla="*/ 326016 w 749602"/>
              <a:gd name="connsiteY17" fmla="*/ 763415 h 1284380"/>
              <a:gd name="connsiteX18" fmla="*/ 82855 w 749602"/>
              <a:gd name="connsiteY18" fmla="*/ 414966 h 1284380"/>
              <a:gd name="connsiteX19" fmla="*/ 253594 w 749602"/>
              <a:gd name="connsiteY19" fmla="*/ 745345 h 1284380"/>
              <a:gd name="connsiteX20" fmla="*/ 323455 w 749602"/>
              <a:gd name="connsiteY20" fmla="*/ 811506 h 1284380"/>
              <a:gd name="connsiteX21" fmla="*/ 331707 w 749602"/>
              <a:gd name="connsiteY21" fmla="*/ 887343 h 1284380"/>
              <a:gd name="connsiteX22" fmla="*/ 340030 w 749602"/>
              <a:gd name="connsiteY22" fmla="*/ 963108 h 1284380"/>
              <a:gd name="connsiteX23" fmla="*/ 2466 w 749602"/>
              <a:gd name="connsiteY23" fmla="*/ 666236 h 1284380"/>
              <a:gd name="connsiteX24" fmla="*/ 46289 w 749602"/>
              <a:gd name="connsiteY24" fmla="*/ 719094 h 1284380"/>
              <a:gd name="connsiteX25" fmla="*/ 69908 w 749602"/>
              <a:gd name="connsiteY25" fmla="*/ 748120 h 1284380"/>
              <a:gd name="connsiteX26" fmla="*/ 252385 w 749602"/>
              <a:gd name="connsiteY26" fmla="*/ 934865 h 1284380"/>
              <a:gd name="connsiteX27" fmla="*/ 343089 w 749602"/>
              <a:gd name="connsiteY27" fmla="*/ 985731 h 1284380"/>
              <a:gd name="connsiteX28" fmla="*/ 378518 w 749602"/>
              <a:gd name="connsiteY28" fmla="*/ 1114781 h 1284380"/>
              <a:gd name="connsiteX29" fmla="*/ 47 w 749602"/>
              <a:gd name="connsiteY29" fmla="*/ 910108 h 1284380"/>
              <a:gd name="connsiteX30" fmla="*/ 80792 w 749602"/>
              <a:gd name="connsiteY30" fmla="*/ 1018100 h 1284380"/>
              <a:gd name="connsiteX31" fmla="*/ 195472 w 749602"/>
              <a:gd name="connsiteY31" fmla="*/ 1076365 h 1284380"/>
              <a:gd name="connsiteX32" fmla="*/ 271237 w 749602"/>
              <a:gd name="connsiteY32" fmla="*/ 1084759 h 1284380"/>
              <a:gd name="connsiteX33" fmla="*/ 423692 w 749602"/>
              <a:gd name="connsiteY33" fmla="*/ 1200648 h 1284380"/>
              <a:gd name="connsiteX34" fmla="*/ 459974 w 749602"/>
              <a:gd name="connsiteY34" fmla="*/ 1284381 h 1284380"/>
              <a:gd name="connsiteX35" fmla="*/ 422839 w 749602"/>
              <a:gd name="connsiteY35" fmla="*/ 1176318 h 1284380"/>
              <a:gd name="connsiteX36" fmla="*/ 431589 w 749602"/>
              <a:gd name="connsiteY36" fmla="*/ 1112931 h 1284380"/>
              <a:gd name="connsiteX37" fmla="*/ 572519 w 749602"/>
              <a:gd name="connsiteY37" fmla="*/ 934651 h 1284380"/>
              <a:gd name="connsiteX38" fmla="*/ 664647 w 749602"/>
              <a:gd name="connsiteY38" fmla="*/ 763699 h 1284380"/>
              <a:gd name="connsiteX39" fmla="*/ 519093 w 749602"/>
              <a:gd name="connsiteY39" fmla="*/ 884853 h 1284380"/>
              <a:gd name="connsiteX40" fmla="*/ 407543 w 749602"/>
              <a:gd name="connsiteY40" fmla="*/ 1151988 h 1284380"/>
              <a:gd name="connsiteX41" fmla="*/ 357531 w 749602"/>
              <a:gd name="connsiteY41" fmla="*/ 971502 h 1284380"/>
              <a:gd name="connsiteX42" fmla="*/ 533178 w 749602"/>
              <a:gd name="connsiteY42" fmla="*/ 767683 h 1284380"/>
              <a:gd name="connsiteX43" fmla="*/ 633559 w 749602"/>
              <a:gd name="connsiteY43" fmla="*/ 551486 h 1284380"/>
              <a:gd name="connsiteX44" fmla="*/ 525282 w 749602"/>
              <a:gd name="connsiteY44" fmla="*/ 673777 h 1284380"/>
              <a:gd name="connsiteX45" fmla="*/ 350346 w 749602"/>
              <a:gd name="connsiteY45" fmla="*/ 948311 h 1284380"/>
              <a:gd name="connsiteX46" fmla="*/ 354828 w 749602"/>
              <a:gd name="connsiteY46" fmla="*/ 749116 h 1284380"/>
              <a:gd name="connsiteX47" fmla="*/ 527345 w 749602"/>
              <a:gd name="connsiteY47" fmla="*/ 583215 h 1284380"/>
              <a:gd name="connsiteX48" fmla="*/ 605600 w 749602"/>
              <a:gd name="connsiteY48" fmla="*/ 483048 h 1284380"/>
              <a:gd name="connsiteX49" fmla="*/ 607663 w 749602"/>
              <a:gd name="connsiteY49" fmla="*/ 453026 h 1284380"/>
              <a:gd name="connsiteX50" fmla="*/ 412879 w 749602"/>
              <a:gd name="connsiteY50" fmla="*/ 599719 h 1284380"/>
              <a:gd name="connsiteX51" fmla="*/ 338039 w 749602"/>
              <a:gd name="connsiteY51" fmla="*/ 750823 h 1284380"/>
              <a:gd name="connsiteX52" fmla="*/ 366353 w 749602"/>
              <a:gd name="connsiteY52" fmla="*/ 544798 h 1284380"/>
              <a:gd name="connsiteX53" fmla="*/ 376668 w 749602"/>
              <a:gd name="connsiteY53" fmla="*/ 530072 h 1284380"/>
              <a:gd name="connsiteX54" fmla="*/ 539724 w 749602"/>
              <a:gd name="connsiteY54" fmla="*/ 417385 h 1284380"/>
              <a:gd name="connsiteX55" fmla="*/ 615062 w 749602"/>
              <a:gd name="connsiteY55" fmla="*/ 322838 h 1284380"/>
              <a:gd name="connsiteX56" fmla="*/ 630286 w 749602"/>
              <a:gd name="connsiteY56" fmla="*/ 272470 h 1284380"/>
              <a:gd name="connsiteX57" fmla="*/ 390185 w 749602"/>
              <a:gd name="connsiteY57" fmla="*/ 473515 h 1284380"/>
              <a:gd name="connsiteX58" fmla="*/ 505718 w 749602"/>
              <a:gd name="connsiteY58" fmla="*/ 271403 h 1284380"/>
              <a:gd name="connsiteX59" fmla="*/ 669058 w 749602"/>
              <a:gd name="connsiteY59" fmla="*/ 186959 h 1284380"/>
              <a:gd name="connsiteX60" fmla="*/ 694455 w 749602"/>
              <a:gd name="connsiteY60" fmla="*/ 168106 h 1284380"/>
              <a:gd name="connsiteX61" fmla="*/ 713592 w 749602"/>
              <a:gd name="connsiteY61" fmla="*/ 149396 h 1284380"/>
              <a:gd name="connsiteX62" fmla="*/ 742902 w 749602"/>
              <a:gd name="connsiteY62" fmla="*/ 100380 h 1284380"/>
              <a:gd name="connsiteX63" fmla="*/ 379371 w 749602"/>
              <a:gd name="connsiteY63" fmla="*/ 496351 h 1284380"/>
              <a:gd name="connsiteX64" fmla="*/ 378162 w 749602"/>
              <a:gd name="connsiteY64" fmla="*/ 490091 h 1284380"/>
              <a:gd name="connsiteX65" fmla="*/ 382786 w 749602"/>
              <a:gd name="connsiteY65" fmla="*/ 486676 h 1284380"/>
              <a:gd name="connsiteX66" fmla="*/ 390114 w 749602"/>
              <a:gd name="connsiteY66" fmla="*/ 474155 h 1284380"/>
              <a:gd name="connsiteX67" fmla="*/ 379371 w 749602"/>
              <a:gd name="connsiteY67" fmla="*/ 496280 h 128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49602" h="1284380">
                <a:moveTo>
                  <a:pt x="743116" y="100665"/>
                </a:moveTo>
                <a:cubicBezTo>
                  <a:pt x="747740" y="87006"/>
                  <a:pt x="750088" y="72493"/>
                  <a:pt x="749519" y="57055"/>
                </a:cubicBezTo>
                <a:cubicBezTo>
                  <a:pt x="742974" y="64881"/>
                  <a:pt x="736073" y="71995"/>
                  <a:pt x="728888" y="78540"/>
                </a:cubicBezTo>
                <a:cubicBezTo>
                  <a:pt x="709822" y="95969"/>
                  <a:pt x="688906" y="109273"/>
                  <a:pt x="667422" y="120584"/>
                </a:cubicBezTo>
                <a:cubicBezTo>
                  <a:pt x="664647" y="122078"/>
                  <a:pt x="661801" y="123501"/>
                  <a:pt x="659027" y="124924"/>
                </a:cubicBezTo>
                <a:cubicBezTo>
                  <a:pt x="616200" y="146551"/>
                  <a:pt x="571808" y="161988"/>
                  <a:pt x="535953" y="189022"/>
                </a:cubicBezTo>
                <a:cubicBezTo>
                  <a:pt x="457982" y="247784"/>
                  <a:pt x="461113" y="336142"/>
                  <a:pt x="408753" y="403512"/>
                </a:cubicBezTo>
                <a:cubicBezTo>
                  <a:pt x="413662" y="266921"/>
                  <a:pt x="504935" y="142353"/>
                  <a:pt x="468369" y="0"/>
                </a:cubicBezTo>
                <a:cubicBezTo>
                  <a:pt x="455492" y="13232"/>
                  <a:pt x="451935" y="33081"/>
                  <a:pt x="444964" y="49230"/>
                </a:cubicBezTo>
                <a:cubicBezTo>
                  <a:pt x="437209" y="67299"/>
                  <a:pt x="429384" y="85014"/>
                  <a:pt x="420989" y="102443"/>
                </a:cubicBezTo>
                <a:cubicBezTo>
                  <a:pt x="369341" y="210008"/>
                  <a:pt x="366780" y="323123"/>
                  <a:pt x="389260" y="439154"/>
                </a:cubicBezTo>
                <a:cubicBezTo>
                  <a:pt x="374320" y="459998"/>
                  <a:pt x="372613" y="493363"/>
                  <a:pt x="359096" y="507663"/>
                </a:cubicBezTo>
                <a:cubicBezTo>
                  <a:pt x="322957" y="437162"/>
                  <a:pt x="309440" y="368226"/>
                  <a:pt x="307021" y="296587"/>
                </a:cubicBezTo>
                <a:cubicBezTo>
                  <a:pt x="305954" y="264076"/>
                  <a:pt x="308942" y="230426"/>
                  <a:pt x="294429" y="191939"/>
                </a:cubicBezTo>
                <a:cubicBezTo>
                  <a:pt x="283047" y="161846"/>
                  <a:pt x="266044" y="110482"/>
                  <a:pt x="221936" y="99171"/>
                </a:cubicBezTo>
                <a:cubicBezTo>
                  <a:pt x="264550" y="177355"/>
                  <a:pt x="237872" y="243587"/>
                  <a:pt x="239721" y="317574"/>
                </a:cubicBezTo>
                <a:cubicBezTo>
                  <a:pt x="241571" y="390351"/>
                  <a:pt x="281766" y="486534"/>
                  <a:pt x="357104" y="537613"/>
                </a:cubicBezTo>
                <a:cubicBezTo>
                  <a:pt x="323668" y="608327"/>
                  <a:pt x="332276" y="695617"/>
                  <a:pt x="326016" y="763415"/>
                </a:cubicBezTo>
                <a:cubicBezTo>
                  <a:pt x="325375" y="638776"/>
                  <a:pt x="156202" y="519543"/>
                  <a:pt x="82855" y="414966"/>
                </a:cubicBezTo>
                <a:cubicBezTo>
                  <a:pt x="88547" y="519045"/>
                  <a:pt x="160897" y="639558"/>
                  <a:pt x="253594" y="745345"/>
                </a:cubicBezTo>
                <a:cubicBezTo>
                  <a:pt x="273727" y="768253"/>
                  <a:pt x="310009" y="787390"/>
                  <a:pt x="323455" y="811506"/>
                </a:cubicBezTo>
                <a:cubicBezTo>
                  <a:pt x="334055" y="830359"/>
                  <a:pt x="329359" y="866569"/>
                  <a:pt x="331707" y="887343"/>
                </a:cubicBezTo>
                <a:cubicBezTo>
                  <a:pt x="335122" y="916653"/>
                  <a:pt x="338181" y="940200"/>
                  <a:pt x="340030" y="963108"/>
                </a:cubicBezTo>
                <a:cubicBezTo>
                  <a:pt x="234030" y="816771"/>
                  <a:pt x="121556" y="717600"/>
                  <a:pt x="2466" y="666236"/>
                </a:cubicBezTo>
                <a:cubicBezTo>
                  <a:pt x="17050" y="683381"/>
                  <a:pt x="31634" y="701166"/>
                  <a:pt x="46289" y="719094"/>
                </a:cubicBezTo>
                <a:cubicBezTo>
                  <a:pt x="54186" y="728769"/>
                  <a:pt x="62011" y="738444"/>
                  <a:pt x="69908" y="748120"/>
                </a:cubicBezTo>
                <a:cubicBezTo>
                  <a:pt x="129026" y="820541"/>
                  <a:pt x="189496" y="892251"/>
                  <a:pt x="252385" y="934865"/>
                </a:cubicBezTo>
                <a:cubicBezTo>
                  <a:pt x="278991" y="952864"/>
                  <a:pt x="328434" y="967092"/>
                  <a:pt x="343089" y="985731"/>
                </a:cubicBezTo>
                <a:cubicBezTo>
                  <a:pt x="365926" y="1014899"/>
                  <a:pt x="356037" y="1082056"/>
                  <a:pt x="378518" y="1114781"/>
                </a:cubicBezTo>
                <a:cubicBezTo>
                  <a:pt x="262985" y="959978"/>
                  <a:pt x="113446" y="1046912"/>
                  <a:pt x="47" y="910108"/>
                </a:cubicBezTo>
                <a:cubicBezTo>
                  <a:pt x="-1802" y="963321"/>
                  <a:pt x="50984" y="995264"/>
                  <a:pt x="80792" y="1018100"/>
                </a:cubicBezTo>
                <a:cubicBezTo>
                  <a:pt x="115865" y="1044991"/>
                  <a:pt x="153285" y="1067756"/>
                  <a:pt x="195472" y="1076365"/>
                </a:cubicBezTo>
                <a:cubicBezTo>
                  <a:pt x="220585" y="1081487"/>
                  <a:pt x="247476" y="1078357"/>
                  <a:pt x="271237" y="1084759"/>
                </a:cubicBezTo>
                <a:cubicBezTo>
                  <a:pt x="324024" y="1099130"/>
                  <a:pt x="389047" y="1141743"/>
                  <a:pt x="423692" y="1200648"/>
                </a:cubicBezTo>
                <a:cubicBezTo>
                  <a:pt x="439272" y="1227113"/>
                  <a:pt x="436498" y="1266880"/>
                  <a:pt x="459974" y="1284381"/>
                </a:cubicBezTo>
                <a:cubicBezTo>
                  <a:pt x="459761" y="1243973"/>
                  <a:pt x="430166" y="1212671"/>
                  <a:pt x="422839" y="1176318"/>
                </a:cubicBezTo>
                <a:cubicBezTo>
                  <a:pt x="419495" y="1159742"/>
                  <a:pt x="427107" y="1131997"/>
                  <a:pt x="431589" y="1112931"/>
                </a:cubicBezTo>
                <a:cubicBezTo>
                  <a:pt x="448734" y="1039798"/>
                  <a:pt x="501023" y="995619"/>
                  <a:pt x="572519" y="934651"/>
                </a:cubicBezTo>
                <a:cubicBezTo>
                  <a:pt x="627796" y="887485"/>
                  <a:pt x="669698" y="825379"/>
                  <a:pt x="664647" y="763699"/>
                </a:cubicBezTo>
                <a:cubicBezTo>
                  <a:pt x="637685" y="813854"/>
                  <a:pt x="567042" y="843947"/>
                  <a:pt x="519093" y="884853"/>
                </a:cubicBezTo>
                <a:cubicBezTo>
                  <a:pt x="425329" y="964886"/>
                  <a:pt x="408539" y="1061283"/>
                  <a:pt x="407543" y="1151988"/>
                </a:cubicBezTo>
                <a:cubicBezTo>
                  <a:pt x="391181" y="1091091"/>
                  <a:pt x="350844" y="1027562"/>
                  <a:pt x="357531" y="971502"/>
                </a:cubicBezTo>
                <a:cubicBezTo>
                  <a:pt x="367064" y="891184"/>
                  <a:pt x="470930" y="841243"/>
                  <a:pt x="533178" y="767683"/>
                </a:cubicBezTo>
                <a:cubicBezTo>
                  <a:pt x="594217" y="695475"/>
                  <a:pt x="639179" y="625686"/>
                  <a:pt x="633559" y="551486"/>
                </a:cubicBezTo>
                <a:cubicBezTo>
                  <a:pt x="615275" y="601711"/>
                  <a:pt x="565903" y="633725"/>
                  <a:pt x="525282" y="673777"/>
                </a:cubicBezTo>
                <a:cubicBezTo>
                  <a:pt x="439130" y="758719"/>
                  <a:pt x="383569" y="865004"/>
                  <a:pt x="350346" y="948311"/>
                </a:cubicBezTo>
                <a:cubicBezTo>
                  <a:pt x="343517" y="875675"/>
                  <a:pt x="319898" y="818620"/>
                  <a:pt x="354828" y="749116"/>
                </a:cubicBezTo>
                <a:cubicBezTo>
                  <a:pt x="386557" y="686156"/>
                  <a:pt x="463105" y="639629"/>
                  <a:pt x="527345" y="583215"/>
                </a:cubicBezTo>
                <a:cubicBezTo>
                  <a:pt x="558647" y="555683"/>
                  <a:pt x="592012" y="512643"/>
                  <a:pt x="605600" y="483048"/>
                </a:cubicBezTo>
                <a:cubicBezTo>
                  <a:pt x="609157" y="475222"/>
                  <a:pt x="616983" y="458575"/>
                  <a:pt x="607663" y="453026"/>
                </a:cubicBezTo>
                <a:cubicBezTo>
                  <a:pt x="566046" y="515417"/>
                  <a:pt x="469650" y="548142"/>
                  <a:pt x="412879" y="599719"/>
                </a:cubicBezTo>
                <a:cubicBezTo>
                  <a:pt x="360661" y="647170"/>
                  <a:pt x="354828" y="702162"/>
                  <a:pt x="338039" y="750823"/>
                </a:cubicBezTo>
                <a:cubicBezTo>
                  <a:pt x="341667" y="683808"/>
                  <a:pt x="330142" y="608185"/>
                  <a:pt x="366353" y="544798"/>
                </a:cubicBezTo>
                <a:cubicBezTo>
                  <a:pt x="368914" y="540388"/>
                  <a:pt x="373040" y="533843"/>
                  <a:pt x="376668" y="530072"/>
                </a:cubicBezTo>
                <a:cubicBezTo>
                  <a:pt x="420491" y="485324"/>
                  <a:pt x="491205" y="458789"/>
                  <a:pt x="539724" y="417385"/>
                </a:cubicBezTo>
                <a:cubicBezTo>
                  <a:pt x="578140" y="384660"/>
                  <a:pt x="597419" y="354852"/>
                  <a:pt x="615062" y="322838"/>
                </a:cubicBezTo>
                <a:cubicBezTo>
                  <a:pt x="622603" y="309179"/>
                  <a:pt x="637258" y="290682"/>
                  <a:pt x="630286" y="272470"/>
                </a:cubicBezTo>
                <a:cubicBezTo>
                  <a:pt x="539795" y="342687"/>
                  <a:pt x="436427" y="391845"/>
                  <a:pt x="390185" y="473515"/>
                </a:cubicBezTo>
                <a:cubicBezTo>
                  <a:pt x="426111" y="408421"/>
                  <a:pt x="440339" y="330237"/>
                  <a:pt x="505718" y="271403"/>
                </a:cubicBezTo>
                <a:cubicBezTo>
                  <a:pt x="553382" y="228505"/>
                  <a:pt x="617196" y="220822"/>
                  <a:pt x="669058" y="186959"/>
                </a:cubicBezTo>
                <a:cubicBezTo>
                  <a:pt x="678093" y="181054"/>
                  <a:pt x="686559" y="174794"/>
                  <a:pt x="694455" y="168106"/>
                </a:cubicBezTo>
                <a:cubicBezTo>
                  <a:pt x="701356" y="162202"/>
                  <a:pt x="707759" y="155941"/>
                  <a:pt x="713592" y="149396"/>
                </a:cubicBezTo>
                <a:cubicBezTo>
                  <a:pt x="726753" y="134670"/>
                  <a:pt x="736856" y="118308"/>
                  <a:pt x="742902" y="100380"/>
                </a:cubicBezTo>
                <a:close/>
                <a:moveTo>
                  <a:pt x="379371" y="496351"/>
                </a:moveTo>
                <a:cubicBezTo>
                  <a:pt x="377593" y="494075"/>
                  <a:pt x="379158" y="492296"/>
                  <a:pt x="378162" y="490091"/>
                </a:cubicBezTo>
                <a:cubicBezTo>
                  <a:pt x="379656" y="488953"/>
                  <a:pt x="381221" y="487814"/>
                  <a:pt x="382786" y="486676"/>
                </a:cubicBezTo>
                <a:cubicBezTo>
                  <a:pt x="385347" y="482550"/>
                  <a:pt x="387766" y="478353"/>
                  <a:pt x="390114" y="474155"/>
                </a:cubicBezTo>
                <a:cubicBezTo>
                  <a:pt x="386130" y="481269"/>
                  <a:pt x="382502" y="488597"/>
                  <a:pt x="379371" y="4962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D496D3C-7551-1158-A2FB-BC188D5F32A6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not taken seriously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ADB6FD9-B113-0D35-A4A4-41C29411A384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big mince pie fan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FE6A0A-6351-8B9D-2ECC-EB0474C4EBE0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rude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362EB4-D2EA-A57A-4426-EAA50A5198B7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1A1C29E-F489-797E-809F-66D614ADA2A0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6cm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B5E002E8-4B38-B363-5C8E-5520824CF89A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8D7ABB2F-A61D-D834-A366-211BF7E74443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4EA12CE2-FDFD-621C-EB5F-D8359FFB2170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843BF2FA-F2E1-A2C5-897C-FB8DB6DCDA34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334C9A3-1DBD-9979-649B-0F818E5B7C69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26D9F02-0A21-7530-F606-94E48397EA32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A80C478-0B85-35D2-92CF-B7CDA4B40542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BFE1F30-4770-98C9-098A-B4BC594478A2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035BD85E-C88A-586E-2D8A-15563679E039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C2DF4812-4172-5ADB-3DF7-0709A3C0FA3A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3A1869-515B-F94A-223C-6AFADB4D6F45}"/>
              </a:ext>
            </a:extLst>
          </p:cNvPr>
          <p:cNvSpPr/>
          <p:nvPr/>
        </p:nvSpPr>
        <p:spPr>
          <a:xfrm>
            <a:off x="6005513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BANDED BULLFROG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Kaloula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pulchra</a:t>
            </a:r>
          </a:p>
        </p:txBody>
      </p:sp>
      <p:sp>
        <p:nvSpPr>
          <p:cNvPr id="5" name="!!17">
            <a:extLst>
              <a:ext uri="{FF2B5EF4-FFF2-40B4-BE49-F238E27FC236}">
                <a16:creationId xmlns:a16="http://schemas.microsoft.com/office/drawing/2014/main" id="{BCAF23B0-3436-462A-FFFB-8C3F34F726A2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17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556DA99B-4BEA-4817-19FB-6ADC255DC3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56794" y="246123"/>
            <a:ext cx="3738030" cy="1060054"/>
          </a:xfrm>
          <a:prstGeom prst="rect">
            <a:avLst/>
          </a:prstGeom>
        </p:spPr>
      </p:pic>
      <p:sp>
        <p:nvSpPr>
          <p:cNvPr id="24" name="!!shadow">
            <a:extLst>
              <a:ext uri="{FF2B5EF4-FFF2-40B4-BE49-F238E27FC236}">
                <a16:creationId xmlns:a16="http://schemas.microsoft.com/office/drawing/2014/main" id="{0B43F995-1089-FDBA-EC78-9D770DAA31C4}"/>
              </a:ext>
            </a:extLst>
          </p:cNvPr>
          <p:cNvSpPr/>
          <p:nvPr/>
        </p:nvSpPr>
        <p:spPr>
          <a:xfrm>
            <a:off x="993121" y="4648741"/>
            <a:ext cx="3736042" cy="1180560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gingerbread">
            <a:extLst>
              <a:ext uri="{FF2B5EF4-FFF2-40B4-BE49-F238E27FC236}">
                <a16:creationId xmlns:a16="http://schemas.microsoft.com/office/drawing/2014/main" id="{8350A765-F9AA-E06E-D062-B4A4CF26AF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7111" y="1304312"/>
            <a:ext cx="5966464" cy="5968337"/>
          </a:xfrm>
          <a:prstGeom prst="rect">
            <a:avLst/>
          </a:prstGeom>
        </p:spPr>
      </p:pic>
      <p:grpSp>
        <p:nvGrpSpPr>
          <p:cNvPr id="25" name="!!back">
            <a:extLst>
              <a:ext uri="{FF2B5EF4-FFF2-40B4-BE49-F238E27FC236}">
                <a16:creationId xmlns:a16="http://schemas.microsoft.com/office/drawing/2014/main" id="{254D9F09-D255-5188-F074-0B70B01669EE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B6C23BC-E098-AE71-F6B5-D41A9096779D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28" name="!!1">
                <a:extLst>
                  <a:ext uri="{FF2B5EF4-FFF2-40B4-BE49-F238E27FC236}">
                    <a16:creationId xmlns:a16="http://schemas.microsoft.com/office/drawing/2014/main" id="{20E156D8-9AE5-2E75-D7D2-C5B4B63BC16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Arrow: Left 28">
                <a:extLst>
                  <a:ext uri="{FF2B5EF4-FFF2-40B4-BE49-F238E27FC236}">
                    <a16:creationId xmlns:a16="http://schemas.microsoft.com/office/drawing/2014/main" id="{0E19C402-653B-E5BD-BA8F-5537DBD0AFB4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CA4EB6F-223C-227C-568C-279B63F68FA1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1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5E16F42A-C1F2-23EE-E6C2-2914AE9E09C8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7" name="!!back">
              <a:hlinkClick r:id="rId11" action="ppaction://hlinksldjump"/>
              <a:extLst>
                <a:ext uri="{FF2B5EF4-FFF2-40B4-BE49-F238E27FC236}">
                  <a16:creationId xmlns:a16="http://schemas.microsoft.com/office/drawing/2014/main" id="{5696FEB7-80ED-231C-951E-EF464309950F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6819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5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337D4-FCA7-06C1-5D41-08C94E0BC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!!eui[ier">
            <a:extLst>
              <a:ext uri="{FF2B5EF4-FFF2-40B4-BE49-F238E27FC236}">
                <a16:creationId xmlns:a16="http://schemas.microsoft.com/office/drawing/2014/main" id="{2AE466D2-6675-6D92-4564-2B19EA601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256" y="1150451"/>
            <a:ext cx="4298408" cy="2780439"/>
          </a:xfrm>
          <a:prstGeom prst="rect">
            <a:avLst/>
          </a:prstGeom>
        </p:spPr>
      </p:pic>
      <p:grpSp>
        <p:nvGrpSpPr>
          <p:cNvPr id="4" name="!!ashjkjgh">
            <a:extLst>
              <a:ext uri="{FF2B5EF4-FFF2-40B4-BE49-F238E27FC236}">
                <a16:creationId xmlns:a16="http://schemas.microsoft.com/office/drawing/2014/main" id="{2D5DDEA5-0976-7AAC-F7CD-632FF864B2E1}"/>
              </a:ext>
            </a:extLst>
          </p:cNvPr>
          <p:cNvGrpSpPr/>
          <p:nvPr/>
        </p:nvGrpSpPr>
        <p:grpSpPr>
          <a:xfrm>
            <a:off x="4200921" y="2757352"/>
            <a:ext cx="1568424" cy="914823"/>
            <a:chOff x="2737870" y="5850685"/>
            <a:chExt cx="994376" cy="579995"/>
          </a:xfrm>
          <a:solidFill>
            <a:schemeClr val="bg1">
              <a:lumMod val="9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11E337-4503-8109-F1C6-7784C2192D76}"/>
                </a:ext>
              </a:extLst>
            </p:cNvPr>
            <p:cNvSpPr/>
            <p:nvPr/>
          </p:nvSpPr>
          <p:spPr>
            <a:xfrm>
              <a:off x="2812165" y="6016639"/>
              <a:ext cx="281144" cy="332133"/>
            </a:xfrm>
            <a:custGeom>
              <a:avLst/>
              <a:gdLst>
                <a:gd name="connsiteX0" fmla="*/ 1920039 w 1925133"/>
                <a:gd name="connsiteY0" fmla="*/ 1371203 h 2274282"/>
                <a:gd name="connsiteX1" fmla="*/ 1677151 w 1925133"/>
                <a:gd name="connsiteY1" fmla="*/ 809228 h 2274282"/>
                <a:gd name="connsiteX2" fmla="*/ 1375685 w 1925133"/>
                <a:gd name="connsiteY2" fmla="*/ 363743 h 2274282"/>
                <a:gd name="connsiteX3" fmla="*/ 1375018 w 1925133"/>
                <a:gd name="connsiteY3" fmla="*/ 207819 h 2274282"/>
                <a:gd name="connsiteX4" fmla="*/ 1370351 w 1925133"/>
                <a:gd name="connsiteY4" fmla="*/ 193817 h 2274282"/>
                <a:gd name="connsiteX5" fmla="*/ 1372066 w 1925133"/>
                <a:gd name="connsiteY5" fmla="*/ 185912 h 2274282"/>
                <a:gd name="connsiteX6" fmla="*/ 1365303 w 1925133"/>
                <a:gd name="connsiteY6" fmla="*/ 180387 h 2274282"/>
                <a:gd name="connsiteX7" fmla="*/ 1255289 w 1925133"/>
                <a:gd name="connsiteY7" fmla="*/ 63611 h 2274282"/>
                <a:gd name="connsiteX8" fmla="*/ 1063360 w 1925133"/>
                <a:gd name="connsiteY8" fmla="*/ 12080 h 2274282"/>
                <a:gd name="connsiteX9" fmla="*/ 812662 w 1925133"/>
                <a:gd name="connsiteY9" fmla="*/ 1031 h 2274282"/>
                <a:gd name="connsiteX10" fmla="*/ 694457 w 1925133"/>
                <a:gd name="connsiteY10" fmla="*/ 9985 h 2274282"/>
                <a:gd name="connsiteX11" fmla="*/ 597493 w 1925133"/>
                <a:gd name="connsiteY11" fmla="*/ 33893 h 2274282"/>
                <a:gd name="connsiteX12" fmla="*/ 522436 w 1925133"/>
                <a:gd name="connsiteY12" fmla="*/ 91233 h 2274282"/>
                <a:gd name="connsiteX13" fmla="*/ 485955 w 1925133"/>
                <a:gd name="connsiteY13" fmla="*/ 177625 h 2274282"/>
                <a:gd name="connsiteX14" fmla="*/ 480145 w 1925133"/>
                <a:gd name="connsiteY14" fmla="*/ 309451 h 2274282"/>
                <a:gd name="connsiteX15" fmla="*/ 252211 w 1925133"/>
                <a:gd name="connsiteY15" fmla="*/ 678354 h 2274282"/>
                <a:gd name="connsiteX16" fmla="*/ 114766 w 1925133"/>
                <a:gd name="connsiteY16" fmla="*/ 991727 h 2274282"/>
                <a:gd name="connsiteX17" fmla="*/ 16658 w 1925133"/>
                <a:gd name="connsiteY17" fmla="*/ 1333007 h 2274282"/>
                <a:gd name="connsiteX18" fmla="*/ 26755 w 1925133"/>
                <a:gd name="connsiteY18" fmla="*/ 1693243 h 2274282"/>
                <a:gd name="connsiteX19" fmla="*/ 178107 w 1925133"/>
                <a:gd name="connsiteY19" fmla="*/ 1947084 h 2274282"/>
                <a:gd name="connsiteX20" fmla="*/ 416232 w 1925133"/>
                <a:gd name="connsiteY20" fmla="*/ 2131679 h 2274282"/>
                <a:gd name="connsiteX21" fmla="*/ 1758876 w 1925133"/>
                <a:gd name="connsiteY21" fmla="*/ 1938131 h 2274282"/>
                <a:gd name="connsiteX22" fmla="*/ 1896893 w 1925133"/>
                <a:gd name="connsiteY22" fmla="*/ 1676955 h 2274282"/>
                <a:gd name="connsiteX23" fmla="*/ 1920039 w 1925133"/>
                <a:gd name="connsiteY23" fmla="*/ 1371203 h 2274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25133" h="2274282">
                  <a:moveTo>
                    <a:pt x="1920039" y="1371203"/>
                  </a:moveTo>
                  <a:cubicBezTo>
                    <a:pt x="1897750" y="1164796"/>
                    <a:pt x="1802119" y="972486"/>
                    <a:pt x="1677151" y="809228"/>
                  </a:cubicBezTo>
                  <a:cubicBezTo>
                    <a:pt x="1570852" y="670353"/>
                    <a:pt x="1420357" y="537289"/>
                    <a:pt x="1375685" y="363743"/>
                  </a:cubicBezTo>
                  <a:cubicBezTo>
                    <a:pt x="1387877" y="313356"/>
                    <a:pt x="1389782" y="261254"/>
                    <a:pt x="1375018" y="207819"/>
                  </a:cubicBezTo>
                  <a:cubicBezTo>
                    <a:pt x="1373685" y="203057"/>
                    <a:pt x="1371970" y="198485"/>
                    <a:pt x="1370351" y="193817"/>
                  </a:cubicBezTo>
                  <a:cubicBezTo>
                    <a:pt x="1370923" y="191150"/>
                    <a:pt x="1371399" y="188483"/>
                    <a:pt x="1372066" y="185912"/>
                  </a:cubicBezTo>
                  <a:cubicBezTo>
                    <a:pt x="1373113" y="181435"/>
                    <a:pt x="1368827" y="179339"/>
                    <a:pt x="1365303" y="180387"/>
                  </a:cubicBezTo>
                  <a:cubicBezTo>
                    <a:pt x="1343776" y="129714"/>
                    <a:pt x="1304819" y="89709"/>
                    <a:pt x="1255289" y="63611"/>
                  </a:cubicBezTo>
                  <a:cubicBezTo>
                    <a:pt x="1196234" y="32464"/>
                    <a:pt x="1128892" y="20367"/>
                    <a:pt x="1063360" y="12080"/>
                  </a:cubicBezTo>
                  <a:cubicBezTo>
                    <a:pt x="980302" y="1698"/>
                    <a:pt x="896292" y="-2017"/>
                    <a:pt x="812662" y="1031"/>
                  </a:cubicBezTo>
                  <a:cubicBezTo>
                    <a:pt x="773229" y="2460"/>
                    <a:pt x="733700" y="5032"/>
                    <a:pt x="694457" y="9985"/>
                  </a:cubicBezTo>
                  <a:cubicBezTo>
                    <a:pt x="661501" y="14176"/>
                    <a:pt x="628258" y="20748"/>
                    <a:pt x="597493" y="33893"/>
                  </a:cubicBezTo>
                  <a:cubicBezTo>
                    <a:pt x="568060" y="46466"/>
                    <a:pt x="541581" y="65420"/>
                    <a:pt x="522436" y="91233"/>
                  </a:cubicBezTo>
                  <a:cubicBezTo>
                    <a:pt x="503576" y="116665"/>
                    <a:pt x="492241" y="146764"/>
                    <a:pt x="485955" y="177625"/>
                  </a:cubicBezTo>
                  <a:cubicBezTo>
                    <a:pt x="477287" y="220487"/>
                    <a:pt x="477001" y="265160"/>
                    <a:pt x="480145" y="309451"/>
                  </a:cubicBezTo>
                  <a:cubicBezTo>
                    <a:pt x="394705" y="426227"/>
                    <a:pt x="318410" y="549576"/>
                    <a:pt x="252211" y="678354"/>
                  </a:cubicBezTo>
                  <a:cubicBezTo>
                    <a:pt x="200014" y="779891"/>
                    <a:pt x="154009" y="884571"/>
                    <a:pt x="114766" y="991727"/>
                  </a:cubicBezTo>
                  <a:cubicBezTo>
                    <a:pt x="74094" y="1102598"/>
                    <a:pt x="37994" y="1216707"/>
                    <a:pt x="16658" y="1333007"/>
                  </a:cubicBezTo>
                  <a:cubicBezTo>
                    <a:pt x="-5154" y="1452070"/>
                    <a:pt x="-9155" y="1576371"/>
                    <a:pt x="26755" y="1693243"/>
                  </a:cubicBezTo>
                  <a:cubicBezTo>
                    <a:pt x="56092" y="1788493"/>
                    <a:pt x="110479" y="1874408"/>
                    <a:pt x="178107" y="1947084"/>
                  </a:cubicBezTo>
                  <a:cubicBezTo>
                    <a:pt x="246877" y="2020998"/>
                    <a:pt x="328602" y="2082054"/>
                    <a:pt x="416232" y="2131679"/>
                  </a:cubicBezTo>
                  <a:cubicBezTo>
                    <a:pt x="832474" y="2367518"/>
                    <a:pt x="1439122" y="2316083"/>
                    <a:pt x="1758876" y="1938131"/>
                  </a:cubicBezTo>
                  <a:cubicBezTo>
                    <a:pt x="1823360" y="1861931"/>
                    <a:pt x="1870128" y="1773063"/>
                    <a:pt x="1896893" y="1676955"/>
                  </a:cubicBezTo>
                  <a:cubicBezTo>
                    <a:pt x="1924516" y="1577895"/>
                    <a:pt x="1931088" y="1473311"/>
                    <a:pt x="1920039" y="137120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34CB67C-A954-DF82-EE82-B82D1CAAA683}"/>
                </a:ext>
              </a:extLst>
            </p:cNvPr>
            <p:cNvSpPr/>
            <p:nvPr/>
          </p:nvSpPr>
          <p:spPr>
            <a:xfrm>
              <a:off x="2737870" y="5850685"/>
              <a:ext cx="365979" cy="222288"/>
            </a:xfrm>
            <a:custGeom>
              <a:avLst/>
              <a:gdLst>
                <a:gd name="connsiteX0" fmla="*/ 2347903 w 2506037"/>
                <a:gd name="connsiteY0" fmla="*/ 718674 h 1522115"/>
                <a:gd name="connsiteX1" fmla="*/ 1742494 w 2506037"/>
                <a:gd name="connsiteY1" fmla="*/ 403397 h 1522115"/>
                <a:gd name="connsiteX2" fmla="*/ 1503607 w 2506037"/>
                <a:gd name="connsiteY2" fmla="*/ 157271 h 1522115"/>
                <a:gd name="connsiteX3" fmla="*/ 1226525 w 2506037"/>
                <a:gd name="connsiteY3" fmla="*/ 9538 h 1522115"/>
                <a:gd name="connsiteX4" fmla="*/ 1044978 w 2506037"/>
                <a:gd name="connsiteY4" fmla="*/ 10109 h 1522115"/>
                <a:gd name="connsiteX5" fmla="*/ 892007 w 2506037"/>
                <a:gd name="connsiteY5" fmla="*/ 80213 h 1522115"/>
                <a:gd name="connsiteX6" fmla="*/ 642737 w 2506037"/>
                <a:gd name="connsiteY6" fmla="*/ 319386 h 1522115"/>
                <a:gd name="connsiteX7" fmla="*/ 2562 w 2506037"/>
                <a:gd name="connsiteY7" fmla="*/ 952608 h 1522115"/>
                <a:gd name="connsiteX8" fmla="*/ 196682 w 2506037"/>
                <a:gd name="connsiteY8" fmla="*/ 1314463 h 1522115"/>
                <a:gd name="connsiteX9" fmla="*/ 741035 w 2506037"/>
                <a:gd name="connsiteY9" fmla="*/ 1481531 h 1522115"/>
                <a:gd name="connsiteX10" fmla="*/ 1620288 w 2506037"/>
                <a:gd name="connsiteY10" fmla="*/ 1511630 h 1522115"/>
                <a:gd name="connsiteX11" fmla="*/ 1992811 w 2506037"/>
                <a:gd name="connsiteY11" fmla="*/ 1452290 h 1522115"/>
                <a:gd name="connsiteX12" fmla="*/ 2326472 w 2506037"/>
                <a:gd name="connsiteY12" fmla="*/ 1296270 h 1522115"/>
                <a:gd name="connsiteX13" fmla="*/ 2505447 w 2506037"/>
                <a:gd name="connsiteY13" fmla="*/ 1020236 h 1522115"/>
                <a:gd name="connsiteX14" fmla="*/ 2347998 w 2506037"/>
                <a:gd name="connsiteY14" fmla="*/ 718769 h 1522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06037" h="1522115">
                  <a:moveTo>
                    <a:pt x="2347903" y="718674"/>
                  </a:moveTo>
                  <a:cubicBezTo>
                    <a:pt x="2170166" y="566084"/>
                    <a:pt x="1937185" y="524840"/>
                    <a:pt x="1742494" y="403397"/>
                  </a:cubicBezTo>
                  <a:cubicBezTo>
                    <a:pt x="1638100" y="338341"/>
                    <a:pt x="1585808" y="242900"/>
                    <a:pt x="1503607" y="157271"/>
                  </a:cubicBezTo>
                  <a:cubicBezTo>
                    <a:pt x="1430836" y="81452"/>
                    <a:pt x="1328918" y="30588"/>
                    <a:pt x="1226525" y="9538"/>
                  </a:cubicBezTo>
                  <a:cubicBezTo>
                    <a:pt x="1166898" y="-2750"/>
                    <a:pt x="1104414" y="-3797"/>
                    <a:pt x="1044978" y="10109"/>
                  </a:cubicBezTo>
                  <a:cubicBezTo>
                    <a:pt x="989828" y="22968"/>
                    <a:pt x="938393" y="48019"/>
                    <a:pt x="892007" y="80213"/>
                  </a:cubicBezTo>
                  <a:cubicBezTo>
                    <a:pt x="796947" y="146221"/>
                    <a:pt x="723224" y="237376"/>
                    <a:pt x="642737" y="319386"/>
                  </a:cubicBezTo>
                  <a:cubicBezTo>
                    <a:pt x="450047" y="515506"/>
                    <a:pt x="44377" y="642950"/>
                    <a:pt x="2562" y="952608"/>
                  </a:cubicBezTo>
                  <a:cubicBezTo>
                    <a:pt x="-16774" y="1095769"/>
                    <a:pt x="75809" y="1235405"/>
                    <a:pt x="196682" y="1314463"/>
                  </a:cubicBezTo>
                  <a:cubicBezTo>
                    <a:pt x="351272" y="1415618"/>
                    <a:pt x="560918" y="1456290"/>
                    <a:pt x="741035" y="1481531"/>
                  </a:cubicBezTo>
                  <a:cubicBezTo>
                    <a:pt x="1030691" y="1522108"/>
                    <a:pt x="1328633" y="1532490"/>
                    <a:pt x="1620288" y="1511630"/>
                  </a:cubicBezTo>
                  <a:cubicBezTo>
                    <a:pt x="1745828" y="1502677"/>
                    <a:pt x="1871367" y="1485913"/>
                    <a:pt x="1992811" y="1452290"/>
                  </a:cubicBezTo>
                  <a:cubicBezTo>
                    <a:pt x="2111207" y="1419524"/>
                    <a:pt x="2227316" y="1369803"/>
                    <a:pt x="2326472" y="1296270"/>
                  </a:cubicBezTo>
                  <a:cubicBezTo>
                    <a:pt x="2415149" y="1230548"/>
                    <a:pt x="2497636" y="1135107"/>
                    <a:pt x="2505447" y="1020236"/>
                  </a:cubicBezTo>
                  <a:cubicBezTo>
                    <a:pt x="2513638" y="899078"/>
                    <a:pt x="2435438" y="793922"/>
                    <a:pt x="2347998" y="7187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FE710E-A43E-053B-1D95-AADF419A4071}"/>
                </a:ext>
              </a:extLst>
            </p:cNvPr>
            <p:cNvSpPr/>
            <p:nvPr/>
          </p:nvSpPr>
          <p:spPr>
            <a:xfrm flipH="1">
              <a:off x="3143620" y="6011126"/>
              <a:ext cx="226962" cy="268125"/>
            </a:xfrm>
            <a:custGeom>
              <a:avLst/>
              <a:gdLst>
                <a:gd name="connsiteX0" fmla="*/ 1920039 w 1925133"/>
                <a:gd name="connsiteY0" fmla="*/ 1371203 h 2274282"/>
                <a:gd name="connsiteX1" fmla="*/ 1677151 w 1925133"/>
                <a:gd name="connsiteY1" fmla="*/ 809228 h 2274282"/>
                <a:gd name="connsiteX2" fmla="*/ 1375685 w 1925133"/>
                <a:gd name="connsiteY2" fmla="*/ 363743 h 2274282"/>
                <a:gd name="connsiteX3" fmla="*/ 1375018 w 1925133"/>
                <a:gd name="connsiteY3" fmla="*/ 207819 h 2274282"/>
                <a:gd name="connsiteX4" fmla="*/ 1370351 w 1925133"/>
                <a:gd name="connsiteY4" fmla="*/ 193817 h 2274282"/>
                <a:gd name="connsiteX5" fmla="*/ 1372066 w 1925133"/>
                <a:gd name="connsiteY5" fmla="*/ 185912 h 2274282"/>
                <a:gd name="connsiteX6" fmla="*/ 1365303 w 1925133"/>
                <a:gd name="connsiteY6" fmla="*/ 180387 h 2274282"/>
                <a:gd name="connsiteX7" fmla="*/ 1255289 w 1925133"/>
                <a:gd name="connsiteY7" fmla="*/ 63611 h 2274282"/>
                <a:gd name="connsiteX8" fmla="*/ 1063360 w 1925133"/>
                <a:gd name="connsiteY8" fmla="*/ 12080 h 2274282"/>
                <a:gd name="connsiteX9" fmla="*/ 812662 w 1925133"/>
                <a:gd name="connsiteY9" fmla="*/ 1031 h 2274282"/>
                <a:gd name="connsiteX10" fmla="*/ 694457 w 1925133"/>
                <a:gd name="connsiteY10" fmla="*/ 9985 h 2274282"/>
                <a:gd name="connsiteX11" fmla="*/ 597493 w 1925133"/>
                <a:gd name="connsiteY11" fmla="*/ 33893 h 2274282"/>
                <a:gd name="connsiteX12" fmla="*/ 522436 w 1925133"/>
                <a:gd name="connsiteY12" fmla="*/ 91233 h 2274282"/>
                <a:gd name="connsiteX13" fmla="*/ 485955 w 1925133"/>
                <a:gd name="connsiteY13" fmla="*/ 177625 h 2274282"/>
                <a:gd name="connsiteX14" fmla="*/ 480145 w 1925133"/>
                <a:gd name="connsiteY14" fmla="*/ 309451 h 2274282"/>
                <a:gd name="connsiteX15" fmla="*/ 252211 w 1925133"/>
                <a:gd name="connsiteY15" fmla="*/ 678354 h 2274282"/>
                <a:gd name="connsiteX16" fmla="*/ 114766 w 1925133"/>
                <a:gd name="connsiteY16" fmla="*/ 991727 h 2274282"/>
                <a:gd name="connsiteX17" fmla="*/ 16658 w 1925133"/>
                <a:gd name="connsiteY17" fmla="*/ 1333007 h 2274282"/>
                <a:gd name="connsiteX18" fmla="*/ 26755 w 1925133"/>
                <a:gd name="connsiteY18" fmla="*/ 1693243 h 2274282"/>
                <a:gd name="connsiteX19" fmla="*/ 178107 w 1925133"/>
                <a:gd name="connsiteY19" fmla="*/ 1947084 h 2274282"/>
                <a:gd name="connsiteX20" fmla="*/ 416232 w 1925133"/>
                <a:gd name="connsiteY20" fmla="*/ 2131679 h 2274282"/>
                <a:gd name="connsiteX21" fmla="*/ 1758876 w 1925133"/>
                <a:gd name="connsiteY21" fmla="*/ 1938131 h 2274282"/>
                <a:gd name="connsiteX22" fmla="*/ 1896893 w 1925133"/>
                <a:gd name="connsiteY22" fmla="*/ 1676955 h 2274282"/>
                <a:gd name="connsiteX23" fmla="*/ 1920039 w 1925133"/>
                <a:gd name="connsiteY23" fmla="*/ 1371203 h 2274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25133" h="2274282">
                  <a:moveTo>
                    <a:pt x="1920039" y="1371203"/>
                  </a:moveTo>
                  <a:cubicBezTo>
                    <a:pt x="1897750" y="1164796"/>
                    <a:pt x="1802119" y="972486"/>
                    <a:pt x="1677151" y="809228"/>
                  </a:cubicBezTo>
                  <a:cubicBezTo>
                    <a:pt x="1570852" y="670353"/>
                    <a:pt x="1420357" y="537289"/>
                    <a:pt x="1375685" y="363743"/>
                  </a:cubicBezTo>
                  <a:cubicBezTo>
                    <a:pt x="1387877" y="313356"/>
                    <a:pt x="1389782" y="261254"/>
                    <a:pt x="1375018" y="207819"/>
                  </a:cubicBezTo>
                  <a:cubicBezTo>
                    <a:pt x="1373685" y="203057"/>
                    <a:pt x="1371970" y="198485"/>
                    <a:pt x="1370351" y="193817"/>
                  </a:cubicBezTo>
                  <a:cubicBezTo>
                    <a:pt x="1370923" y="191150"/>
                    <a:pt x="1371399" y="188483"/>
                    <a:pt x="1372066" y="185912"/>
                  </a:cubicBezTo>
                  <a:cubicBezTo>
                    <a:pt x="1373113" y="181435"/>
                    <a:pt x="1368827" y="179339"/>
                    <a:pt x="1365303" y="180387"/>
                  </a:cubicBezTo>
                  <a:cubicBezTo>
                    <a:pt x="1343776" y="129714"/>
                    <a:pt x="1304819" y="89709"/>
                    <a:pt x="1255289" y="63611"/>
                  </a:cubicBezTo>
                  <a:cubicBezTo>
                    <a:pt x="1196234" y="32464"/>
                    <a:pt x="1128892" y="20367"/>
                    <a:pt x="1063360" y="12080"/>
                  </a:cubicBezTo>
                  <a:cubicBezTo>
                    <a:pt x="980302" y="1698"/>
                    <a:pt x="896292" y="-2017"/>
                    <a:pt x="812662" y="1031"/>
                  </a:cubicBezTo>
                  <a:cubicBezTo>
                    <a:pt x="773229" y="2460"/>
                    <a:pt x="733700" y="5032"/>
                    <a:pt x="694457" y="9985"/>
                  </a:cubicBezTo>
                  <a:cubicBezTo>
                    <a:pt x="661501" y="14176"/>
                    <a:pt x="628258" y="20748"/>
                    <a:pt x="597493" y="33893"/>
                  </a:cubicBezTo>
                  <a:cubicBezTo>
                    <a:pt x="568060" y="46466"/>
                    <a:pt x="541581" y="65420"/>
                    <a:pt x="522436" y="91233"/>
                  </a:cubicBezTo>
                  <a:cubicBezTo>
                    <a:pt x="503576" y="116665"/>
                    <a:pt x="492241" y="146764"/>
                    <a:pt x="485955" y="177625"/>
                  </a:cubicBezTo>
                  <a:cubicBezTo>
                    <a:pt x="477287" y="220487"/>
                    <a:pt x="477001" y="265160"/>
                    <a:pt x="480145" y="309451"/>
                  </a:cubicBezTo>
                  <a:cubicBezTo>
                    <a:pt x="394705" y="426227"/>
                    <a:pt x="318410" y="549576"/>
                    <a:pt x="252211" y="678354"/>
                  </a:cubicBezTo>
                  <a:cubicBezTo>
                    <a:pt x="200014" y="779891"/>
                    <a:pt x="154009" y="884571"/>
                    <a:pt x="114766" y="991727"/>
                  </a:cubicBezTo>
                  <a:cubicBezTo>
                    <a:pt x="74094" y="1102598"/>
                    <a:pt x="37994" y="1216707"/>
                    <a:pt x="16658" y="1333007"/>
                  </a:cubicBezTo>
                  <a:cubicBezTo>
                    <a:pt x="-5154" y="1452070"/>
                    <a:pt x="-9155" y="1576371"/>
                    <a:pt x="26755" y="1693243"/>
                  </a:cubicBezTo>
                  <a:cubicBezTo>
                    <a:pt x="56092" y="1788493"/>
                    <a:pt x="110479" y="1874408"/>
                    <a:pt x="178107" y="1947084"/>
                  </a:cubicBezTo>
                  <a:cubicBezTo>
                    <a:pt x="246877" y="2020998"/>
                    <a:pt x="328602" y="2082054"/>
                    <a:pt x="416232" y="2131679"/>
                  </a:cubicBezTo>
                  <a:cubicBezTo>
                    <a:pt x="832474" y="2367518"/>
                    <a:pt x="1439122" y="2316083"/>
                    <a:pt x="1758876" y="1938131"/>
                  </a:cubicBezTo>
                  <a:cubicBezTo>
                    <a:pt x="1823360" y="1861931"/>
                    <a:pt x="1870128" y="1773063"/>
                    <a:pt x="1896893" y="1676955"/>
                  </a:cubicBezTo>
                  <a:cubicBezTo>
                    <a:pt x="1924516" y="1577895"/>
                    <a:pt x="1931088" y="1473311"/>
                    <a:pt x="1920039" y="137120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E919327-13BA-40EA-2595-D38C8F799DB2}"/>
                </a:ext>
              </a:extLst>
            </p:cNvPr>
            <p:cNvSpPr/>
            <p:nvPr/>
          </p:nvSpPr>
          <p:spPr>
            <a:xfrm flipH="1">
              <a:off x="3126644" y="5901017"/>
              <a:ext cx="295448" cy="179449"/>
            </a:xfrm>
            <a:custGeom>
              <a:avLst/>
              <a:gdLst>
                <a:gd name="connsiteX0" fmla="*/ 2347903 w 2506037"/>
                <a:gd name="connsiteY0" fmla="*/ 718674 h 1522115"/>
                <a:gd name="connsiteX1" fmla="*/ 1742494 w 2506037"/>
                <a:gd name="connsiteY1" fmla="*/ 403397 h 1522115"/>
                <a:gd name="connsiteX2" fmla="*/ 1503607 w 2506037"/>
                <a:gd name="connsiteY2" fmla="*/ 157271 h 1522115"/>
                <a:gd name="connsiteX3" fmla="*/ 1226525 w 2506037"/>
                <a:gd name="connsiteY3" fmla="*/ 9538 h 1522115"/>
                <a:gd name="connsiteX4" fmla="*/ 1044978 w 2506037"/>
                <a:gd name="connsiteY4" fmla="*/ 10109 h 1522115"/>
                <a:gd name="connsiteX5" fmla="*/ 892007 w 2506037"/>
                <a:gd name="connsiteY5" fmla="*/ 80213 h 1522115"/>
                <a:gd name="connsiteX6" fmla="*/ 642737 w 2506037"/>
                <a:gd name="connsiteY6" fmla="*/ 319386 h 1522115"/>
                <a:gd name="connsiteX7" fmla="*/ 2562 w 2506037"/>
                <a:gd name="connsiteY7" fmla="*/ 952608 h 1522115"/>
                <a:gd name="connsiteX8" fmla="*/ 196682 w 2506037"/>
                <a:gd name="connsiteY8" fmla="*/ 1314463 h 1522115"/>
                <a:gd name="connsiteX9" fmla="*/ 741035 w 2506037"/>
                <a:gd name="connsiteY9" fmla="*/ 1481531 h 1522115"/>
                <a:gd name="connsiteX10" fmla="*/ 1620288 w 2506037"/>
                <a:gd name="connsiteY10" fmla="*/ 1511630 h 1522115"/>
                <a:gd name="connsiteX11" fmla="*/ 1992811 w 2506037"/>
                <a:gd name="connsiteY11" fmla="*/ 1452290 h 1522115"/>
                <a:gd name="connsiteX12" fmla="*/ 2326472 w 2506037"/>
                <a:gd name="connsiteY12" fmla="*/ 1296270 h 1522115"/>
                <a:gd name="connsiteX13" fmla="*/ 2505447 w 2506037"/>
                <a:gd name="connsiteY13" fmla="*/ 1020236 h 1522115"/>
                <a:gd name="connsiteX14" fmla="*/ 2347998 w 2506037"/>
                <a:gd name="connsiteY14" fmla="*/ 718769 h 1522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06037" h="1522115">
                  <a:moveTo>
                    <a:pt x="2347903" y="718674"/>
                  </a:moveTo>
                  <a:cubicBezTo>
                    <a:pt x="2170166" y="566084"/>
                    <a:pt x="1937185" y="524840"/>
                    <a:pt x="1742494" y="403397"/>
                  </a:cubicBezTo>
                  <a:cubicBezTo>
                    <a:pt x="1638100" y="338341"/>
                    <a:pt x="1585808" y="242900"/>
                    <a:pt x="1503607" y="157271"/>
                  </a:cubicBezTo>
                  <a:cubicBezTo>
                    <a:pt x="1430836" y="81452"/>
                    <a:pt x="1328918" y="30588"/>
                    <a:pt x="1226525" y="9538"/>
                  </a:cubicBezTo>
                  <a:cubicBezTo>
                    <a:pt x="1166898" y="-2750"/>
                    <a:pt x="1104414" y="-3797"/>
                    <a:pt x="1044978" y="10109"/>
                  </a:cubicBezTo>
                  <a:cubicBezTo>
                    <a:pt x="989828" y="22968"/>
                    <a:pt x="938393" y="48019"/>
                    <a:pt x="892007" y="80213"/>
                  </a:cubicBezTo>
                  <a:cubicBezTo>
                    <a:pt x="796947" y="146221"/>
                    <a:pt x="723224" y="237376"/>
                    <a:pt x="642737" y="319386"/>
                  </a:cubicBezTo>
                  <a:cubicBezTo>
                    <a:pt x="450047" y="515506"/>
                    <a:pt x="44377" y="642950"/>
                    <a:pt x="2562" y="952608"/>
                  </a:cubicBezTo>
                  <a:cubicBezTo>
                    <a:pt x="-16774" y="1095769"/>
                    <a:pt x="75809" y="1235405"/>
                    <a:pt x="196682" y="1314463"/>
                  </a:cubicBezTo>
                  <a:cubicBezTo>
                    <a:pt x="351272" y="1415618"/>
                    <a:pt x="560918" y="1456290"/>
                    <a:pt x="741035" y="1481531"/>
                  </a:cubicBezTo>
                  <a:cubicBezTo>
                    <a:pt x="1030691" y="1522108"/>
                    <a:pt x="1328633" y="1532490"/>
                    <a:pt x="1620288" y="1511630"/>
                  </a:cubicBezTo>
                  <a:cubicBezTo>
                    <a:pt x="1745828" y="1502677"/>
                    <a:pt x="1871367" y="1485913"/>
                    <a:pt x="1992811" y="1452290"/>
                  </a:cubicBezTo>
                  <a:cubicBezTo>
                    <a:pt x="2111207" y="1419524"/>
                    <a:pt x="2227316" y="1369803"/>
                    <a:pt x="2326472" y="1296270"/>
                  </a:cubicBezTo>
                  <a:cubicBezTo>
                    <a:pt x="2415149" y="1230548"/>
                    <a:pt x="2497636" y="1135107"/>
                    <a:pt x="2505447" y="1020236"/>
                  </a:cubicBezTo>
                  <a:cubicBezTo>
                    <a:pt x="2513638" y="899078"/>
                    <a:pt x="2435438" y="793922"/>
                    <a:pt x="2347998" y="7187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5122096-34A1-327F-3E5E-B742872CBF1D}"/>
                </a:ext>
              </a:extLst>
            </p:cNvPr>
            <p:cNvSpPr/>
            <p:nvPr/>
          </p:nvSpPr>
          <p:spPr>
            <a:xfrm flipH="1">
              <a:off x="2795690" y="6187796"/>
              <a:ext cx="918645" cy="242884"/>
            </a:xfrm>
            <a:custGeom>
              <a:avLst/>
              <a:gdLst>
                <a:gd name="connsiteX0" fmla="*/ 1637481 w 1848199"/>
                <a:gd name="connsiteY0" fmla="*/ 456774 h 488652"/>
                <a:gd name="connsiteX1" fmla="*/ 1030979 w 1848199"/>
                <a:gd name="connsiteY1" fmla="*/ 481659 h 488652"/>
                <a:gd name="connsiteX2" fmla="*/ 551982 w 1848199"/>
                <a:gd name="connsiteY2" fmla="*/ 451125 h 488652"/>
                <a:gd name="connsiteX3" fmla="*/ 94747 w 1848199"/>
                <a:gd name="connsiteY3" fmla="*/ 288229 h 488652"/>
                <a:gd name="connsiteX4" fmla="*/ 17161 w 1848199"/>
                <a:gd name="connsiteY4" fmla="*/ 201571 h 488652"/>
                <a:gd name="connsiteX5" fmla="*/ 17203 w 1848199"/>
                <a:gd name="connsiteY5" fmla="*/ 201571 h 488652"/>
                <a:gd name="connsiteX6" fmla="*/ 156777 w 1848199"/>
                <a:gd name="connsiteY6" fmla="*/ 163548 h 488652"/>
                <a:gd name="connsiteX7" fmla="*/ 402159 w 1848199"/>
                <a:gd name="connsiteY7" fmla="*/ 67710 h 488652"/>
                <a:gd name="connsiteX8" fmla="*/ 1186686 w 1848199"/>
                <a:gd name="connsiteY8" fmla="*/ 81854 h 488652"/>
                <a:gd name="connsiteX9" fmla="*/ 1687465 w 1848199"/>
                <a:gd name="connsiteY9" fmla="*/ 205444 h 488652"/>
                <a:gd name="connsiteX10" fmla="*/ 1751464 w 1848199"/>
                <a:gd name="connsiteY10" fmla="*/ 243723 h 488652"/>
                <a:gd name="connsiteX11" fmla="*/ 1811461 w 1848199"/>
                <a:gd name="connsiteY11" fmla="*/ 288208 h 488652"/>
                <a:gd name="connsiteX12" fmla="*/ 1637502 w 1848199"/>
                <a:gd name="connsiteY12" fmla="*/ 456774 h 4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8199" h="488652">
                  <a:moveTo>
                    <a:pt x="1637481" y="456774"/>
                  </a:moveTo>
                  <a:cubicBezTo>
                    <a:pt x="1452182" y="383853"/>
                    <a:pt x="1283572" y="496723"/>
                    <a:pt x="1030979" y="481659"/>
                  </a:cubicBezTo>
                  <a:cubicBezTo>
                    <a:pt x="778385" y="466596"/>
                    <a:pt x="734029" y="523105"/>
                    <a:pt x="551982" y="451125"/>
                  </a:cubicBezTo>
                  <a:cubicBezTo>
                    <a:pt x="369957" y="379167"/>
                    <a:pt x="241488" y="358262"/>
                    <a:pt x="94747" y="288229"/>
                  </a:cubicBezTo>
                  <a:cubicBezTo>
                    <a:pt x="193" y="243060"/>
                    <a:pt x="-19193" y="216741"/>
                    <a:pt x="17161" y="201571"/>
                  </a:cubicBezTo>
                  <a:cubicBezTo>
                    <a:pt x="17161" y="201571"/>
                    <a:pt x="17182" y="201571"/>
                    <a:pt x="17203" y="201571"/>
                  </a:cubicBezTo>
                  <a:cubicBezTo>
                    <a:pt x="37274" y="193204"/>
                    <a:pt x="106108" y="166415"/>
                    <a:pt x="156777" y="163548"/>
                  </a:cubicBezTo>
                  <a:cubicBezTo>
                    <a:pt x="299410" y="155503"/>
                    <a:pt x="402159" y="67710"/>
                    <a:pt x="402159" y="67710"/>
                  </a:cubicBezTo>
                  <a:cubicBezTo>
                    <a:pt x="476814" y="22840"/>
                    <a:pt x="841015" y="-66022"/>
                    <a:pt x="1186686" y="81854"/>
                  </a:cubicBezTo>
                  <a:cubicBezTo>
                    <a:pt x="1424515" y="183597"/>
                    <a:pt x="1640755" y="186036"/>
                    <a:pt x="1687465" y="205444"/>
                  </a:cubicBezTo>
                  <a:cubicBezTo>
                    <a:pt x="1729061" y="222711"/>
                    <a:pt x="1743932" y="234266"/>
                    <a:pt x="1751464" y="243723"/>
                  </a:cubicBezTo>
                  <a:cubicBezTo>
                    <a:pt x="1763553" y="258915"/>
                    <a:pt x="1756791" y="268715"/>
                    <a:pt x="1811461" y="288208"/>
                  </a:cubicBezTo>
                  <a:cubicBezTo>
                    <a:pt x="1900195" y="319854"/>
                    <a:pt x="1822780" y="529696"/>
                    <a:pt x="1637502" y="45677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F062B38-6983-0131-B688-E14D9B04854B}"/>
                </a:ext>
              </a:extLst>
            </p:cNvPr>
            <p:cNvSpPr/>
            <p:nvPr/>
          </p:nvSpPr>
          <p:spPr>
            <a:xfrm flipH="1">
              <a:off x="2796307" y="6255545"/>
              <a:ext cx="935939" cy="174093"/>
            </a:xfrm>
            <a:custGeom>
              <a:avLst/>
              <a:gdLst>
                <a:gd name="connsiteX0" fmla="*/ 1672317 w 1882992"/>
                <a:gd name="connsiteY0" fmla="*/ 318375 h 350253"/>
                <a:gd name="connsiteX1" fmla="*/ 1065815 w 1882992"/>
                <a:gd name="connsiteY1" fmla="*/ 343260 h 350253"/>
                <a:gd name="connsiteX2" fmla="*/ 586819 w 1882992"/>
                <a:gd name="connsiteY2" fmla="*/ 312726 h 350253"/>
                <a:gd name="connsiteX3" fmla="*/ 50328 w 1882992"/>
                <a:gd name="connsiteY3" fmla="*/ 221745 h 350253"/>
                <a:gd name="connsiteX4" fmla="*/ 53195 w 1882992"/>
                <a:gd name="connsiteY4" fmla="*/ 65268 h 350253"/>
                <a:gd name="connsiteX5" fmla="*/ 53195 w 1882992"/>
                <a:gd name="connsiteY5" fmla="*/ 65268 h 350253"/>
                <a:gd name="connsiteX6" fmla="*/ 129583 w 1882992"/>
                <a:gd name="connsiteY6" fmla="*/ 91287 h 350253"/>
                <a:gd name="connsiteX7" fmla="*/ 749843 w 1882992"/>
                <a:gd name="connsiteY7" fmla="*/ 30027 h 350253"/>
                <a:gd name="connsiteX8" fmla="*/ 746762 w 1882992"/>
                <a:gd name="connsiteY8" fmla="*/ 233064 h 350253"/>
                <a:gd name="connsiteX9" fmla="*/ 1241293 w 1882992"/>
                <a:gd name="connsiteY9" fmla="*/ 150493 h 350253"/>
                <a:gd name="connsiteX10" fmla="*/ 1622547 w 1882992"/>
                <a:gd name="connsiteY10" fmla="*/ 263406 h 350253"/>
                <a:gd name="connsiteX11" fmla="*/ 1771001 w 1882992"/>
                <a:gd name="connsiteY11" fmla="*/ 267300 h 350253"/>
                <a:gd name="connsiteX12" fmla="*/ 1786257 w 1882992"/>
                <a:gd name="connsiteY12" fmla="*/ 105345 h 350253"/>
                <a:gd name="connsiteX13" fmla="*/ 1846255 w 1882992"/>
                <a:gd name="connsiteY13" fmla="*/ 149830 h 350253"/>
                <a:gd name="connsiteX14" fmla="*/ 1672296 w 1882992"/>
                <a:gd name="connsiteY14" fmla="*/ 318396 h 35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2992" h="350253">
                  <a:moveTo>
                    <a:pt x="1672317" y="318375"/>
                  </a:moveTo>
                  <a:cubicBezTo>
                    <a:pt x="1487018" y="245453"/>
                    <a:pt x="1318408" y="358323"/>
                    <a:pt x="1065815" y="343260"/>
                  </a:cubicBezTo>
                  <a:cubicBezTo>
                    <a:pt x="813222" y="328196"/>
                    <a:pt x="768865" y="384706"/>
                    <a:pt x="586819" y="312726"/>
                  </a:cubicBezTo>
                  <a:cubicBezTo>
                    <a:pt x="404793" y="240767"/>
                    <a:pt x="197069" y="291800"/>
                    <a:pt x="50328" y="221745"/>
                  </a:cubicBezTo>
                  <a:cubicBezTo>
                    <a:pt x="-44248" y="176597"/>
                    <a:pt x="16841" y="80439"/>
                    <a:pt x="53195" y="65268"/>
                  </a:cubicBezTo>
                  <a:cubicBezTo>
                    <a:pt x="54415" y="67365"/>
                    <a:pt x="53195" y="65268"/>
                    <a:pt x="53195" y="65268"/>
                  </a:cubicBezTo>
                  <a:cubicBezTo>
                    <a:pt x="53195" y="65268"/>
                    <a:pt x="34687" y="97877"/>
                    <a:pt x="129583" y="91287"/>
                  </a:cubicBezTo>
                  <a:cubicBezTo>
                    <a:pt x="224479" y="84697"/>
                    <a:pt x="671894" y="-61467"/>
                    <a:pt x="749843" y="30027"/>
                  </a:cubicBezTo>
                  <a:cubicBezTo>
                    <a:pt x="827793" y="121500"/>
                    <a:pt x="579522" y="203387"/>
                    <a:pt x="746762" y="233064"/>
                  </a:cubicBezTo>
                  <a:cubicBezTo>
                    <a:pt x="914002" y="262721"/>
                    <a:pt x="1108545" y="190056"/>
                    <a:pt x="1241293" y="150493"/>
                  </a:cubicBezTo>
                  <a:cubicBezTo>
                    <a:pt x="1374062" y="110930"/>
                    <a:pt x="1571601" y="244277"/>
                    <a:pt x="1622547" y="263406"/>
                  </a:cubicBezTo>
                  <a:cubicBezTo>
                    <a:pt x="1673516" y="282513"/>
                    <a:pt x="1723307" y="285038"/>
                    <a:pt x="1771001" y="267300"/>
                  </a:cubicBezTo>
                  <a:cubicBezTo>
                    <a:pt x="1818674" y="249562"/>
                    <a:pt x="1786257" y="105345"/>
                    <a:pt x="1786257" y="105345"/>
                  </a:cubicBezTo>
                  <a:cubicBezTo>
                    <a:pt x="1798347" y="120537"/>
                    <a:pt x="1791585" y="130337"/>
                    <a:pt x="1846255" y="149830"/>
                  </a:cubicBezTo>
                  <a:cubicBezTo>
                    <a:pt x="1934989" y="181476"/>
                    <a:pt x="1857574" y="391318"/>
                    <a:pt x="1672296" y="31839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4" name="!!floor">
            <a:extLst>
              <a:ext uri="{FF2B5EF4-FFF2-40B4-BE49-F238E27FC236}">
                <a16:creationId xmlns:a16="http://schemas.microsoft.com/office/drawing/2014/main" id="{87FEDF9D-429A-12B6-1AC4-4373573066B3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0F714FC-11AD-450A-B8E3-CC86FA257C0A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humble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7163378-49CF-8BC4-AB79-B2C57AB014F3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drink of choice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is gravy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95C6990-AEB7-5193-981C-DCCCBE652C1D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the weird relative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6728D33-7394-9267-4238-7A0F4A4A3540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98F2E39-7031-E4A8-4E9A-8EE71C7D2200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8cm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69567BB0-146E-81AF-479C-5C096F39ECCC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9630AE5D-D8BD-6673-3AA4-2DEBA42D0361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F2307F77-BA11-0AE4-FE7B-B0BA811D7670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3BD8A0EA-182E-66D6-1A2D-D0EAB6D32F08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59E8E10-CC40-6FB8-9C30-882CBB6D236B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ADC30C5A-B2E3-DFA5-52B0-E4AF6ECAED83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7673DE8-BC36-3FD7-3E64-E67373705F76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B45E4580-B1D1-E3B9-2DFD-C71A3431F361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10F3D3A0-0958-151D-AE51-CE91CBE71A74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673CF9AE-60C5-E82F-CD18-5775B3E1F77A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338604-936E-8C05-E9B6-B4C3152D3F7A}"/>
              </a:ext>
            </a:extLst>
          </p:cNvPr>
          <p:cNvSpPr/>
          <p:nvPr/>
        </p:nvSpPr>
        <p:spPr>
          <a:xfrm>
            <a:off x="6005512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MEXICAN BURROWING TOAD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Rhinophrynus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dorsalis</a:t>
            </a:r>
          </a:p>
        </p:txBody>
      </p:sp>
      <p:sp>
        <p:nvSpPr>
          <p:cNvPr id="5" name="!!18">
            <a:extLst>
              <a:ext uri="{FF2B5EF4-FFF2-40B4-BE49-F238E27FC236}">
                <a16:creationId xmlns:a16="http://schemas.microsoft.com/office/drawing/2014/main" id="{DFB6EB7F-3AAC-B1A6-DE4D-399775EAEA93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18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DB216666-BB94-43FD-547B-B557ABEDD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2711" y="324913"/>
            <a:ext cx="3246657" cy="900333"/>
          </a:xfrm>
          <a:prstGeom prst="rect">
            <a:avLst/>
          </a:prstGeom>
        </p:spPr>
      </p:pic>
      <p:sp>
        <p:nvSpPr>
          <p:cNvPr id="32" name="!!shadow">
            <a:extLst>
              <a:ext uri="{FF2B5EF4-FFF2-40B4-BE49-F238E27FC236}">
                <a16:creationId xmlns:a16="http://schemas.microsoft.com/office/drawing/2014/main" id="{A3A2ABE6-6976-8E3C-06C7-9F29F4742DF7}"/>
              </a:ext>
            </a:extLst>
          </p:cNvPr>
          <p:cNvSpPr/>
          <p:nvPr/>
        </p:nvSpPr>
        <p:spPr>
          <a:xfrm>
            <a:off x="993120" y="4387602"/>
            <a:ext cx="4036079" cy="92192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fruitcake">
            <a:extLst>
              <a:ext uri="{FF2B5EF4-FFF2-40B4-BE49-F238E27FC236}">
                <a16:creationId xmlns:a16="http://schemas.microsoft.com/office/drawing/2014/main" id="{72FE6F66-DC9E-E8C0-4062-6B8D402ECD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569125" y="615457"/>
            <a:ext cx="6855860" cy="6858000"/>
          </a:xfrm>
          <a:prstGeom prst="rect">
            <a:avLst/>
          </a:prstGeom>
        </p:spPr>
      </p:pic>
      <p:grpSp>
        <p:nvGrpSpPr>
          <p:cNvPr id="33" name="!!back">
            <a:extLst>
              <a:ext uri="{FF2B5EF4-FFF2-40B4-BE49-F238E27FC236}">
                <a16:creationId xmlns:a16="http://schemas.microsoft.com/office/drawing/2014/main" id="{395D1905-D38F-29ED-9A4E-23FDE6B93D32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FF55296-639B-CB81-ED43-37A93EECB9C9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6" name="!!1">
                <a:extLst>
                  <a:ext uri="{FF2B5EF4-FFF2-40B4-BE49-F238E27FC236}">
                    <a16:creationId xmlns:a16="http://schemas.microsoft.com/office/drawing/2014/main" id="{582BB911-0939-0EB0-A0E7-18023BCCE5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Arrow: Left 36">
                <a:extLst>
                  <a:ext uri="{FF2B5EF4-FFF2-40B4-BE49-F238E27FC236}">
                    <a16:creationId xmlns:a16="http://schemas.microsoft.com/office/drawing/2014/main" id="{F5A2F116-03AF-8B49-56D3-D2A7E05AB4B8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9B1CEF8-A432-899F-250E-BA69985115FB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9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67676240-D368-C099-D6ED-AE7EC2BD80AB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5" name="!!back">
              <a:hlinkClick r:id="rId9" action="ppaction://hlinksldjump"/>
              <a:extLst>
                <a:ext uri="{FF2B5EF4-FFF2-40B4-BE49-F238E27FC236}">
                  <a16:creationId xmlns:a16="http://schemas.microsoft.com/office/drawing/2014/main" id="{1EC31156-D724-F48F-9C88-160FDAD7C1F1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49566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" fill="hold"/>
                                        <p:tgtEl>
                                          <p:spTgt spid="2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D0469-1402-0ECE-DCE2-4509C59D0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apsrga">
            <a:extLst>
              <a:ext uri="{FF2B5EF4-FFF2-40B4-BE49-F238E27FC236}">
                <a16:creationId xmlns:a16="http://schemas.microsoft.com/office/drawing/2014/main" id="{6B71A3FB-D905-F56A-A9E3-500226341ECE}"/>
              </a:ext>
            </a:extLst>
          </p:cNvPr>
          <p:cNvSpPr/>
          <p:nvPr/>
        </p:nvSpPr>
        <p:spPr>
          <a:xfrm>
            <a:off x="-64675" y="1703113"/>
            <a:ext cx="2243333" cy="1957393"/>
          </a:xfrm>
          <a:custGeom>
            <a:avLst/>
            <a:gdLst>
              <a:gd name="connsiteX0" fmla="*/ 604344 w 1087249"/>
              <a:gd name="connsiteY0" fmla="*/ 480985 h 948666"/>
              <a:gd name="connsiteX1" fmla="*/ 706431 w 1087249"/>
              <a:gd name="connsiteY1" fmla="*/ 0 h 948666"/>
              <a:gd name="connsiteX2" fmla="*/ 759289 w 1087249"/>
              <a:gd name="connsiteY2" fmla="*/ 236402 h 948666"/>
              <a:gd name="connsiteX3" fmla="*/ 633796 w 1087249"/>
              <a:gd name="connsiteY3" fmla="*/ 531922 h 948666"/>
              <a:gd name="connsiteX4" fmla="*/ 988007 w 1087249"/>
              <a:gd name="connsiteY4" fmla="*/ 312736 h 948666"/>
              <a:gd name="connsiteX5" fmla="*/ 880158 w 1087249"/>
              <a:gd name="connsiteY5" fmla="*/ 484115 h 948666"/>
              <a:gd name="connsiteX6" fmla="*/ 628318 w 1087249"/>
              <a:gd name="connsiteY6" fmla="*/ 580582 h 948666"/>
              <a:gd name="connsiteX7" fmla="*/ 618501 w 1087249"/>
              <a:gd name="connsiteY7" fmla="*/ 757012 h 948666"/>
              <a:gd name="connsiteX8" fmla="*/ 1087249 w 1087249"/>
              <a:gd name="connsiteY8" fmla="*/ 561730 h 948666"/>
              <a:gd name="connsiteX9" fmla="*/ 618003 w 1087249"/>
              <a:gd name="connsiteY9" fmla="*/ 814210 h 948666"/>
              <a:gd name="connsiteX10" fmla="*/ 611885 w 1087249"/>
              <a:gd name="connsiteY10" fmla="*/ 948666 h 948666"/>
              <a:gd name="connsiteX11" fmla="*/ 607331 w 1087249"/>
              <a:gd name="connsiteY11" fmla="*/ 933869 h 948666"/>
              <a:gd name="connsiteX12" fmla="*/ 604344 w 1087249"/>
              <a:gd name="connsiteY12" fmla="*/ 920779 h 948666"/>
              <a:gd name="connsiteX13" fmla="*/ 594882 w 1087249"/>
              <a:gd name="connsiteY13" fmla="*/ 793579 h 948666"/>
              <a:gd name="connsiteX14" fmla="*/ 0 w 1087249"/>
              <a:gd name="connsiteY14" fmla="*/ 567848 h 948666"/>
              <a:gd name="connsiteX15" fmla="*/ 5122 w 1087249"/>
              <a:gd name="connsiteY15" fmla="*/ 547715 h 948666"/>
              <a:gd name="connsiteX16" fmla="*/ 597016 w 1087249"/>
              <a:gd name="connsiteY16" fmla="*/ 729694 h 948666"/>
              <a:gd name="connsiteX17" fmla="*/ 601640 w 1087249"/>
              <a:gd name="connsiteY17" fmla="*/ 573326 h 948666"/>
              <a:gd name="connsiteX18" fmla="*/ 156866 w 1087249"/>
              <a:gd name="connsiteY18" fmla="*/ 287979 h 948666"/>
              <a:gd name="connsiteX19" fmla="*/ 604059 w 1087249"/>
              <a:gd name="connsiteY19" fmla="*/ 480914 h 94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87249" h="948666">
                <a:moveTo>
                  <a:pt x="604344" y="480985"/>
                </a:moveTo>
                <a:cubicBezTo>
                  <a:pt x="538751" y="353073"/>
                  <a:pt x="573255" y="68722"/>
                  <a:pt x="706431" y="0"/>
                </a:cubicBezTo>
                <a:cubicBezTo>
                  <a:pt x="759787" y="75765"/>
                  <a:pt x="776434" y="146551"/>
                  <a:pt x="759289" y="236402"/>
                </a:cubicBezTo>
                <a:cubicBezTo>
                  <a:pt x="731899" y="380036"/>
                  <a:pt x="598083" y="424072"/>
                  <a:pt x="633796" y="531922"/>
                </a:cubicBezTo>
                <a:cubicBezTo>
                  <a:pt x="722651" y="408350"/>
                  <a:pt x="830216" y="317147"/>
                  <a:pt x="988007" y="312736"/>
                </a:cubicBezTo>
                <a:cubicBezTo>
                  <a:pt x="999034" y="372068"/>
                  <a:pt x="931095" y="432040"/>
                  <a:pt x="880158" y="484115"/>
                </a:cubicBezTo>
                <a:cubicBezTo>
                  <a:pt x="809657" y="556252"/>
                  <a:pt x="732113" y="626682"/>
                  <a:pt x="628318" y="580582"/>
                </a:cubicBezTo>
                <a:cubicBezTo>
                  <a:pt x="629527" y="636784"/>
                  <a:pt x="622200" y="697965"/>
                  <a:pt x="618501" y="757012"/>
                </a:cubicBezTo>
                <a:cubicBezTo>
                  <a:pt x="754949" y="657699"/>
                  <a:pt x="895524" y="565501"/>
                  <a:pt x="1087249" y="561730"/>
                </a:cubicBezTo>
                <a:cubicBezTo>
                  <a:pt x="991707" y="701807"/>
                  <a:pt x="833347" y="912669"/>
                  <a:pt x="618003" y="814210"/>
                </a:cubicBezTo>
                <a:cubicBezTo>
                  <a:pt x="605197" y="858744"/>
                  <a:pt x="647597" y="928320"/>
                  <a:pt x="611885" y="948666"/>
                </a:cubicBezTo>
                <a:cubicBezTo>
                  <a:pt x="610106" y="943900"/>
                  <a:pt x="608683" y="938920"/>
                  <a:pt x="607331" y="933869"/>
                </a:cubicBezTo>
                <a:cubicBezTo>
                  <a:pt x="606193" y="929601"/>
                  <a:pt x="605197" y="925261"/>
                  <a:pt x="604344" y="920779"/>
                </a:cubicBezTo>
                <a:cubicBezTo>
                  <a:pt x="596660" y="881082"/>
                  <a:pt x="598510" y="835694"/>
                  <a:pt x="594882" y="793579"/>
                </a:cubicBezTo>
                <a:cubicBezTo>
                  <a:pt x="383095" y="874751"/>
                  <a:pt x="117525" y="704937"/>
                  <a:pt x="0" y="567848"/>
                </a:cubicBezTo>
                <a:cubicBezTo>
                  <a:pt x="1707" y="561161"/>
                  <a:pt x="3415" y="554474"/>
                  <a:pt x="5122" y="547715"/>
                </a:cubicBezTo>
                <a:cubicBezTo>
                  <a:pt x="190231" y="529147"/>
                  <a:pt x="482052" y="631021"/>
                  <a:pt x="597016" y="729694"/>
                </a:cubicBezTo>
                <a:cubicBezTo>
                  <a:pt x="589688" y="682812"/>
                  <a:pt x="611458" y="618785"/>
                  <a:pt x="601640" y="573326"/>
                </a:cubicBezTo>
                <a:cubicBezTo>
                  <a:pt x="388430" y="614303"/>
                  <a:pt x="207021" y="432894"/>
                  <a:pt x="156866" y="287979"/>
                </a:cubicBezTo>
                <a:cubicBezTo>
                  <a:pt x="335715" y="270479"/>
                  <a:pt x="517409" y="408634"/>
                  <a:pt x="604059" y="4809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!!floor">
            <a:extLst>
              <a:ext uri="{FF2B5EF4-FFF2-40B4-BE49-F238E27FC236}">
                <a16:creationId xmlns:a16="http://schemas.microsoft.com/office/drawing/2014/main" id="{7441F295-DCCB-7397-35C6-926A9A60085E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!!retyuu">
            <a:extLst>
              <a:ext uri="{FF2B5EF4-FFF2-40B4-BE49-F238E27FC236}">
                <a16:creationId xmlns:a16="http://schemas.microsoft.com/office/drawing/2014/main" id="{38754DCB-A05D-B887-BEEB-67F5F4BC33B9}"/>
              </a:ext>
            </a:extLst>
          </p:cNvPr>
          <p:cNvSpPr/>
          <p:nvPr/>
        </p:nvSpPr>
        <p:spPr>
          <a:xfrm>
            <a:off x="3953367" y="1786179"/>
            <a:ext cx="1691783" cy="3807111"/>
          </a:xfrm>
          <a:custGeom>
            <a:avLst/>
            <a:gdLst>
              <a:gd name="connsiteX0" fmla="*/ 373818 w 653067"/>
              <a:gd name="connsiteY0" fmla="*/ 1335247 h 1469632"/>
              <a:gd name="connsiteX1" fmla="*/ 422691 w 653067"/>
              <a:gd name="connsiteY1" fmla="*/ 1298681 h 1469632"/>
              <a:gd name="connsiteX2" fmla="*/ 518518 w 653067"/>
              <a:gd name="connsiteY2" fmla="*/ 1194317 h 1469632"/>
              <a:gd name="connsiteX3" fmla="*/ 537015 w 653067"/>
              <a:gd name="connsiteY3" fmla="*/ 1172547 h 1469632"/>
              <a:gd name="connsiteX4" fmla="*/ 513752 w 653067"/>
              <a:gd name="connsiteY4" fmla="*/ 1181013 h 1469632"/>
              <a:gd name="connsiteX5" fmla="*/ 373462 w 653067"/>
              <a:gd name="connsiteY5" fmla="*/ 1318458 h 1469632"/>
              <a:gd name="connsiteX6" fmla="*/ 379722 w 653067"/>
              <a:gd name="connsiteY6" fmla="*/ 1278548 h 1469632"/>
              <a:gd name="connsiteX7" fmla="*/ 527482 w 653067"/>
              <a:gd name="connsiteY7" fmla="*/ 1125239 h 1469632"/>
              <a:gd name="connsiteX8" fmla="*/ 546975 w 653067"/>
              <a:gd name="connsiteY8" fmla="*/ 1101193 h 1469632"/>
              <a:gd name="connsiteX9" fmla="*/ 500804 w 653067"/>
              <a:gd name="connsiteY9" fmla="*/ 1134843 h 1469632"/>
              <a:gd name="connsiteX10" fmla="*/ 381999 w 653067"/>
              <a:gd name="connsiteY10" fmla="*/ 1258842 h 1469632"/>
              <a:gd name="connsiteX11" fmla="*/ 395515 w 653067"/>
              <a:gd name="connsiteY11" fmla="*/ 1197447 h 1469632"/>
              <a:gd name="connsiteX12" fmla="*/ 437133 w 653067"/>
              <a:gd name="connsiteY12" fmla="*/ 1161663 h 1469632"/>
              <a:gd name="connsiteX13" fmla="*/ 506780 w 653067"/>
              <a:gd name="connsiteY13" fmla="*/ 1083692 h 1469632"/>
              <a:gd name="connsiteX14" fmla="*/ 545552 w 653067"/>
              <a:gd name="connsiteY14" fmla="*/ 1045134 h 1469632"/>
              <a:gd name="connsiteX15" fmla="*/ 503650 w 653067"/>
              <a:gd name="connsiteY15" fmla="*/ 1069748 h 1469632"/>
              <a:gd name="connsiteX16" fmla="*/ 398930 w 653067"/>
              <a:gd name="connsiteY16" fmla="*/ 1175464 h 1469632"/>
              <a:gd name="connsiteX17" fmla="*/ 416858 w 653067"/>
              <a:gd name="connsiteY17" fmla="*/ 1110584 h 1469632"/>
              <a:gd name="connsiteX18" fmla="*/ 563978 w 653067"/>
              <a:gd name="connsiteY18" fmla="*/ 997042 h 1469632"/>
              <a:gd name="connsiteX19" fmla="*/ 584253 w 653067"/>
              <a:gd name="connsiteY19" fmla="*/ 980253 h 1469632"/>
              <a:gd name="connsiteX20" fmla="*/ 421411 w 653067"/>
              <a:gd name="connsiteY20" fmla="*/ 1091945 h 1469632"/>
              <a:gd name="connsiteX21" fmla="*/ 440832 w 653067"/>
              <a:gd name="connsiteY21" fmla="*/ 1020875 h 1469632"/>
              <a:gd name="connsiteX22" fmla="*/ 499808 w 653067"/>
              <a:gd name="connsiteY22" fmla="*/ 986300 h 1469632"/>
              <a:gd name="connsiteX23" fmla="*/ 632202 w 653067"/>
              <a:gd name="connsiteY23" fmla="*/ 889335 h 1469632"/>
              <a:gd name="connsiteX24" fmla="*/ 650058 w 653067"/>
              <a:gd name="connsiteY24" fmla="*/ 865929 h 1469632"/>
              <a:gd name="connsiteX25" fmla="*/ 627364 w 653067"/>
              <a:gd name="connsiteY25" fmla="*/ 876031 h 1469632"/>
              <a:gd name="connsiteX26" fmla="*/ 444745 w 653067"/>
              <a:gd name="connsiteY26" fmla="*/ 1000599 h 1469632"/>
              <a:gd name="connsiteX27" fmla="*/ 453851 w 653067"/>
              <a:gd name="connsiteY27" fmla="*/ 963393 h 1469632"/>
              <a:gd name="connsiteX28" fmla="*/ 630352 w 653067"/>
              <a:gd name="connsiteY28" fmla="*/ 795855 h 1469632"/>
              <a:gd name="connsiteX29" fmla="*/ 648707 w 653067"/>
              <a:gd name="connsiteY29" fmla="*/ 768537 h 1469632"/>
              <a:gd name="connsiteX30" fmla="*/ 598766 w 653067"/>
              <a:gd name="connsiteY30" fmla="*/ 807309 h 1469632"/>
              <a:gd name="connsiteX31" fmla="*/ 456199 w 653067"/>
              <a:gd name="connsiteY31" fmla="*/ 943686 h 1469632"/>
              <a:gd name="connsiteX32" fmla="*/ 489351 w 653067"/>
              <a:gd name="connsiteY32" fmla="*/ 884639 h 1469632"/>
              <a:gd name="connsiteX33" fmla="*/ 552951 w 653067"/>
              <a:gd name="connsiteY33" fmla="*/ 810724 h 1469632"/>
              <a:gd name="connsiteX34" fmla="*/ 598410 w 653067"/>
              <a:gd name="connsiteY34" fmla="*/ 728342 h 1469632"/>
              <a:gd name="connsiteX35" fmla="*/ 612211 w 653067"/>
              <a:gd name="connsiteY35" fmla="*/ 698890 h 1469632"/>
              <a:gd name="connsiteX36" fmla="*/ 575858 w 653067"/>
              <a:gd name="connsiteY36" fmla="*/ 744065 h 1469632"/>
              <a:gd name="connsiteX37" fmla="*/ 465945 w 653067"/>
              <a:gd name="connsiteY37" fmla="*/ 887485 h 1469632"/>
              <a:gd name="connsiteX38" fmla="*/ 472490 w 653067"/>
              <a:gd name="connsiteY38" fmla="*/ 858744 h 1469632"/>
              <a:gd name="connsiteX39" fmla="*/ 595280 w 653067"/>
              <a:gd name="connsiteY39" fmla="*/ 673066 h 1469632"/>
              <a:gd name="connsiteX40" fmla="*/ 615911 w 653067"/>
              <a:gd name="connsiteY40" fmla="*/ 646744 h 1469632"/>
              <a:gd name="connsiteX41" fmla="*/ 589873 w 653067"/>
              <a:gd name="connsiteY41" fmla="*/ 658055 h 1469632"/>
              <a:gd name="connsiteX42" fmla="*/ 480102 w 653067"/>
              <a:gd name="connsiteY42" fmla="*/ 827727 h 1469632"/>
              <a:gd name="connsiteX43" fmla="*/ 496678 w 653067"/>
              <a:gd name="connsiteY43" fmla="*/ 753953 h 1469632"/>
              <a:gd name="connsiteX44" fmla="*/ 613563 w 653067"/>
              <a:gd name="connsiteY44" fmla="*/ 598652 h 1469632"/>
              <a:gd name="connsiteX45" fmla="*/ 632060 w 653067"/>
              <a:gd name="connsiteY45" fmla="*/ 576883 h 1469632"/>
              <a:gd name="connsiteX46" fmla="*/ 558784 w 653067"/>
              <a:gd name="connsiteY46" fmla="*/ 644823 h 1469632"/>
              <a:gd name="connsiteX47" fmla="*/ 503223 w 653067"/>
              <a:gd name="connsiteY47" fmla="*/ 725212 h 1469632"/>
              <a:gd name="connsiteX48" fmla="*/ 509910 w 653067"/>
              <a:gd name="connsiteY48" fmla="*/ 681389 h 1469632"/>
              <a:gd name="connsiteX49" fmla="*/ 628147 w 653067"/>
              <a:gd name="connsiteY49" fmla="*/ 514279 h 1469632"/>
              <a:gd name="connsiteX50" fmla="*/ 651197 w 653067"/>
              <a:gd name="connsiteY50" fmla="*/ 453240 h 1469632"/>
              <a:gd name="connsiteX51" fmla="*/ 621673 w 653067"/>
              <a:gd name="connsiteY51" fmla="*/ 501616 h 1469632"/>
              <a:gd name="connsiteX52" fmla="*/ 515530 w 653067"/>
              <a:gd name="connsiteY52" fmla="*/ 639843 h 1469632"/>
              <a:gd name="connsiteX53" fmla="*/ 522431 w 653067"/>
              <a:gd name="connsiteY53" fmla="*/ 560165 h 1469632"/>
              <a:gd name="connsiteX54" fmla="*/ 592861 w 653067"/>
              <a:gd name="connsiteY54" fmla="*/ 468749 h 1469632"/>
              <a:gd name="connsiteX55" fmla="*/ 624661 w 653067"/>
              <a:gd name="connsiteY55" fmla="*/ 421440 h 1469632"/>
              <a:gd name="connsiteX56" fmla="*/ 637822 w 653067"/>
              <a:gd name="connsiteY56" fmla="*/ 369578 h 1469632"/>
              <a:gd name="connsiteX57" fmla="*/ 620250 w 653067"/>
              <a:gd name="connsiteY57" fmla="*/ 404224 h 1469632"/>
              <a:gd name="connsiteX58" fmla="*/ 514748 w 653067"/>
              <a:gd name="connsiteY58" fmla="*/ 544158 h 1469632"/>
              <a:gd name="connsiteX59" fmla="*/ 511760 w 653067"/>
              <a:gd name="connsiteY59" fmla="*/ 494431 h 1469632"/>
              <a:gd name="connsiteX60" fmla="*/ 608512 w 653067"/>
              <a:gd name="connsiteY60" fmla="*/ 361468 h 1469632"/>
              <a:gd name="connsiteX61" fmla="*/ 620037 w 653067"/>
              <a:gd name="connsiteY61" fmla="*/ 310246 h 1469632"/>
              <a:gd name="connsiteX62" fmla="*/ 608797 w 653067"/>
              <a:gd name="connsiteY62" fmla="*/ 331233 h 1469632"/>
              <a:gd name="connsiteX63" fmla="*/ 509484 w 653067"/>
              <a:gd name="connsiteY63" fmla="*/ 472661 h 1469632"/>
              <a:gd name="connsiteX64" fmla="*/ 508132 w 653067"/>
              <a:gd name="connsiteY64" fmla="*/ 422293 h 1469632"/>
              <a:gd name="connsiteX65" fmla="*/ 604030 w 653067"/>
              <a:gd name="connsiteY65" fmla="*/ 276454 h 1469632"/>
              <a:gd name="connsiteX66" fmla="*/ 612709 w 653067"/>
              <a:gd name="connsiteY66" fmla="*/ 222458 h 1469632"/>
              <a:gd name="connsiteX67" fmla="*/ 602109 w 653067"/>
              <a:gd name="connsiteY67" fmla="*/ 245152 h 1469632"/>
              <a:gd name="connsiteX68" fmla="*/ 591509 w 653067"/>
              <a:gd name="connsiteY68" fmla="*/ 267846 h 1469632"/>
              <a:gd name="connsiteX69" fmla="*/ 509768 w 653067"/>
              <a:gd name="connsiteY69" fmla="*/ 395402 h 1469632"/>
              <a:gd name="connsiteX70" fmla="*/ 565685 w 653067"/>
              <a:gd name="connsiteY70" fmla="*/ 284778 h 1469632"/>
              <a:gd name="connsiteX71" fmla="*/ 627720 w 653067"/>
              <a:gd name="connsiteY71" fmla="*/ 128623 h 1469632"/>
              <a:gd name="connsiteX72" fmla="*/ 629712 w 653067"/>
              <a:gd name="connsiteY72" fmla="*/ 97748 h 1469632"/>
              <a:gd name="connsiteX73" fmla="*/ 617476 w 653067"/>
              <a:gd name="connsiteY73" fmla="*/ 121011 h 1469632"/>
              <a:gd name="connsiteX74" fmla="*/ 530043 w 653067"/>
              <a:gd name="connsiteY74" fmla="*/ 310815 h 1469632"/>
              <a:gd name="connsiteX75" fmla="*/ 596062 w 653067"/>
              <a:gd name="connsiteY75" fmla="*/ 72279 h 1469632"/>
              <a:gd name="connsiteX76" fmla="*/ 585035 w 653067"/>
              <a:gd name="connsiteY76" fmla="*/ 36709 h 1469632"/>
              <a:gd name="connsiteX77" fmla="*/ 581976 w 653067"/>
              <a:gd name="connsiteY77" fmla="*/ 69789 h 1469632"/>
              <a:gd name="connsiteX78" fmla="*/ 523854 w 653067"/>
              <a:gd name="connsiteY78" fmla="*/ 288548 h 1469632"/>
              <a:gd name="connsiteX79" fmla="*/ 527838 w 653067"/>
              <a:gd name="connsiteY79" fmla="*/ 247571 h 1469632"/>
              <a:gd name="connsiteX80" fmla="*/ 558002 w 653067"/>
              <a:gd name="connsiteY80" fmla="*/ 29595 h 1469632"/>
              <a:gd name="connsiteX81" fmla="*/ 556650 w 653067"/>
              <a:gd name="connsiteY81" fmla="*/ 0 h 1469632"/>
              <a:gd name="connsiteX82" fmla="*/ 541639 w 653067"/>
              <a:gd name="connsiteY82" fmla="*/ 46882 h 1469632"/>
              <a:gd name="connsiteX83" fmla="*/ 527696 w 653067"/>
              <a:gd name="connsiteY83" fmla="*/ 200618 h 1469632"/>
              <a:gd name="connsiteX84" fmla="*/ 520012 w 653067"/>
              <a:gd name="connsiteY84" fmla="*/ 54708 h 1469632"/>
              <a:gd name="connsiteX85" fmla="*/ 514890 w 653067"/>
              <a:gd name="connsiteY85" fmla="*/ 9462 h 1469632"/>
              <a:gd name="connsiteX86" fmla="*/ 506496 w 653067"/>
              <a:gd name="connsiteY86" fmla="*/ 53925 h 1469632"/>
              <a:gd name="connsiteX87" fmla="*/ 516598 w 653067"/>
              <a:gd name="connsiteY87" fmla="*/ 206523 h 1469632"/>
              <a:gd name="connsiteX88" fmla="*/ 495113 w 653067"/>
              <a:gd name="connsiteY88" fmla="*/ 391276 h 1469632"/>
              <a:gd name="connsiteX89" fmla="*/ 469787 w 653067"/>
              <a:gd name="connsiteY89" fmla="*/ 170810 h 1469632"/>
              <a:gd name="connsiteX90" fmla="*/ 459542 w 653067"/>
              <a:gd name="connsiteY90" fmla="*/ 101092 h 1469632"/>
              <a:gd name="connsiteX91" fmla="*/ 454207 w 653067"/>
              <a:gd name="connsiteY91" fmla="*/ 133105 h 1469632"/>
              <a:gd name="connsiteX92" fmla="*/ 467724 w 653067"/>
              <a:gd name="connsiteY92" fmla="*/ 243018 h 1469632"/>
              <a:gd name="connsiteX93" fmla="*/ 480458 w 653067"/>
              <a:gd name="connsiteY93" fmla="*/ 387150 h 1469632"/>
              <a:gd name="connsiteX94" fmla="*/ 495398 w 653067"/>
              <a:gd name="connsiteY94" fmla="*/ 423147 h 1469632"/>
              <a:gd name="connsiteX95" fmla="*/ 496536 w 653067"/>
              <a:gd name="connsiteY95" fmla="*/ 488597 h 1469632"/>
              <a:gd name="connsiteX96" fmla="*/ 443820 w 653067"/>
              <a:gd name="connsiteY96" fmla="*/ 291252 h 1469632"/>
              <a:gd name="connsiteX97" fmla="*/ 428738 w 653067"/>
              <a:gd name="connsiteY97" fmla="*/ 228932 h 1469632"/>
              <a:gd name="connsiteX98" fmla="*/ 408250 w 653067"/>
              <a:gd name="connsiteY98" fmla="*/ 172375 h 1469632"/>
              <a:gd name="connsiteX99" fmla="*/ 407325 w 653067"/>
              <a:gd name="connsiteY99" fmla="*/ 200974 h 1469632"/>
              <a:gd name="connsiteX100" fmla="*/ 432296 w 653067"/>
              <a:gd name="connsiteY100" fmla="*/ 301069 h 1469632"/>
              <a:gd name="connsiteX101" fmla="*/ 463740 w 653067"/>
              <a:gd name="connsiteY101" fmla="*/ 455303 h 1469632"/>
              <a:gd name="connsiteX102" fmla="*/ 500733 w 653067"/>
              <a:gd name="connsiteY102" fmla="*/ 520966 h 1469632"/>
              <a:gd name="connsiteX103" fmla="*/ 502441 w 653067"/>
              <a:gd name="connsiteY103" fmla="*/ 629528 h 1469632"/>
              <a:gd name="connsiteX104" fmla="*/ 447662 w 653067"/>
              <a:gd name="connsiteY104" fmla="*/ 504461 h 1469632"/>
              <a:gd name="connsiteX105" fmla="*/ 439979 w 653067"/>
              <a:gd name="connsiteY105" fmla="*/ 467682 h 1469632"/>
              <a:gd name="connsiteX106" fmla="*/ 434786 w 653067"/>
              <a:gd name="connsiteY106" fmla="*/ 505315 h 1469632"/>
              <a:gd name="connsiteX107" fmla="*/ 500378 w 653067"/>
              <a:gd name="connsiteY107" fmla="*/ 660332 h 1469632"/>
              <a:gd name="connsiteX108" fmla="*/ 493690 w 653067"/>
              <a:gd name="connsiteY108" fmla="*/ 704155 h 1469632"/>
              <a:gd name="connsiteX109" fmla="*/ 464096 w 653067"/>
              <a:gd name="connsiteY109" fmla="*/ 835339 h 1469632"/>
              <a:gd name="connsiteX110" fmla="*/ 464522 w 653067"/>
              <a:gd name="connsiteY110" fmla="*/ 831426 h 1469632"/>
              <a:gd name="connsiteX111" fmla="*/ 435853 w 653067"/>
              <a:gd name="connsiteY111" fmla="*/ 632871 h 1469632"/>
              <a:gd name="connsiteX112" fmla="*/ 427600 w 653067"/>
              <a:gd name="connsiteY112" fmla="*/ 573753 h 1469632"/>
              <a:gd name="connsiteX113" fmla="*/ 421624 w 653067"/>
              <a:gd name="connsiteY113" fmla="*/ 624832 h 1469632"/>
              <a:gd name="connsiteX114" fmla="*/ 449725 w 653067"/>
              <a:gd name="connsiteY114" fmla="*/ 800977 h 1469632"/>
              <a:gd name="connsiteX115" fmla="*/ 400353 w 653067"/>
              <a:gd name="connsiteY115" fmla="*/ 711553 h 1469632"/>
              <a:gd name="connsiteX116" fmla="*/ 402772 w 653067"/>
              <a:gd name="connsiteY116" fmla="*/ 676765 h 1469632"/>
              <a:gd name="connsiteX117" fmla="*/ 400495 w 653067"/>
              <a:gd name="connsiteY117" fmla="*/ 566568 h 1469632"/>
              <a:gd name="connsiteX118" fmla="*/ 411807 w 653067"/>
              <a:gd name="connsiteY118" fmla="*/ 462702 h 1469632"/>
              <a:gd name="connsiteX119" fmla="*/ 411522 w 653067"/>
              <a:gd name="connsiteY119" fmla="*/ 430759 h 1469632"/>
              <a:gd name="connsiteX120" fmla="*/ 395729 w 653067"/>
              <a:gd name="connsiteY120" fmla="*/ 491087 h 1469632"/>
              <a:gd name="connsiteX121" fmla="*/ 386409 w 653067"/>
              <a:gd name="connsiteY121" fmla="*/ 693981 h 1469632"/>
              <a:gd name="connsiteX122" fmla="*/ 355463 w 653067"/>
              <a:gd name="connsiteY122" fmla="*/ 644965 h 1469632"/>
              <a:gd name="connsiteX123" fmla="*/ 356459 w 653067"/>
              <a:gd name="connsiteY123" fmla="*/ 595664 h 1469632"/>
              <a:gd name="connsiteX124" fmla="*/ 359091 w 653067"/>
              <a:gd name="connsiteY124" fmla="*/ 545794 h 1469632"/>
              <a:gd name="connsiteX125" fmla="*/ 398361 w 653067"/>
              <a:gd name="connsiteY125" fmla="*/ 311313 h 1469632"/>
              <a:gd name="connsiteX126" fmla="*/ 383137 w 653067"/>
              <a:gd name="connsiteY126" fmla="*/ 264147 h 1469632"/>
              <a:gd name="connsiteX127" fmla="*/ 385485 w 653067"/>
              <a:gd name="connsiteY127" fmla="*/ 312238 h 1469632"/>
              <a:gd name="connsiteX128" fmla="*/ 365423 w 653067"/>
              <a:gd name="connsiteY128" fmla="*/ 443778 h 1469632"/>
              <a:gd name="connsiteX129" fmla="*/ 341519 w 653067"/>
              <a:gd name="connsiteY129" fmla="*/ 621844 h 1469632"/>
              <a:gd name="connsiteX130" fmla="*/ 317260 w 653067"/>
              <a:gd name="connsiteY130" fmla="*/ 508232 h 1469632"/>
              <a:gd name="connsiteX131" fmla="*/ 335828 w 653067"/>
              <a:gd name="connsiteY131" fmla="*/ 362179 h 1469632"/>
              <a:gd name="connsiteX132" fmla="*/ 331062 w 653067"/>
              <a:gd name="connsiteY132" fmla="*/ 286699 h 1469632"/>
              <a:gd name="connsiteX133" fmla="*/ 322881 w 653067"/>
              <a:gd name="connsiteY133" fmla="*/ 316009 h 1469632"/>
              <a:gd name="connsiteX134" fmla="*/ 324944 w 653067"/>
              <a:gd name="connsiteY134" fmla="*/ 352931 h 1469632"/>
              <a:gd name="connsiteX135" fmla="*/ 298408 w 653067"/>
              <a:gd name="connsiteY135" fmla="*/ 560236 h 1469632"/>
              <a:gd name="connsiteX136" fmla="*/ 284607 w 653067"/>
              <a:gd name="connsiteY136" fmla="*/ 459856 h 1469632"/>
              <a:gd name="connsiteX137" fmla="*/ 294993 w 653067"/>
              <a:gd name="connsiteY137" fmla="*/ 384589 h 1469632"/>
              <a:gd name="connsiteX138" fmla="*/ 294637 w 653067"/>
              <a:gd name="connsiteY138" fmla="*/ 264218 h 1469632"/>
              <a:gd name="connsiteX139" fmla="*/ 284678 w 653067"/>
              <a:gd name="connsiteY139" fmla="*/ 226442 h 1469632"/>
              <a:gd name="connsiteX140" fmla="*/ 281619 w 653067"/>
              <a:gd name="connsiteY140" fmla="*/ 259523 h 1469632"/>
              <a:gd name="connsiteX141" fmla="*/ 284891 w 653067"/>
              <a:gd name="connsiteY141" fmla="*/ 299717 h 1469632"/>
              <a:gd name="connsiteX142" fmla="*/ 266537 w 653067"/>
              <a:gd name="connsiteY142" fmla="*/ 519116 h 1469632"/>
              <a:gd name="connsiteX143" fmla="*/ 229259 w 653067"/>
              <a:gd name="connsiteY143" fmla="*/ 462986 h 1469632"/>
              <a:gd name="connsiteX144" fmla="*/ 248111 w 653067"/>
              <a:gd name="connsiteY144" fmla="*/ 328103 h 1469632"/>
              <a:gd name="connsiteX145" fmla="*/ 235235 w 653067"/>
              <a:gd name="connsiteY145" fmla="*/ 178422 h 1469632"/>
              <a:gd name="connsiteX146" fmla="*/ 238934 w 653067"/>
              <a:gd name="connsiteY146" fmla="*/ 146978 h 1469632"/>
              <a:gd name="connsiteX147" fmla="*/ 224065 w 653067"/>
              <a:gd name="connsiteY147" fmla="*/ 178706 h 1469632"/>
              <a:gd name="connsiteX148" fmla="*/ 219868 w 653067"/>
              <a:gd name="connsiteY148" fmla="*/ 447549 h 1469632"/>
              <a:gd name="connsiteX149" fmla="*/ 212043 w 653067"/>
              <a:gd name="connsiteY149" fmla="*/ 384518 h 1469632"/>
              <a:gd name="connsiteX150" fmla="*/ 191341 w 653067"/>
              <a:gd name="connsiteY150" fmla="*/ 254614 h 1469632"/>
              <a:gd name="connsiteX151" fmla="*/ 172844 w 653067"/>
              <a:gd name="connsiteY151" fmla="*/ 125777 h 1469632"/>
              <a:gd name="connsiteX152" fmla="*/ 165161 w 653067"/>
              <a:gd name="connsiteY152" fmla="*/ 88998 h 1469632"/>
              <a:gd name="connsiteX153" fmla="*/ 159256 w 653067"/>
              <a:gd name="connsiteY153" fmla="*/ 119375 h 1469632"/>
              <a:gd name="connsiteX154" fmla="*/ 161959 w 653067"/>
              <a:gd name="connsiteY154" fmla="*/ 157933 h 1469632"/>
              <a:gd name="connsiteX155" fmla="*/ 196178 w 653067"/>
              <a:gd name="connsiteY155" fmla="*/ 397750 h 1469632"/>
              <a:gd name="connsiteX156" fmla="*/ 108746 w 653067"/>
              <a:gd name="connsiteY156" fmla="*/ 115035 h 1469632"/>
              <a:gd name="connsiteX157" fmla="*/ 98501 w 653067"/>
              <a:gd name="connsiteY157" fmla="*/ 86792 h 1469632"/>
              <a:gd name="connsiteX158" fmla="*/ 94873 w 653067"/>
              <a:gd name="connsiteY158" fmla="*/ 118237 h 1469632"/>
              <a:gd name="connsiteX159" fmla="*/ 181096 w 653067"/>
              <a:gd name="connsiteY159" fmla="*/ 397608 h 1469632"/>
              <a:gd name="connsiteX160" fmla="*/ 54110 w 653067"/>
              <a:gd name="connsiteY160" fmla="*/ 187599 h 1469632"/>
              <a:gd name="connsiteX161" fmla="*/ 42513 w 653067"/>
              <a:gd name="connsiteY161" fmla="*/ 150392 h 1469632"/>
              <a:gd name="connsiteX162" fmla="*/ 42015 w 653067"/>
              <a:gd name="connsiteY162" fmla="*/ 195780 h 1469632"/>
              <a:gd name="connsiteX163" fmla="*/ 151857 w 653067"/>
              <a:gd name="connsiteY163" fmla="*/ 395046 h 1469632"/>
              <a:gd name="connsiteX164" fmla="*/ 189918 w 653067"/>
              <a:gd name="connsiteY164" fmla="*/ 417029 h 1469632"/>
              <a:gd name="connsiteX165" fmla="*/ 215244 w 653067"/>
              <a:gd name="connsiteY165" fmla="*/ 466187 h 1469632"/>
              <a:gd name="connsiteX166" fmla="*/ 241495 w 653067"/>
              <a:gd name="connsiteY166" fmla="*/ 507520 h 1469632"/>
              <a:gd name="connsiteX167" fmla="*/ 64425 w 653067"/>
              <a:gd name="connsiteY167" fmla="*/ 372139 h 1469632"/>
              <a:gd name="connsiteX168" fmla="*/ 16689 w 653067"/>
              <a:gd name="connsiteY168" fmla="*/ 302848 h 1469632"/>
              <a:gd name="connsiteX169" fmla="*/ 3884 w 653067"/>
              <a:gd name="connsiteY169" fmla="*/ 282999 h 1469632"/>
              <a:gd name="connsiteX170" fmla="*/ 11567 w 653067"/>
              <a:gd name="connsiteY170" fmla="*/ 319779 h 1469632"/>
              <a:gd name="connsiteX171" fmla="*/ 35897 w 653067"/>
              <a:gd name="connsiteY171" fmla="*/ 350512 h 1469632"/>
              <a:gd name="connsiteX172" fmla="*/ 255439 w 653067"/>
              <a:gd name="connsiteY172" fmla="*/ 525092 h 1469632"/>
              <a:gd name="connsiteX173" fmla="*/ 302392 w 653067"/>
              <a:gd name="connsiteY173" fmla="*/ 587127 h 1469632"/>
              <a:gd name="connsiteX174" fmla="*/ 87190 w 653067"/>
              <a:gd name="connsiteY174" fmla="*/ 491941 h 1469632"/>
              <a:gd name="connsiteX175" fmla="*/ 58165 w 653067"/>
              <a:gd name="connsiteY175" fmla="*/ 474226 h 1469632"/>
              <a:gd name="connsiteX176" fmla="*/ 109813 w 653067"/>
              <a:gd name="connsiteY176" fmla="*/ 523243 h 1469632"/>
              <a:gd name="connsiteX177" fmla="*/ 174053 w 653067"/>
              <a:gd name="connsiteY177" fmla="*/ 560165 h 1469632"/>
              <a:gd name="connsiteX178" fmla="*/ 315268 w 653067"/>
              <a:gd name="connsiteY178" fmla="*/ 606905 h 1469632"/>
              <a:gd name="connsiteX179" fmla="*/ 349701 w 653067"/>
              <a:gd name="connsiteY179" fmla="*/ 660332 h 1469632"/>
              <a:gd name="connsiteX180" fmla="*/ 152853 w 653067"/>
              <a:gd name="connsiteY180" fmla="*/ 605553 h 1469632"/>
              <a:gd name="connsiteX181" fmla="*/ 126246 w 653067"/>
              <a:gd name="connsiteY181" fmla="*/ 594526 h 1469632"/>
              <a:gd name="connsiteX182" fmla="*/ 145312 w 653067"/>
              <a:gd name="connsiteY182" fmla="*/ 615868 h 1469632"/>
              <a:gd name="connsiteX183" fmla="*/ 361937 w 653067"/>
              <a:gd name="connsiteY183" fmla="*/ 678544 h 1469632"/>
              <a:gd name="connsiteX184" fmla="*/ 396369 w 653067"/>
              <a:gd name="connsiteY184" fmla="*/ 731971 h 1469632"/>
              <a:gd name="connsiteX185" fmla="*/ 252593 w 653067"/>
              <a:gd name="connsiteY185" fmla="*/ 693697 h 1469632"/>
              <a:gd name="connsiteX186" fmla="*/ 206778 w 653067"/>
              <a:gd name="connsiteY186" fmla="*/ 676410 h 1469632"/>
              <a:gd name="connsiteX187" fmla="*/ 251170 w 653067"/>
              <a:gd name="connsiteY187" fmla="*/ 705506 h 1469632"/>
              <a:gd name="connsiteX188" fmla="*/ 305878 w 653067"/>
              <a:gd name="connsiteY188" fmla="*/ 721442 h 1469632"/>
              <a:gd name="connsiteX189" fmla="*/ 433861 w 653067"/>
              <a:gd name="connsiteY189" fmla="*/ 799270 h 1469632"/>
              <a:gd name="connsiteX190" fmla="*/ 213039 w 653067"/>
              <a:gd name="connsiteY190" fmla="*/ 745701 h 1469632"/>
              <a:gd name="connsiteX191" fmla="*/ 181452 w 653067"/>
              <a:gd name="connsiteY191" fmla="*/ 736453 h 1469632"/>
              <a:gd name="connsiteX192" fmla="*/ 225915 w 653067"/>
              <a:gd name="connsiteY192" fmla="*/ 765549 h 1469632"/>
              <a:gd name="connsiteX193" fmla="*/ 403697 w 653067"/>
              <a:gd name="connsiteY193" fmla="*/ 798985 h 1469632"/>
              <a:gd name="connsiteX194" fmla="*/ 442397 w 653067"/>
              <a:gd name="connsiteY194" fmla="*/ 822604 h 1469632"/>
              <a:gd name="connsiteX195" fmla="*/ 449583 w 653067"/>
              <a:gd name="connsiteY195" fmla="*/ 883999 h 1469632"/>
              <a:gd name="connsiteX196" fmla="*/ 401420 w 653067"/>
              <a:gd name="connsiteY196" fmla="*/ 839323 h 1469632"/>
              <a:gd name="connsiteX197" fmla="*/ 342160 w 653067"/>
              <a:gd name="connsiteY197" fmla="*/ 821253 h 1469632"/>
              <a:gd name="connsiteX198" fmla="*/ 368909 w 653067"/>
              <a:gd name="connsiteY198" fmla="*/ 837900 h 1469632"/>
              <a:gd name="connsiteX199" fmla="*/ 449583 w 653067"/>
              <a:gd name="connsiteY199" fmla="*/ 904630 h 1469632"/>
              <a:gd name="connsiteX200" fmla="*/ 437560 w 653067"/>
              <a:gd name="connsiteY200" fmla="*/ 959836 h 1469632"/>
              <a:gd name="connsiteX201" fmla="*/ 328785 w 653067"/>
              <a:gd name="connsiteY201" fmla="*/ 846792 h 1469632"/>
              <a:gd name="connsiteX202" fmla="*/ 283255 w 653067"/>
              <a:gd name="connsiteY202" fmla="*/ 840674 h 1469632"/>
              <a:gd name="connsiteX203" fmla="*/ 325086 w 653067"/>
              <a:gd name="connsiteY203" fmla="*/ 857535 h 1469632"/>
              <a:gd name="connsiteX204" fmla="*/ 433647 w 653067"/>
              <a:gd name="connsiteY204" fmla="*/ 985731 h 1469632"/>
              <a:gd name="connsiteX205" fmla="*/ 419988 w 653067"/>
              <a:gd name="connsiteY205" fmla="*/ 1041505 h 1469632"/>
              <a:gd name="connsiteX206" fmla="*/ 336682 w 653067"/>
              <a:gd name="connsiteY206" fmla="*/ 915443 h 1469632"/>
              <a:gd name="connsiteX207" fmla="*/ 302819 w 653067"/>
              <a:gd name="connsiteY207" fmla="*/ 884426 h 1469632"/>
              <a:gd name="connsiteX208" fmla="*/ 352333 w 653067"/>
              <a:gd name="connsiteY208" fmla="*/ 958697 h 1469632"/>
              <a:gd name="connsiteX209" fmla="*/ 416502 w 653067"/>
              <a:gd name="connsiteY209" fmla="*/ 1057797 h 1469632"/>
              <a:gd name="connsiteX210" fmla="*/ 392812 w 653067"/>
              <a:gd name="connsiteY210" fmla="*/ 1137902 h 1469632"/>
              <a:gd name="connsiteX211" fmla="*/ 361012 w 653067"/>
              <a:gd name="connsiteY211" fmla="*/ 1034605 h 1469632"/>
              <a:gd name="connsiteX212" fmla="*/ 336397 w 653067"/>
              <a:gd name="connsiteY212" fmla="*/ 992703 h 1469632"/>
              <a:gd name="connsiteX213" fmla="*/ 307514 w 653067"/>
              <a:gd name="connsiteY213" fmla="*/ 959836 h 1469632"/>
              <a:gd name="connsiteX214" fmla="*/ 327149 w 653067"/>
              <a:gd name="connsiteY214" fmla="*/ 1003587 h 1469632"/>
              <a:gd name="connsiteX215" fmla="*/ 353542 w 653067"/>
              <a:gd name="connsiteY215" fmla="*/ 1050469 h 1469632"/>
              <a:gd name="connsiteX216" fmla="*/ 389896 w 653067"/>
              <a:gd name="connsiteY216" fmla="*/ 1155900 h 1469632"/>
              <a:gd name="connsiteX217" fmla="*/ 373177 w 653067"/>
              <a:gd name="connsiteY217" fmla="*/ 1224053 h 1469632"/>
              <a:gd name="connsiteX218" fmla="*/ 320604 w 653067"/>
              <a:gd name="connsiteY218" fmla="*/ 1052959 h 1469632"/>
              <a:gd name="connsiteX219" fmla="*/ 302463 w 653067"/>
              <a:gd name="connsiteY219" fmla="*/ 1023791 h 1469632"/>
              <a:gd name="connsiteX220" fmla="*/ 318470 w 653067"/>
              <a:gd name="connsiteY220" fmla="*/ 1078214 h 1469632"/>
              <a:gd name="connsiteX221" fmla="*/ 369976 w 653067"/>
              <a:gd name="connsiteY221" fmla="*/ 1251514 h 1469632"/>
              <a:gd name="connsiteX222" fmla="*/ 361795 w 653067"/>
              <a:gd name="connsiteY222" fmla="*/ 1301526 h 1469632"/>
              <a:gd name="connsiteX223" fmla="*/ 294709 w 653067"/>
              <a:gd name="connsiteY223" fmla="*/ 1111224 h 1469632"/>
              <a:gd name="connsiteX224" fmla="*/ 270734 w 653067"/>
              <a:gd name="connsiteY224" fmla="*/ 1070958 h 1469632"/>
              <a:gd name="connsiteX225" fmla="*/ 313063 w 653067"/>
              <a:gd name="connsiteY225" fmla="*/ 1193036 h 1469632"/>
              <a:gd name="connsiteX226" fmla="*/ 359661 w 653067"/>
              <a:gd name="connsiteY226" fmla="*/ 1326710 h 1469632"/>
              <a:gd name="connsiteX227" fmla="*/ 352333 w 653067"/>
              <a:gd name="connsiteY227" fmla="*/ 1368897 h 1469632"/>
              <a:gd name="connsiteX228" fmla="*/ 278560 w 653067"/>
              <a:gd name="connsiteY228" fmla="*/ 1222488 h 1469632"/>
              <a:gd name="connsiteX229" fmla="*/ 262268 w 653067"/>
              <a:gd name="connsiteY229" fmla="*/ 1198300 h 1469632"/>
              <a:gd name="connsiteX230" fmla="*/ 288092 w 653067"/>
              <a:gd name="connsiteY230" fmla="*/ 1264248 h 1469632"/>
              <a:gd name="connsiteX231" fmla="*/ 350127 w 653067"/>
              <a:gd name="connsiteY231" fmla="*/ 1388603 h 1469632"/>
              <a:gd name="connsiteX232" fmla="*/ 344507 w 653067"/>
              <a:gd name="connsiteY232" fmla="*/ 1430149 h 1469632"/>
              <a:gd name="connsiteX233" fmla="*/ 355036 w 653067"/>
              <a:gd name="connsiteY233" fmla="*/ 1469633 h 1469632"/>
              <a:gd name="connsiteX234" fmla="*/ 362862 w 653067"/>
              <a:gd name="connsiteY234" fmla="*/ 1402831 h 1469632"/>
              <a:gd name="connsiteX235" fmla="*/ 524779 w 653067"/>
              <a:gd name="connsiteY235" fmla="*/ 1257561 h 1469632"/>
              <a:gd name="connsiteX236" fmla="*/ 549465 w 653067"/>
              <a:gd name="connsiteY236" fmla="*/ 1237357 h 1469632"/>
              <a:gd name="connsiteX237" fmla="*/ 521649 w 653067"/>
              <a:gd name="connsiteY237" fmla="*/ 1243688 h 1469632"/>
              <a:gd name="connsiteX238" fmla="*/ 364142 w 653067"/>
              <a:gd name="connsiteY238" fmla="*/ 1385473 h 1469632"/>
              <a:gd name="connsiteX239" fmla="*/ 374031 w 653067"/>
              <a:gd name="connsiteY239" fmla="*/ 1334820 h 146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653067" h="1469632">
                <a:moveTo>
                  <a:pt x="373818" y="1335247"/>
                </a:moveTo>
                <a:cubicBezTo>
                  <a:pt x="383422" y="1321872"/>
                  <a:pt x="408463" y="1311201"/>
                  <a:pt x="422691" y="1298681"/>
                </a:cubicBezTo>
                <a:cubicBezTo>
                  <a:pt x="460325" y="1265600"/>
                  <a:pt x="483375" y="1224551"/>
                  <a:pt x="518518" y="1194317"/>
                </a:cubicBezTo>
                <a:cubicBezTo>
                  <a:pt x="524850" y="1188910"/>
                  <a:pt x="538794" y="1184357"/>
                  <a:pt x="537015" y="1172547"/>
                </a:cubicBezTo>
                <a:cubicBezTo>
                  <a:pt x="528265" y="1165647"/>
                  <a:pt x="519088" y="1176673"/>
                  <a:pt x="513752" y="1181013"/>
                </a:cubicBezTo>
                <a:cubicBezTo>
                  <a:pt x="460539" y="1223271"/>
                  <a:pt x="439765" y="1284595"/>
                  <a:pt x="373462" y="1318458"/>
                </a:cubicBezTo>
                <a:cubicBezTo>
                  <a:pt x="375098" y="1304941"/>
                  <a:pt x="376948" y="1291495"/>
                  <a:pt x="379722" y="1278548"/>
                </a:cubicBezTo>
                <a:cubicBezTo>
                  <a:pt x="447306" y="1238922"/>
                  <a:pt x="476616" y="1169844"/>
                  <a:pt x="527482" y="1125239"/>
                </a:cubicBezTo>
                <a:cubicBezTo>
                  <a:pt x="534098" y="1119405"/>
                  <a:pt x="550888" y="1114994"/>
                  <a:pt x="546975" y="1101193"/>
                </a:cubicBezTo>
                <a:cubicBezTo>
                  <a:pt x="526415" y="1102900"/>
                  <a:pt x="512898" y="1121610"/>
                  <a:pt x="500804" y="1134843"/>
                </a:cubicBezTo>
                <a:cubicBezTo>
                  <a:pt x="462104" y="1177243"/>
                  <a:pt x="431655" y="1228180"/>
                  <a:pt x="381999" y="1258842"/>
                </a:cubicBezTo>
                <a:cubicBezTo>
                  <a:pt x="389397" y="1240203"/>
                  <a:pt x="383635" y="1214876"/>
                  <a:pt x="395515" y="1197447"/>
                </a:cubicBezTo>
                <a:cubicBezTo>
                  <a:pt x="404053" y="1184926"/>
                  <a:pt x="423972" y="1174255"/>
                  <a:pt x="437133" y="1161663"/>
                </a:cubicBezTo>
                <a:cubicBezTo>
                  <a:pt x="463242" y="1136692"/>
                  <a:pt x="483019" y="1107596"/>
                  <a:pt x="506780" y="1083692"/>
                </a:cubicBezTo>
                <a:cubicBezTo>
                  <a:pt x="519515" y="1070887"/>
                  <a:pt x="540501" y="1062492"/>
                  <a:pt x="545552" y="1045134"/>
                </a:cubicBezTo>
                <a:cubicBezTo>
                  <a:pt x="527625" y="1041790"/>
                  <a:pt x="514535" y="1059433"/>
                  <a:pt x="503650" y="1069748"/>
                </a:cubicBezTo>
                <a:cubicBezTo>
                  <a:pt x="467012" y="1104323"/>
                  <a:pt x="441117" y="1150422"/>
                  <a:pt x="398930" y="1175464"/>
                </a:cubicBezTo>
                <a:cubicBezTo>
                  <a:pt x="404764" y="1153766"/>
                  <a:pt x="408890" y="1131357"/>
                  <a:pt x="416858" y="1110584"/>
                </a:cubicBezTo>
                <a:cubicBezTo>
                  <a:pt x="465518" y="1074800"/>
                  <a:pt x="503294" y="1026708"/>
                  <a:pt x="563978" y="997042"/>
                </a:cubicBezTo>
                <a:cubicBezTo>
                  <a:pt x="570309" y="993983"/>
                  <a:pt x="588379" y="993912"/>
                  <a:pt x="584253" y="980253"/>
                </a:cubicBezTo>
                <a:cubicBezTo>
                  <a:pt x="506638" y="995548"/>
                  <a:pt x="470285" y="1054026"/>
                  <a:pt x="421411" y="1091945"/>
                </a:cubicBezTo>
                <a:cubicBezTo>
                  <a:pt x="432153" y="1069464"/>
                  <a:pt x="426035" y="1042003"/>
                  <a:pt x="440832" y="1020875"/>
                </a:cubicBezTo>
                <a:cubicBezTo>
                  <a:pt x="451717" y="1005437"/>
                  <a:pt x="477541" y="998252"/>
                  <a:pt x="499808" y="986300"/>
                </a:cubicBezTo>
                <a:cubicBezTo>
                  <a:pt x="551884" y="958341"/>
                  <a:pt x="593786" y="921135"/>
                  <a:pt x="632202" y="889335"/>
                </a:cubicBezTo>
                <a:cubicBezTo>
                  <a:pt x="638747" y="883928"/>
                  <a:pt x="653118" y="877098"/>
                  <a:pt x="650058" y="865929"/>
                </a:cubicBezTo>
                <a:cubicBezTo>
                  <a:pt x="640952" y="859171"/>
                  <a:pt x="632842" y="871549"/>
                  <a:pt x="627364" y="876031"/>
                </a:cubicBezTo>
                <a:cubicBezTo>
                  <a:pt x="573866" y="920068"/>
                  <a:pt x="516740" y="966096"/>
                  <a:pt x="444745" y="1000599"/>
                </a:cubicBezTo>
                <a:cubicBezTo>
                  <a:pt x="448018" y="988292"/>
                  <a:pt x="447804" y="974348"/>
                  <a:pt x="453851" y="963393"/>
                </a:cubicBezTo>
                <a:cubicBezTo>
                  <a:pt x="521364" y="912811"/>
                  <a:pt x="574720" y="851345"/>
                  <a:pt x="630352" y="795855"/>
                </a:cubicBezTo>
                <a:cubicBezTo>
                  <a:pt x="637324" y="788955"/>
                  <a:pt x="650770" y="781058"/>
                  <a:pt x="648707" y="768537"/>
                </a:cubicBezTo>
                <a:cubicBezTo>
                  <a:pt x="627934" y="773588"/>
                  <a:pt x="612638" y="792654"/>
                  <a:pt x="598766" y="807309"/>
                </a:cubicBezTo>
                <a:cubicBezTo>
                  <a:pt x="554801" y="853835"/>
                  <a:pt x="512187" y="903848"/>
                  <a:pt x="456199" y="943686"/>
                </a:cubicBezTo>
                <a:cubicBezTo>
                  <a:pt x="453851" y="915159"/>
                  <a:pt x="469147" y="902994"/>
                  <a:pt x="489351" y="884639"/>
                </a:cubicBezTo>
                <a:cubicBezTo>
                  <a:pt x="515958" y="860451"/>
                  <a:pt x="534027" y="838753"/>
                  <a:pt x="552951" y="810724"/>
                </a:cubicBezTo>
                <a:cubicBezTo>
                  <a:pt x="572088" y="782338"/>
                  <a:pt x="582972" y="755234"/>
                  <a:pt x="598410" y="728342"/>
                </a:cubicBezTo>
                <a:cubicBezTo>
                  <a:pt x="603461" y="719592"/>
                  <a:pt x="616622" y="711767"/>
                  <a:pt x="612211" y="698890"/>
                </a:cubicBezTo>
                <a:cubicBezTo>
                  <a:pt x="592292" y="705079"/>
                  <a:pt x="584039" y="727844"/>
                  <a:pt x="575858" y="744065"/>
                </a:cubicBezTo>
                <a:cubicBezTo>
                  <a:pt x="548896" y="797705"/>
                  <a:pt x="519088" y="847362"/>
                  <a:pt x="465945" y="887485"/>
                </a:cubicBezTo>
                <a:cubicBezTo>
                  <a:pt x="468506" y="878094"/>
                  <a:pt x="470427" y="868419"/>
                  <a:pt x="472490" y="858744"/>
                </a:cubicBezTo>
                <a:cubicBezTo>
                  <a:pt x="531039" y="806313"/>
                  <a:pt x="545410" y="726777"/>
                  <a:pt x="595280" y="673066"/>
                </a:cubicBezTo>
                <a:cubicBezTo>
                  <a:pt x="602038" y="665809"/>
                  <a:pt x="614772" y="659763"/>
                  <a:pt x="615911" y="646744"/>
                </a:cubicBezTo>
                <a:cubicBezTo>
                  <a:pt x="605097" y="640341"/>
                  <a:pt x="595422" y="652719"/>
                  <a:pt x="589873" y="658055"/>
                </a:cubicBezTo>
                <a:cubicBezTo>
                  <a:pt x="539790" y="706289"/>
                  <a:pt x="528051" y="785540"/>
                  <a:pt x="480102" y="827727"/>
                </a:cubicBezTo>
                <a:cubicBezTo>
                  <a:pt x="485651" y="803112"/>
                  <a:pt x="491912" y="778924"/>
                  <a:pt x="496678" y="753953"/>
                </a:cubicBezTo>
                <a:cubicBezTo>
                  <a:pt x="545908" y="709632"/>
                  <a:pt x="563053" y="641052"/>
                  <a:pt x="613563" y="598652"/>
                </a:cubicBezTo>
                <a:cubicBezTo>
                  <a:pt x="620037" y="593246"/>
                  <a:pt x="635688" y="590827"/>
                  <a:pt x="632060" y="576883"/>
                </a:cubicBezTo>
                <a:cubicBezTo>
                  <a:pt x="597343" y="586131"/>
                  <a:pt x="577068" y="618287"/>
                  <a:pt x="558784" y="644823"/>
                </a:cubicBezTo>
                <a:cubicBezTo>
                  <a:pt x="539505" y="672781"/>
                  <a:pt x="525277" y="704368"/>
                  <a:pt x="503223" y="725212"/>
                </a:cubicBezTo>
                <a:cubicBezTo>
                  <a:pt x="505073" y="710415"/>
                  <a:pt x="509981" y="697040"/>
                  <a:pt x="509910" y="681389"/>
                </a:cubicBezTo>
                <a:cubicBezTo>
                  <a:pt x="532889" y="618358"/>
                  <a:pt x="590513" y="569342"/>
                  <a:pt x="628147" y="514279"/>
                </a:cubicBezTo>
                <a:cubicBezTo>
                  <a:pt x="639458" y="497774"/>
                  <a:pt x="659236" y="473657"/>
                  <a:pt x="651197" y="453240"/>
                </a:cubicBezTo>
                <a:cubicBezTo>
                  <a:pt x="636470" y="465974"/>
                  <a:pt x="632060" y="485609"/>
                  <a:pt x="621673" y="501616"/>
                </a:cubicBezTo>
                <a:cubicBezTo>
                  <a:pt x="589873" y="550419"/>
                  <a:pt x="539790" y="591894"/>
                  <a:pt x="515530" y="639843"/>
                </a:cubicBezTo>
                <a:cubicBezTo>
                  <a:pt x="521791" y="610888"/>
                  <a:pt x="512045" y="585135"/>
                  <a:pt x="522431" y="560165"/>
                </a:cubicBezTo>
                <a:cubicBezTo>
                  <a:pt x="535735" y="528152"/>
                  <a:pt x="569954" y="498557"/>
                  <a:pt x="592861" y="468749"/>
                </a:cubicBezTo>
                <a:cubicBezTo>
                  <a:pt x="604528" y="453524"/>
                  <a:pt x="615697" y="437873"/>
                  <a:pt x="624661" y="421440"/>
                </a:cubicBezTo>
                <a:cubicBezTo>
                  <a:pt x="632415" y="407212"/>
                  <a:pt x="648493" y="384162"/>
                  <a:pt x="637822" y="369578"/>
                </a:cubicBezTo>
                <a:cubicBezTo>
                  <a:pt x="624946" y="377403"/>
                  <a:pt x="625942" y="392414"/>
                  <a:pt x="620250" y="404224"/>
                </a:cubicBezTo>
                <a:cubicBezTo>
                  <a:pt x="594924" y="456726"/>
                  <a:pt x="546548" y="500051"/>
                  <a:pt x="514748" y="544158"/>
                </a:cubicBezTo>
                <a:cubicBezTo>
                  <a:pt x="515958" y="528578"/>
                  <a:pt x="511902" y="510580"/>
                  <a:pt x="511760" y="494431"/>
                </a:cubicBezTo>
                <a:cubicBezTo>
                  <a:pt x="553947" y="455730"/>
                  <a:pt x="584822" y="408777"/>
                  <a:pt x="608512" y="361468"/>
                </a:cubicBezTo>
                <a:cubicBezTo>
                  <a:pt x="615911" y="346671"/>
                  <a:pt x="628218" y="328316"/>
                  <a:pt x="620037" y="310246"/>
                </a:cubicBezTo>
                <a:cubicBezTo>
                  <a:pt x="607800" y="310815"/>
                  <a:pt x="611073" y="324830"/>
                  <a:pt x="608797" y="331233"/>
                </a:cubicBezTo>
                <a:cubicBezTo>
                  <a:pt x="590015" y="385158"/>
                  <a:pt x="554018" y="436095"/>
                  <a:pt x="509484" y="472661"/>
                </a:cubicBezTo>
                <a:cubicBezTo>
                  <a:pt x="508630" y="455659"/>
                  <a:pt x="508203" y="438941"/>
                  <a:pt x="508132" y="422293"/>
                </a:cubicBezTo>
                <a:cubicBezTo>
                  <a:pt x="544556" y="378542"/>
                  <a:pt x="582332" y="327249"/>
                  <a:pt x="604030" y="276454"/>
                </a:cubicBezTo>
                <a:cubicBezTo>
                  <a:pt x="610717" y="260732"/>
                  <a:pt x="622029" y="238963"/>
                  <a:pt x="612709" y="222458"/>
                </a:cubicBezTo>
                <a:cubicBezTo>
                  <a:pt x="601327" y="224664"/>
                  <a:pt x="604457" y="237256"/>
                  <a:pt x="602109" y="245152"/>
                </a:cubicBezTo>
                <a:cubicBezTo>
                  <a:pt x="599833" y="252907"/>
                  <a:pt x="594426" y="260590"/>
                  <a:pt x="591509" y="267846"/>
                </a:cubicBezTo>
                <a:cubicBezTo>
                  <a:pt x="572799" y="314799"/>
                  <a:pt x="545339" y="361397"/>
                  <a:pt x="509768" y="395402"/>
                </a:cubicBezTo>
                <a:cubicBezTo>
                  <a:pt x="506424" y="348236"/>
                  <a:pt x="543987" y="320135"/>
                  <a:pt x="565685" y="284778"/>
                </a:cubicBezTo>
                <a:cubicBezTo>
                  <a:pt x="595920" y="235335"/>
                  <a:pt x="613065" y="183259"/>
                  <a:pt x="627720" y="128623"/>
                </a:cubicBezTo>
                <a:cubicBezTo>
                  <a:pt x="629925" y="120300"/>
                  <a:pt x="641664" y="106214"/>
                  <a:pt x="629712" y="97748"/>
                </a:cubicBezTo>
                <a:cubicBezTo>
                  <a:pt x="619112" y="100024"/>
                  <a:pt x="619539" y="113257"/>
                  <a:pt x="617476" y="121011"/>
                </a:cubicBezTo>
                <a:cubicBezTo>
                  <a:pt x="598979" y="189449"/>
                  <a:pt x="576712" y="257104"/>
                  <a:pt x="530043" y="310815"/>
                </a:cubicBezTo>
                <a:cubicBezTo>
                  <a:pt x="569384" y="242876"/>
                  <a:pt x="601754" y="161206"/>
                  <a:pt x="596062" y="72279"/>
                </a:cubicBezTo>
                <a:cubicBezTo>
                  <a:pt x="595351" y="61822"/>
                  <a:pt x="598125" y="43040"/>
                  <a:pt x="585035" y="36709"/>
                </a:cubicBezTo>
                <a:cubicBezTo>
                  <a:pt x="575858" y="45530"/>
                  <a:pt x="581336" y="60612"/>
                  <a:pt x="581976" y="69789"/>
                </a:cubicBezTo>
                <a:cubicBezTo>
                  <a:pt x="588023" y="154803"/>
                  <a:pt x="563622" y="230355"/>
                  <a:pt x="523854" y="288548"/>
                </a:cubicBezTo>
                <a:cubicBezTo>
                  <a:pt x="526486" y="275529"/>
                  <a:pt x="528763" y="262297"/>
                  <a:pt x="527838" y="247571"/>
                </a:cubicBezTo>
                <a:cubicBezTo>
                  <a:pt x="561488" y="187030"/>
                  <a:pt x="545125" y="98388"/>
                  <a:pt x="558002" y="29595"/>
                </a:cubicBezTo>
                <a:cubicBezTo>
                  <a:pt x="559567" y="21200"/>
                  <a:pt x="567392" y="6758"/>
                  <a:pt x="556650" y="0"/>
                </a:cubicBezTo>
                <a:cubicBezTo>
                  <a:pt x="544556" y="10813"/>
                  <a:pt x="543276" y="30662"/>
                  <a:pt x="541639" y="46882"/>
                </a:cubicBezTo>
                <a:cubicBezTo>
                  <a:pt x="536304" y="99171"/>
                  <a:pt x="545339" y="160210"/>
                  <a:pt x="527696" y="200618"/>
                </a:cubicBezTo>
                <a:cubicBezTo>
                  <a:pt x="525846" y="152740"/>
                  <a:pt x="519799" y="98957"/>
                  <a:pt x="520012" y="54708"/>
                </a:cubicBezTo>
                <a:cubicBezTo>
                  <a:pt x="520012" y="39555"/>
                  <a:pt x="525633" y="21129"/>
                  <a:pt x="514890" y="9462"/>
                </a:cubicBezTo>
                <a:cubicBezTo>
                  <a:pt x="503437" y="20915"/>
                  <a:pt x="506780" y="39697"/>
                  <a:pt x="506496" y="53925"/>
                </a:cubicBezTo>
                <a:cubicBezTo>
                  <a:pt x="505713" y="104008"/>
                  <a:pt x="514392" y="155088"/>
                  <a:pt x="516598" y="206523"/>
                </a:cubicBezTo>
                <a:cubicBezTo>
                  <a:pt x="519443" y="272968"/>
                  <a:pt x="502583" y="337138"/>
                  <a:pt x="495113" y="391276"/>
                </a:cubicBezTo>
                <a:cubicBezTo>
                  <a:pt x="483019" y="316649"/>
                  <a:pt x="480529" y="246433"/>
                  <a:pt x="469787" y="170810"/>
                </a:cubicBezTo>
                <a:cubicBezTo>
                  <a:pt x="466443" y="147120"/>
                  <a:pt x="470569" y="121794"/>
                  <a:pt x="459542" y="101092"/>
                </a:cubicBezTo>
                <a:cubicBezTo>
                  <a:pt x="446239" y="107565"/>
                  <a:pt x="453424" y="123786"/>
                  <a:pt x="454207" y="133105"/>
                </a:cubicBezTo>
                <a:cubicBezTo>
                  <a:pt x="457266" y="170667"/>
                  <a:pt x="463669" y="204744"/>
                  <a:pt x="467724" y="243018"/>
                </a:cubicBezTo>
                <a:cubicBezTo>
                  <a:pt x="472704" y="290398"/>
                  <a:pt x="467083" y="340908"/>
                  <a:pt x="480458" y="387150"/>
                </a:cubicBezTo>
                <a:cubicBezTo>
                  <a:pt x="483944" y="399315"/>
                  <a:pt x="492410" y="410769"/>
                  <a:pt x="495398" y="423147"/>
                </a:cubicBezTo>
                <a:cubicBezTo>
                  <a:pt x="500164" y="442782"/>
                  <a:pt x="493334" y="468108"/>
                  <a:pt x="496536" y="488597"/>
                </a:cubicBezTo>
                <a:cubicBezTo>
                  <a:pt x="454847" y="425993"/>
                  <a:pt x="458973" y="357057"/>
                  <a:pt x="443820" y="291252"/>
                </a:cubicBezTo>
                <a:cubicBezTo>
                  <a:pt x="438983" y="270407"/>
                  <a:pt x="433789" y="249421"/>
                  <a:pt x="428738" y="228932"/>
                </a:cubicBezTo>
                <a:cubicBezTo>
                  <a:pt x="423972" y="209724"/>
                  <a:pt x="421198" y="187314"/>
                  <a:pt x="408250" y="172375"/>
                </a:cubicBezTo>
                <a:cubicBezTo>
                  <a:pt x="397507" y="179204"/>
                  <a:pt x="405404" y="193077"/>
                  <a:pt x="407325" y="200974"/>
                </a:cubicBezTo>
                <a:cubicBezTo>
                  <a:pt x="415862" y="235762"/>
                  <a:pt x="424612" y="266850"/>
                  <a:pt x="432296" y="301069"/>
                </a:cubicBezTo>
                <a:cubicBezTo>
                  <a:pt x="443607" y="351295"/>
                  <a:pt x="441188" y="404224"/>
                  <a:pt x="463740" y="455303"/>
                </a:cubicBezTo>
                <a:cubicBezTo>
                  <a:pt x="474055" y="478708"/>
                  <a:pt x="493761" y="498699"/>
                  <a:pt x="500733" y="520966"/>
                </a:cubicBezTo>
                <a:cubicBezTo>
                  <a:pt x="511333" y="554829"/>
                  <a:pt x="502298" y="600360"/>
                  <a:pt x="502441" y="629528"/>
                </a:cubicBezTo>
                <a:cubicBezTo>
                  <a:pt x="491414" y="583855"/>
                  <a:pt x="457835" y="545083"/>
                  <a:pt x="447662" y="504461"/>
                </a:cubicBezTo>
                <a:cubicBezTo>
                  <a:pt x="444247" y="490945"/>
                  <a:pt x="449583" y="477001"/>
                  <a:pt x="439979" y="467682"/>
                </a:cubicBezTo>
                <a:cubicBezTo>
                  <a:pt x="426462" y="476432"/>
                  <a:pt x="431869" y="493719"/>
                  <a:pt x="434786" y="505315"/>
                </a:cubicBezTo>
                <a:cubicBezTo>
                  <a:pt x="447875" y="556679"/>
                  <a:pt x="491698" y="603632"/>
                  <a:pt x="500378" y="660332"/>
                </a:cubicBezTo>
                <a:cubicBezTo>
                  <a:pt x="502156" y="672070"/>
                  <a:pt x="496323" y="689642"/>
                  <a:pt x="493690" y="704155"/>
                </a:cubicBezTo>
                <a:cubicBezTo>
                  <a:pt x="485367" y="750681"/>
                  <a:pt x="475051" y="794148"/>
                  <a:pt x="464096" y="835339"/>
                </a:cubicBezTo>
                <a:cubicBezTo>
                  <a:pt x="463455" y="833702"/>
                  <a:pt x="464736" y="832849"/>
                  <a:pt x="464522" y="831426"/>
                </a:cubicBezTo>
                <a:cubicBezTo>
                  <a:pt x="462957" y="769675"/>
                  <a:pt x="440832" y="694195"/>
                  <a:pt x="435853" y="632871"/>
                </a:cubicBezTo>
                <a:cubicBezTo>
                  <a:pt x="434145" y="611742"/>
                  <a:pt x="436706" y="590258"/>
                  <a:pt x="427600" y="573753"/>
                </a:cubicBezTo>
                <a:cubicBezTo>
                  <a:pt x="413728" y="585349"/>
                  <a:pt x="420415" y="607972"/>
                  <a:pt x="421624" y="624832"/>
                </a:cubicBezTo>
                <a:cubicBezTo>
                  <a:pt x="425750" y="679682"/>
                  <a:pt x="440975" y="744349"/>
                  <a:pt x="449725" y="800977"/>
                </a:cubicBezTo>
                <a:cubicBezTo>
                  <a:pt x="442753" y="767399"/>
                  <a:pt x="407538" y="739796"/>
                  <a:pt x="400353" y="711553"/>
                </a:cubicBezTo>
                <a:cubicBezTo>
                  <a:pt x="398219" y="703016"/>
                  <a:pt x="402274" y="688646"/>
                  <a:pt x="402772" y="676765"/>
                </a:cubicBezTo>
                <a:cubicBezTo>
                  <a:pt x="404337" y="639985"/>
                  <a:pt x="399855" y="599719"/>
                  <a:pt x="400495" y="566568"/>
                </a:cubicBezTo>
                <a:cubicBezTo>
                  <a:pt x="401136" y="529859"/>
                  <a:pt x="407396" y="495355"/>
                  <a:pt x="411807" y="462702"/>
                </a:cubicBezTo>
                <a:cubicBezTo>
                  <a:pt x="413159" y="452884"/>
                  <a:pt x="421909" y="439083"/>
                  <a:pt x="411522" y="430759"/>
                </a:cubicBezTo>
                <a:cubicBezTo>
                  <a:pt x="395942" y="445485"/>
                  <a:pt x="398575" y="470669"/>
                  <a:pt x="395729" y="491087"/>
                </a:cubicBezTo>
                <a:cubicBezTo>
                  <a:pt x="386765" y="555043"/>
                  <a:pt x="391532" y="627607"/>
                  <a:pt x="386409" y="693981"/>
                </a:cubicBezTo>
                <a:cubicBezTo>
                  <a:pt x="379509" y="675058"/>
                  <a:pt x="360870" y="662893"/>
                  <a:pt x="355463" y="644965"/>
                </a:cubicBezTo>
                <a:cubicBezTo>
                  <a:pt x="351977" y="633298"/>
                  <a:pt x="355463" y="611173"/>
                  <a:pt x="356459" y="595664"/>
                </a:cubicBezTo>
                <a:cubicBezTo>
                  <a:pt x="357669" y="577666"/>
                  <a:pt x="358095" y="560663"/>
                  <a:pt x="359091" y="545794"/>
                </a:cubicBezTo>
                <a:cubicBezTo>
                  <a:pt x="364783" y="461137"/>
                  <a:pt x="402416" y="398177"/>
                  <a:pt x="398361" y="311313"/>
                </a:cubicBezTo>
                <a:cubicBezTo>
                  <a:pt x="397721" y="297227"/>
                  <a:pt x="401918" y="272399"/>
                  <a:pt x="383137" y="264147"/>
                </a:cubicBezTo>
                <a:cubicBezTo>
                  <a:pt x="379936" y="281576"/>
                  <a:pt x="384631" y="296872"/>
                  <a:pt x="385485" y="312238"/>
                </a:cubicBezTo>
                <a:cubicBezTo>
                  <a:pt x="388188" y="361254"/>
                  <a:pt x="376592" y="401307"/>
                  <a:pt x="365423" y="443778"/>
                </a:cubicBezTo>
                <a:cubicBezTo>
                  <a:pt x="350341" y="500976"/>
                  <a:pt x="344365" y="557604"/>
                  <a:pt x="341519" y="621844"/>
                </a:cubicBezTo>
                <a:cubicBezTo>
                  <a:pt x="309506" y="588479"/>
                  <a:pt x="310502" y="549778"/>
                  <a:pt x="317260" y="508232"/>
                </a:cubicBezTo>
                <a:cubicBezTo>
                  <a:pt x="325441" y="458220"/>
                  <a:pt x="334903" y="412334"/>
                  <a:pt x="335828" y="362179"/>
                </a:cubicBezTo>
                <a:cubicBezTo>
                  <a:pt x="336326" y="337280"/>
                  <a:pt x="341946" y="310104"/>
                  <a:pt x="331062" y="286699"/>
                </a:cubicBezTo>
                <a:cubicBezTo>
                  <a:pt x="319608" y="290754"/>
                  <a:pt x="322881" y="307756"/>
                  <a:pt x="322881" y="316009"/>
                </a:cubicBezTo>
                <a:cubicBezTo>
                  <a:pt x="322881" y="328174"/>
                  <a:pt x="325015" y="341335"/>
                  <a:pt x="324944" y="352931"/>
                </a:cubicBezTo>
                <a:cubicBezTo>
                  <a:pt x="324801" y="424641"/>
                  <a:pt x="303744" y="493292"/>
                  <a:pt x="298408" y="560236"/>
                </a:cubicBezTo>
                <a:cubicBezTo>
                  <a:pt x="274647" y="534696"/>
                  <a:pt x="278844" y="494004"/>
                  <a:pt x="284607" y="459856"/>
                </a:cubicBezTo>
                <a:cubicBezTo>
                  <a:pt x="289017" y="433320"/>
                  <a:pt x="291863" y="407283"/>
                  <a:pt x="294993" y="384589"/>
                </a:cubicBezTo>
                <a:cubicBezTo>
                  <a:pt x="300827" y="341406"/>
                  <a:pt x="299262" y="308823"/>
                  <a:pt x="294637" y="264218"/>
                </a:cubicBezTo>
                <a:cubicBezTo>
                  <a:pt x="293499" y="253049"/>
                  <a:pt x="298337" y="234197"/>
                  <a:pt x="284678" y="226442"/>
                </a:cubicBezTo>
                <a:cubicBezTo>
                  <a:pt x="274860" y="233698"/>
                  <a:pt x="280551" y="248923"/>
                  <a:pt x="281619" y="259523"/>
                </a:cubicBezTo>
                <a:cubicBezTo>
                  <a:pt x="282970" y="272542"/>
                  <a:pt x="283895" y="287197"/>
                  <a:pt x="284891" y="299717"/>
                </a:cubicBezTo>
                <a:cubicBezTo>
                  <a:pt x="291436" y="378755"/>
                  <a:pt x="268173" y="447264"/>
                  <a:pt x="266537" y="519116"/>
                </a:cubicBezTo>
                <a:cubicBezTo>
                  <a:pt x="254372" y="499766"/>
                  <a:pt x="241139" y="482834"/>
                  <a:pt x="229259" y="462986"/>
                </a:cubicBezTo>
                <a:cubicBezTo>
                  <a:pt x="249107" y="424712"/>
                  <a:pt x="252380" y="380391"/>
                  <a:pt x="248111" y="328103"/>
                </a:cubicBezTo>
                <a:cubicBezTo>
                  <a:pt x="243914" y="276099"/>
                  <a:pt x="226413" y="223596"/>
                  <a:pt x="235235" y="178422"/>
                </a:cubicBezTo>
                <a:cubicBezTo>
                  <a:pt x="237440" y="167324"/>
                  <a:pt x="248254" y="159143"/>
                  <a:pt x="238934" y="146978"/>
                </a:cubicBezTo>
                <a:cubicBezTo>
                  <a:pt x="225346" y="152100"/>
                  <a:pt x="226200" y="168249"/>
                  <a:pt x="224065" y="178706"/>
                </a:cubicBezTo>
                <a:cubicBezTo>
                  <a:pt x="207134" y="262439"/>
                  <a:pt x="264829" y="385087"/>
                  <a:pt x="219868" y="447549"/>
                </a:cubicBezTo>
                <a:cubicBezTo>
                  <a:pt x="200518" y="424641"/>
                  <a:pt x="211331" y="406429"/>
                  <a:pt x="212043" y="384518"/>
                </a:cubicBezTo>
                <a:cubicBezTo>
                  <a:pt x="213394" y="343967"/>
                  <a:pt x="203577" y="301069"/>
                  <a:pt x="191341" y="254614"/>
                </a:cubicBezTo>
                <a:cubicBezTo>
                  <a:pt x="179033" y="207803"/>
                  <a:pt x="173982" y="164336"/>
                  <a:pt x="172844" y="125777"/>
                </a:cubicBezTo>
                <a:cubicBezTo>
                  <a:pt x="172559" y="114395"/>
                  <a:pt x="179389" y="95543"/>
                  <a:pt x="165161" y="88998"/>
                </a:cubicBezTo>
                <a:cubicBezTo>
                  <a:pt x="156268" y="94831"/>
                  <a:pt x="158971" y="109628"/>
                  <a:pt x="159256" y="119375"/>
                </a:cubicBezTo>
                <a:cubicBezTo>
                  <a:pt x="159612" y="131682"/>
                  <a:pt x="161177" y="145341"/>
                  <a:pt x="161959" y="157933"/>
                </a:cubicBezTo>
                <a:cubicBezTo>
                  <a:pt x="166655" y="234623"/>
                  <a:pt x="207490" y="329028"/>
                  <a:pt x="196178" y="397750"/>
                </a:cubicBezTo>
                <a:cubicBezTo>
                  <a:pt x="159896" y="305551"/>
                  <a:pt x="119204" y="196349"/>
                  <a:pt x="108746" y="115035"/>
                </a:cubicBezTo>
                <a:cubicBezTo>
                  <a:pt x="107679" y="106498"/>
                  <a:pt x="110382" y="89851"/>
                  <a:pt x="98501" y="86792"/>
                </a:cubicBezTo>
                <a:cubicBezTo>
                  <a:pt x="89822" y="93479"/>
                  <a:pt x="93593" y="108419"/>
                  <a:pt x="94873" y="118237"/>
                </a:cubicBezTo>
                <a:cubicBezTo>
                  <a:pt x="105829" y="203179"/>
                  <a:pt x="150861" y="311171"/>
                  <a:pt x="181096" y="397608"/>
                </a:cubicBezTo>
                <a:cubicBezTo>
                  <a:pt x="120697" y="374558"/>
                  <a:pt x="66915" y="274676"/>
                  <a:pt x="54110" y="187599"/>
                </a:cubicBezTo>
                <a:cubicBezTo>
                  <a:pt x="52331" y="175363"/>
                  <a:pt x="55746" y="156795"/>
                  <a:pt x="42513" y="150392"/>
                </a:cubicBezTo>
                <a:cubicBezTo>
                  <a:pt x="33123" y="160494"/>
                  <a:pt x="39383" y="180058"/>
                  <a:pt x="42015" y="195780"/>
                </a:cubicBezTo>
                <a:cubicBezTo>
                  <a:pt x="56457" y="281505"/>
                  <a:pt x="100920" y="357342"/>
                  <a:pt x="151857" y="395046"/>
                </a:cubicBezTo>
                <a:cubicBezTo>
                  <a:pt x="162813" y="403085"/>
                  <a:pt x="182377" y="408350"/>
                  <a:pt x="189918" y="417029"/>
                </a:cubicBezTo>
                <a:cubicBezTo>
                  <a:pt x="201300" y="429977"/>
                  <a:pt x="206209" y="451248"/>
                  <a:pt x="215244" y="466187"/>
                </a:cubicBezTo>
                <a:cubicBezTo>
                  <a:pt x="224990" y="482265"/>
                  <a:pt x="235092" y="494217"/>
                  <a:pt x="241495" y="507520"/>
                </a:cubicBezTo>
                <a:cubicBezTo>
                  <a:pt x="172631" y="492012"/>
                  <a:pt x="108390" y="438869"/>
                  <a:pt x="64425" y="372139"/>
                </a:cubicBezTo>
                <a:cubicBezTo>
                  <a:pt x="49343" y="349232"/>
                  <a:pt x="30135" y="326040"/>
                  <a:pt x="16689" y="302848"/>
                </a:cubicBezTo>
                <a:cubicBezTo>
                  <a:pt x="13346" y="297156"/>
                  <a:pt x="14413" y="282572"/>
                  <a:pt x="3884" y="282999"/>
                </a:cubicBezTo>
                <a:cubicBezTo>
                  <a:pt x="-5862" y="294951"/>
                  <a:pt x="5022" y="310104"/>
                  <a:pt x="11567" y="319779"/>
                </a:cubicBezTo>
                <a:cubicBezTo>
                  <a:pt x="18610" y="330237"/>
                  <a:pt x="29139" y="340695"/>
                  <a:pt x="35897" y="350512"/>
                </a:cubicBezTo>
                <a:cubicBezTo>
                  <a:pt x="97079" y="439937"/>
                  <a:pt x="163098" y="512998"/>
                  <a:pt x="255439" y="525092"/>
                </a:cubicBezTo>
                <a:cubicBezTo>
                  <a:pt x="271161" y="545652"/>
                  <a:pt x="287310" y="565216"/>
                  <a:pt x="302392" y="587127"/>
                </a:cubicBezTo>
                <a:cubicBezTo>
                  <a:pt x="223425" y="571903"/>
                  <a:pt x="148798" y="539178"/>
                  <a:pt x="87190" y="491941"/>
                </a:cubicBezTo>
                <a:cubicBezTo>
                  <a:pt x="79294" y="485894"/>
                  <a:pt x="71326" y="471167"/>
                  <a:pt x="58165" y="474226"/>
                </a:cubicBezTo>
                <a:cubicBezTo>
                  <a:pt x="63856" y="498699"/>
                  <a:pt x="90391" y="511291"/>
                  <a:pt x="109813" y="523243"/>
                </a:cubicBezTo>
                <a:cubicBezTo>
                  <a:pt x="130231" y="535835"/>
                  <a:pt x="153280" y="549209"/>
                  <a:pt x="174053" y="560165"/>
                </a:cubicBezTo>
                <a:cubicBezTo>
                  <a:pt x="218730" y="583784"/>
                  <a:pt x="269880" y="590186"/>
                  <a:pt x="315268" y="606905"/>
                </a:cubicBezTo>
                <a:cubicBezTo>
                  <a:pt x="327078" y="624050"/>
                  <a:pt x="338176" y="642546"/>
                  <a:pt x="349701" y="660332"/>
                </a:cubicBezTo>
                <a:cubicBezTo>
                  <a:pt x="279769" y="651154"/>
                  <a:pt x="208770" y="639843"/>
                  <a:pt x="152853" y="605553"/>
                </a:cubicBezTo>
                <a:cubicBezTo>
                  <a:pt x="145455" y="601000"/>
                  <a:pt x="137060" y="591111"/>
                  <a:pt x="126246" y="594526"/>
                </a:cubicBezTo>
                <a:cubicBezTo>
                  <a:pt x="122903" y="607687"/>
                  <a:pt x="138198" y="611529"/>
                  <a:pt x="145312" y="615868"/>
                </a:cubicBezTo>
                <a:cubicBezTo>
                  <a:pt x="209695" y="655281"/>
                  <a:pt x="289729" y="663462"/>
                  <a:pt x="361937" y="678544"/>
                </a:cubicBezTo>
                <a:cubicBezTo>
                  <a:pt x="372466" y="698321"/>
                  <a:pt x="385485" y="712905"/>
                  <a:pt x="396369" y="731971"/>
                </a:cubicBezTo>
                <a:cubicBezTo>
                  <a:pt x="350056" y="713545"/>
                  <a:pt x="297199" y="711695"/>
                  <a:pt x="252593" y="693697"/>
                </a:cubicBezTo>
                <a:cubicBezTo>
                  <a:pt x="237938" y="687792"/>
                  <a:pt x="224635" y="673848"/>
                  <a:pt x="206778" y="676410"/>
                </a:cubicBezTo>
                <a:cubicBezTo>
                  <a:pt x="213039" y="695333"/>
                  <a:pt x="235306" y="699601"/>
                  <a:pt x="251170" y="705506"/>
                </a:cubicBezTo>
                <a:cubicBezTo>
                  <a:pt x="268173" y="711838"/>
                  <a:pt x="286100" y="716889"/>
                  <a:pt x="305878" y="721442"/>
                </a:cubicBezTo>
                <a:cubicBezTo>
                  <a:pt x="352831" y="732326"/>
                  <a:pt x="416716" y="732469"/>
                  <a:pt x="433861" y="799270"/>
                </a:cubicBezTo>
                <a:cubicBezTo>
                  <a:pt x="367415" y="765691"/>
                  <a:pt x="280978" y="769960"/>
                  <a:pt x="213039" y="745701"/>
                </a:cubicBezTo>
                <a:cubicBezTo>
                  <a:pt x="202794" y="742002"/>
                  <a:pt x="192763" y="735599"/>
                  <a:pt x="181452" y="736453"/>
                </a:cubicBezTo>
                <a:cubicBezTo>
                  <a:pt x="183871" y="754665"/>
                  <a:pt x="208984" y="760285"/>
                  <a:pt x="225915" y="765549"/>
                </a:cubicBezTo>
                <a:cubicBezTo>
                  <a:pt x="280267" y="782338"/>
                  <a:pt x="354538" y="780204"/>
                  <a:pt x="403697" y="798985"/>
                </a:cubicBezTo>
                <a:cubicBezTo>
                  <a:pt x="414510" y="803112"/>
                  <a:pt x="436493" y="812360"/>
                  <a:pt x="442397" y="822604"/>
                </a:cubicBezTo>
                <a:cubicBezTo>
                  <a:pt x="452357" y="839963"/>
                  <a:pt x="448800" y="865289"/>
                  <a:pt x="449583" y="883999"/>
                </a:cubicBezTo>
                <a:cubicBezTo>
                  <a:pt x="437204" y="864933"/>
                  <a:pt x="419490" y="849780"/>
                  <a:pt x="401420" y="839323"/>
                </a:cubicBezTo>
                <a:cubicBezTo>
                  <a:pt x="383919" y="829220"/>
                  <a:pt x="362577" y="815988"/>
                  <a:pt x="342160" y="821253"/>
                </a:cubicBezTo>
                <a:cubicBezTo>
                  <a:pt x="343867" y="833774"/>
                  <a:pt x="360301" y="834627"/>
                  <a:pt x="368909" y="837900"/>
                </a:cubicBezTo>
                <a:cubicBezTo>
                  <a:pt x="401491" y="850421"/>
                  <a:pt x="428098" y="871194"/>
                  <a:pt x="449583" y="904630"/>
                </a:cubicBezTo>
                <a:cubicBezTo>
                  <a:pt x="444674" y="921704"/>
                  <a:pt x="445385" y="948738"/>
                  <a:pt x="437560" y="959836"/>
                </a:cubicBezTo>
                <a:cubicBezTo>
                  <a:pt x="411878" y="906266"/>
                  <a:pt x="371043" y="866499"/>
                  <a:pt x="328785" y="846792"/>
                </a:cubicBezTo>
                <a:cubicBezTo>
                  <a:pt x="316549" y="841030"/>
                  <a:pt x="297056" y="827086"/>
                  <a:pt x="283255" y="840674"/>
                </a:cubicBezTo>
                <a:cubicBezTo>
                  <a:pt x="294495" y="852199"/>
                  <a:pt x="311142" y="850919"/>
                  <a:pt x="325086" y="857535"/>
                </a:cubicBezTo>
                <a:cubicBezTo>
                  <a:pt x="368411" y="877952"/>
                  <a:pt x="410740" y="925332"/>
                  <a:pt x="433647" y="985731"/>
                </a:cubicBezTo>
                <a:cubicBezTo>
                  <a:pt x="430232" y="1004868"/>
                  <a:pt x="426177" y="1023720"/>
                  <a:pt x="419988" y="1041505"/>
                </a:cubicBezTo>
                <a:cubicBezTo>
                  <a:pt x="395515" y="994268"/>
                  <a:pt x="365281" y="951797"/>
                  <a:pt x="336682" y="915443"/>
                </a:cubicBezTo>
                <a:cubicBezTo>
                  <a:pt x="328287" y="904843"/>
                  <a:pt x="317403" y="883857"/>
                  <a:pt x="302819" y="884426"/>
                </a:cubicBezTo>
                <a:cubicBezTo>
                  <a:pt x="310360" y="912384"/>
                  <a:pt x="332911" y="933727"/>
                  <a:pt x="352333" y="958697"/>
                </a:cubicBezTo>
                <a:cubicBezTo>
                  <a:pt x="374813" y="987652"/>
                  <a:pt x="396227" y="1030123"/>
                  <a:pt x="416502" y="1057797"/>
                </a:cubicBezTo>
                <a:cubicBezTo>
                  <a:pt x="407823" y="1083194"/>
                  <a:pt x="403128" y="1117840"/>
                  <a:pt x="392812" y="1137902"/>
                </a:cubicBezTo>
                <a:cubicBezTo>
                  <a:pt x="373462" y="1104038"/>
                  <a:pt x="375454" y="1066618"/>
                  <a:pt x="361012" y="1034605"/>
                </a:cubicBezTo>
                <a:cubicBezTo>
                  <a:pt x="354325" y="1019807"/>
                  <a:pt x="344650" y="1005437"/>
                  <a:pt x="336397" y="992703"/>
                </a:cubicBezTo>
                <a:cubicBezTo>
                  <a:pt x="328714" y="980893"/>
                  <a:pt x="322027" y="962752"/>
                  <a:pt x="307514" y="959836"/>
                </a:cubicBezTo>
                <a:cubicBezTo>
                  <a:pt x="303459" y="976696"/>
                  <a:pt x="318327" y="990142"/>
                  <a:pt x="327149" y="1003587"/>
                </a:cubicBezTo>
                <a:cubicBezTo>
                  <a:pt x="336184" y="1017389"/>
                  <a:pt x="346926" y="1032826"/>
                  <a:pt x="353542" y="1050469"/>
                </a:cubicBezTo>
                <a:cubicBezTo>
                  <a:pt x="367272" y="1087036"/>
                  <a:pt x="364000" y="1134700"/>
                  <a:pt x="389896" y="1155900"/>
                </a:cubicBezTo>
                <a:cubicBezTo>
                  <a:pt x="384347" y="1177741"/>
                  <a:pt x="379793" y="1207335"/>
                  <a:pt x="373177" y="1224053"/>
                </a:cubicBezTo>
                <a:cubicBezTo>
                  <a:pt x="363004" y="1168421"/>
                  <a:pt x="342373" y="1105675"/>
                  <a:pt x="320604" y="1052959"/>
                </a:cubicBezTo>
                <a:cubicBezTo>
                  <a:pt x="316691" y="1043569"/>
                  <a:pt x="314913" y="1023009"/>
                  <a:pt x="302463" y="1023791"/>
                </a:cubicBezTo>
                <a:cubicBezTo>
                  <a:pt x="298123" y="1043924"/>
                  <a:pt x="311213" y="1060785"/>
                  <a:pt x="318470" y="1078214"/>
                </a:cubicBezTo>
                <a:cubicBezTo>
                  <a:pt x="342302" y="1135910"/>
                  <a:pt x="347780" y="1193249"/>
                  <a:pt x="369976" y="1251514"/>
                </a:cubicBezTo>
                <a:cubicBezTo>
                  <a:pt x="366703" y="1267948"/>
                  <a:pt x="365779" y="1285448"/>
                  <a:pt x="361795" y="1301526"/>
                </a:cubicBezTo>
                <a:cubicBezTo>
                  <a:pt x="348278" y="1241625"/>
                  <a:pt x="318968" y="1169986"/>
                  <a:pt x="294709" y="1111224"/>
                </a:cubicBezTo>
                <a:cubicBezTo>
                  <a:pt x="289871" y="1099486"/>
                  <a:pt x="286812" y="1069820"/>
                  <a:pt x="270734" y="1070958"/>
                </a:cubicBezTo>
                <a:cubicBezTo>
                  <a:pt x="279200" y="1111010"/>
                  <a:pt x="296131" y="1152130"/>
                  <a:pt x="313063" y="1193036"/>
                </a:cubicBezTo>
                <a:cubicBezTo>
                  <a:pt x="332627" y="1240203"/>
                  <a:pt x="340666" y="1289076"/>
                  <a:pt x="359661" y="1326710"/>
                </a:cubicBezTo>
                <a:cubicBezTo>
                  <a:pt x="356246" y="1340298"/>
                  <a:pt x="355819" y="1355309"/>
                  <a:pt x="352333" y="1368897"/>
                </a:cubicBezTo>
                <a:cubicBezTo>
                  <a:pt x="333054" y="1317035"/>
                  <a:pt x="300044" y="1268659"/>
                  <a:pt x="278560" y="1222488"/>
                </a:cubicBezTo>
                <a:cubicBezTo>
                  <a:pt x="275216" y="1215303"/>
                  <a:pt x="274505" y="1196735"/>
                  <a:pt x="262268" y="1198300"/>
                </a:cubicBezTo>
                <a:cubicBezTo>
                  <a:pt x="254016" y="1220923"/>
                  <a:pt x="276354" y="1242266"/>
                  <a:pt x="288092" y="1264248"/>
                </a:cubicBezTo>
                <a:cubicBezTo>
                  <a:pt x="308581" y="1302735"/>
                  <a:pt x="328430" y="1356589"/>
                  <a:pt x="350127" y="1388603"/>
                </a:cubicBezTo>
                <a:cubicBezTo>
                  <a:pt x="348776" y="1399274"/>
                  <a:pt x="345005" y="1415423"/>
                  <a:pt x="344507" y="1430149"/>
                </a:cubicBezTo>
                <a:cubicBezTo>
                  <a:pt x="344009" y="1443879"/>
                  <a:pt x="340666" y="1466289"/>
                  <a:pt x="355036" y="1469633"/>
                </a:cubicBezTo>
                <a:cubicBezTo>
                  <a:pt x="364356" y="1450496"/>
                  <a:pt x="352689" y="1421541"/>
                  <a:pt x="362862" y="1402831"/>
                </a:cubicBezTo>
                <a:cubicBezTo>
                  <a:pt x="434145" y="1365055"/>
                  <a:pt x="464665" y="1298467"/>
                  <a:pt x="524779" y="1257561"/>
                </a:cubicBezTo>
                <a:cubicBezTo>
                  <a:pt x="532533" y="1252296"/>
                  <a:pt x="547331" y="1250091"/>
                  <a:pt x="549465" y="1237357"/>
                </a:cubicBezTo>
                <a:cubicBezTo>
                  <a:pt x="540928" y="1228037"/>
                  <a:pt x="527980" y="1239633"/>
                  <a:pt x="521649" y="1243688"/>
                </a:cubicBezTo>
                <a:cubicBezTo>
                  <a:pt x="459542" y="1283456"/>
                  <a:pt x="430304" y="1350400"/>
                  <a:pt x="364142" y="1385473"/>
                </a:cubicBezTo>
                <a:cubicBezTo>
                  <a:pt x="368980" y="1370818"/>
                  <a:pt x="363644" y="1349191"/>
                  <a:pt x="374031" y="133482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0751790-9F1C-F92A-7488-EF0A2F212211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doesn’t like sprouts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EEACF11-B108-0600-BC6D-A287768A50C2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wants a lie down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8E6707A-267D-AC19-3B8B-691F5BE3D10C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grumpy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A384DA-72D5-3123-514C-AA0ABA429260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C119913-697A-276C-A18A-2FB978702382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4cm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0B6AC564-F2A5-4840-FE9D-3E7E7B867F46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C1981899-486C-E00B-FB7A-AAF0C8F11CE2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B1F3B5E5-8809-84E6-0FF4-283765371B75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034EFE71-7D86-6914-7A83-241A0E1A0729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040FA413-6A46-25F8-93C4-2B7B8228234A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C886740-BC00-582A-ABA2-A4614FCE484D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634B9E4-005D-4147-28A5-3AC613C01BDE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73BA3512-367F-ABD0-9F95-19F16CEA2D6F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14E243E-375A-65D4-C92B-9D8578D6F1E6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4588D219-E26F-3398-83A2-DBBB3CF10985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792EFC-EEA0-D4CE-2F91-6A04B37CEC05}"/>
              </a:ext>
            </a:extLst>
          </p:cNvPr>
          <p:cNvSpPr/>
          <p:nvPr/>
        </p:nvSpPr>
        <p:spPr>
          <a:xfrm>
            <a:off x="6005512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BLACK RAIN FROG</a:t>
            </a:r>
          </a:p>
          <a:p>
            <a:r>
              <a:rPr lang="en-GB" sz="1600" i="1" dirty="0">
                <a:solidFill>
                  <a:schemeClr val="tx1"/>
                </a:solidFill>
                <a:latin typeface="+mj-lt"/>
              </a:rPr>
              <a:t>Breviceps fuscus</a:t>
            </a:r>
          </a:p>
        </p:txBody>
      </p:sp>
      <p:sp>
        <p:nvSpPr>
          <p:cNvPr id="5" name="!!19">
            <a:extLst>
              <a:ext uri="{FF2B5EF4-FFF2-40B4-BE49-F238E27FC236}">
                <a16:creationId xmlns:a16="http://schemas.microsoft.com/office/drawing/2014/main" id="{34A3988F-6658-41EB-1905-B831880E92B0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19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EE7D17B-530D-350D-FF10-387B6E1D1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124" y="253017"/>
            <a:ext cx="2698577" cy="1120743"/>
          </a:xfrm>
          <a:prstGeom prst="rect">
            <a:avLst/>
          </a:prstGeom>
        </p:spPr>
      </p:pic>
      <p:sp>
        <p:nvSpPr>
          <p:cNvPr id="26" name="!!shadow">
            <a:extLst>
              <a:ext uri="{FF2B5EF4-FFF2-40B4-BE49-F238E27FC236}">
                <a16:creationId xmlns:a16="http://schemas.microsoft.com/office/drawing/2014/main" id="{C8A899D3-8961-6ACE-67F8-B899001D3C64}"/>
              </a:ext>
            </a:extLst>
          </p:cNvPr>
          <p:cNvSpPr/>
          <p:nvPr/>
        </p:nvSpPr>
        <p:spPr>
          <a:xfrm>
            <a:off x="1314449" y="4726199"/>
            <a:ext cx="3145645" cy="761005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pudding">
            <a:extLst>
              <a:ext uri="{FF2B5EF4-FFF2-40B4-BE49-F238E27FC236}">
                <a16:creationId xmlns:a16="http://schemas.microsoft.com/office/drawing/2014/main" id="{A20CC2A4-B863-C9C4-FCE6-9BF202B65C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231101" y="930109"/>
            <a:ext cx="5925948" cy="5927891"/>
          </a:xfrm>
          <a:prstGeom prst="rect">
            <a:avLst/>
          </a:prstGeom>
        </p:spPr>
      </p:pic>
      <p:grpSp>
        <p:nvGrpSpPr>
          <p:cNvPr id="27" name="!!back">
            <a:extLst>
              <a:ext uri="{FF2B5EF4-FFF2-40B4-BE49-F238E27FC236}">
                <a16:creationId xmlns:a16="http://schemas.microsoft.com/office/drawing/2014/main" id="{36F07D1A-F701-E381-EBF1-649FBC88D212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5D2C2A4-BD95-778D-F078-4E05B1863BF2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0" name="!!1">
                <a:extLst>
                  <a:ext uri="{FF2B5EF4-FFF2-40B4-BE49-F238E27FC236}">
                    <a16:creationId xmlns:a16="http://schemas.microsoft.com/office/drawing/2014/main" id="{71E12790-2270-7176-88A9-FA631D75FE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Arrow: Left 30">
                <a:extLst>
                  <a:ext uri="{FF2B5EF4-FFF2-40B4-BE49-F238E27FC236}">
                    <a16:creationId xmlns:a16="http://schemas.microsoft.com/office/drawing/2014/main" id="{0EA7BB79-48DD-6FDD-4A4D-A8F011E2784A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BBAA455-950C-CBCC-BE09-3D0879BFA092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3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55EF3D2A-C498-D982-4BC0-BCD249DDFCF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29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05824352-EA44-6AC1-23F3-76FE1629CE45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46605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8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E5D05-7E32-D5B2-67A6-6185D147D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!!floor">
            <a:extLst>
              <a:ext uri="{FF2B5EF4-FFF2-40B4-BE49-F238E27FC236}">
                <a16:creationId xmlns:a16="http://schemas.microsoft.com/office/drawing/2014/main" id="{CB47CA6C-DE55-AF3B-493B-7D88D6069EF9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6CA3CE6-7124-B54B-26ED-9DBF3356D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04578" y="1775286"/>
            <a:ext cx="1447800" cy="2847975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E01789E-0950-8E5A-E058-E1FFAAE43752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too much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mulled wine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C27E9E2-8D7D-1879-5B39-E63665DAA7F3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>
                <a:solidFill>
                  <a:schemeClr val="tx1"/>
                </a:solidFill>
              </a:rPr>
              <a:t>bad influence on the tadpoles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1275EC0-6267-7031-A587-88FEB2CBAC4E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always ready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to party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393BFB4-699B-026A-6792-71191F33A3DC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A73A195-B03A-053B-8905-EDB3EB4F428B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5cm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082A232B-7C0E-7F2E-AC1E-B7452596216F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592D4CEE-AB0E-4944-C430-588971F57AF0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A55022A5-2069-314E-B67D-3C0B960C0E2A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A847C5F1-1192-5871-C3EA-68676985CE99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037745D7-3500-5E65-C804-7B33A4AC7CE7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5B6B199-79DD-E7FD-8531-F7AEE8BBCB3E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39D2AB97-625B-2F47-E2E6-DF734D26629E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10914E61-1701-06C3-6C52-3E6B3FCA2256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190EA69-FC1B-E227-86E5-33D80582672F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DD33C361-6773-9BF8-BBDB-D2B778A97FF9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86F060-0221-AE49-4BCD-01937E2F28A2}"/>
              </a:ext>
            </a:extLst>
          </p:cNvPr>
          <p:cNvSpPr/>
          <p:nvPr/>
        </p:nvSpPr>
        <p:spPr>
          <a:xfrm>
            <a:off x="6005512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FIRE BELLIED TOAD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Bombina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bombina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!!20">
            <a:extLst>
              <a:ext uri="{FF2B5EF4-FFF2-40B4-BE49-F238E27FC236}">
                <a16:creationId xmlns:a16="http://schemas.microsoft.com/office/drawing/2014/main" id="{FB5315D5-2484-3F52-03CC-8DEA3680DAAF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20</a:t>
            </a:r>
          </a:p>
        </p:txBody>
      </p:sp>
      <p:pic>
        <p:nvPicPr>
          <p:cNvPr id="21" name="!!erwyyt">
            <a:extLst>
              <a:ext uri="{FF2B5EF4-FFF2-40B4-BE49-F238E27FC236}">
                <a16:creationId xmlns:a16="http://schemas.microsoft.com/office/drawing/2014/main" id="{59071884-D14C-2E3B-6AF4-F5EDCBB4B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7757" y="2339615"/>
            <a:ext cx="1514475" cy="1714500"/>
          </a:xfrm>
          <a:prstGeom prst="rect">
            <a:avLst/>
          </a:prstGeom>
        </p:spPr>
      </p:pic>
      <p:pic>
        <p:nvPicPr>
          <p:cNvPr id="24" name="!!rtuuy">
            <a:extLst>
              <a:ext uri="{FF2B5EF4-FFF2-40B4-BE49-F238E27FC236}">
                <a16:creationId xmlns:a16="http://schemas.microsoft.com/office/drawing/2014/main" id="{3D155D5D-A279-E56D-313C-54C8210A60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43535" y="280541"/>
            <a:ext cx="3870574" cy="920277"/>
          </a:xfrm>
          <a:prstGeom prst="rect">
            <a:avLst/>
          </a:prstGeom>
        </p:spPr>
      </p:pic>
      <p:grpSp>
        <p:nvGrpSpPr>
          <p:cNvPr id="4" name="!!cvvnmb">
            <a:extLst>
              <a:ext uri="{FF2B5EF4-FFF2-40B4-BE49-F238E27FC236}">
                <a16:creationId xmlns:a16="http://schemas.microsoft.com/office/drawing/2014/main" id="{68DCB140-D4D3-2E0D-FD85-05BC789DB48E}"/>
              </a:ext>
            </a:extLst>
          </p:cNvPr>
          <p:cNvGrpSpPr/>
          <p:nvPr/>
        </p:nvGrpSpPr>
        <p:grpSpPr>
          <a:xfrm rot="13500000">
            <a:off x="-113214" y="1287788"/>
            <a:ext cx="1164621" cy="1467412"/>
            <a:chOff x="1628701" y="3893195"/>
            <a:chExt cx="766812" cy="966176"/>
          </a:xfrm>
          <a:solidFill>
            <a:schemeClr val="bg1">
              <a:lumMod val="9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39FDB11-1F64-F6BD-01EB-18E5F0BEB53E}"/>
                </a:ext>
              </a:extLst>
            </p:cNvPr>
            <p:cNvSpPr/>
            <p:nvPr/>
          </p:nvSpPr>
          <p:spPr>
            <a:xfrm>
              <a:off x="1659641" y="3893195"/>
              <a:ext cx="435454" cy="409274"/>
            </a:xfrm>
            <a:custGeom>
              <a:avLst/>
              <a:gdLst>
                <a:gd name="connsiteX0" fmla="*/ 63244 w 435454"/>
                <a:gd name="connsiteY0" fmla="*/ 276881 h 409274"/>
                <a:gd name="connsiteX1" fmla="*/ 237398 w 435454"/>
                <a:gd name="connsiteY1" fmla="*/ 409275 h 409274"/>
                <a:gd name="connsiteX2" fmla="*/ 431044 w 435454"/>
                <a:gd name="connsiteY2" fmla="*/ 396683 h 409274"/>
                <a:gd name="connsiteX3" fmla="*/ 435455 w 435454"/>
                <a:gd name="connsiteY3" fmla="*/ 253120 h 409274"/>
                <a:gd name="connsiteX4" fmla="*/ 371214 w 435454"/>
                <a:gd name="connsiteY4" fmla="*/ 250203 h 409274"/>
                <a:gd name="connsiteX5" fmla="*/ 354211 w 435454"/>
                <a:gd name="connsiteY5" fmla="*/ 105716 h 409274"/>
                <a:gd name="connsiteX6" fmla="*/ 155230 w 435454"/>
                <a:gd name="connsiteY6" fmla="*/ 0 h 409274"/>
                <a:gd name="connsiteX7" fmla="*/ 0 w 435454"/>
                <a:gd name="connsiteY7" fmla="*/ 63671 h 409274"/>
                <a:gd name="connsiteX8" fmla="*/ 63173 w 435454"/>
                <a:gd name="connsiteY8" fmla="*/ 276810 h 40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454" h="409274">
                  <a:moveTo>
                    <a:pt x="63244" y="276881"/>
                  </a:moveTo>
                  <a:cubicBezTo>
                    <a:pt x="146835" y="277521"/>
                    <a:pt x="266921" y="316435"/>
                    <a:pt x="237398" y="409275"/>
                  </a:cubicBezTo>
                  <a:cubicBezTo>
                    <a:pt x="293742" y="386652"/>
                    <a:pt x="375838" y="421938"/>
                    <a:pt x="431044" y="396683"/>
                  </a:cubicBezTo>
                  <a:cubicBezTo>
                    <a:pt x="416673" y="355848"/>
                    <a:pt x="423289" y="305764"/>
                    <a:pt x="435455" y="253120"/>
                  </a:cubicBezTo>
                  <a:cubicBezTo>
                    <a:pt x="412191" y="248069"/>
                    <a:pt x="395260" y="257104"/>
                    <a:pt x="371214" y="250203"/>
                  </a:cubicBezTo>
                  <a:cubicBezTo>
                    <a:pt x="335217" y="215486"/>
                    <a:pt x="331660" y="166399"/>
                    <a:pt x="354211" y="105716"/>
                  </a:cubicBezTo>
                  <a:cubicBezTo>
                    <a:pt x="266779" y="143207"/>
                    <a:pt x="168747" y="85725"/>
                    <a:pt x="155230" y="0"/>
                  </a:cubicBezTo>
                  <a:cubicBezTo>
                    <a:pt x="117525" y="52787"/>
                    <a:pt x="58905" y="58549"/>
                    <a:pt x="0" y="63671"/>
                  </a:cubicBezTo>
                  <a:cubicBezTo>
                    <a:pt x="64027" y="115604"/>
                    <a:pt x="82524" y="187813"/>
                    <a:pt x="63173" y="27681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B50A5DD-45D8-C122-1D66-414BA36E64D3}"/>
                </a:ext>
              </a:extLst>
            </p:cNvPr>
            <p:cNvSpPr/>
            <p:nvPr/>
          </p:nvSpPr>
          <p:spPr>
            <a:xfrm>
              <a:off x="1695150" y="4476775"/>
              <a:ext cx="449800" cy="382596"/>
            </a:xfrm>
            <a:custGeom>
              <a:avLst/>
              <a:gdLst>
                <a:gd name="connsiteX0" fmla="*/ 249563 w 449800"/>
                <a:gd name="connsiteY0" fmla="*/ 368297 h 382596"/>
                <a:gd name="connsiteX1" fmla="*/ 417242 w 449800"/>
                <a:gd name="connsiteY1" fmla="*/ 227793 h 382596"/>
                <a:gd name="connsiteX2" fmla="*/ 447904 w 449800"/>
                <a:gd name="connsiteY2" fmla="*/ 36139 h 382596"/>
                <a:gd name="connsiteX3" fmla="*/ 308895 w 449800"/>
                <a:gd name="connsiteY3" fmla="*/ 0 h 382596"/>
                <a:gd name="connsiteX4" fmla="*/ 291821 w 449800"/>
                <a:gd name="connsiteY4" fmla="*/ 61964 h 382596"/>
                <a:gd name="connsiteX5" fmla="*/ 147120 w 449800"/>
                <a:gd name="connsiteY5" fmla="*/ 46526 h 382596"/>
                <a:gd name="connsiteX6" fmla="*/ 0 w 449800"/>
                <a:gd name="connsiteY6" fmla="*/ 217122 h 382596"/>
                <a:gd name="connsiteX7" fmla="*/ 27674 w 449800"/>
                <a:gd name="connsiteY7" fmla="*/ 382597 h 382596"/>
                <a:gd name="connsiteX8" fmla="*/ 249492 w 449800"/>
                <a:gd name="connsiteY8" fmla="*/ 368226 h 382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9800" h="382596">
                  <a:moveTo>
                    <a:pt x="249563" y="368297"/>
                  </a:moveTo>
                  <a:cubicBezTo>
                    <a:pt x="268700" y="286912"/>
                    <a:pt x="333225" y="178422"/>
                    <a:pt x="417242" y="227793"/>
                  </a:cubicBezTo>
                  <a:cubicBezTo>
                    <a:pt x="407638" y="167822"/>
                    <a:pt x="460283" y="95542"/>
                    <a:pt x="447904" y="36139"/>
                  </a:cubicBezTo>
                  <a:cubicBezTo>
                    <a:pt x="404935" y="41119"/>
                    <a:pt x="357484" y="23619"/>
                    <a:pt x="308895" y="0"/>
                  </a:cubicBezTo>
                  <a:cubicBezTo>
                    <a:pt x="298793" y="21556"/>
                    <a:pt x="303844" y="40052"/>
                    <a:pt x="291821" y="61964"/>
                  </a:cubicBezTo>
                  <a:cubicBezTo>
                    <a:pt x="249990" y="89353"/>
                    <a:pt x="201329" y="82025"/>
                    <a:pt x="147120" y="46526"/>
                  </a:cubicBezTo>
                  <a:cubicBezTo>
                    <a:pt x="164265" y="140148"/>
                    <a:pt x="86579" y="222956"/>
                    <a:pt x="0" y="217122"/>
                  </a:cubicBezTo>
                  <a:cubicBezTo>
                    <a:pt x="43111" y="265569"/>
                    <a:pt x="35784" y="324048"/>
                    <a:pt x="27674" y="382597"/>
                  </a:cubicBezTo>
                  <a:cubicBezTo>
                    <a:pt x="92555" y="331660"/>
                    <a:pt x="167039" y="329596"/>
                    <a:pt x="249492" y="36822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812FE7-B169-7F1D-12AF-9F7B7F341046}"/>
                </a:ext>
              </a:extLst>
            </p:cNvPr>
            <p:cNvSpPr/>
            <p:nvPr/>
          </p:nvSpPr>
          <p:spPr>
            <a:xfrm>
              <a:off x="2051851" y="4358572"/>
              <a:ext cx="205577" cy="191998"/>
            </a:xfrm>
            <a:custGeom>
              <a:avLst/>
              <a:gdLst>
                <a:gd name="connsiteX0" fmla="*/ 205518 w 205577"/>
                <a:gd name="connsiteY0" fmla="*/ 90733 h 191998"/>
                <a:gd name="connsiteX1" fmla="*/ 202388 w 205577"/>
                <a:gd name="connsiteY1" fmla="*/ 86749 h 191998"/>
                <a:gd name="connsiteX2" fmla="*/ 5682 w 205577"/>
                <a:gd name="connsiteY2" fmla="*/ 66900 h 191998"/>
                <a:gd name="connsiteX3" fmla="*/ 205518 w 205577"/>
                <a:gd name="connsiteY3" fmla="*/ 90804 h 191998"/>
                <a:gd name="connsiteX4" fmla="*/ 67860 w 205577"/>
                <a:gd name="connsiteY4" fmla="*/ 182860 h 191998"/>
                <a:gd name="connsiteX5" fmla="*/ 78389 w 205577"/>
                <a:gd name="connsiteY5" fmla="*/ 155186 h 191998"/>
                <a:gd name="connsiteX6" fmla="*/ 41680 w 205577"/>
                <a:gd name="connsiteY6" fmla="*/ 129078 h 191998"/>
                <a:gd name="connsiteX7" fmla="*/ 80950 w 205577"/>
                <a:gd name="connsiteY7" fmla="*/ 133773 h 191998"/>
                <a:gd name="connsiteX8" fmla="*/ 104355 w 205577"/>
                <a:gd name="connsiteY8" fmla="*/ 89523 h 191998"/>
                <a:gd name="connsiteX9" fmla="*/ 105920 w 205577"/>
                <a:gd name="connsiteY9" fmla="*/ 136761 h 191998"/>
                <a:gd name="connsiteX10" fmla="*/ 145190 w 205577"/>
                <a:gd name="connsiteY10" fmla="*/ 141456 h 191998"/>
                <a:gd name="connsiteX11" fmla="*/ 107414 w 205577"/>
                <a:gd name="connsiteY11" fmla="*/ 155044 h 191998"/>
                <a:gd name="connsiteX12" fmla="*/ 67931 w 205577"/>
                <a:gd name="connsiteY12" fmla="*/ 182860 h 19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577" h="191998">
                  <a:moveTo>
                    <a:pt x="205518" y="90733"/>
                  </a:moveTo>
                  <a:cubicBezTo>
                    <a:pt x="205518" y="88385"/>
                    <a:pt x="202388" y="86749"/>
                    <a:pt x="202388" y="86749"/>
                  </a:cubicBezTo>
                  <a:cubicBezTo>
                    <a:pt x="194562" y="-41732"/>
                    <a:pt x="29586" y="-9292"/>
                    <a:pt x="5682" y="66900"/>
                  </a:cubicBezTo>
                  <a:cubicBezTo>
                    <a:pt x="-40488" y="213807"/>
                    <a:pt x="210000" y="243259"/>
                    <a:pt x="205518" y="90804"/>
                  </a:cubicBezTo>
                  <a:close/>
                  <a:moveTo>
                    <a:pt x="67860" y="182860"/>
                  </a:moveTo>
                  <a:cubicBezTo>
                    <a:pt x="66650" y="167565"/>
                    <a:pt x="76824" y="166854"/>
                    <a:pt x="78389" y="155186"/>
                  </a:cubicBezTo>
                  <a:cubicBezTo>
                    <a:pt x="67219" y="145654"/>
                    <a:pt x="39048" y="149424"/>
                    <a:pt x="41680" y="129078"/>
                  </a:cubicBezTo>
                  <a:cubicBezTo>
                    <a:pt x="53916" y="121110"/>
                    <a:pt x="63876" y="135551"/>
                    <a:pt x="80950" y="133773"/>
                  </a:cubicBezTo>
                  <a:cubicBezTo>
                    <a:pt x="88135" y="118264"/>
                    <a:pt x="91407" y="97775"/>
                    <a:pt x="104355" y="89523"/>
                  </a:cubicBezTo>
                  <a:cubicBezTo>
                    <a:pt x="117587" y="95286"/>
                    <a:pt x="105067" y="121323"/>
                    <a:pt x="105920" y="136761"/>
                  </a:cubicBezTo>
                  <a:cubicBezTo>
                    <a:pt x="121144" y="141314"/>
                    <a:pt x="134875" y="130429"/>
                    <a:pt x="145190" y="141456"/>
                  </a:cubicBezTo>
                  <a:cubicBezTo>
                    <a:pt x="141918" y="157819"/>
                    <a:pt x="121927" y="152981"/>
                    <a:pt x="107414" y="155044"/>
                  </a:cubicBezTo>
                  <a:cubicBezTo>
                    <a:pt x="95036" y="165289"/>
                    <a:pt x="89558" y="184354"/>
                    <a:pt x="67931" y="1828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6911267-321D-C178-0062-84878CD5038B}"/>
                </a:ext>
              </a:extLst>
            </p:cNvPr>
            <p:cNvSpPr/>
            <p:nvPr/>
          </p:nvSpPr>
          <p:spPr>
            <a:xfrm>
              <a:off x="2093358" y="4448095"/>
              <a:ext cx="103682" cy="93419"/>
            </a:xfrm>
            <a:custGeom>
              <a:avLst/>
              <a:gdLst>
                <a:gd name="connsiteX0" fmla="*/ 103683 w 103682"/>
                <a:gd name="connsiteY0" fmla="*/ 51933 h 93419"/>
                <a:gd name="connsiteX1" fmla="*/ 64413 w 103682"/>
                <a:gd name="connsiteY1" fmla="*/ 47238 h 93419"/>
                <a:gd name="connsiteX2" fmla="*/ 62848 w 103682"/>
                <a:gd name="connsiteY2" fmla="*/ 0 h 93419"/>
                <a:gd name="connsiteX3" fmla="*/ 39443 w 103682"/>
                <a:gd name="connsiteY3" fmla="*/ 44250 h 93419"/>
                <a:gd name="connsiteX4" fmla="*/ 173 w 103682"/>
                <a:gd name="connsiteY4" fmla="*/ 39554 h 93419"/>
                <a:gd name="connsiteX5" fmla="*/ 36881 w 103682"/>
                <a:gd name="connsiteY5" fmla="*/ 65663 h 93419"/>
                <a:gd name="connsiteX6" fmla="*/ 26353 w 103682"/>
                <a:gd name="connsiteY6" fmla="*/ 93337 h 93419"/>
                <a:gd name="connsiteX7" fmla="*/ 65836 w 103682"/>
                <a:gd name="connsiteY7" fmla="*/ 65521 h 93419"/>
                <a:gd name="connsiteX8" fmla="*/ 103612 w 103682"/>
                <a:gd name="connsiteY8" fmla="*/ 51933 h 9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682" h="93419">
                  <a:moveTo>
                    <a:pt x="103683" y="51933"/>
                  </a:moveTo>
                  <a:cubicBezTo>
                    <a:pt x="93439" y="40906"/>
                    <a:pt x="79708" y="51862"/>
                    <a:pt x="64413" y="47238"/>
                  </a:cubicBezTo>
                  <a:cubicBezTo>
                    <a:pt x="63488" y="31729"/>
                    <a:pt x="76009" y="5762"/>
                    <a:pt x="62848" y="0"/>
                  </a:cubicBezTo>
                  <a:cubicBezTo>
                    <a:pt x="49971" y="8252"/>
                    <a:pt x="46628" y="28741"/>
                    <a:pt x="39443" y="44250"/>
                  </a:cubicBezTo>
                  <a:cubicBezTo>
                    <a:pt x="22369" y="46028"/>
                    <a:pt x="12409" y="31587"/>
                    <a:pt x="173" y="39554"/>
                  </a:cubicBezTo>
                  <a:cubicBezTo>
                    <a:pt x="-2460" y="59901"/>
                    <a:pt x="25712" y="56130"/>
                    <a:pt x="36881" y="65663"/>
                  </a:cubicBezTo>
                  <a:cubicBezTo>
                    <a:pt x="35245" y="77330"/>
                    <a:pt x="25072" y="78113"/>
                    <a:pt x="26353" y="93337"/>
                  </a:cubicBezTo>
                  <a:cubicBezTo>
                    <a:pt x="47979" y="94831"/>
                    <a:pt x="53457" y="75765"/>
                    <a:pt x="65836" y="65521"/>
                  </a:cubicBezTo>
                  <a:cubicBezTo>
                    <a:pt x="80349" y="63458"/>
                    <a:pt x="100339" y="68224"/>
                    <a:pt x="103612" y="5193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C2D482-783E-967D-55FB-A57F11AA0DD9}"/>
                </a:ext>
              </a:extLst>
            </p:cNvPr>
            <p:cNvSpPr/>
            <p:nvPr/>
          </p:nvSpPr>
          <p:spPr>
            <a:xfrm>
              <a:off x="2189951" y="4201777"/>
              <a:ext cx="205562" cy="191998"/>
            </a:xfrm>
            <a:custGeom>
              <a:avLst/>
              <a:gdLst>
                <a:gd name="connsiteX0" fmla="*/ 205503 w 205562"/>
                <a:gd name="connsiteY0" fmla="*/ 90733 h 191998"/>
                <a:gd name="connsiteX1" fmla="*/ 202372 w 205562"/>
                <a:gd name="connsiteY1" fmla="*/ 86749 h 191998"/>
                <a:gd name="connsiteX2" fmla="*/ 5667 w 205562"/>
                <a:gd name="connsiteY2" fmla="*/ 66900 h 191998"/>
                <a:gd name="connsiteX3" fmla="*/ 205503 w 205562"/>
                <a:gd name="connsiteY3" fmla="*/ 90804 h 191998"/>
                <a:gd name="connsiteX4" fmla="*/ 67845 w 205562"/>
                <a:gd name="connsiteY4" fmla="*/ 182860 h 191998"/>
                <a:gd name="connsiteX5" fmla="*/ 78374 w 205562"/>
                <a:gd name="connsiteY5" fmla="*/ 155186 h 191998"/>
                <a:gd name="connsiteX6" fmla="*/ 41665 w 205562"/>
                <a:gd name="connsiteY6" fmla="*/ 129078 h 191998"/>
                <a:gd name="connsiteX7" fmla="*/ 80935 w 205562"/>
                <a:gd name="connsiteY7" fmla="*/ 133773 h 191998"/>
                <a:gd name="connsiteX8" fmla="*/ 104340 w 205562"/>
                <a:gd name="connsiteY8" fmla="*/ 89523 h 191998"/>
                <a:gd name="connsiteX9" fmla="*/ 105976 w 205562"/>
                <a:gd name="connsiteY9" fmla="*/ 136761 h 191998"/>
                <a:gd name="connsiteX10" fmla="*/ 145246 w 205562"/>
                <a:gd name="connsiteY10" fmla="*/ 141456 h 191998"/>
                <a:gd name="connsiteX11" fmla="*/ 107399 w 205562"/>
                <a:gd name="connsiteY11" fmla="*/ 155044 h 191998"/>
                <a:gd name="connsiteX12" fmla="*/ 67845 w 205562"/>
                <a:gd name="connsiteY12" fmla="*/ 182860 h 19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562" h="191998">
                  <a:moveTo>
                    <a:pt x="205503" y="90733"/>
                  </a:moveTo>
                  <a:cubicBezTo>
                    <a:pt x="205431" y="88314"/>
                    <a:pt x="202372" y="86749"/>
                    <a:pt x="202372" y="86749"/>
                  </a:cubicBezTo>
                  <a:cubicBezTo>
                    <a:pt x="194547" y="-41732"/>
                    <a:pt x="29571" y="-9292"/>
                    <a:pt x="5667" y="66900"/>
                  </a:cubicBezTo>
                  <a:cubicBezTo>
                    <a:pt x="-40432" y="213807"/>
                    <a:pt x="209985" y="243259"/>
                    <a:pt x="205503" y="90804"/>
                  </a:cubicBezTo>
                  <a:close/>
                  <a:moveTo>
                    <a:pt x="67845" y="182860"/>
                  </a:moveTo>
                  <a:cubicBezTo>
                    <a:pt x="66635" y="167565"/>
                    <a:pt x="76808" y="166854"/>
                    <a:pt x="78374" y="155186"/>
                  </a:cubicBezTo>
                  <a:cubicBezTo>
                    <a:pt x="67204" y="145653"/>
                    <a:pt x="39033" y="149495"/>
                    <a:pt x="41665" y="129078"/>
                  </a:cubicBezTo>
                  <a:cubicBezTo>
                    <a:pt x="53901" y="121110"/>
                    <a:pt x="63861" y="135551"/>
                    <a:pt x="80935" y="133773"/>
                  </a:cubicBezTo>
                  <a:cubicBezTo>
                    <a:pt x="88120" y="118193"/>
                    <a:pt x="91392" y="97775"/>
                    <a:pt x="104340" y="89523"/>
                  </a:cubicBezTo>
                  <a:cubicBezTo>
                    <a:pt x="117572" y="95286"/>
                    <a:pt x="105051" y="121323"/>
                    <a:pt x="105976" y="136761"/>
                  </a:cubicBezTo>
                  <a:cubicBezTo>
                    <a:pt x="121200" y="141385"/>
                    <a:pt x="134931" y="130429"/>
                    <a:pt x="145246" y="141456"/>
                  </a:cubicBezTo>
                  <a:cubicBezTo>
                    <a:pt x="141903" y="157747"/>
                    <a:pt x="121983" y="152981"/>
                    <a:pt x="107399" y="155044"/>
                  </a:cubicBezTo>
                  <a:cubicBezTo>
                    <a:pt x="94949" y="165288"/>
                    <a:pt x="89543" y="184425"/>
                    <a:pt x="67845" y="1828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2112291-7273-9D2A-972B-867ABC8566B4}"/>
                </a:ext>
              </a:extLst>
            </p:cNvPr>
            <p:cNvSpPr/>
            <p:nvPr/>
          </p:nvSpPr>
          <p:spPr>
            <a:xfrm>
              <a:off x="2231371" y="4291229"/>
              <a:ext cx="103754" cy="93419"/>
            </a:xfrm>
            <a:custGeom>
              <a:avLst/>
              <a:gdLst>
                <a:gd name="connsiteX0" fmla="*/ 103754 w 103754"/>
                <a:gd name="connsiteY0" fmla="*/ 51933 h 93419"/>
                <a:gd name="connsiteX1" fmla="*/ 64485 w 103754"/>
                <a:gd name="connsiteY1" fmla="*/ 47238 h 93419"/>
                <a:gd name="connsiteX2" fmla="*/ 62848 w 103754"/>
                <a:gd name="connsiteY2" fmla="*/ 0 h 93419"/>
                <a:gd name="connsiteX3" fmla="*/ 39443 w 103754"/>
                <a:gd name="connsiteY3" fmla="*/ 44250 h 93419"/>
                <a:gd name="connsiteX4" fmla="*/ 173 w 103754"/>
                <a:gd name="connsiteY4" fmla="*/ 39554 h 93419"/>
                <a:gd name="connsiteX5" fmla="*/ 36882 w 103754"/>
                <a:gd name="connsiteY5" fmla="*/ 65663 h 93419"/>
                <a:gd name="connsiteX6" fmla="*/ 26353 w 103754"/>
                <a:gd name="connsiteY6" fmla="*/ 93337 h 93419"/>
                <a:gd name="connsiteX7" fmla="*/ 65907 w 103754"/>
                <a:gd name="connsiteY7" fmla="*/ 65521 h 93419"/>
                <a:gd name="connsiteX8" fmla="*/ 103754 w 103754"/>
                <a:gd name="connsiteY8" fmla="*/ 51933 h 9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54" h="93419">
                  <a:moveTo>
                    <a:pt x="103754" y="51933"/>
                  </a:moveTo>
                  <a:cubicBezTo>
                    <a:pt x="93510" y="40906"/>
                    <a:pt x="79780" y="51933"/>
                    <a:pt x="64485" y="47238"/>
                  </a:cubicBezTo>
                  <a:cubicBezTo>
                    <a:pt x="63560" y="31800"/>
                    <a:pt x="76081" y="5762"/>
                    <a:pt x="62848" y="0"/>
                  </a:cubicBezTo>
                  <a:cubicBezTo>
                    <a:pt x="49972" y="8252"/>
                    <a:pt x="46628" y="28741"/>
                    <a:pt x="39443" y="44250"/>
                  </a:cubicBezTo>
                  <a:cubicBezTo>
                    <a:pt x="22369" y="46028"/>
                    <a:pt x="12409" y="31587"/>
                    <a:pt x="173" y="39554"/>
                  </a:cubicBezTo>
                  <a:cubicBezTo>
                    <a:pt x="-2459" y="59901"/>
                    <a:pt x="25642" y="56130"/>
                    <a:pt x="36882" y="65663"/>
                  </a:cubicBezTo>
                  <a:cubicBezTo>
                    <a:pt x="35246" y="77330"/>
                    <a:pt x="25072" y="78113"/>
                    <a:pt x="26353" y="93337"/>
                  </a:cubicBezTo>
                  <a:cubicBezTo>
                    <a:pt x="48051" y="94831"/>
                    <a:pt x="53458" y="75765"/>
                    <a:pt x="65907" y="65521"/>
                  </a:cubicBezTo>
                  <a:cubicBezTo>
                    <a:pt x="80420" y="63458"/>
                    <a:pt x="100411" y="68295"/>
                    <a:pt x="103754" y="5193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2004154-A1B9-3A83-A8FC-65FCAE0F44D2}"/>
                </a:ext>
              </a:extLst>
            </p:cNvPr>
            <p:cNvSpPr/>
            <p:nvPr/>
          </p:nvSpPr>
          <p:spPr>
            <a:xfrm>
              <a:off x="1983357" y="4134905"/>
              <a:ext cx="205562" cy="191987"/>
            </a:xfrm>
            <a:custGeom>
              <a:avLst/>
              <a:gdLst>
                <a:gd name="connsiteX0" fmla="*/ 205503 w 205562"/>
                <a:gd name="connsiteY0" fmla="*/ 90733 h 191987"/>
                <a:gd name="connsiteX1" fmla="*/ 202372 w 205562"/>
                <a:gd name="connsiteY1" fmla="*/ 86749 h 191987"/>
                <a:gd name="connsiteX2" fmla="*/ 5667 w 205562"/>
                <a:gd name="connsiteY2" fmla="*/ 66900 h 191987"/>
                <a:gd name="connsiteX3" fmla="*/ 205503 w 205562"/>
                <a:gd name="connsiteY3" fmla="*/ 90733 h 191987"/>
                <a:gd name="connsiteX4" fmla="*/ 67773 w 205562"/>
                <a:gd name="connsiteY4" fmla="*/ 182860 h 191987"/>
                <a:gd name="connsiteX5" fmla="*/ 78302 w 205562"/>
                <a:gd name="connsiteY5" fmla="*/ 155186 h 191987"/>
                <a:gd name="connsiteX6" fmla="*/ 41594 w 205562"/>
                <a:gd name="connsiteY6" fmla="*/ 129078 h 191987"/>
                <a:gd name="connsiteX7" fmla="*/ 80863 w 205562"/>
                <a:gd name="connsiteY7" fmla="*/ 133773 h 191987"/>
                <a:gd name="connsiteX8" fmla="*/ 104269 w 205562"/>
                <a:gd name="connsiteY8" fmla="*/ 89523 h 191987"/>
                <a:gd name="connsiteX9" fmla="*/ 105905 w 205562"/>
                <a:gd name="connsiteY9" fmla="*/ 136761 h 191987"/>
                <a:gd name="connsiteX10" fmla="*/ 145175 w 205562"/>
                <a:gd name="connsiteY10" fmla="*/ 141456 h 191987"/>
                <a:gd name="connsiteX11" fmla="*/ 107399 w 205562"/>
                <a:gd name="connsiteY11" fmla="*/ 155044 h 191987"/>
                <a:gd name="connsiteX12" fmla="*/ 67845 w 205562"/>
                <a:gd name="connsiteY12" fmla="*/ 182860 h 19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562" h="191987">
                  <a:moveTo>
                    <a:pt x="205503" y="90733"/>
                  </a:moveTo>
                  <a:cubicBezTo>
                    <a:pt x="205431" y="88385"/>
                    <a:pt x="202372" y="86749"/>
                    <a:pt x="202372" y="86749"/>
                  </a:cubicBezTo>
                  <a:cubicBezTo>
                    <a:pt x="194547" y="-41732"/>
                    <a:pt x="29571" y="-9292"/>
                    <a:pt x="5667" y="66900"/>
                  </a:cubicBezTo>
                  <a:cubicBezTo>
                    <a:pt x="-40432" y="213807"/>
                    <a:pt x="209984" y="243259"/>
                    <a:pt x="205503" y="90733"/>
                  </a:cubicBezTo>
                  <a:close/>
                  <a:moveTo>
                    <a:pt x="67773" y="182860"/>
                  </a:moveTo>
                  <a:cubicBezTo>
                    <a:pt x="66564" y="167636"/>
                    <a:pt x="76737" y="166854"/>
                    <a:pt x="78302" y="155186"/>
                  </a:cubicBezTo>
                  <a:cubicBezTo>
                    <a:pt x="67133" y="145654"/>
                    <a:pt x="38961" y="149424"/>
                    <a:pt x="41594" y="129078"/>
                  </a:cubicBezTo>
                  <a:cubicBezTo>
                    <a:pt x="53830" y="121110"/>
                    <a:pt x="63718" y="135623"/>
                    <a:pt x="80863" y="133773"/>
                  </a:cubicBezTo>
                  <a:cubicBezTo>
                    <a:pt x="88049" y="118193"/>
                    <a:pt x="91321" y="97775"/>
                    <a:pt x="104269" y="89523"/>
                  </a:cubicBezTo>
                  <a:cubicBezTo>
                    <a:pt x="117501" y="95286"/>
                    <a:pt x="104980" y="121324"/>
                    <a:pt x="105905" y="136761"/>
                  </a:cubicBezTo>
                  <a:cubicBezTo>
                    <a:pt x="121129" y="141385"/>
                    <a:pt x="134860" y="130429"/>
                    <a:pt x="145175" y="141456"/>
                  </a:cubicBezTo>
                  <a:cubicBezTo>
                    <a:pt x="141902" y="157819"/>
                    <a:pt x="121912" y="152981"/>
                    <a:pt x="107399" y="155044"/>
                  </a:cubicBezTo>
                  <a:cubicBezTo>
                    <a:pt x="95021" y="165289"/>
                    <a:pt x="89543" y="184426"/>
                    <a:pt x="67845" y="1828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5612074-CA24-7374-1E01-6F1CA89B1CDC}"/>
                </a:ext>
              </a:extLst>
            </p:cNvPr>
            <p:cNvSpPr/>
            <p:nvPr/>
          </p:nvSpPr>
          <p:spPr>
            <a:xfrm>
              <a:off x="2024778" y="4224357"/>
              <a:ext cx="103754" cy="93419"/>
            </a:xfrm>
            <a:custGeom>
              <a:avLst/>
              <a:gdLst>
                <a:gd name="connsiteX0" fmla="*/ 103754 w 103754"/>
                <a:gd name="connsiteY0" fmla="*/ 51933 h 93419"/>
                <a:gd name="connsiteX1" fmla="*/ 64484 w 103754"/>
                <a:gd name="connsiteY1" fmla="*/ 47238 h 93419"/>
                <a:gd name="connsiteX2" fmla="*/ 62848 w 103754"/>
                <a:gd name="connsiteY2" fmla="*/ 0 h 93419"/>
                <a:gd name="connsiteX3" fmla="*/ 39442 w 103754"/>
                <a:gd name="connsiteY3" fmla="*/ 44250 h 93419"/>
                <a:gd name="connsiteX4" fmla="*/ 173 w 103754"/>
                <a:gd name="connsiteY4" fmla="*/ 39554 h 93419"/>
                <a:gd name="connsiteX5" fmla="*/ 36881 w 103754"/>
                <a:gd name="connsiteY5" fmla="*/ 65664 h 93419"/>
                <a:gd name="connsiteX6" fmla="*/ 26353 w 103754"/>
                <a:gd name="connsiteY6" fmla="*/ 93337 h 93419"/>
                <a:gd name="connsiteX7" fmla="*/ 65907 w 103754"/>
                <a:gd name="connsiteY7" fmla="*/ 65521 h 93419"/>
                <a:gd name="connsiteX8" fmla="*/ 103683 w 103754"/>
                <a:gd name="connsiteY8" fmla="*/ 51933 h 9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54" h="93419">
                  <a:moveTo>
                    <a:pt x="103754" y="51933"/>
                  </a:moveTo>
                  <a:cubicBezTo>
                    <a:pt x="93510" y="40906"/>
                    <a:pt x="79780" y="51862"/>
                    <a:pt x="64484" y="47238"/>
                  </a:cubicBezTo>
                  <a:cubicBezTo>
                    <a:pt x="63559" y="31800"/>
                    <a:pt x="76080" y="5762"/>
                    <a:pt x="62848" y="0"/>
                  </a:cubicBezTo>
                  <a:cubicBezTo>
                    <a:pt x="49971" y="8253"/>
                    <a:pt x="46628" y="28741"/>
                    <a:pt x="39442" y="44250"/>
                  </a:cubicBezTo>
                  <a:cubicBezTo>
                    <a:pt x="22369" y="46029"/>
                    <a:pt x="12409" y="31515"/>
                    <a:pt x="173" y="39554"/>
                  </a:cubicBezTo>
                  <a:cubicBezTo>
                    <a:pt x="-2460" y="59972"/>
                    <a:pt x="25712" y="56130"/>
                    <a:pt x="36881" y="65664"/>
                  </a:cubicBezTo>
                  <a:cubicBezTo>
                    <a:pt x="35245" y="77330"/>
                    <a:pt x="25072" y="78113"/>
                    <a:pt x="26353" y="93337"/>
                  </a:cubicBezTo>
                  <a:cubicBezTo>
                    <a:pt x="47979" y="94831"/>
                    <a:pt x="53457" y="75765"/>
                    <a:pt x="65907" y="65521"/>
                  </a:cubicBezTo>
                  <a:cubicBezTo>
                    <a:pt x="80420" y="63458"/>
                    <a:pt x="100410" y="68296"/>
                    <a:pt x="103683" y="5193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2B3B119-6D45-DD3E-34F8-98E909F4BA89}"/>
                </a:ext>
              </a:extLst>
            </p:cNvPr>
            <p:cNvSpPr/>
            <p:nvPr/>
          </p:nvSpPr>
          <p:spPr>
            <a:xfrm rot="18900000">
              <a:off x="1628701" y="4165836"/>
              <a:ext cx="435454" cy="409274"/>
            </a:xfrm>
            <a:custGeom>
              <a:avLst/>
              <a:gdLst>
                <a:gd name="connsiteX0" fmla="*/ 63244 w 435454"/>
                <a:gd name="connsiteY0" fmla="*/ 276881 h 409274"/>
                <a:gd name="connsiteX1" fmla="*/ 237398 w 435454"/>
                <a:gd name="connsiteY1" fmla="*/ 409275 h 409274"/>
                <a:gd name="connsiteX2" fmla="*/ 431044 w 435454"/>
                <a:gd name="connsiteY2" fmla="*/ 396683 h 409274"/>
                <a:gd name="connsiteX3" fmla="*/ 435455 w 435454"/>
                <a:gd name="connsiteY3" fmla="*/ 253120 h 409274"/>
                <a:gd name="connsiteX4" fmla="*/ 371214 w 435454"/>
                <a:gd name="connsiteY4" fmla="*/ 250203 h 409274"/>
                <a:gd name="connsiteX5" fmla="*/ 354211 w 435454"/>
                <a:gd name="connsiteY5" fmla="*/ 105716 h 409274"/>
                <a:gd name="connsiteX6" fmla="*/ 155230 w 435454"/>
                <a:gd name="connsiteY6" fmla="*/ 0 h 409274"/>
                <a:gd name="connsiteX7" fmla="*/ 0 w 435454"/>
                <a:gd name="connsiteY7" fmla="*/ 63671 h 409274"/>
                <a:gd name="connsiteX8" fmla="*/ 63173 w 435454"/>
                <a:gd name="connsiteY8" fmla="*/ 276810 h 40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454" h="409274">
                  <a:moveTo>
                    <a:pt x="63244" y="276881"/>
                  </a:moveTo>
                  <a:cubicBezTo>
                    <a:pt x="146835" y="277521"/>
                    <a:pt x="266921" y="316435"/>
                    <a:pt x="237398" y="409275"/>
                  </a:cubicBezTo>
                  <a:cubicBezTo>
                    <a:pt x="293742" y="386652"/>
                    <a:pt x="375838" y="421938"/>
                    <a:pt x="431044" y="396683"/>
                  </a:cubicBezTo>
                  <a:cubicBezTo>
                    <a:pt x="416673" y="355848"/>
                    <a:pt x="423289" y="305764"/>
                    <a:pt x="435455" y="253120"/>
                  </a:cubicBezTo>
                  <a:cubicBezTo>
                    <a:pt x="412191" y="248069"/>
                    <a:pt x="395260" y="257104"/>
                    <a:pt x="371214" y="250203"/>
                  </a:cubicBezTo>
                  <a:cubicBezTo>
                    <a:pt x="335217" y="215486"/>
                    <a:pt x="331660" y="166399"/>
                    <a:pt x="354211" y="105716"/>
                  </a:cubicBezTo>
                  <a:cubicBezTo>
                    <a:pt x="266779" y="143207"/>
                    <a:pt x="168747" y="85725"/>
                    <a:pt x="155230" y="0"/>
                  </a:cubicBezTo>
                  <a:cubicBezTo>
                    <a:pt x="117525" y="52787"/>
                    <a:pt x="58905" y="58549"/>
                    <a:pt x="0" y="63671"/>
                  </a:cubicBezTo>
                  <a:cubicBezTo>
                    <a:pt x="64027" y="115604"/>
                    <a:pt x="82524" y="187813"/>
                    <a:pt x="63173" y="27681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" name="!!shadow">
            <a:extLst>
              <a:ext uri="{FF2B5EF4-FFF2-40B4-BE49-F238E27FC236}">
                <a16:creationId xmlns:a16="http://schemas.microsoft.com/office/drawing/2014/main" id="{5539CA05-0390-9C73-DB9F-FF89CA79B436}"/>
              </a:ext>
            </a:extLst>
          </p:cNvPr>
          <p:cNvSpPr/>
          <p:nvPr/>
        </p:nvSpPr>
        <p:spPr>
          <a:xfrm>
            <a:off x="993121" y="4961773"/>
            <a:ext cx="3466974" cy="847669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frankincense">
            <a:extLst>
              <a:ext uri="{FF2B5EF4-FFF2-40B4-BE49-F238E27FC236}">
                <a16:creationId xmlns:a16="http://schemas.microsoft.com/office/drawing/2014/main" id="{7BBD32E3-F33B-BD89-9019-423E32BEB3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265691" y="1200818"/>
            <a:ext cx="5966463" cy="5968337"/>
          </a:xfrm>
          <a:prstGeom prst="rect">
            <a:avLst/>
          </a:prstGeom>
        </p:spPr>
      </p:pic>
      <p:grpSp>
        <p:nvGrpSpPr>
          <p:cNvPr id="37" name="!!back">
            <a:extLst>
              <a:ext uri="{FF2B5EF4-FFF2-40B4-BE49-F238E27FC236}">
                <a16:creationId xmlns:a16="http://schemas.microsoft.com/office/drawing/2014/main" id="{90F66BBE-8893-29DD-C49E-61F1E379D5DC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B6311A5-FAAF-3052-FEA8-EA0771A35C60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40" name="!!1">
                <a:extLst>
                  <a:ext uri="{FF2B5EF4-FFF2-40B4-BE49-F238E27FC236}">
                    <a16:creationId xmlns:a16="http://schemas.microsoft.com/office/drawing/2014/main" id="{1CF26FD3-EA8F-1EC6-8D24-0A633100740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Arrow: Left 48">
                <a:extLst>
                  <a:ext uri="{FF2B5EF4-FFF2-40B4-BE49-F238E27FC236}">
                    <a16:creationId xmlns:a16="http://schemas.microsoft.com/office/drawing/2014/main" id="{3D095F0B-D340-955A-B11D-D7F3B838061A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1F5D90D-3E32-183B-BDBC-213B296EFC8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52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2E5547E4-C311-5F06-A65E-F4DB363F031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9" name="!!back">
              <a:hlinkClick r:id="rId11" action="ppaction://hlinksldjump"/>
              <a:extLst>
                <a:ext uri="{FF2B5EF4-FFF2-40B4-BE49-F238E27FC236}">
                  <a16:creationId xmlns:a16="http://schemas.microsoft.com/office/drawing/2014/main" id="{12C8A3BD-C5C5-D822-54D0-645CFC262A4E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01123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" fill="hold"/>
                                        <p:tgtEl>
                                          <p:spTgt spid="2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E28B8-0DBD-335D-4F60-A8B48D4D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!!tyujukf">
            <a:extLst>
              <a:ext uri="{FF2B5EF4-FFF2-40B4-BE49-F238E27FC236}">
                <a16:creationId xmlns:a16="http://schemas.microsoft.com/office/drawing/2014/main" id="{B3246E37-ADB8-6BD6-B1A4-AEED3915DCC3}"/>
              </a:ext>
            </a:extLst>
          </p:cNvPr>
          <p:cNvGrpSpPr/>
          <p:nvPr/>
        </p:nvGrpSpPr>
        <p:grpSpPr>
          <a:xfrm>
            <a:off x="230254" y="1502676"/>
            <a:ext cx="2442357" cy="2919774"/>
            <a:chOff x="4398681" y="2840365"/>
            <a:chExt cx="936320" cy="1119346"/>
          </a:xfrm>
          <a:solidFill>
            <a:schemeClr val="bg1">
              <a:lumMod val="95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49CD72E-BB99-E40F-C7C6-0867E1C970F4}"/>
                </a:ext>
              </a:extLst>
            </p:cNvPr>
            <p:cNvSpPr/>
            <p:nvPr/>
          </p:nvSpPr>
          <p:spPr>
            <a:xfrm>
              <a:off x="4398681" y="3020761"/>
              <a:ext cx="103495" cy="113951"/>
            </a:xfrm>
            <a:custGeom>
              <a:avLst/>
              <a:gdLst>
                <a:gd name="connsiteX0" fmla="*/ 15969 w 103495"/>
                <a:gd name="connsiteY0" fmla="*/ 17603 h 113951"/>
                <a:gd name="connsiteX1" fmla="*/ 71815 w 103495"/>
                <a:gd name="connsiteY1" fmla="*/ 110158 h 113951"/>
                <a:gd name="connsiteX2" fmla="*/ 100769 w 103495"/>
                <a:gd name="connsiteY2" fmla="*/ 78713 h 113951"/>
                <a:gd name="connsiteX3" fmla="*/ 103046 w 103495"/>
                <a:gd name="connsiteY3" fmla="*/ 68042 h 113951"/>
                <a:gd name="connsiteX4" fmla="*/ 15898 w 103495"/>
                <a:gd name="connsiteY4" fmla="*/ 17674 h 11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95" h="113951">
                  <a:moveTo>
                    <a:pt x="15969" y="17603"/>
                  </a:moveTo>
                  <a:cubicBezTo>
                    <a:pt x="-25150" y="54525"/>
                    <a:pt x="20238" y="131927"/>
                    <a:pt x="71815" y="110158"/>
                  </a:cubicBezTo>
                  <a:cubicBezTo>
                    <a:pt x="87324" y="103612"/>
                    <a:pt x="96572" y="92016"/>
                    <a:pt x="100769" y="78713"/>
                  </a:cubicBezTo>
                  <a:cubicBezTo>
                    <a:pt x="101837" y="75227"/>
                    <a:pt x="102619" y="71670"/>
                    <a:pt x="103046" y="68042"/>
                  </a:cubicBezTo>
                  <a:cubicBezTo>
                    <a:pt x="108311" y="24077"/>
                    <a:pt x="66622" y="-27927"/>
                    <a:pt x="15898" y="1767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646BB61-93C8-97E0-3F04-DB532346A97A}"/>
                </a:ext>
              </a:extLst>
            </p:cNvPr>
            <p:cNvSpPr/>
            <p:nvPr/>
          </p:nvSpPr>
          <p:spPr>
            <a:xfrm>
              <a:off x="4499522" y="2949082"/>
              <a:ext cx="751935" cy="1010629"/>
            </a:xfrm>
            <a:custGeom>
              <a:avLst/>
              <a:gdLst>
                <a:gd name="connsiteX0" fmla="*/ 732255 w 751935"/>
                <a:gd name="connsiteY0" fmla="*/ 519259 h 1010629"/>
                <a:gd name="connsiteX1" fmla="*/ 736381 w 751935"/>
                <a:gd name="connsiteY1" fmla="*/ 503892 h 1010629"/>
                <a:gd name="connsiteX2" fmla="*/ 700028 w 751935"/>
                <a:gd name="connsiteY2" fmla="*/ 499410 h 1010629"/>
                <a:gd name="connsiteX3" fmla="*/ 649376 w 751935"/>
                <a:gd name="connsiteY3" fmla="*/ 479562 h 1010629"/>
                <a:gd name="connsiteX4" fmla="*/ 749543 w 751935"/>
                <a:gd name="connsiteY4" fmla="*/ 418594 h 1010629"/>
                <a:gd name="connsiteX5" fmla="*/ 604984 w 751935"/>
                <a:gd name="connsiteY5" fmla="*/ 466187 h 1010629"/>
                <a:gd name="connsiteX6" fmla="*/ 511220 w 751935"/>
                <a:gd name="connsiteY6" fmla="*/ 435597 h 1010629"/>
                <a:gd name="connsiteX7" fmla="*/ 654000 w 751935"/>
                <a:gd name="connsiteY7" fmla="*/ 331944 h 1010629"/>
                <a:gd name="connsiteX8" fmla="*/ 682670 w 751935"/>
                <a:gd name="connsiteY8" fmla="*/ 313732 h 1010629"/>
                <a:gd name="connsiteX9" fmla="*/ 674489 w 751935"/>
                <a:gd name="connsiteY9" fmla="*/ 300358 h 1010629"/>
                <a:gd name="connsiteX10" fmla="*/ 577096 w 751935"/>
                <a:gd name="connsiteY10" fmla="*/ 369009 h 1010629"/>
                <a:gd name="connsiteX11" fmla="*/ 583855 w 751935"/>
                <a:gd name="connsiteY11" fmla="*/ 251982 h 1010629"/>
                <a:gd name="connsiteX12" fmla="*/ 528223 w 751935"/>
                <a:gd name="connsiteY12" fmla="*/ 405220 h 1010629"/>
                <a:gd name="connsiteX13" fmla="*/ 306618 w 751935"/>
                <a:gd name="connsiteY13" fmla="*/ 594312 h 1010629"/>
                <a:gd name="connsiteX14" fmla="*/ 305480 w 751935"/>
                <a:gd name="connsiteY14" fmla="*/ 493719 h 1010629"/>
                <a:gd name="connsiteX15" fmla="*/ 391703 w 751935"/>
                <a:gd name="connsiteY15" fmla="*/ 338347 h 1010629"/>
                <a:gd name="connsiteX16" fmla="*/ 299931 w 751935"/>
                <a:gd name="connsiteY16" fmla="*/ 436379 h 1010629"/>
                <a:gd name="connsiteX17" fmla="*/ 295449 w 751935"/>
                <a:gd name="connsiteY17" fmla="*/ 394264 h 1010629"/>
                <a:gd name="connsiteX18" fmla="*/ 378613 w 751935"/>
                <a:gd name="connsiteY18" fmla="*/ 271972 h 1010629"/>
                <a:gd name="connsiteX19" fmla="*/ 511576 w 751935"/>
                <a:gd name="connsiteY19" fmla="*/ 233129 h 1010629"/>
                <a:gd name="connsiteX20" fmla="*/ 422863 w 751935"/>
                <a:gd name="connsiteY20" fmla="*/ 206451 h 1010629"/>
                <a:gd name="connsiteX21" fmla="*/ 470669 w 751935"/>
                <a:gd name="connsiteY21" fmla="*/ 154945 h 1010629"/>
                <a:gd name="connsiteX22" fmla="*/ 510651 w 751935"/>
                <a:gd name="connsiteY22" fmla="*/ 119873 h 1010629"/>
                <a:gd name="connsiteX23" fmla="*/ 502398 w 751935"/>
                <a:gd name="connsiteY23" fmla="*/ 109059 h 1010629"/>
                <a:gd name="connsiteX24" fmla="*/ 401165 w 751935"/>
                <a:gd name="connsiteY24" fmla="*/ 207447 h 1010629"/>
                <a:gd name="connsiteX25" fmla="*/ 389853 w 751935"/>
                <a:gd name="connsiteY25" fmla="*/ 105431 h 1010629"/>
                <a:gd name="connsiteX26" fmla="*/ 360828 w 751935"/>
                <a:gd name="connsiteY26" fmla="*/ 267988 h 1010629"/>
                <a:gd name="connsiteX27" fmla="*/ 294524 w 751935"/>
                <a:gd name="connsiteY27" fmla="*/ 366377 h 1010629"/>
                <a:gd name="connsiteX28" fmla="*/ 228007 w 751935"/>
                <a:gd name="connsiteY28" fmla="*/ 25540 h 1010629"/>
                <a:gd name="connsiteX29" fmla="*/ 220039 w 751935"/>
                <a:gd name="connsiteY29" fmla="*/ 0 h 1010629"/>
                <a:gd name="connsiteX30" fmla="*/ 216909 w 751935"/>
                <a:gd name="connsiteY30" fmla="*/ 1423 h 1010629"/>
                <a:gd name="connsiteX31" fmla="*/ 207234 w 751935"/>
                <a:gd name="connsiteY31" fmla="*/ 4411 h 1010629"/>
                <a:gd name="connsiteX32" fmla="*/ 265285 w 751935"/>
                <a:gd name="connsiteY32" fmla="*/ 273040 h 1010629"/>
                <a:gd name="connsiteX33" fmla="*/ 169458 w 751935"/>
                <a:gd name="connsiteY33" fmla="*/ 205526 h 1010629"/>
                <a:gd name="connsiteX34" fmla="*/ 64312 w 751935"/>
                <a:gd name="connsiteY34" fmla="*/ 79322 h 1010629"/>
                <a:gd name="connsiteX35" fmla="*/ 91061 w 751935"/>
                <a:gd name="connsiteY35" fmla="*/ 167537 h 1010629"/>
                <a:gd name="connsiteX36" fmla="*/ 2277 w 751935"/>
                <a:gd name="connsiteY36" fmla="*/ 139721 h 1010629"/>
                <a:gd name="connsiteX37" fmla="*/ 0 w 751935"/>
                <a:gd name="connsiteY37" fmla="*/ 150392 h 1010629"/>
                <a:gd name="connsiteX38" fmla="*/ 76833 w 751935"/>
                <a:gd name="connsiteY38" fmla="*/ 183900 h 1010629"/>
                <a:gd name="connsiteX39" fmla="*/ 11027 w 751935"/>
                <a:gd name="connsiteY39" fmla="*/ 244085 h 1010629"/>
                <a:gd name="connsiteX40" fmla="*/ 164123 w 751935"/>
                <a:gd name="connsiteY40" fmla="*/ 220751 h 1010629"/>
                <a:gd name="connsiteX41" fmla="*/ 269909 w 751935"/>
                <a:gd name="connsiteY41" fmla="*/ 302421 h 1010629"/>
                <a:gd name="connsiteX42" fmla="*/ 282217 w 751935"/>
                <a:gd name="connsiteY42" fmla="*/ 426064 h 1010629"/>
                <a:gd name="connsiteX43" fmla="*/ 189307 w 751935"/>
                <a:gd name="connsiteY43" fmla="*/ 331802 h 1010629"/>
                <a:gd name="connsiteX44" fmla="*/ 191014 w 751935"/>
                <a:gd name="connsiteY44" fmla="*/ 394193 h 1010629"/>
                <a:gd name="connsiteX45" fmla="*/ 290113 w 751935"/>
                <a:gd name="connsiteY45" fmla="*/ 501260 h 1010629"/>
                <a:gd name="connsiteX46" fmla="*/ 292176 w 751935"/>
                <a:gd name="connsiteY46" fmla="*/ 715181 h 1010629"/>
                <a:gd name="connsiteX47" fmla="*/ 259950 w 751935"/>
                <a:gd name="connsiteY47" fmla="*/ 654925 h 1010629"/>
                <a:gd name="connsiteX48" fmla="*/ 217621 w 751935"/>
                <a:gd name="connsiteY48" fmla="*/ 495213 h 1010629"/>
                <a:gd name="connsiteX49" fmla="*/ 193646 w 751935"/>
                <a:gd name="connsiteY49" fmla="*/ 569982 h 1010629"/>
                <a:gd name="connsiteX50" fmla="*/ 124141 w 751935"/>
                <a:gd name="connsiteY50" fmla="*/ 495000 h 1010629"/>
                <a:gd name="connsiteX51" fmla="*/ 114466 w 751935"/>
                <a:gd name="connsiteY51" fmla="*/ 507378 h 1010629"/>
                <a:gd name="connsiteX52" fmla="*/ 175790 w 751935"/>
                <a:gd name="connsiteY52" fmla="*/ 572330 h 1010629"/>
                <a:gd name="connsiteX53" fmla="*/ 90278 w 751935"/>
                <a:gd name="connsiteY53" fmla="*/ 585135 h 1010629"/>
                <a:gd name="connsiteX54" fmla="*/ 249563 w 751935"/>
                <a:gd name="connsiteY54" fmla="*/ 666307 h 1010629"/>
                <a:gd name="connsiteX55" fmla="*/ 287623 w 751935"/>
                <a:gd name="connsiteY55" fmla="*/ 856539 h 1010629"/>
                <a:gd name="connsiteX56" fmla="*/ 195638 w 751935"/>
                <a:gd name="connsiteY56" fmla="*/ 790306 h 1010629"/>
                <a:gd name="connsiteX57" fmla="*/ 282786 w 751935"/>
                <a:gd name="connsiteY57" fmla="*/ 931592 h 1010629"/>
                <a:gd name="connsiteX58" fmla="*/ 289331 w 751935"/>
                <a:gd name="connsiteY58" fmla="*/ 1010630 h 1010629"/>
                <a:gd name="connsiteX59" fmla="*/ 298295 w 751935"/>
                <a:gd name="connsiteY59" fmla="*/ 917791 h 1010629"/>
                <a:gd name="connsiteX60" fmla="*/ 308539 w 751935"/>
                <a:gd name="connsiteY60" fmla="*/ 821181 h 1010629"/>
                <a:gd name="connsiteX61" fmla="*/ 415677 w 751935"/>
                <a:gd name="connsiteY61" fmla="*/ 715751 h 1010629"/>
                <a:gd name="connsiteX62" fmla="*/ 310460 w 751935"/>
                <a:gd name="connsiteY62" fmla="*/ 772877 h 1010629"/>
                <a:gd name="connsiteX63" fmla="*/ 307472 w 751935"/>
                <a:gd name="connsiteY63" fmla="*/ 622627 h 1010629"/>
                <a:gd name="connsiteX64" fmla="*/ 378542 w 751935"/>
                <a:gd name="connsiteY64" fmla="*/ 547217 h 1010629"/>
                <a:gd name="connsiteX65" fmla="*/ 509441 w 751935"/>
                <a:gd name="connsiteY65" fmla="*/ 563082 h 1010629"/>
                <a:gd name="connsiteX66" fmla="*/ 424926 w 751935"/>
                <a:gd name="connsiteY66" fmla="*/ 505884 h 1010629"/>
                <a:gd name="connsiteX67" fmla="*/ 495711 w 751935"/>
                <a:gd name="connsiteY67" fmla="*/ 449612 h 1010629"/>
                <a:gd name="connsiteX68" fmla="*/ 602138 w 751935"/>
                <a:gd name="connsiteY68" fmla="*/ 486747 h 1010629"/>
                <a:gd name="connsiteX69" fmla="*/ 674346 w 751935"/>
                <a:gd name="connsiteY69" fmla="*/ 603632 h 1010629"/>
                <a:gd name="connsiteX70" fmla="*/ 641479 w 751935"/>
                <a:gd name="connsiteY70" fmla="*/ 496209 h 1010629"/>
                <a:gd name="connsiteX71" fmla="*/ 732184 w 751935"/>
                <a:gd name="connsiteY71" fmla="*/ 519401 h 10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751935" h="1010629">
                  <a:moveTo>
                    <a:pt x="732255" y="519259"/>
                  </a:moveTo>
                  <a:cubicBezTo>
                    <a:pt x="732824" y="513994"/>
                    <a:pt x="734105" y="508801"/>
                    <a:pt x="736381" y="503892"/>
                  </a:cubicBezTo>
                  <a:cubicBezTo>
                    <a:pt x="724714" y="500335"/>
                    <a:pt x="710699" y="502185"/>
                    <a:pt x="700028" y="499410"/>
                  </a:cubicBezTo>
                  <a:cubicBezTo>
                    <a:pt x="682030" y="494786"/>
                    <a:pt x="666165" y="485395"/>
                    <a:pt x="649376" y="479562"/>
                  </a:cubicBezTo>
                  <a:cubicBezTo>
                    <a:pt x="678330" y="482265"/>
                    <a:pt x="767612" y="454591"/>
                    <a:pt x="749543" y="418594"/>
                  </a:cubicBezTo>
                  <a:cubicBezTo>
                    <a:pt x="730975" y="381601"/>
                    <a:pt x="634579" y="437446"/>
                    <a:pt x="604984" y="466187"/>
                  </a:cubicBezTo>
                  <a:cubicBezTo>
                    <a:pt x="573682" y="456014"/>
                    <a:pt x="540174" y="452386"/>
                    <a:pt x="511220" y="435597"/>
                  </a:cubicBezTo>
                  <a:cubicBezTo>
                    <a:pt x="558458" y="402801"/>
                    <a:pt x="609395" y="362962"/>
                    <a:pt x="654000" y="331944"/>
                  </a:cubicBezTo>
                  <a:cubicBezTo>
                    <a:pt x="662324" y="326182"/>
                    <a:pt x="673848" y="320846"/>
                    <a:pt x="682670" y="313732"/>
                  </a:cubicBezTo>
                  <a:cubicBezTo>
                    <a:pt x="679469" y="309606"/>
                    <a:pt x="676694" y="305124"/>
                    <a:pt x="674489" y="300358"/>
                  </a:cubicBezTo>
                  <a:cubicBezTo>
                    <a:pt x="641195" y="316080"/>
                    <a:pt x="607189" y="349374"/>
                    <a:pt x="577096" y="369009"/>
                  </a:cubicBezTo>
                  <a:cubicBezTo>
                    <a:pt x="589689" y="335786"/>
                    <a:pt x="626397" y="290469"/>
                    <a:pt x="583855" y="251982"/>
                  </a:cubicBezTo>
                  <a:cubicBezTo>
                    <a:pt x="524523" y="280438"/>
                    <a:pt x="525804" y="348164"/>
                    <a:pt x="528223" y="405220"/>
                  </a:cubicBezTo>
                  <a:cubicBezTo>
                    <a:pt x="450181" y="465405"/>
                    <a:pt x="362891" y="533700"/>
                    <a:pt x="306618" y="594312"/>
                  </a:cubicBezTo>
                  <a:cubicBezTo>
                    <a:pt x="307258" y="561161"/>
                    <a:pt x="303061" y="526302"/>
                    <a:pt x="305480" y="493719"/>
                  </a:cubicBezTo>
                  <a:cubicBezTo>
                    <a:pt x="348022" y="464978"/>
                    <a:pt x="459998" y="379253"/>
                    <a:pt x="391703" y="338347"/>
                  </a:cubicBezTo>
                  <a:cubicBezTo>
                    <a:pt x="335430" y="362037"/>
                    <a:pt x="332869" y="404508"/>
                    <a:pt x="299931" y="436379"/>
                  </a:cubicBezTo>
                  <a:cubicBezTo>
                    <a:pt x="298793" y="422436"/>
                    <a:pt x="298793" y="408990"/>
                    <a:pt x="295449" y="394264"/>
                  </a:cubicBezTo>
                  <a:cubicBezTo>
                    <a:pt x="330521" y="356061"/>
                    <a:pt x="345532" y="310815"/>
                    <a:pt x="378613" y="271972"/>
                  </a:cubicBezTo>
                  <a:cubicBezTo>
                    <a:pt x="406358" y="280651"/>
                    <a:pt x="518903" y="274889"/>
                    <a:pt x="511576" y="233129"/>
                  </a:cubicBezTo>
                  <a:cubicBezTo>
                    <a:pt x="504959" y="195425"/>
                    <a:pt x="447975" y="211147"/>
                    <a:pt x="422863" y="206451"/>
                  </a:cubicBezTo>
                  <a:cubicBezTo>
                    <a:pt x="436877" y="189306"/>
                    <a:pt x="453098" y="172161"/>
                    <a:pt x="470669" y="154945"/>
                  </a:cubicBezTo>
                  <a:cubicBezTo>
                    <a:pt x="483190" y="142709"/>
                    <a:pt x="499624" y="132678"/>
                    <a:pt x="510651" y="119873"/>
                  </a:cubicBezTo>
                  <a:cubicBezTo>
                    <a:pt x="507520" y="116600"/>
                    <a:pt x="504817" y="112972"/>
                    <a:pt x="502398" y="109059"/>
                  </a:cubicBezTo>
                  <a:cubicBezTo>
                    <a:pt x="459358" y="130188"/>
                    <a:pt x="426420" y="182975"/>
                    <a:pt x="401165" y="207447"/>
                  </a:cubicBezTo>
                  <a:cubicBezTo>
                    <a:pt x="409275" y="179489"/>
                    <a:pt x="422222" y="133674"/>
                    <a:pt x="389853" y="105431"/>
                  </a:cubicBezTo>
                  <a:cubicBezTo>
                    <a:pt x="326395" y="124710"/>
                    <a:pt x="333367" y="203036"/>
                    <a:pt x="360828" y="267988"/>
                  </a:cubicBezTo>
                  <a:cubicBezTo>
                    <a:pt x="336142" y="298437"/>
                    <a:pt x="319779" y="343185"/>
                    <a:pt x="294524" y="366377"/>
                  </a:cubicBezTo>
                  <a:cubicBezTo>
                    <a:pt x="276810" y="258669"/>
                    <a:pt x="275245" y="139294"/>
                    <a:pt x="228007" y="25540"/>
                  </a:cubicBezTo>
                  <a:cubicBezTo>
                    <a:pt x="226086" y="20915"/>
                    <a:pt x="224806" y="7754"/>
                    <a:pt x="220039" y="0"/>
                  </a:cubicBezTo>
                  <a:cubicBezTo>
                    <a:pt x="219043" y="498"/>
                    <a:pt x="217976" y="996"/>
                    <a:pt x="216909" y="1423"/>
                  </a:cubicBezTo>
                  <a:cubicBezTo>
                    <a:pt x="213637" y="2774"/>
                    <a:pt x="210435" y="3770"/>
                    <a:pt x="207234" y="4411"/>
                  </a:cubicBezTo>
                  <a:cubicBezTo>
                    <a:pt x="240386" y="98744"/>
                    <a:pt x="258669" y="187955"/>
                    <a:pt x="265285" y="273040"/>
                  </a:cubicBezTo>
                  <a:cubicBezTo>
                    <a:pt x="234197" y="248069"/>
                    <a:pt x="202325" y="225375"/>
                    <a:pt x="169458" y="205526"/>
                  </a:cubicBezTo>
                  <a:cubicBezTo>
                    <a:pt x="170454" y="155443"/>
                    <a:pt x="104648" y="42329"/>
                    <a:pt x="64312" y="79322"/>
                  </a:cubicBezTo>
                  <a:cubicBezTo>
                    <a:pt x="44321" y="97606"/>
                    <a:pt x="74485" y="141215"/>
                    <a:pt x="91061" y="167537"/>
                  </a:cubicBezTo>
                  <a:cubicBezTo>
                    <a:pt x="61608" y="163482"/>
                    <a:pt x="30306" y="141073"/>
                    <a:pt x="2277" y="139721"/>
                  </a:cubicBezTo>
                  <a:cubicBezTo>
                    <a:pt x="1850" y="143349"/>
                    <a:pt x="1067" y="146906"/>
                    <a:pt x="0" y="150392"/>
                  </a:cubicBezTo>
                  <a:cubicBezTo>
                    <a:pt x="21983" y="164976"/>
                    <a:pt x="61750" y="168747"/>
                    <a:pt x="76833" y="183900"/>
                  </a:cubicBezTo>
                  <a:cubicBezTo>
                    <a:pt x="40835" y="194144"/>
                    <a:pt x="783" y="217549"/>
                    <a:pt x="11027" y="244085"/>
                  </a:cubicBezTo>
                  <a:cubicBezTo>
                    <a:pt x="28528" y="289473"/>
                    <a:pt x="111122" y="248638"/>
                    <a:pt x="164123" y="220751"/>
                  </a:cubicBezTo>
                  <a:cubicBezTo>
                    <a:pt x="194500" y="249919"/>
                    <a:pt x="249278" y="260874"/>
                    <a:pt x="269909" y="302421"/>
                  </a:cubicBezTo>
                  <a:cubicBezTo>
                    <a:pt x="288050" y="338987"/>
                    <a:pt x="272470" y="385940"/>
                    <a:pt x="282217" y="426064"/>
                  </a:cubicBezTo>
                  <a:cubicBezTo>
                    <a:pt x="262155" y="382383"/>
                    <a:pt x="224806" y="310602"/>
                    <a:pt x="189307" y="331802"/>
                  </a:cubicBezTo>
                  <a:cubicBezTo>
                    <a:pt x="171521" y="342473"/>
                    <a:pt x="182192" y="376052"/>
                    <a:pt x="191014" y="394193"/>
                  </a:cubicBezTo>
                  <a:cubicBezTo>
                    <a:pt x="214633" y="442853"/>
                    <a:pt x="260021" y="476432"/>
                    <a:pt x="290113" y="501260"/>
                  </a:cubicBezTo>
                  <a:cubicBezTo>
                    <a:pt x="286699" y="571121"/>
                    <a:pt x="297939" y="646103"/>
                    <a:pt x="292176" y="715181"/>
                  </a:cubicBezTo>
                  <a:cubicBezTo>
                    <a:pt x="281790" y="693981"/>
                    <a:pt x="272115" y="670789"/>
                    <a:pt x="259950" y="654925"/>
                  </a:cubicBezTo>
                  <a:cubicBezTo>
                    <a:pt x="264716" y="611244"/>
                    <a:pt x="272257" y="525733"/>
                    <a:pt x="217621" y="495213"/>
                  </a:cubicBezTo>
                  <a:cubicBezTo>
                    <a:pt x="179987" y="509797"/>
                    <a:pt x="192864" y="542024"/>
                    <a:pt x="193646" y="569982"/>
                  </a:cubicBezTo>
                  <a:cubicBezTo>
                    <a:pt x="169672" y="547431"/>
                    <a:pt x="148756" y="515773"/>
                    <a:pt x="124141" y="495000"/>
                  </a:cubicBezTo>
                  <a:cubicBezTo>
                    <a:pt x="121651" y="499481"/>
                    <a:pt x="118450" y="503679"/>
                    <a:pt x="114466" y="507378"/>
                  </a:cubicBezTo>
                  <a:cubicBezTo>
                    <a:pt x="130686" y="530713"/>
                    <a:pt x="159641" y="549920"/>
                    <a:pt x="175790" y="572330"/>
                  </a:cubicBezTo>
                  <a:cubicBezTo>
                    <a:pt x="151459" y="566994"/>
                    <a:pt x="113328" y="555754"/>
                    <a:pt x="90278" y="585135"/>
                  </a:cubicBezTo>
                  <a:cubicBezTo>
                    <a:pt x="110340" y="659834"/>
                    <a:pt x="189378" y="666378"/>
                    <a:pt x="249563" y="666307"/>
                  </a:cubicBezTo>
                  <a:cubicBezTo>
                    <a:pt x="301140" y="737520"/>
                    <a:pt x="299148" y="801049"/>
                    <a:pt x="287623" y="856539"/>
                  </a:cubicBezTo>
                  <a:cubicBezTo>
                    <a:pt x="276454" y="806669"/>
                    <a:pt x="233912" y="742784"/>
                    <a:pt x="195638" y="790306"/>
                  </a:cubicBezTo>
                  <a:cubicBezTo>
                    <a:pt x="194500" y="856539"/>
                    <a:pt x="269411" y="896520"/>
                    <a:pt x="282786" y="931592"/>
                  </a:cubicBezTo>
                  <a:cubicBezTo>
                    <a:pt x="293742" y="960476"/>
                    <a:pt x="263933" y="990355"/>
                    <a:pt x="289331" y="1010630"/>
                  </a:cubicBezTo>
                  <a:cubicBezTo>
                    <a:pt x="303417" y="986869"/>
                    <a:pt x="296018" y="950658"/>
                    <a:pt x="298295" y="917791"/>
                  </a:cubicBezTo>
                  <a:cubicBezTo>
                    <a:pt x="300500" y="885066"/>
                    <a:pt x="306476" y="850989"/>
                    <a:pt x="308539" y="821181"/>
                  </a:cubicBezTo>
                  <a:cubicBezTo>
                    <a:pt x="360116" y="808447"/>
                    <a:pt x="450039" y="751250"/>
                    <a:pt x="415677" y="715751"/>
                  </a:cubicBezTo>
                  <a:cubicBezTo>
                    <a:pt x="389355" y="688574"/>
                    <a:pt x="327889" y="756514"/>
                    <a:pt x="310460" y="772877"/>
                  </a:cubicBezTo>
                  <a:cubicBezTo>
                    <a:pt x="310815" y="723291"/>
                    <a:pt x="310246" y="673279"/>
                    <a:pt x="307472" y="622627"/>
                  </a:cubicBezTo>
                  <a:cubicBezTo>
                    <a:pt x="327036" y="596091"/>
                    <a:pt x="349658" y="570551"/>
                    <a:pt x="378542" y="547217"/>
                  </a:cubicBezTo>
                  <a:cubicBezTo>
                    <a:pt x="405006" y="564077"/>
                    <a:pt x="476716" y="593245"/>
                    <a:pt x="509441" y="563082"/>
                  </a:cubicBezTo>
                  <a:cubicBezTo>
                    <a:pt x="550490" y="525163"/>
                    <a:pt x="450963" y="492510"/>
                    <a:pt x="424926" y="505884"/>
                  </a:cubicBezTo>
                  <a:cubicBezTo>
                    <a:pt x="450465" y="487814"/>
                    <a:pt x="472448" y="468464"/>
                    <a:pt x="495711" y="449612"/>
                  </a:cubicBezTo>
                  <a:cubicBezTo>
                    <a:pt x="529788" y="466116"/>
                    <a:pt x="569271" y="466970"/>
                    <a:pt x="602138" y="486747"/>
                  </a:cubicBezTo>
                  <a:cubicBezTo>
                    <a:pt x="583072" y="520255"/>
                    <a:pt x="623409" y="651581"/>
                    <a:pt x="674346" y="603632"/>
                  </a:cubicBezTo>
                  <a:cubicBezTo>
                    <a:pt x="698677" y="580725"/>
                    <a:pt x="660260" y="529290"/>
                    <a:pt x="641479" y="496209"/>
                  </a:cubicBezTo>
                  <a:cubicBezTo>
                    <a:pt x="670434" y="501971"/>
                    <a:pt x="702163" y="520326"/>
                    <a:pt x="732184" y="51940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E8F7D31-378C-F6BD-9862-8682422C194C}"/>
                </a:ext>
              </a:extLst>
            </p:cNvPr>
            <p:cNvSpPr/>
            <p:nvPr/>
          </p:nvSpPr>
          <p:spPr>
            <a:xfrm>
              <a:off x="4526807" y="3355923"/>
              <a:ext cx="103574" cy="114077"/>
            </a:xfrm>
            <a:custGeom>
              <a:avLst/>
              <a:gdLst>
                <a:gd name="connsiteX0" fmla="*/ 15969 w 103574"/>
                <a:gd name="connsiteY0" fmla="*/ 17729 h 114077"/>
                <a:gd name="connsiteX1" fmla="*/ 71815 w 103574"/>
                <a:gd name="connsiteY1" fmla="*/ 110284 h 114077"/>
                <a:gd name="connsiteX2" fmla="*/ 87181 w 103574"/>
                <a:gd name="connsiteY2" fmla="*/ 100466 h 114077"/>
                <a:gd name="connsiteX3" fmla="*/ 96857 w 103574"/>
                <a:gd name="connsiteY3" fmla="*/ 88088 h 114077"/>
                <a:gd name="connsiteX4" fmla="*/ 15969 w 103574"/>
                <a:gd name="connsiteY4" fmla="*/ 17658 h 114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74" h="114077">
                  <a:moveTo>
                    <a:pt x="15969" y="17729"/>
                  </a:moveTo>
                  <a:cubicBezTo>
                    <a:pt x="-25150" y="54651"/>
                    <a:pt x="20238" y="132053"/>
                    <a:pt x="71815" y="110284"/>
                  </a:cubicBezTo>
                  <a:cubicBezTo>
                    <a:pt x="77862" y="107723"/>
                    <a:pt x="82913" y="104379"/>
                    <a:pt x="87181" y="100466"/>
                  </a:cubicBezTo>
                  <a:cubicBezTo>
                    <a:pt x="91165" y="96767"/>
                    <a:pt x="94367" y="92641"/>
                    <a:pt x="96857" y="88088"/>
                  </a:cubicBezTo>
                  <a:cubicBezTo>
                    <a:pt x="121471" y="43197"/>
                    <a:pt x="74803" y="-35200"/>
                    <a:pt x="15969" y="1765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B11E3DC-FA59-EF0E-CB29-B300CBB897F3}"/>
                </a:ext>
              </a:extLst>
            </p:cNvPr>
            <p:cNvSpPr/>
            <p:nvPr/>
          </p:nvSpPr>
          <p:spPr>
            <a:xfrm>
              <a:off x="4644557" y="2840365"/>
              <a:ext cx="103556" cy="114007"/>
            </a:xfrm>
            <a:custGeom>
              <a:avLst/>
              <a:gdLst>
                <a:gd name="connsiteX0" fmla="*/ 74933 w 103556"/>
                <a:gd name="connsiteY0" fmla="*/ 108788 h 114007"/>
                <a:gd name="connsiteX1" fmla="*/ 15957 w 103556"/>
                <a:gd name="connsiteY1" fmla="*/ 17656 h 114007"/>
                <a:gd name="connsiteX2" fmla="*/ 62128 w 103556"/>
                <a:gd name="connsiteY2" fmla="*/ 113199 h 114007"/>
                <a:gd name="connsiteX3" fmla="*/ 71803 w 103556"/>
                <a:gd name="connsiteY3" fmla="*/ 110211 h 114007"/>
                <a:gd name="connsiteX4" fmla="*/ 74933 w 103556"/>
                <a:gd name="connsiteY4" fmla="*/ 108788 h 11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56" h="114007">
                  <a:moveTo>
                    <a:pt x="74933" y="108788"/>
                  </a:moveTo>
                  <a:cubicBezTo>
                    <a:pt x="138604" y="77415"/>
                    <a:pt x="85889" y="-45161"/>
                    <a:pt x="15957" y="17656"/>
                  </a:cubicBezTo>
                  <a:cubicBezTo>
                    <a:pt x="-22530" y="52231"/>
                    <a:pt x="14819" y="122305"/>
                    <a:pt x="62128" y="113199"/>
                  </a:cubicBezTo>
                  <a:cubicBezTo>
                    <a:pt x="65329" y="112559"/>
                    <a:pt x="68530" y="111634"/>
                    <a:pt x="71803" y="110211"/>
                  </a:cubicBezTo>
                  <a:cubicBezTo>
                    <a:pt x="72870" y="109784"/>
                    <a:pt x="73937" y="109286"/>
                    <a:pt x="74933" y="10878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71E861-5829-1941-C025-E83CEAF94D51}"/>
                </a:ext>
              </a:extLst>
            </p:cNvPr>
            <p:cNvSpPr/>
            <p:nvPr/>
          </p:nvSpPr>
          <p:spPr>
            <a:xfrm>
              <a:off x="4992434" y="2971689"/>
              <a:ext cx="103532" cy="113953"/>
            </a:xfrm>
            <a:custGeom>
              <a:avLst/>
              <a:gdLst>
                <a:gd name="connsiteX0" fmla="*/ 71806 w 103532"/>
                <a:gd name="connsiteY0" fmla="*/ 110213 h 113953"/>
                <a:gd name="connsiteX1" fmla="*/ 15960 w 103532"/>
                <a:gd name="connsiteY1" fmla="*/ 17658 h 113953"/>
                <a:gd name="connsiteX2" fmla="*/ 9486 w 103532"/>
                <a:gd name="connsiteY2" fmla="*/ 86452 h 113953"/>
                <a:gd name="connsiteX3" fmla="*/ 17738 w 103532"/>
                <a:gd name="connsiteY3" fmla="*/ 97265 h 113953"/>
                <a:gd name="connsiteX4" fmla="*/ 71806 w 103532"/>
                <a:gd name="connsiteY4" fmla="*/ 110142 h 11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32" h="113953">
                  <a:moveTo>
                    <a:pt x="71806" y="110213"/>
                  </a:moveTo>
                  <a:cubicBezTo>
                    <a:pt x="140243" y="81330"/>
                    <a:pt x="86959" y="-46155"/>
                    <a:pt x="15960" y="17658"/>
                  </a:cubicBezTo>
                  <a:cubicBezTo>
                    <a:pt x="-4742" y="36297"/>
                    <a:pt x="-3533" y="65181"/>
                    <a:pt x="9486" y="86452"/>
                  </a:cubicBezTo>
                  <a:cubicBezTo>
                    <a:pt x="11834" y="90365"/>
                    <a:pt x="14608" y="93993"/>
                    <a:pt x="17738" y="97265"/>
                  </a:cubicBezTo>
                  <a:cubicBezTo>
                    <a:pt x="31255" y="111565"/>
                    <a:pt x="51032" y="118963"/>
                    <a:pt x="71806" y="11014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10F2082-64CE-82BC-DE6A-ACF96738F82C}"/>
                </a:ext>
              </a:extLst>
            </p:cNvPr>
            <p:cNvSpPr/>
            <p:nvPr/>
          </p:nvSpPr>
          <p:spPr>
            <a:xfrm>
              <a:off x="5168162" y="3169959"/>
              <a:ext cx="103523" cy="113996"/>
            </a:xfrm>
            <a:custGeom>
              <a:avLst/>
              <a:gdLst>
                <a:gd name="connsiteX0" fmla="*/ 13959 w 103523"/>
                <a:gd name="connsiteY0" fmla="*/ 92997 h 113996"/>
                <a:gd name="connsiteX1" fmla="*/ 71796 w 103523"/>
                <a:gd name="connsiteY1" fmla="*/ 110213 h 113996"/>
                <a:gd name="connsiteX2" fmla="*/ 15951 w 103523"/>
                <a:gd name="connsiteY2" fmla="*/ 17658 h 113996"/>
                <a:gd name="connsiteX3" fmla="*/ 5848 w 103523"/>
                <a:gd name="connsiteY3" fmla="*/ 79622 h 113996"/>
                <a:gd name="connsiteX4" fmla="*/ 14030 w 103523"/>
                <a:gd name="connsiteY4" fmla="*/ 92997 h 113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23" h="113996">
                  <a:moveTo>
                    <a:pt x="13959" y="92997"/>
                  </a:moveTo>
                  <a:cubicBezTo>
                    <a:pt x="27404" y="110071"/>
                    <a:pt x="48960" y="119817"/>
                    <a:pt x="71796" y="110213"/>
                  </a:cubicBezTo>
                  <a:cubicBezTo>
                    <a:pt x="140234" y="81330"/>
                    <a:pt x="86949" y="-46155"/>
                    <a:pt x="15951" y="17658"/>
                  </a:cubicBezTo>
                  <a:cubicBezTo>
                    <a:pt x="-2617" y="34377"/>
                    <a:pt x="-3542" y="59276"/>
                    <a:pt x="5848" y="79622"/>
                  </a:cubicBezTo>
                  <a:cubicBezTo>
                    <a:pt x="8054" y="84389"/>
                    <a:pt x="10757" y="88871"/>
                    <a:pt x="14030" y="929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FEC0CFF-42A2-FA7E-27F2-D0B233A224F0}"/>
                </a:ext>
              </a:extLst>
            </p:cNvPr>
            <p:cNvSpPr/>
            <p:nvPr/>
          </p:nvSpPr>
          <p:spPr>
            <a:xfrm>
              <a:off x="5231494" y="3419885"/>
              <a:ext cx="103507" cy="114015"/>
            </a:xfrm>
            <a:custGeom>
              <a:avLst/>
              <a:gdLst>
                <a:gd name="connsiteX0" fmla="*/ 284 w 103507"/>
                <a:gd name="connsiteY0" fmla="*/ 48456 h 114015"/>
                <a:gd name="connsiteX1" fmla="*/ 71780 w 103507"/>
                <a:gd name="connsiteY1" fmla="*/ 110206 h 114015"/>
                <a:gd name="connsiteX2" fmla="*/ 15934 w 103507"/>
                <a:gd name="connsiteY2" fmla="*/ 17652 h 114015"/>
                <a:gd name="connsiteX3" fmla="*/ 4481 w 103507"/>
                <a:gd name="connsiteY3" fmla="*/ 33018 h 114015"/>
                <a:gd name="connsiteX4" fmla="*/ 355 w 103507"/>
                <a:gd name="connsiteY4" fmla="*/ 48385 h 11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07" h="114015">
                  <a:moveTo>
                    <a:pt x="284" y="48456"/>
                  </a:moveTo>
                  <a:cubicBezTo>
                    <a:pt x="-3558" y="85378"/>
                    <a:pt x="32226" y="126924"/>
                    <a:pt x="71780" y="110206"/>
                  </a:cubicBezTo>
                  <a:cubicBezTo>
                    <a:pt x="140218" y="81394"/>
                    <a:pt x="86934" y="-46162"/>
                    <a:pt x="15934" y="17652"/>
                  </a:cubicBezTo>
                  <a:cubicBezTo>
                    <a:pt x="10812" y="22276"/>
                    <a:pt x="7042" y="27469"/>
                    <a:pt x="4481" y="33018"/>
                  </a:cubicBezTo>
                  <a:cubicBezTo>
                    <a:pt x="2204" y="37927"/>
                    <a:pt x="853" y="43120"/>
                    <a:pt x="355" y="4838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7" name="!!floor">
            <a:extLst>
              <a:ext uri="{FF2B5EF4-FFF2-40B4-BE49-F238E27FC236}">
                <a16:creationId xmlns:a16="http://schemas.microsoft.com/office/drawing/2014/main" id="{58789184-0BF6-4F16-9050-2BCF7E0B6190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5C63D1F-E313-2D37-9676-9A5421D33DC2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well behaved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AC0A073-2CE3-311C-F35C-7046EF35F9E2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only here for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food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39F71F1-6C1D-2D63-E346-8832097DAAE3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round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5CE0D19-0088-EAD9-1468-832CC5DCB79F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E682F39-9AB9-AC27-3E1C-44AD8848DA6F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7cm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5E561793-63F2-8979-141F-920B9B8C99A2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FFBA46B6-538A-5BFC-2E6E-06408575DB76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2E7DDEA0-B0C8-149B-621C-25A7066F2D68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91765CD6-5F11-0DDE-13C3-8A7A7C753569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674953F-45C5-9B84-433B-956B45946EA3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EF204142-8FFB-2BD6-45BB-4AE5A40785B9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143E384-2A02-024A-84C0-6A75C2470E91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5487F106-51E4-5439-5E2E-E3AB6187BB20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D7995AFA-0C84-3ABD-74C8-82CC17362454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B83C8051-D9E9-2B5C-D1BA-C65428690CD7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CFF01D-271D-BA72-914A-8C6E1723330D}"/>
              </a:ext>
            </a:extLst>
          </p:cNvPr>
          <p:cNvSpPr/>
          <p:nvPr/>
        </p:nvSpPr>
        <p:spPr>
          <a:xfrm>
            <a:off x="6005512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TOMATO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Dyscophus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antongilii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sp>
        <p:nvSpPr>
          <p:cNvPr id="5" name="!!21">
            <a:extLst>
              <a:ext uri="{FF2B5EF4-FFF2-40B4-BE49-F238E27FC236}">
                <a16:creationId xmlns:a16="http://schemas.microsoft.com/office/drawing/2014/main" id="{0BFC44E7-E42D-D10C-4C9E-B111CD290954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21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D41FAE2E-EB20-634D-E7AB-72306AA04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2630" y="281717"/>
            <a:ext cx="1887508" cy="888682"/>
          </a:xfrm>
          <a:prstGeom prst="rect">
            <a:avLst/>
          </a:prstGeom>
        </p:spPr>
      </p:pic>
      <p:sp>
        <p:nvSpPr>
          <p:cNvPr id="22" name="!!shadow">
            <a:extLst>
              <a:ext uri="{FF2B5EF4-FFF2-40B4-BE49-F238E27FC236}">
                <a16:creationId xmlns:a16="http://schemas.microsoft.com/office/drawing/2014/main" id="{F9F6A208-E55E-9F50-1E41-5AC3186C0297}"/>
              </a:ext>
            </a:extLst>
          </p:cNvPr>
          <p:cNvSpPr/>
          <p:nvPr/>
        </p:nvSpPr>
        <p:spPr>
          <a:xfrm>
            <a:off x="1141735" y="4627532"/>
            <a:ext cx="3318360" cy="859672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robin">
            <a:extLst>
              <a:ext uri="{FF2B5EF4-FFF2-40B4-BE49-F238E27FC236}">
                <a16:creationId xmlns:a16="http://schemas.microsoft.com/office/drawing/2014/main" id="{4AB1F28E-63F5-3E21-706A-D5F2D28BA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850264" y="518787"/>
            <a:ext cx="7043363" cy="7045650"/>
          </a:xfrm>
          <a:prstGeom prst="rect">
            <a:avLst/>
          </a:prstGeom>
        </p:spPr>
      </p:pic>
      <p:grpSp>
        <p:nvGrpSpPr>
          <p:cNvPr id="23" name="!!back">
            <a:extLst>
              <a:ext uri="{FF2B5EF4-FFF2-40B4-BE49-F238E27FC236}">
                <a16:creationId xmlns:a16="http://schemas.microsoft.com/office/drawing/2014/main" id="{A42E2BCA-8768-2E37-A23C-5E6C9B8EFB60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42EE7DB-B38E-6F9D-57B0-8F2378D4B938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4" name="!!1">
                <a:extLst>
                  <a:ext uri="{FF2B5EF4-FFF2-40B4-BE49-F238E27FC236}">
                    <a16:creationId xmlns:a16="http://schemas.microsoft.com/office/drawing/2014/main" id="{D2BEBD95-A27E-2207-AB12-7BAFA3E64E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Arrow: Left 34">
                <a:extLst>
                  <a:ext uri="{FF2B5EF4-FFF2-40B4-BE49-F238E27FC236}">
                    <a16:creationId xmlns:a16="http://schemas.microsoft.com/office/drawing/2014/main" id="{DED6253E-547A-1854-AE54-46B3137D2349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8440A6A-CAE3-AF21-A535-058F2F5FB64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8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E7E3D0AD-CDA9-E8B9-615B-1F89F42CD9AA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3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C6F01ABE-1028-E82D-F3A0-A9E4D8704A1B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27097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3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27269-5183-D52E-95C9-BBFD93BEB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!!rtyreyu">
            <a:extLst>
              <a:ext uri="{FF2B5EF4-FFF2-40B4-BE49-F238E27FC236}">
                <a16:creationId xmlns:a16="http://schemas.microsoft.com/office/drawing/2014/main" id="{D5095B7F-4E4F-10FE-FD96-1B76A0195197}"/>
              </a:ext>
            </a:extLst>
          </p:cNvPr>
          <p:cNvGrpSpPr/>
          <p:nvPr/>
        </p:nvGrpSpPr>
        <p:grpSpPr>
          <a:xfrm rot="16200000">
            <a:off x="624295" y="1582600"/>
            <a:ext cx="2002066" cy="2533106"/>
            <a:chOff x="585724" y="2110602"/>
            <a:chExt cx="946504" cy="1197561"/>
          </a:xfrm>
          <a:solidFill>
            <a:schemeClr val="bg1">
              <a:lumMod val="95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E084EEA-02B4-4784-D478-EC67B45AEABA}"/>
                </a:ext>
              </a:extLst>
            </p:cNvPr>
            <p:cNvSpPr/>
            <p:nvPr/>
          </p:nvSpPr>
          <p:spPr>
            <a:xfrm>
              <a:off x="585724" y="2516014"/>
              <a:ext cx="776148" cy="792149"/>
            </a:xfrm>
            <a:custGeom>
              <a:avLst/>
              <a:gdLst>
                <a:gd name="connsiteX0" fmla="*/ 4124 w 396781"/>
                <a:gd name="connsiteY0" fmla="*/ 279306 h 404961"/>
                <a:gd name="connsiteX1" fmla="*/ 46140 w 396781"/>
                <a:gd name="connsiteY1" fmla="*/ 335822 h 404961"/>
                <a:gd name="connsiteX2" fmla="*/ 94852 w 396781"/>
                <a:gd name="connsiteY2" fmla="*/ 388184 h 404961"/>
                <a:gd name="connsiteX3" fmla="*/ 102329 w 396781"/>
                <a:gd name="connsiteY3" fmla="*/ 397146 h 404961"/>
                <a:gd name="connsiteX4" fmla="*/ 118868 w 396781"/>
                <a:gd name="connsiteY4" fmla="*/ 402810 h 404961"/>
                <a:gd name="connsiteX5" fmla="*/ 194516 w 396781"/>
                <a:gd name="connsiteY5" fmla="*/ 402483 h 404961"/>
                <a:gd name="connsiteX6" fmla="*/ 272178 w 396781"/>
                <a:gd name="connsiteY6" fmla="*/ 397020 h 404961"/>
                <a:gd name="connsiteX7" fmla="*/ 334736 w 396781"/>
                <a:gd name="connsiteY7" fmla="*/ 348032 h 404961"/>
                <a:gd name="connsiteX8" fmla="*/ 372824 w 396781"/>
                <a:gd name="connsiteY8" fmla="*/ 269614 h 404961"/>
                <a:gd name="connsiteX9" fmla="*/ 389590 w 396781"/>
                <a:gd name="connsiteY9" fmla="*/ 226491 h 404961"/>
                <a:gd name="connsiteX10" fmla="*/ 396311 w 396781"/>
                <a:gd name="connsiteY10" fmla="*/ 185332 h 404961"/>
                <a:gd name="connsiteX11" fmla="*/ 388155 w 396781"/>
                <a:gd name="connsiteY11" fmla="*/ 171813 h 404961"/>
                <a:gd name="connsiteX12" fmla="*/ 329650 w 396781"/>
                <a:gd name="connsiteY12" fmla="*/ 117538 h 404961"/>
                <a:gd name="connsiteX13" fmla="*/ 206826 w 396781"/>
                <a:gd name="connsiteY13" fmla="*/ 42116 h 404961"/>
                <a:gd name="connsiteX14" fmla="*/ 173747 w 396781"/>
                <a:gd name="connsiteY14" fmla="*/ 25527 h 404961"/>
                <a:gd name="connsiteX15" fmla="*/ 140367 w 396781"/>
                <a:gd name="connsiteY15" fmla="*/ 9994 h 404961"/>
                <a:gd name="connsiteX16" fmla="*/ 83926 w 396781"/>
                <a:gd name="connsiteY16" fmla="*/ 0 h 404961"/>
                <a:gd name="connsiteX17" fmla="*/ 4099 w 396781"/>
                <a:gd name="connsiteY17" fmla="*/ 279357 h 40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6781" h="404961">
                  <a:moveTo>
                    <a:pt x="4124" y="279306"/>
                  </a:moveTo>
                  <a:cubicBezTo>
                    <a:pt x="11727" y="301736"/>
                    <a:pt x="28845" y="319232"/>
                    <a:pt x="46140" y="335822"/>
                  </a:cubicBezTo>
                  <a:cubicBezTo>
                    <a:pt x="61018" y="350096"/>
                    <a:pt x="87753" y="368800"/>
                    <a:pt x="94852" y="388184"/>
                  </a:cubicBezTo>
                  <a:cubicBezTo>
                    <a:pt x="96387" y="392388"/>
                    <a:pt x="99131" y="395283"/>
                    <a:pt x="102329" y="397146"/>
                  </a:cubicBezTo>
                  <a:cubicBezTo>
                    <a:pt x="106507" y="401753"/>
                    <a:pt x="113078" y="404749"/>
                    <a:pt x="118868" y="402810"/>
                  </a:cubicBezTo>
                  <a:cubicBezTo>
                    <a:pt x="146056" y="393672"/>
                    <a:pt x="166296" y="398078"/>
                    <a:pt x="194516" y="402483"/>
                  </a:cubicBezTo>
                  <a:cubicBezTo>
                    <a:pt x="221326" y="406662"/>
                    <a:pt x="247331" y="406007"/>
                    <a:pt x="272178" y="397020"/>
                  </a:cubicBezTo>
                  <a:cubicBezTo>
                    <a:pt x="298485" y="387505"/>
                    <a:pt x="319430" y="370260"/>
                    <a:pt x="334736" y="348032"/>
                  </a:cubicBezTo>
                  <a:cubicBezTo>
                    <a:pt x="351149" y="324192"/>
                    <a:pt x="361823" y="296249"/>
                    <a:pt x="372824" y="269614"/>
                  </a:cubicBezTo>
                  <a:cubicBezTo>
                    <a:pt x="378715" y="255366"/>
                    <a:pt x="384329" y="240991"/>
                    <a:pt x="389590" y="226491"/>
                  </a:cubicBezTo>
                  <a:cubicBezTo>
                    <a:pt x="394323" y="213426"/>
                    <a:pt x="398149" y="199656"/>
                    <a:pt x="396311" y="185332"/>
                  </a:cubicBezTo>
                  <a:cubicBezTo>
                    <a:pt x="395607" y="179793"/>
                    <a:pt x="392712" y="174758"/>
                    <a:pt x="388155" y="171813"/>
                  </a:cubicBezTo>
                  <a:cubicBezTo>
                    <a:pt x="370533" y="151875"/>
                    <a:pt x="350822" y="133951"/>
                    <a:pt x="329650" y="117538"/>
                  </a:cubicBezTo>
                  <a:cubicBezTo>
                    <a:pt x="291612" y="88034"/>
                    <a:pt x="249647" y="64093"/>
                    <a:pt x="206826" y="42116"/>
                  </a:cubicBezTo>
                  <a:cubicBezTo>
                    <a:pt x="195850" y="36477"/>
                    <a:pt x="184824" y="30964"/>
                    <a:pt x="173747" y="25527"/>
                  </a:cubicBezTo>
                  <a:cubicBezTo>
                    <a:pt x="162998" y="20215"/>
                    <a:pt x="151846" y="13418"/>
                    <a:pt x="140367" y="9994"/>
                  </a:cubicBezTo>
                  <a:cubicBezTo>
                    <a:pt x="118062" y="3323"/>
                    <a:pt x="83926" y="0"/>
                    <a:pt x="83926" y="0"/>
                  </a:cubicBezTo>
                  <a:cubicBezTo>
                    <a:pt x="83926" y="0"/>
                    <a:pt x="-21855" y="202802"/>
                    <a:pt x="4099" y="27935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A313298-DC9D-94A6-3D34-F7182BD7F191}"/>
                </a:ext>
              </a:extLst>
            </p:cNvPr>
            <p:cNvSpPr/>
            <p:nvPr/>
          </p:nvSpPr>
          <p:spPr>
            <a:xfrm>
              <a:off x="1194568" y="2110602"/>
              <a:ext cx="207356" cy="343425"/>
            </a:xfrm>
            <a:custGeom>
              <a:avLst/>
              <a:gdLst>
                <a:gd name="connsiteX0" fmla="*/ 23937 w 106004"/>
                <a:gd name="connsiteY0" fmla="*/ 175056 h 175565"/>
                <a:gd name="connsiteX1" fmla="*/ 802 w 106004"/>
                <a:gd name="connsiteY1" fmla="*/ 129415 h 175565"/>
                <a:gd name="connsiteX2" fmla="*/ 9613 w 106004"/>
                <a:gd name="connsiteY2" fmla="*/ 79671 h 175565"/>
                <a:gd name="connsiteX3" fmla="*/ 37380 w 106004"/>
                <a:gd name="connsiteY3" fmla="*/ 38864 h 175565"/>
                <a:gd name="connsiteX4" fmla="*/ 71265 w 106004"/>
                <a:gd name="connsiteY4" fmla="*/ 4250 h 175565"/>
                <a:gd name="connsiteX5" fmla="*/ 100467 w 106004"/>
                <a:gd name="connsiteY5" fmla="*/ 8706 h 175565"/>
                <a:gd name="connsiteX6" fmla="*/ 100467 w 106004"/>
                <a:gd name="connsiteY6" fmla="*/ 8706 h 175565"/>
                <a:gd name="connsiteX7" fmla="*/ 99006 w 106004"/>
                <a:gd name="connsiteY7" fmla="*/ 35894 h 175565"/>
                <a:gd name="connsiteX8" fmla="*/ 60994 w 106004"/>
                <a:gd name="connsiteY8" fmla="*/ 61219 h 175565"/>
                <a:gd name="connsiteX9" fmla="*/ 29274 w 106004"/>
                <a:gd name="connsiteY9" fmla="*/ 91327 h 175565"/>
                <a:gd name="connsiteX10" fmla="*/ 13465 w 106004"/>
                <a:gd name="connsiteY10" fmla="*/ 129818 h 175565"/>
                <a:gd name="connsiteX11" fmla="*/ 26329 w 106004"/>
                <a:gd name="connsiteY11" fmla="*/ 173571 h 175565"/>
                <a:gd name="connsiteX12" fmla="*/ 23962 w 106004"/>
                <a:gd name="connsiteY12" fmla="*/ 175056 h 17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6004" h="175565">
                  <a:moveTo>
                    <a:pt x="23937" y="175056"/>
                  </a:moveTo>
                  <a:cubicBezTo>
                    <a:pt x="12483" y="162469"/>
                    <a:pt x="3320" y="146760"/>
                    <a:pt x="802" y="129415"/>
                  </a:cubicBezTo>
                  <a:cubicBezTo>
                    <a:pt x="-1866" y="112070"/>
                    <a:pt x="2388" y="94650"/>
                    <a:pt x="9613" y="79671"/>
                  </a:cubicBezTo>
                  <a:cubicBezTo>
                    <a:pt x="16889" y="64567"/>
                    <a:pt x="26732" y="51199"/>
                    <a:pt x="37380" y="38864"/>
                  </a:cubicBezTo>
                  <a:cubicBezTo>
                    <a:pt x="48054" y="26529"/>
                    <a:pt x="59559" y="15150"/>
                    <a:pt x="71265" y="4250"/>
                  </a:cubicBezTo>
                  <a:cubicBezTo>
                    <a:pt x="78968" y="-2925"/>
                    <a:pt x="92486" y="-735"/>
                    <a:pt x="100467" y="8706"/>
                  </a:cubicBezTo>
                  <a:lnTo>
                    <a:pt x="100467" y="8706"/>
                  </a:lnTo>
                  <a:cubicBezTo>
                    <a:pt x="108447" y="18146"/>
                    <a:pt x="107666" y="30657"/>
                    <a:pt x="99006" y="35894"/>
                  </a:cubicBezTo>
                  <a:cubicBezTo>
                    <a:pt x="85765" y="43899"/>
                    <a:pt x="72926" y="52181"/>
                    <a:pt x="60994" y="61219"/>
                  </a:cubicBezTo>
                  <a:cubicBezTo>
                    <a:pt x="49086" y="70256"/>
                    <a:pt x="38060" y="80074"/>
                    <a:pt x="29274" y="91327"/>
                  </a:cubicBezTo>
                  <a:cubicBezTo>
                    <a:pt x="20539" y="102555"/>
                    <a:pt x="14245" y="115444"/>
                    <a:pt x="13465" y="129818"/>
                  </a:cubicBezTo>
                  <a:cubicBezTo>
                    <a:pt x="12559" y="144167"/>
                    <a:pt x="17644" y="159624"/>
                    <a:pt x="26329" y="173571"/>
                  </a:cubicBezTo>
                  <a:cubicBezTo>
                    <a:pt x="27134" y="174955"/>
                    <a:pt x="25045" y="176340"/>
                    <a:pt x="23962" y="17505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27E963-77B1-DA76-A173-F93F21952F5D}"/>
                </a:ext>
              </a:extLst>
            </p:cNvPr>
            <p:cNvSpPr/>
            <p:nvPr/>
          </p:nvSpPr>
          <p:spPr>
            <a:xfrm>
              <a:off x="656377" y="2211606"/>
              <a:ext cx="875851" cy="730557"/>
            </a:xfrm>
            <a:custGeom>
              <a:avLst/>
              <a:gdLst>
                <a:gd name="connsiteX0" fmla="*/ 51911 w 447751"/>
                <a:gd name="connsiteY0" fmla="*/ 60209 h 373474"/>
                <a:gd name="connsiteX1" fmla="*/ 153790 w 447751"/>
                <a:gd name="connsiteY1" fmla="*/ 2409 h 373474"/>
                <a:gd name="connsiteX2" fmla="*/ 243410 w 447751"/>
                <a:gd name="connsiteY2" fmla="*/ 6991 h 373474"/>
                <a:gd name="connsiteX3" fmla="*/ 447094 w 447751"/>
                <a:gd name="connsiteY3" fmla="*/ 205337 h 373474"/>
                <a:gd name="connsiteX4" fmla="*/ 446993 w 447751"/>
                <a:gd name="connsiteY4" fmla="*/ 237107 h 373474"/>
                <a:gd name="connsiteX5" fmla="*/ 420308 w 447751"/>
                <a:gd name="connsiteY5" fmla="*/ 316380 h 373474"/>
                <a:gd name="connsiteX6" fmla="*/ 366813 w 447751"/>
                <a:gd name="connsiteY6" fmla="*/ 370328 h 373474"/>
                <a:gd name="connsiteX7" fmla="*/ 333861 w 447751"/>
                <a:gd name="connsiteY7" fmla="*/ 370429 h 373474"/>
                <a:gd name="connsiteX8" fmla="*/ 316994 w 447751"/>
                <a:gd name="connsiteY8" fmla="*/ 356105 h 373474"/>
                <a:gd name="connsiteX9" fmla="*/ 316138 w 447751"/>
                <a:gd name="connsiteY9" fmla="*/ 355979 h 373474"/>
                <a:gd name="connsiteX10" fmla="*/ 310121 w 447751"/>
                <a:gd name="connsiteY10" fmla="*/ 362801 h 373474"/>
                <a:gd name="connsiteX11" fmla="*/ 268735 w 447751"/>
                <a:gd name="connsiteY11" fmla="*/ 367761 h 373474"/>
                <a:gd name="connsiteX12" fmla="*/ 246557 w 447751"/>
                <a:gd name="connsiteY12" fmla="*/ 347118 h 373474"/>
                <a:gd name="connsiteX13" fmla="*/ 244014 w 447751"/>
                <a:gd name="connsiteY13" fmla="*/ 348351 h 373474"/>
                <a:gd name="connsiteX14" fmla="*/ 172822 w 447751"/>
                <a:gd name="connsiteY14" fmla="*/ 318646 h 373474"/>
                <a:gd name="connsiteX15" fmla="*/ 171916 w 447751"/>
                <a:gd name="connsiteY15" fmla="*/ 318998 h 373474"/>
                <a:gd name="connsiteX16" fmla="*/ 94782 w 447751"/>
                <a:gd name="connsiteY16" fmla="*/ 285668 h 373474"/>
                <a:gd name="connsiteX17" fmla="*/ 94531 w 447751"/>
                <a:gd name="connsiteY17" fmla="*/ 284938 h 373474"/>
                <a:gd name="connsiteX18" fmla="*/ 89068 w 447751"/>
                <a:gd name="connsiteY18" fmla="*/ 286700 h 373474"/>
                <a:gd name="connsiteX19" fmla="*/ 46473 w 447751"/>
                <a:gd name="connsiteY19" fmla="*/ 272175 h 373474"/>
                <a:gd name="connsiteX20" fmla="*/ 31797 w 447751"/>
                <a:gd name="connsiteY20" fmla="*/ 245314 h 373474"/>
                <a:gd name="connsiteX21" fmla="*/ 1613 w 447751"/>
                <a:gd name="connsiteY21" fmla="*/ 222985 h 373474"/>
                <a:gd name="connsiteX22" fmla="*/ 51911 w 447751"/>
                <a:gd name="connsiteY22" fmla="*/ 60259 h 37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47751" h="373474">
                  <a:moveTo>
                    <a:pt x="51911" y="60209"/>
                  </a:moveTo>
                  <a:cubicBezTo>
                    <a:pt x="78016" y="30755"/>
                    <a:pt x="112832" y="9433"/>
                    <a:pt x="153790" y="2409"/>
                  </a:cubicBezTo>
                  <a:cubicBezTo>
                    <a:pt x="183168" y="-2626"/>
                    <a:pt x="214460" y="874"/>
                    <a:pt x="243410" y="6991"/>
                  </a:cubicBezTo>
                  <a:cubicBezTo>
                    <a:pt x="340506" y="27558"/>
                    <a:pt x="438132" y="99908"/>
                    <a:pt x="447094" y="205337"/>
                  </a:cubicBezTo>
                  <a:cubicBezTo>
                    <a:pt x="448000" y="215911"/>
                    <a:pt x="447975" y="226559"/>
                    <a:pt x="446993" y="237107"/>
                  </a:cubicBezTo>
                  <a:cubicBezTo>
                    <a:pt x="444400" y="265126"/>
                    <a:pt x="435111" y="292465"/>
                    <a:pt x="420308" y="316380"/>
                  </a:cubicBezTo>
                  <a:cubicBezTo>
                    <a:pt x="407621" y="336897"/>
                    <a:pt x="390477" y="361845"/>
                    <a:pt x="366813" y="370328"/>
                  </a:cubicBezTo>
                  <a:cubicBezTo>
                    <a:pt x="356265" y="374104"/>
                    <a:pt x="344358" y="374885"/>
                    <a:pt x="333861" y="370429"/>
                  </a:cubicBezTo>
                  <a:cubicBezTo>
                    <a:pt x="326661" y="367358"/>
                    <a:pt x="320921" y="362398"/>
                    <a:pt x="316994" y="356105"/>
                  </a:cubicBezTo>
                  <a:cubicBezTo>
                    <a:pt x="316717" y="356080"/>
                    <a:pt x="316415" y="356029"/>
                    <a:pt x="316138" y="355979"/>
                  </a:cubicBezTo>
                  <a:cubicBezTo>
                    <a:pt x="314552" y="358446"/>
                    <a:pt x="312563" y="360762"/>
                    <a:pt x="310121" y="362801"/>
                  </a:cubicBezTo>
                  <a:cubicBezTo>
                    <a:pt x="298667" y="372418"/>
                    <a:pt x="282178" y="373475"/>
                    <a:pt x="268735" y="367761"/>
                  </a:cubicBezTo>
                  <a:cubicBezTo>
                    <a:pt x="258791" y="363531"/>
                    <a:pt x="251944" y="355878"/>
                    <a:pt x="246557" y="347118"/>
                  </a:cubicBezTo>
                  <a:cubicBezTo>
                    <a:pt x="245751" y="347571"/>
                    <a:pt x="244895" y="347974"/>
                    <a:pt x="244014" y="348351"/>
                  </a:cubicBezTo>
                  <a:cubicBezTo>
                    <a:pt x="214535" y="360813"/>
                    <a:pt x="184427" y="345960"/>
                    <a:pt x="172822" y="318646"/>
                  </a:cubicBezTo>
                  <a:cubicBezTo>
                    <a:pt x="172520" y="318747"/>
                    <a:pt x="172243" y="318898"/>
                    <a:pt x="171916" y="318998"/>
                  </a:cubicBezTo>
                  <a:cubicBezTo>
                    <a:pt x="140373" y="328690"/>
                    <a:pt x="108653" y="316531"/>
                    <a:pt x="94782" y="285668"/>
                  </a:cubicBezTo>
                  <a:cubicBezTo>
                    <a:pt x="94682" y="285416"/>
                    <a:pt x="94631" y="285190"/>
                    <a:pt x="94531" y="284938"/>
                  </a:cubicBezTo>
                  <a:cubicBezTo>
                    <a:pt x="92794" y="285643"/>
                    <a:pt x="90981" y="286247"/>
                    <a:pt x="89068" y="286700"/>
                  </a:cubicBezTo>
                  <a:cubicBezTo>
                    <a:pt x="73233" y="290476"/>
                    <a:pt x="57449" y="283176"/>
                    <a:pt x="46473" y="272175"/>
                  </a:cubicBezTo>
                  <a:cubicBezTo>
                    <a:pt x="38946" y="264622"/>
                    <a:pt x="34818" y="255207"/>
                    <a:pt x="31797" y="245314"/>
                  </a:cubicBezTo>
                  <a:cubicBezTo>
                    <a:pt x="18354" y="247126"/>
                    <a:pt x="3854" y="240329"/>
                    <a:pt x="1613" y="222985"/>
                  </a:cubicBezTo>
                  <a:cubicBezTo>
                    <a:pt x="-5964" y="164304"/>
                    <a:pt x="13546" y="103533"/>
                    <a:pt x="51911" y="602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!!rtargfh">
            <a:extLst>
              <a:ext uri="{FF2B5EF4-FFF2-40B4-BE49-F238E27FC236}">
                <a16:creationId xmlns:a16="http://schemas.microsoft.com/office/drawing/2014/main" id="{6310FFFD-BFC7-EA8A-2268-4B6BA0841452}"/>
              </a:ext>
            </a:extLst>
          </p:cNvPr>
          <p:cNvGrpSpPr/>
          <p:nvPr/>
        </p:nvGrpSpPr>
        <p:grpSpPr>
          <a:xfrm>
            <a:off x="2634930" y="1847888"/>
            <a:ext cx="3422360" cy="4755408"/>
            <a:chOff x="5965668" y="26379"/>
            <a:chExt cx="955069" cy="1327079"/>
          </a:xfrm>
          <a:solidFill>
            <a:schemeClr val="bg1">
              <a:lumMod val="9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11B8B61-7811-1E47-93FE-AF2744528758}"/>
                </a:ext>
              </a:extLst>
            </p:cNvPr>
            <p:cNvSpPr/>
            <p:nvPr/>
          </p:nvSpPr>
          <p:spPr>
            <a:xfrm>
              <a:off x="6030834" y="82167"/>
              <a:ext cx="802328" cy="1271291"/>
            </a:xfrm>
            <a:custGeom>
              <a:avLst/>
              <a:gdLst>
                <a:gd name="connsiteX0" fmla="*/ 563722 w 802328"/>
                <a:gd name="connsiteY0" fmla="*/ 0 h 1271291"/>
                <a:gd name="connsiteX1" fmla="*/ 567065 w 802328"/>
                <a:gd name="connsiteY1" fmla="*/ 6830 h 1271291"/>
                <a:gd name="connsiteX2" fmla="*/ 434387 w 802328"/>
                <a:gd name="connsiteY2" fmla="*/ 458789 h 1271291"/>
                <a:gd name="connsiteX3" fmla="*/ 607473 w 802328"/>
                <a:gd name="connsiteY3" fmla="*/ 389995 h 1271291"/>
                <a:gd name="connsiteX4" fmla="*/ 676338 w 802328"/>
                <a:gd name="connsiteY4" fmla="*/ 211004 h 1271291"/>
                <a:gd name="connsiteX5" fmla="*/ 632160 w 802328"/>
                <a:gd name="connsiteY5" fmla="*/ 374629 h 1271291"/>
                <a:gd name="connsiteX6" fmla="*/ 759787 w 802328"/>
                <a:gd name="connsiteY6" fmla="*/ 292390 h 1271291"/>
                <a:gd name="connsiteX7" fmla="*/ 802329 w 802328"/>
                <a:gd name="connsiteY7" fmla="*/ 265001 h 1271291"/>
                <a:gd name="connsiteX8" fmla="*/ 435597 w 802328"/>
                <a:gd name="connsiteY8" fmla="*/ 468393 h 1271291"/>
                <a:gd name="connsiteX9" fmla="*/ 424143 w 802328"/>
                <a:gd name="connsiteY9" fmla="*/ 807380 h 1271291"/>
                <a:gd name="connsiteX10" fmla="*/ 578163 w 802328"/>
                <a:gd name="connsiteY10" fmla="*/ 741077 h 1271291"/>
                <a:gd name="connsiteX11" fmla="*/ 727560 w 802328"/>
                <a:gd name="connsiteY11" fmla="*/ 658411 h 1271291"/>
                <a:gd name="connsiteX12" fmla="*/ 425352 w 802328"/>
                <a:gd name="connsiteY12" fmla="*/ 816913 h 1271291"/>
                <a:gd name="connsiteX13" fmla="*/ 453666 w 802328"/>
                <a:gd name="connsiteY13" fmla="*/ 1070531 h 1271291"/>
                <a:gd name="connsiteX14" fmla="*/ 737804 w 802328"/>
                <a:gd name="connsiteY14" fmla="*/ 941125 h 1271291"/>
                <a:gd name="connsiteX15" fmla="*/ 459714 w 802328"/>
                <a:gd name="connsiteY15" fmla="*/ 1079495 h 1271291"/>
                <a:gd name="connsiteX16" fmla="*/ 496920 w 802328"/>
                <a:gd name="connsiteY16" fmla="*/ 1271291 h 1271291"/>
                <a:gd name="connsiteX17" fmla="*/ 416460 w 802328"/>
                <a:gd name="connsiteY17" fmla="*/ 878806 h 1271291"/>
                <a:gd name="connsiteX18" fmla="*/ 290042 w 802328"/>
                <a:gd name="connsiteY18" fmla="*/ 803112 h 1271291"/>
                <a:gd name="connsiteX19" fmla="*/ 219043 w 802328"/>
                <a:gd name="connsiteY19" fmla="*/ 817269 h 1271291"/>
                <a:gd name="connsiteX20" fmla="*/ 0 w 802328"/>
                <a:gd name="connsiteY20" fmla="*/ 794930 h 1271291"/>
                <a:gd name="connsiteX21" fmla="*/ 69363 w 802328"/>
                <a:gd name="connsiteY21" fmla="*/ 805317 h 1271291"/>
                <a:gd name="connsiteX22" fmla="*/ 269055 w 802328"/>
                <a:gd name="connsiteY22" fmla="*/ 791302 h 1271291"/>
                <a:gd name="connsiteX23" fmla="*/ 104150 w 802328"/>
                <a:gd name="connsiteY23" fmla="*/ 625899 h 1271291"/>
                <a:gd name="connsiteX24" fmla="*/ 415179 w 802328"/>
                <a:gd name="connsiteY24" fmla="*/ 869273 h 1271291"/>
                <a:gd name="connsiteX25" fmla="*/ 416104 w 802328"/>
                <a:gd name="connsiteY25" fmla="*/ 560805 h 1271291"/>
                <a:gd name="connsiteX26" fmla="*/ 163766 w 802328"/>
                <a:gd name="connsiteY26" fmla="*/ 246646 h 1271291"/>
                <a:gd name="connsiteX27" fmla="*/ 134243 w 802328"/>
                <a:gd name="connsiteY27" fmla="*/ 150961 h 1271291"/>
                <a:gd name="connsiteX28" fmla="*/ 414183 w 802328"/>
                <a:gd name="connsiteY28" fmla="*/ 546506 h 1271291"/>
                <a:gd name="connsiteX29" fmla="*/ 563651 w 802328"/>
                <a:gd name="connsiteY29" fmla="*/ 71 h 127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02328" h="1271291">
                  <a:moveTo>
                    <a:pt x="563722" y="0"/>
                  </a:moveTo>
                  <a:cubicBezTo>
                    <a:pt x="567208" y="1992"/>
                    <a:pt x="568061" y="4268"/>
                    <a:pt x="567065" y="6830"/>
                  </a:cubicBezTo>
                  <a:cubicBezTo>
                    <a:pt x="482621" y="162771"/>
                    <a:pt x="457223" y="310958"/>
                    <a:pt x="434387" y="458789"/>
                  </a:cubicBezTo>
                  <a:cubicBezTo>
                    <a:pt x="479419" y="439794"/>
                    <a:pt x="562655" y="429692"/>
                    <a:pt x="607473" y="389995"/>
                  </a:cubicBezTo>
                  <a:cubicBezTo>
                    <a:pt x="665596" y="338489"/>
                    <a:pt x="665169" y="268842"/>
                    <a:pt x="676338" y="211004"/>
                  </a:cubicBezTo>
                  <a:cubicBezTo>
                    <a:pt x="694052" y="261301"/>
                    <a:pt x="666805" y="317431"/>
                    <a:pt x="632160" y="374629"/>
                  </a:cubicBezTo>
                  <a:cubicBezTo>
                    <a:pt x="673066" y="355350"/>
                    <a:pt x="718098" y="326822"/>
                    <a:pt x="759787" y="292390"/>
                  </a:cubicBezTo>
                  <a:cubicBezTo>
                    <a:pt x="772308" y="282074"/>
                    <a:pt x="784188" y="262297"/>
                    <a:pt x="802329" y="265001"/>
                  </a:cubicBezTo>
                  <a:cubicBezTo>
                    <a:pt x="685444" y="373704"/>
                    <a:pt x="561872" y="431471"/>
                    <a:pt x="435597" y="468393"/>
                  </a:cubicBezTo>
                  <a:cubicBezTo>
                    <a:pt x="420728" y="582859"/>
                    <a:pt x="418025" y="695689"/>
                    <a:pt x="424143" y="807380"/>
                  </a:cubicBezTo>
                  <a:cubicBezTo>
                    <a:pt x="474582" y="789168"/>
                    <a:pt x="527582" y="767968"/>
                    <a:pt x="578163" y="741077"/>
                  </a:cubicBezTo>
                  <a:cubicBezTo>
                    <a:pt x="629029" y="714043"/>
                    <a:pt x="674204" y="676409"/>
                    <a:pt x="727560" y="658411"/>
                  </a:cubicBezTo>
                  <a:cubicBezTo>
                    <a:pt x="629101" y="728698"/>
                    <a:pt x="528293" y="780987"/>
                    <a:pt x="425352" y="816913"/>
                  </a:cubicBezTo>
                  <a:cubicBezTo>
                    <a:pt x="428198" y="902353"/>
                    <a:pt x="437375" y="986940"/>
                    <a:pt x="453666" y="1070531"/>
                  </a:cubicBezTo>
                  <a:cubicBezTo>
                    <a:pt x="551557" y="1051963"/>
                    <a:pt x="643827" y="990070"/>
                    <a:pt x="737804" y="941125"/>
                  </a:cubicBezTo>
                  <a:cubicBezTo>
                    <a:pt x="648451" y="1013049"/>
                    <a:pt x="554829" y="1052034"/>
                    <a:pt x="459714" y="1079495"/>
                  </a:cubicBezTo>
                  <a:cubicBezTo>
                    <a:pt x="458362" y="1145229"/>
                    <a:pt x="489451" y="1206695"/>
                    <a:pt x="496920" y="1271291"/>
                  </a:cubicBezTo>
                  <a:cubicBezTo>
                    <a:pt x="445059" y="1153410"/>
                    <a:pt x="436948" y="1008852"/>
                    <a:pt x="416460" y="878806"/>
                  </a:cubicBezTo>
                  <a:cubicBezTo>
                    <a:pt x="363744" y="865076"/>
                    <a:pt x="335146" y="818549"/>
                    <a:pt x="290042" y="803112"/>
                  </a:cubicBezTo>
                  <a:cubicBezTo>
                    <a:pt x="271901" y="796851"/>
                    <a:pt x="243373" y="812645"/>
                    <a:pt x="219043" y="817269"/>
                  </a:cubicBezTo>
                  <a:cubicBezTo>
                    <a:pt x="146977" y="830857"/>
                    <a:pt x="74983" y="821395"/>
                    <a:pt x="0" y="794930"/>
                  </a:cubicBezTo>
                  <a:cubicBezTo>
                    <a:pt x="23975" y="790377"/>
                    <a:pt x="46739" y="801191"/>
                    <a:pt x="69363" y="805317"/>
                  </a:cubicBezTo>
                  <a:cubicBezTo>
                    <a:pt x="134528" y="817055"/>
                    <a:pt x="205028" y="816557"/>
                    <a:pt x="269055" y="791302"/>
                  </a:cubicBezTo>
                  <a:cubicBezTo>
                    <a:pt x="200689" y="737946"/>
                    <a:pt x="124639" y="685587"/>
                    <a:pt x="104150" y="625899"/>
                  </a:cubicBezTo>
                  <a:cubicBezTo>
                    <a:pt x="173655" y="717671"/>
                    <a:pt x="309606" y="814565"/>
                    <a:pt x="415179" y="869273"/>
                  </a:cubicBezTo>
                  <a:cubicBezTo>
                    <a:pt x="413401" y="766759"/>
                    <a:pt x="408634" y="664600"/>
                    <a:pt x="416104" y="560805"/>
                  </a:cubicBezTo>
                  <a:cubicBezTo>
                    <a:pt x="302420" y="474724"/>
                    <a:pt x="216695" y="356346"/>
                    <a:pt x="163766" y="246646"/>
                  </a:cubicBezTo>
                  <a:cubicBezTo>
                    <a:pt x="149111" y="216198"/>
                    <a:pt x="134314" y="182050"/>
                    <a:pt x="134243" y="150961"/>
                  </a:cubicBezTo>
                  <a:cubicBezTo>
                    <a:pt x="195780" y="286983"/>
                    <a:pt x="254258" y="423361"/>
                    <a:pt x="414183" y="546506"/>
                  </a:cubicBezTo>
                  <a:cubicBezTo>
                    <a:pt x="440719" y="377119"/>
                    <a:pt x="450821" y="188880"/>
                    <a:pt x="563651" y="7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8803838-480A-3520-E285-3B9CEC960C29}"/>
                </a:ext>
              </a:extLst>
            </p:cNvPr>
            <p:cNvSpPr/>
            <p:nvPr/>
          </p:nvSpPr>
          <p:spPr>
            <a:xfrm>
              <a:off x="6155627" y="97392"/>
              <a:ext cx="76606" cy="156225"/>
            </a:xfrm>
            <a:custGeom>
              <a:avLst/>
              <a:gdLst>
                <a:gd name="connsiteX0" fmla="*/ 61383 w 76606"/>
                <a:gd name="connsiteY0" fmla="*/ 0 h 156225"/>
                <a:gd name="connsiteX1" fmla="*/ 10944 w 76606"/>
                <a:gd name="connsiteY1" fmla="*/ 156226 h 156225"/>
                <a:gd name="connsiteX2" fmla="*/ 61383 w 76606"/>
                <a:gd name="connsiteY2" fmla="*/ 0 h 15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606" h="156225">
                  <a:moveTo>
                    <a:pt x="61383" y="0"/>
                  </a:moveTo>
                  <a:cubicBezTo>
                    <a:pt x="12154" y="12521"/>
                    <a:pt x="-17157" y="108846"/>
                    <a:pt x="10944" y="156226"/>
                  </a:cubicBezTo>
                  <a:cubicBezTo>
                    <a:pt x="64229" y="149041"/>
                    <a:pt x="97736" y="43681"/>
                    <a:pt x="6138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50CA2F-0454-CD61-9248-29A98B27FAFF}"/>
                </a:ext>
              </a:extLst>
            </p:cNvPr>
            <p:cNvSpPr/>
            <p:nvPr/>
          </p:nvSpPr>
          <p:spPr>
            <a:xfrm>
              <a:off x="6501005" y="230966"/>
              <a:ext cx="147546" cy="93979"/>
            </a:xfrm>
            <a:custGeom>
              <a:avLst/>
              <a:gdLst>
                <a:gd name="connsiteX0" fmla="*/ 147547 w 147546"/>
                <a:gd name="connsiteY0" fmla="*/ 7214 h 93979"/>
                <a:gd name="connsiteX1" fmla="*/ 0 w 147546"/>
                <a:gd name="connsiteY1" fmla="*/ 83833 h 93979"/>
                <a:gd name="connsiteX2" fmla="*/ 147547 w 147546"/>
                <a:gd name="connsiteY2" fmla="*/ 7214 h 9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546" h="93979">
                  <a:moveTo>
                    <a:pt x="147547" y="7214"/>
                  </a:moveTo>
                  <a:cubicBezTo>
                    <a:pt x="103226" y="-18753"/>
                    <a:pt x="13517" y="29694"/>
                    <a:pt x="0" y="83833"/>
                  </a:cubicBezTo>
                  <a:cubicBezTo>
                    <a:pt x="43467" y="116557"/>
                    <a:pt x="142567" y="64553"/>
                    <a:pt x="147547" y="72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86C4928-2A9A-910D-60BC-956C148B1171}"/>
                </a:ext>
              </a:extLst>
            </p:cNvPr>
            <p:cNvSpPr/>
            <p:nvPr/>
          </p:nvSpPr>
          <p:spPr>
            <a:xfrm>
              <a:off x="6539088" y="1009705"/>
              <a:ext cx="87871" cy="128858"/>
            </a:xfrm>
            <a:custGeom>
              <a:avLst/>
              <a:gdLst>
                <a:gd name="connsiteX0" fmla="*/ 82430 w 87871"/>
                <a:gd name="connsiteY0" fmla="*/ 0 h 128858"/>
                <a:gd name="connsiteX1" fmla="*/ 2680 w 87871"/>
                <a:gd name="connsiteY1" fmla="*/ 128623 h 128858"/>
                <a:gd name="connsiteX2" fmla="*/ 82430 w 87871"/>
                <a:gd name="connsiteY2" fmla="*/ 0 h 12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871" h="128858">
                  <a:moveTo>
                    <a:pt x="82430" y="0"/>
                  </a:moveTo>
                  <a:cubicBezTo>
                    <a:pt x="35619" y="285"/>
                    <a:pt x="-11903" y="79963"/>
                    <a:pt x="2680" y="128623"/>
                  </a:cubicBezTo>
                  <a:cubicBezTo>
                    <a:pt x="51910" y="133959"/>
                    <a:pt x="105266" y="47167"/>
                    <a:pt x="8243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DCD86EA-CAFE-45AE-00C1-918E975D0E68}"/>
                </a:ext>
              </a:extLst>
            </p:cNvPr>
            <p:cNvSpPr/>
            <p:nvPr/>
          </p:nvSpPr>
          <p:spPr>
            <a:xfrm>
              <a:off x="6132850" y="447173"/>
              <a:ext cx="167893" cy="70379"/>
            </a:xfrm>
            <a:custGeom>
              <a:avLst/>
              <a:gdLst>
                <a:gd name="connsiteX0" fmla="*/ 167893 w 167893"/>
                <a:gd name="connsiteY0" fmla="*/ 42206 h 70379"/>
                <a:gd name="connsiteX1" fmla="*/ 0 w 167893"/>
                <a:gd name="connsiteY1" fmla="*/ 23354 h 70379"/>
                <a:gd name="connsiteX2" fmla="*/ 167893 w 167893"/>
                <a:gd name="connsiteY2" fmla="*/ 42206 h 7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893" h="70379">
                  <a:moveTo>
                    <a:pt x="167893" y="42206"/>
                  </a:moveTo>
                  <a:cubicBezTo>
                    <a:pt x="145199" y="-4818"/>
                    <a:pt x="42045" y="-14635"/>
                    <a:pt x="0" y="23354"/>
                  </a:cubicBezTo>
                  <a:cubicBezTo>
                    <a:pt x="18212" y="75572"/>
                    <a:pt x="131255" y="87808"/>
                    <a:pt x="167893" y="4220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341BE53-AF68-A53A-2F81-BC158243DE19}"/>
                </a:ext>
              </a:extLst>
            </p:cNvPr>
            <p:cNvSpPr/>
            <p:nvPr/>
          </p:nvSpPr>
          <p:spPr>
            <a:xfrm>
              <a:off x="6068088" y="898610"/>
              <a:ext cx="124487" cy="120100"/>
            </a:xfrm>
            <a:custGeom>
              <a:avLst/>
              <a:gdLst>
                <a:gd name="connsiteX0" fmla="*/ 123525 w 124487"/>
                <a:gd name="connsiteY0" fmla="*/ 1609 h 120100"/>
                <a:gd name="connsiteX1" fmla="*/ 24 w 124487"/>
                <a:gd name="connsiteY1" fmla="*/ 116857 h 120100"/>
                <a:gd name="connsiteX2" fmla="*/ 123525 w 124487"/>
                <a:gd name="connsiteY2" fmla="*/ 1609 h 12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87" h="120100">
                  <a:moveTo>
                    <a:pt x="123525" y="1609"/>
                  </a:moveTo>
                  <a:cubicBezTo>
                    <a:pt x="73015" y="-11695"/>
                    <a:pt x="-1541" y="60229"/>
                    <a:pt x="24" y="116857"/>
                  </a:cubicBezTo>
                  <a:cubicBezTo>
                    <a:pt x="51530" y="136990"/>
                    <a:pt x="134339" y="59091"/>
                    <a:pt x="123525" y="16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3CD0800-CD0A-C9BC-95E0-634F05604040}"/>
                </a:ext>
              </a:extLst>
            </p:cNvPr>
            <p:cNvSpPr/>
            <p:nvPr/>
          </p:nvSpPr>
          <p:spPr>
            <a:xfrm>
              <a:off x="6079139" y="283949"/>
              <a:ext cx="114252" cy="45313"/>
            </a:xfrm>
            <a:custGeom>
              <a:avLst/>
              <a:gdLst>
                <a:gd name="connsiteX0" fmla="*/ 0 w 114252"/>
                <a:gd name="connsiteY0" fmla="*/ 16408 h 45313"/>
                <a:gd name="connsiteX1" fmla="*/ 114253 w 114252"/>
                <a:gd name="connsiteY1" fmla="*/ 23522 h 45313"/>
                <a:gd name="connsiteX2" fmla="*/ 0 w 114252"/>
                <a:gd name="connsiteY2" fmla="*/ 16408 h 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52" h="45313">
                  <a:moveTo>
                    <a:pt x="0" y="16408"/>
                  </a:moveTo>
                  <a:cubicBezTo>
                    <a:pt x="37776" y="53331"/>
                    <a:pt x="83448" y="53971"/>
                    <a:pt x="114253" y="23522"/>
                  </a:cubicBezTo>
                  <a:cubicBezTo>
                    <a:pt x="70216" y="-8989"/>
                    <a:pt x="33508" y="-4294"/>
                    <a:pt x="0" y="1640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9D69EC1-6EC7-C588-E5A9-09F657437B8A}"/>
                </a:ext>
              </a:extLst>
            </p:cNvPr>
            <p:cNvSpPr/>
            <p:nvPr/>
          </p:nvSpPr>
          <p:spPr>
            <a:xfrm>
              <a:off x="6479886" y="107565"/>
              <a:ext cx="60970" cy="98103"/>
            </a:xfrm>
            <a:custGeom>
              <a:avLst/>
              <a:gdLst>
                <a:gd name="connsiteX0" fmla="*/ 1769 w 60970"/>
                <a:gd name="connsiteY0" fmla="*/ 0 h 98103"/>
                <a:gd name="connsiteX1" fmla="*/ 60887 w 60970"/>
                <a:gd name="connsiteY1" fmla="*/ 98104 h 98103"/>
                <a:gd name="connsiteX2" fmla="*/ 1769 w 60970"/>
                <a:gd name="connsiteY2" fmla="*/ 0 h 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70" h="98103">
                  <a:moveTo>
                    <a:pt x="1769" y="0"/>
                  </a:moveTo>
                  <a:cubicBezTo>
                    <a:pt x="-7124" y="52075"/>
                    <a:pt x="18274" y="89993"/>
                    <a:pt x="60887" y="98104"/>
                  </a:cubicBezTo>
                  <a:cubicBezTo>
                    <a:pt x="62594" y="43396"/>
                    <a:pt x="37908" y="15864"/>
                    <a:pt x="1769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9E4255B-B9D5-D5E3-0820-9DF95796ECB9}"/>
                </a:ext>
              </a:extLst>
            </p:cNvPr>
            <p:cNvSpPr/>
            <p:nvPr/>
          </p:nvSpPr>
          <p:spPr>
            <a:xfrm>
              <a:off x="6587238" y="367372"/>
              <a:ext cx="60970" cy="98103"/>
            </a:xfrm>
            <a:custGeom>
              <a:avLst/>
              <a:gdLst>
                <a:gd name="connsiteX0" fmla="*/ 1769 w 60970"/>
                <a:gd name="connsiteY0" fmla="*/ 0 h 98103"/>
                <a:gd name="connsiteX1" fmla="*/ 60887 w 60970"/>
                <a:gd name="connsiteY1" fmla="*/ 98104 h 98103"/>
                <a:gd name="connsiteX2" fmla="*/ 1769 w 60970"/>
                <a:gd name="connsiteY2" fmla="*/ 0 h 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70" h="98103">
                  <a:moveTo>
                    <a:pt x="1769" y="0"/>
                  </a:moveTo>
                  <a:cubicBezTo>
                    <a:pt x="-7124" y="52075"/>
                    <a:pt x="18274" y="89993"/>
                    <a:pt x="60887" y="98104"/>
                  </a:cubicBezTo>
                  <a:cubicBezTo>
                    <a:pt x="62594" y="43396"/>
                    <a:pt x="37909" y="15864"/>
                    <a:pt x="1769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A1F0C92-1C6D-9394-B5CE-CC462392E4B0}"/>
                </a:ext>
              </a:extLst>
            </p:cNvPr>
            <p:cNvSpPr/>
            <p:nvPr/>
          </p:nvSpPr>
          <p:spPr>
            <a:xfrm>
              <a:off x="6716136" y="428794"/>
              <a:ext cx="103225" cy="57562"/>
            </a:xfrm>
            <a:custGeom>
              <a:avLst/>
              <a:gdLst>
                <a:gd name="connsiteX0" fmla="*/ 103226 w 103225"/>
                <a:gd name="connsiteY0" fmla="*/ 55676 h 57562"/>
                <a:gd name="connsiteX1" fmla="*/ 0 w 103225"/>
                <a:gd name="connsiteY1" fmla="*/ 6091 h 57562"/>
                <a:gd name="connsiteX2" fmla="*/ 103226 w 103225"/>
                <a:gd name="connsiteY2" fmla="*/ 55676 h 57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225" h="57562">
                  <a:moveTo>
                    <a:pt x="103226" y="55676"/>
                  </a:moveTo>
                  <a:cubicBezTo>
                    <a:pt x="82097" y="7229"/>
                    <a:pt x="40124" y="-10556"/>
                    <a:pt x="0" y="6091"/>
                  </a:cubicBezTo>
                  <a:cubicBezTo>
                    <a:pt x="28599" y="52830"/>
                    <a:pt x="64312" y="62292"/>
                    <a:pt x="103226" y="5567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27D79F6-0F15-F280-E2E7-4C2728641D15}"/>
                </a:ext>
              </a:extLst>
            </p:cNvPr>
            <p:cNvSpPr/>
            <p:nvPr/>
          </p:nvSpPr>
          <p:spPr>
            <a:xfrm>
              <a:off x="6515162" y="860487"/>
              <a:ext cx="108703" cy="51693"/>
            </a:xfrm>
            <a:custGeom>
              <a:avLst/>
              <a:gdLst>
                <a:gd name="connsiteX0" fmla="*/ 108704 w 108703"/>
                <a:gd name="connsiteY0" fmla="*/ 46348 h 51693"/>
                <a:gd name="connsiteX1" fmla="*/ 0 w 108703"/>
                <a:gd name="connsiteY1" fmla="*/ 10351 h 51693"/>
                <a:gd name="connsiteX2" fmla="*/ 108704 w 108703"/>
                <a:gd name="connsiteY2" fmla="*/ 46348 h 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703" h="51693">
                  <a:moveTo>
                    <a:pt x="108704" y="46348"/>
                  </a:moveTo>
                  <a:cubicBezTo>
                    <a:pt x="81528" y="960"/>
                    <a:pt x="37634" y="-11205"/>
                    <a:pt x="0" y="10351"/>
                  </a:cubicBezTo>
                  <a:cubicBezTo>
                    <a:pt x="34290" y="53035"/>
                    <a:pt x="70999" y="57802"/>
                    <a:pt x="108704" y="4634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A59233B-D2BE-E3A5-0F90-9980B3369ECC}"/>
                </a:ext>
              </a:extLst>
            </p:cNvPr>
            <p:cNvSpPr/>
            <p:nvPr/>
          </p:nvSpPr>
          <p:spPr>
            <a:xfrm>
              <a:off x="6662994" y="1080313"/>
              <a:ext cx="108703" cy="51692"/>
            </a:xfrm>
            <a:custGeom>
              <a:avLst/>
              <a:gdLst>
                <a:gd name="connsiteX0" fmla="*/ 108703 w 108703"/>
                <a:gd name="connsiteY0" fmla="*/ 46348 h 51692"/>
                <a:gd name="connsiteX1" fmla="*/ 0 w 108703"/>
                <a:gd name="connsiteY1" fmla="*/ 10351 h 51692"/>
                <a:gd name="connsiteX2" fmla="*/ 108703 w 108703"/>
                <a:gd name="connsiteY2" fmla="*/ 46348 h 5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703" h="51692">
                  <a:moveTo>
                    <a:pt x="108703" y="46348"/>
                  </a:moveTo>
                  <a:cubicBezTo>
                    <a:pt x="81527" y="960"/>
                    <a:pt x="37633" y="-11205"/>
                    <a:pt x="0" y="10351"/>
                  </a:cubicBezTo>
                  <a:cubicBezTo>
                    <a:pt x="34290" y="53035"/>
                    <a:pt x="70999" y="57802"/>
                    <a:pt x="108703" y="4634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18DE2F5-1FA2-5D23-0DC8-B4822BC8BC61}"/>
                </a:ext>
              </a:extLst>
            </p:cNvPr>
            <p:cNvSpPr/>
            <p:nvPr/>
          </p:nvSpPr>
          <p:spPr>
            <a:xfrm>
              <a:off x="6247738" y="316933"/>
              <a:ext cx="48512" cy="111691"/>
            </a:xfrm>
            <a:custGeom>
              <a:avLst/>
              <a:gdLst>
                <a:gd name="connsiteX0" fmla="*/ 8898 w 48512"/>
                <a:gd name="connsiteY0" fmla="*/ 111692 h 111691"/>
                <a:gd name="connsiteX1" fmla="*/ 34295 w 48512"/>
                <a:gd name="connsiteY1" fmla="*/ 0 h 111691"/>
                <a:gd name="connsiteX2" fmla="*/ 8898 w 48512"/>
                <a:gd name="connsiteY2" fmla="*/ 111692 h 111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12" h="111691">
                  <a:moveTo>
                    <a:pt x="8898" y="111692"/>
                  </a:moveTo>
                  <a:cubicBezTo>
                    <a:pt x="51440" y="80318"/>
                    <a:pt x="59408" y="35428"/>
                    <a:pt x="34295" y="0"/>
                  </a:cubicBezTo>
                  <a:cubicBezTo>
                    <a:pt x="-4904" y="38274"/>
                    <a:pt x="-6113" y="75267"/>
                    <a:pt x="8898" y="11169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C47D38A-DC0E-294E-0BC8-19C3CF3CF6B7}"/>
                </a:ext>
              </a:extLst>
            </p:cNvPr>
            <p:cNvSpPr/>
            <p:nvPr/>
          </p:nvSpPr>
          <p:spPr>
            <a:xfrm>
              <a:off x="6126180" y="630238"/>
              <a:ext cx="45271" cy="113398"/>
            </a:xfrm>
            <a:custGeom>
              <a:avLst/>
              <a:gdLst>
                <a:gd name="connsiteX0" fmla="*/ 28155 w 45271"/>
                <a:gd name="connsiteY0" fmla="*/ 113399 h 113398"/>
                <a:gd name="connsiteX1" fmla="*/ 12220 w 45271"/>
                <a:gd name="connsiteY1" fmla="*/ 0 h 113398"/>
                <a:gd name="connsiteX2" fmla="*/ 28155 w 45271"/>
                <a:gd name="connsiteY2" fmla="*/ 113399 h 1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71" h="113398">
                  <a:moveTo>
                    <a:pt x="28155" y="113399"/>
                  </a:moveTo>
                  <a:cubicBezTo>
                    <a:pt x="56754" y="68936"/>
                    <a:pt x="48217" y="24117"/>
                    <a:pt x="12220" y="0"/>
                  </a:cubicBezTo>
                  <a:cubicBezTo>
                    <a:pt x="-10830" y="49656"/>
                    <a:pt x="1122" y="84729"/>
                    <a:pt x="28155" y="11339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BCD1C63-25A3-DE05-D8BF-A7CF463CFC66}"/>
                </a:ext>
              </a:extLst>
            </p:cNvPr>
            <p:cNvSpPr/>
            <p:nvPr/>
          </p:nvSpPr>
          <p:spPr>
            <a:xfrm>
              <a:off x="6117413" y="801837"/>
              <a:ext cx="110268" cy="47860"/>
            </a:xfrm>
            <a:custGeom>
              <a:avLst/>
              <a:gdLst>
                <a:gd name="connsiteX0" fmla="*/ 110269 w 110268"/>
                <a:gd name="connsiteY0" fmla="*/ 10665 h 47860"/>
                <a:gd name="connsiteX1" fmla="*/ 0 w 110268"/>
                <a:gd name="connsiteY1" fmla="*/ 41469 h 47860"/>
                <a:gd name="connsiteX2" fmla="*/ 110269 w 110268"/>
                <a:gd name="connsiteY2" fmla="*/ 10665 h 4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268" h="47860">
                  <a:moveTo>
                    <a:pt x="110269" y="10665"/>
                  </a:moveTo>
                  <a:cubicBezTo>
                    <a:pt x="62462" y="-11816"/>
                    <a:pt x="19137" y="2554"/>
                    <a:pt x="0" y="41469"/>
                  </a:cubicBezTo>
                  <a:cubicBezTo>
                    <a:pt x="52289" y="57760"/>
                    <a:pt x="85441" y="41255"/>
                    <a:pt x="110269" y="1066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CCE6F8-3F57-0492-F20A-2DF18648CD5C}"/>
                </a:ext>
              </a:extLst>
            </p:cNvPr>
            <p:cNvSpPr/>
            <p:nvPr/>
          </p:nvSpPr>
          <p:spPr>
            <a:xfrm>
              <a:off x="6281380" y="764624"/>
              <a:ext cx="46330" cy="112047"/>
            </a:xfrm>
            <a:custGeom>
              <a:avLst/>
              <a:gdLst>
                <a:gd name="connsiteX0" fmla="*/ 32738 w 46330"/>
                <a:gd name="connsiteY0" fmla="*/ 112047 h 112047"/>
                <a:gd name="connsiteX1" fmla="*/ 8977 w 46330"/>
                <a:gd name="connsiteY1" fmla="*/ 0 h 112047"/>
                <a:gd name="connsiteX2" fmla="*/ 32738 w 46330"/>
                <a:gd name="connsiteY2" fmla="*/ 112047 h 11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330" h="112047">
                  <a:moveTo>
                    <a:pt x="32738" y="112047"/>
                  </a:moveTo>
                  <a:cubicBezTo>
                    <a:pt x="58206" y="65734"/>
                    <a:pt x="46539" y="21627"/>
                    <a:pt x="8977" y="0"/>
                  </a:cubicBezTo>
                  <a:cubicBezTo>
                    <a:pt x="-10587" y="51150"/>
                    <a:pt x="3855" y="85227"/>
                    <a:pt x="32738" y="1120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6C23F85-C060-4941-A44E-831F50FF106E}"/>
                </a:ext>
              </a:extLst>
            </p:cNvPr>
            <p:cNvSpPr/>
            <p:nvPr/>
          </p:nvSpPr>
          <p:spPr>
            <a:xfrm>
              <a:off x="5965668" y="806970"/>
              <a:ext cx="84942" cy="77242"/>
            </a:xfrm>
            <a:custGeom>
              <a:avLst/>
              <a:gdLst>
                <a:gd name="connsiteX0" fmla="*/ 84942 w 84942"/>
                <a:gd name="connsiteY0" fmla="*/ 77242 h 77242"/>
                <a:gd name="connsiteX1" fmla="*/ 0 w 84942"/>
                <a:gd name="connsiteY1" fmla="*/ 481 h 77242"/>
                <a:gd name="connsiteX2" fmla="*/ 84942 w 84942"/>
                <a:gd name="connsiteY2" fmla="*/ 77242 h 7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42" h="77242">
                  <a:moveTo>
                    <a:pt x="84942" y="77242"/>
                  </a:moveTo>
                  <a:cubicBezTo>
                    <a:pt x="78398" y="24811"/>
                    <a:pt x="43111" y="-4143"/>
                    <a:pt x="0" y="481"/>
                  </a:cubicBezTo>
                  <a:cubicBezTo>
                    <a:pt x="14228" y="53339"/>
                    <a:pt x="45815" y="72547"/>
                    <a:pt x="84942" y="7724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AC7A9A5-B99E-84ED-A87A-DFE693D50A69}"/>
                </a:ext>
              </a:extLst>
            </p:cNvPr>
            <p:cNvSpPr/>
            <p:nvPr/>
          </p:nvSpPr>
          <p:spPr>
            <a:xfrm>
              <a:off x="6586944" y="30306"/>
              <a:ext cx="88997" cy="72128"/>
            </a:xfrm>
            <a:custGeom>
              <a:avLst/>
              <a:gdLst>
                <a:gd name="connsiteX0" fmla="*/ 0 w 88997"/>
                <a:gd name="connsiteY0" fmla="*/ 72066 h 72128"/>
                <a:gd name="connsiteX1" fmla="*/ 88998 w 88997"/>
                <a:gd name="connsiteY1" fmla="*/ 0 h 72128"/>
                <a:gd name="connsiteX2" fmla="*/ 0 w 88997"/>
                <a:gd name="connsiteY2" fmla="*/ 72066 h 7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997" h="72128">
                  <a:moveTo>
                    <a:pt x="0" y="72066"/>
                  </a:moveTo>
                  <a:cubicBezTo>
                    <a:pt x="52858" y="73702"/>
                    <a:pt x="86863" y="43325"/>
                    <a:pt x="88998" y="0"/>
                  </a:cubicBezTo>
                  <a:cubicBezTo>
                    <a:pt x="34574" y="5834"/>
                    <a:pt x="10671" y="34148"/>
                    <a:pt x="0" y="7206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6AF71AE-31FE-863D-1F8E-E95EFC36B80C}"/>
                </a:ext>
              </a:extLst>
            </p:cNvPr>
            <p:cNvSpPr/>
            <p:nvPr/>
          </p:nvSpPr>
          <p:spPr>
            <a:xfrm>
              <a:off x="6815164" y="312679"/>
              <a:ext cx="105573" cy="52416"/>
            </a:xfrm>
            <a:custGeom>
              <a:avLst/>
              <a:gdLst>
                <a:gd name="connsiteX0" fmla="*/ 0 w 105573"/>
                <a:gd name="connsiteY0" fmla="*/ 46654 h 52416"/>
                <a:gd name="connsiteX1" fmla="*/ 105573 w 105573"/>
                <a:gd name="connsiteY1" fmla="*/ 2404 h 52416"/>
                <a:gd name="connsiteX2" fmla="*/ 0 w 105573"/>
                <a:gd name="connsiteY2" fmla="*/ 46654 h 5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573" h="52416">
                  <a:moveTo>
                    <a:pt x="0" y="46654"/>
                  </a:moveTo>
                  <a:cubicBezTo>
                    <a:pt x="50226" y="63016"/>
                    <a:pt x="91416" y="43381"/>
                    <a:pt x="105573" y="2404"/>
                  </a:cubicBezTo>
                  <a:cubicBezTo>
                    <a:pt x="51648" y="-7271"/>
                    <a:pt x="20844" y="13217"/>
                    <a:pt x="0" y="466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5832031-8B62-EB0A-191D-0C692FDCD115}"/>
                </a:ext>
              </a:extLst>
            </p:cNvPr>
            <p:cNvSpPr/>
            <p:nvPr/>
          </p:nvSpPr>
          <p:spPr>
            <a:xfrm>
              <a:off x="6736980" y="711363"/>
              <a:ext cx="109273" cy="48785"/>
            </a:xfrm>
            <a:custGeom>
              <a:avLst/>
              <a:gdLst>
                <a:gd name="connsiteX0" fmla="*/ 0 w 109273"/>
                <a:gd name="connsiteY0" fmla="*/ 39459 h 48785"/>
                <a:gd name="connsiteX1" fmla="*/ 109273 w 109273"/>
                <a:gd name="connsiteY1" fmla="*/ 5240 h 48785"/>
                <a:gd name="connsiteX2" fmla="*/ 0 w 109273"/>
                <a:gd name="connsiteY2" fmla="*/ 39459 h 4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73" h="48785">
                  <a:moveTo>
                    <a:pt x="0" y="39459"/>
                  </a:moveTo>
                  <a:cubicBezTo>
                    <a:pt x="48518" y="60446"/>
                    <a:pt x="91345" y="44724"/>
                    <a:pt x="109273" y="5240"/>
                  </a:cubicBezTo>
                  <a:cubicBezTo>
                    <a:pt x="56486" y="-9415"/>
                    <a:pt x="23904" y="8157"/>
                    <a:pt x="0" y="394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F99DA4-8AFF-19CF-5BF2-3A5CB9731B2E}"/>
                </a:ext>
              </a:extLst>
            </p:cNvPr>
            <p:cNvSpPr/>
            <p:nvPr/>
          </p:nvSpPr>
          <p:spPr>
            <a:xfrm>
              <a:off x="6732214" y="1003498"/>
              <a:ext cx="109272" cy="48755"/>
            </a:xfrm>
            <a:custGeom>
              <a:avLst/>
              <a:gdLst>
                <a:gd name="connsiteX0" fmla="*/ 0 w 109272"/>
                <a:gd name="connsiteY0" fmla="*/ 39429 h 48755"/>
                <a:gd name="connsiteX1" fmla="*/ 109273 w 109272"/>
                <a:gd name="connsiteY1" fmla="*/ 5210 h 48755"/>
                <a:gd name="connsiteX2" fmla="*/ 0 w 109272"/>
                <a:gd name="connsiteY2" fmla="*/ 39429 h 4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72" h="48755">
                  <a:moveTo>
                    <a:pt x="0" y="39429"/>
                  </a:moveTo>
                  <a:cubicBezTo>
                    <a:pt x="48518" y="60416"/>
                    <a:pt x="91345" y="44694"/>
                    <a:pt x="109273" y="5210"/>
                  </a:cubicBezTo>
                  <a:cubicBezTo>
                    <a:pt x="56486" y="-9373"/>
                    <a:pt x="23903" y="8127"/>
                    <a:pt x="0" y="394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CFB0AF1-61E9-7FDF-AE22-0EB61A82F9CF}"/>
                </a:ext>
              </a:extLst>
            </p:cNvPr>
            <p:cNvSpPr/>
            <p:nvPr/>
          </p:nvSpPr>
          <p:spPr>
            <a:xfrm>
              <a:off x="6699964" y="210506"/>
              <a:ext cx="53556" cy="106925"/>
            </a:xfrm>
            <a:custGeom>
              <a:avLst/>
              <a:gdLst>
                <a:gd name="connsiteX0" fmla="*/ 3936 w 53556"/>
                <a:gd name="connsiteY0" fmla="*/ 106925 h 106925"/>
                <a:gd name="connsiteX1" fmla="*/ 44842 w 53556"/>
                <a:gd name="connsiteY1" fmla="*/ 0 h 106925"/>
                <a:gd name="connsiteX2" fmla="*/ 3936 w 53556"/>
                <a:gd name="connsiteY2" fmla="*/ 106925 h 10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56" h="106925">
                  <a:moveTo>
                    <a:pt x="3936" y="106925"/>
                  </a:moveTo>
                  <a:cubicBezTo>
                    <a:pt x="50462" y="81883"/>
                    <a:pt x="64690" y="38487"/>
                    <a:pt x="44842" y="0"/>
                  </a:cubicBezTo>
                  <a:cubicBezTo>
                    <a:pt x="663" y="32369"/>
                    <a:pt x="-5811" y="68793"/>
                    <a:pt x="3936" y="1069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3074217-FA40-AEBF-FCAE-001DE7F4E194}"/>
                </a:ext>
              </a:extLst>
            </p:cNvPr>
            <p:cNvSpPr/>
            <p:nvPr/>
          </p:nvSpPr>
          <p:spPr>
            <a:xfrm>
              <a:off x="6631739" y="707924"/>
              <a:ext cx="53557" cy="106996"/>
            </a:xfrm>
            <a:custGeom>
              <a:avLst/>
              <a:gdLst>
                <a:gd name="connsiteX0" fmla="*/ 3936 w 53557"/>
                <a:gd name="connsiteY0" fmla="*/ 106996 h 106996"/>
                <a:gd name="connsiteX1" fmla="*/ 44842 w 53557"/>
                <a:gd name="connsiteY1" fmla="*/ 0 h 106996"/>
                <a:gd name="connsiteX2" fmla="*/ 3936 w 53557"/>
                <a:gd name="connsiteY2" fmla="*/ 106996 h 10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57" h="106996">
                  <a:moveTo>
                    <a:pt x="3936" y="106996"/>
                  </a:moveTo>
                  <a:cubicBezTo>
                    <a:pt x="50462" y="81955"/>
                    <a:pt x="64690" y="38558"/>
                    <a:pt x="44842" y="0"/>
                  </a:cubicBezTo>
                  <a:cubicBezTo>
                    <a:pt x="663" y="32369"/>
                    <a:pt x="-5811" y="68793"/>
                    <a:pt x="3936" y="10699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EE85CCE-1CAF-214D-43FA-008FEE366409}"/>
                </a:ext>
              </a:extLst>
            </p:cNvPr>
            <p:cNvSpPr/>
            <p:nvPr/>
          </p:nvSpPr>
          <p:spPr>
            <a:xfrm>
              <a:off x="6087733" y="209354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D249711-946C-01AA-15D6-E6B036B30BD5}"/>
                </a:ext>
              </a:extLst>
            </p:cNvPr>
            <p:cNvSpPr/>
            <p:nvPr/>
          </p:nvSpPr>
          <p:spPr>
            <a:xfrm>
              <a:off x="6210380" y="266551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F9034AD-F761-03D7-DB3C-472A4878FD10}"/>
                </a:ext>
              </a:extLst>
            </p:cNvPr>
            <p:cNvSpPr/>
            <p:nvPr/>
          </p:nvSpPr>
          <p:spPr>
            <a:xfrm>
              <a:off x="6526460" y="26379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499C1C3-A6A6-C365-AD31-ADB76677D026}"/>
                </a:ext>
              </a:extLst>
            </p:cNvPr>
            <p:cNvSpPr/>
            <p:nvPr/>
          </p:nvSpPr>
          <p:spPr>
            <a:xfrm>
              <a:off x="6441233" y="237170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E70B82C-F6A6-F114-5BF3-180C5B2FE8A8}"/>
                </a:ext>
              </a:extLst>
            </p:cNvPr>
            <p:cNvSpPr/>
            <p:nvPr/>
          </p:nvSpPr>
          <p:spPr>
            <a:xfrm>
              <a:off x="6600593" y="131383"/>
              <a:ext cx="42993" cy="42997"/>
            </a:xfrm>
            <a:custGeom>
              <a:avLst/>
              <a:gdLst>
                <a:gd name="connsiteX0" fmla="*/ 42979 w 42993"/>
                <a:gd name="connsiteY0" fmla="*/ 20787 h 42997"/>
                <a:gd name="connsiteX1" fmla="*/ 22206 w 42993"/>
                <a:gd name="connsiteY1" fmla="*/ 42983 h 42997"/>
                <a:gd name="connsiteX2" fmla="*/ 10 w 42993"/>
                <a:gd name="connsiteY2" fmla="*/ 22210 h 42997"/>
                <a:gd name="connsiteX3" fmla="*/ 20783 w 42993"/>
                <a:gd name="connsiteY3" fmla="*/ 14 h 42997"/>
                <a:gd name="connsiteX4" fmla="*/ 42979 w 42993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7">
                  <a:moveTo>
                    <a:pt x="42979" y="20787"/>
                  </a:moveTo>
                  <a:cubicBezTo>
                    <a:pt x="43406" y="32668"/>
                    <a:pt x="34086" y="42628"/>
                    <a:pt x="22206" y="42983"/>
                  </a:cubicBezTo>
                  <a:cubicBezTo>
                    <a:pt x="10325" y="43410"/>
                    <a:pt x="366" y="34091"/>
                    <a:pt x="10" y="22210"/>
                  </a:cubicBezTo>
                  <a:cubicBezTo>
                    <a:pt x="-346" y="10330"/>
                    <a:pt x="8903" y="370"/>
                    <a:pt x="20783" y="14"/>
                  </a:cubicBezTo>
                  <a:cubicBezTo>
                    <a:pt x="32664" y="-413"/>
                    <a:pt x="42623" y="8907"/>
                    <a:pt x="42979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45D3D70-3AFA-9320-DE70-8AD3C91B63B2}"/>
                </a:ext>
              </a:extLst>
            </p:cNvPr>
            <p:cNvSpPr/>
            <p:nvPr/>
          </p:nvSpPr>
          <p:spPr>
            <a:xfrm>
              <a:off x="6670876" y="496906"/>
              <a:ext cx="42997" cy="42993"/>
            </a:xfrm>
            <a:custGeom>
              <a:avLst/>
              <a:gdLst>
                <a:gd name="connsiteX0" fmla="*/ 42983 w 42997"/>
                <a:gd name="connsiteY0" fmla="*/ 20787 h 42993"/>
                <a:gd name="connsiteX1" fmla="*/ 22210 w 42997"/>
                <a:gd name="connsiteY1" fmla="*/ 42983 h 42993"/>
                <a:gd name="connsiteX2" fmla="*/ 14 w 42997"/>
                <a:gd name="connsiteY2" fmla="*/ 22210 h 42993"/>
                <a:gd name="connsiteX3" fmla="*/ 20787 w 42997"/>
                <a:gd name="connsiteY3" fmla="*/ 14 h 42993"/>
                <a:gd name="connsiteX4" fmla="*/ 42983 w 42997"/>
                <a:gd name="connsiteY4" fmla="*/ 20787 h 4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3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339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FA645D6-ACEE-361E-079A-BDFD86F1B326}"/>
                </a:ext>
              </a:extLst>
            </p:cNvPr>
            <p:cNvSpPr/>
            <p:nvPr/>
          </p:nvSpPr>
          <p:spPr>
            <a:xfrm>
              <a:off x="6545103" y="780047"/>
              <a:ext cx="42993" cy="42997"/>
            </a:xfrm>
            <a:custGeom>
              <a:avLst/>
              <a:gdLst>
                <a:gd name="connsiteX0" fmla="*/ 42979 w 42993"/>
                <a:gd name="connsiteY0" fmla="*/ 20787 h 42997"/>
                <a:gd name="connsiteX1" fmla="*/ 22206 w 42993"/>
                <a:gd name="connsiteY1" fmla="*/ 42983 h 42997"/>
                <a:gd name="connsiteX2" fmla="*/ 10 w 42993"/>
                <a:gd name="connsiteY2" fmla="*/ 22210 h 42997"/>
                <a:gd name="connsiteX3" fmla="*/ 20783 w 42993"/>
                <a:gd name="connsiteY3" fmla="*/ 14 h 42997"/>
                <a:gd name="connsiteX4" fmla="*/ 42979 w 42993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7">
                  <a:moveTo>
                    <a:pt x="42979" y="20787"/>
                  </a:moveTo>
                  <a:cubicBezTo>
                    <a:pt x="43406" y="32668"/>
                    <a:pt x="34086" y="42628"/>
                    <a:pt x="22206" y="42983"/>
                  </a:cubicBezTo>
                  <a:cubicBezTo>
                    <a:pt x="10325" y="43410"/>
                    <a:pt x="366" y="34091"/>
                    <a:pt x="10" y="22210"/>
                  </a:cubicBezTo>
                  <a:cubicBezTo>
                    <a:pt x="-346" y="10330"/>
                    <a:pt x="8903" y="370"/>
                    <a:pt x="20783" y="14"/>
                  </a:cubicBezTo>
                  <a:cubicBezTo>
                    <a:pt x="32663" y="-413"/>
                    <a:pt x="42623" y="8907"/>
                    <a:pt x="42979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F73901B-A310-69C0-D235-19E07721A408}"/>
                </a:ext>
              </a:extLst>
            </p:cNvPr>
            <p:cNvSpPr/>
            <p:nvPr/>
          </p:nvSpPr>
          <p:spPr>
            <a:xfrm>
              <a:off x="6686527" y="809575"/>
              <a:ext cx="42993" cy="42993"/>
            </a:xfrm>
            <a:custGeom>
              <a:avLst/>
              <a:gdLst>
                <a:gd name="connsiteX0" fmla="*/ 42983 w 42993"/>
                <a:gd name="connsiteY0" fmla="*/ 20783 h 42993"/>
                <a:gd name="connsiteX1" fmla="*/ 22210 w 42993"/>
                <a:gd name="connsiteY1" fmla="*/ 42979 h 42993"/>
                <a:gd name="connsiteX2" fmla="*/ 14 w 42993"/>
                <a:gd name="connsiteY2" fmla="*/ 22206 h 42993"/>
                <a:gd name="connsiteX3" fmla="*/ 20787 w 42993"/>
                <a:gd name="connsiteY3" fmla="*/ 10 h 42993"/>
                <a:gd name="connsiteX4" fmla="*/ 42983 w 42993"/>
                <a:gd name="connsiteY4" fmla="*/ 20783 h 4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3">
                  <a:moveTo>
                    <a:pt x="42983" y="20783"/>
                  </a:moveTo>
                  <a:cubicBezTo>
                    <a:pt x="43339" y="32664"/>
                    <a:pt x="34091" y="42623"/>
                    <a:pt x="22210" y="42979"/>
                  </a:cubicBezTo>
                  <a:cubicBezTo>
                    <a:pt x="10330" y="43406"/>
                    <a:pt x="370" y="34086"/>
                    <a:pt x="14" y="22206"/>
                  </a:cubicBezTo>
                  <a:cubicBezTo>
                    <a:pt x="-413" y="10325"/>
                    <a:pt x="8907" y="366"/>
                    <a:pt x="20787" y="10"/>
                  </a:cubicBezTo>
                  <a:cubicBezTo>
                    <a:pt x="32668" y="-346"/>
                    <a:pt x="42628" y="8903"/>
                    <a:pt x="42983" y="2078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1E3E7D5-352B-BEB4-DE06-2388A8668874}"/>
                </a:ext>
              </a:extLst>
            </p:cNvPr>
            <p:cNvSpPr/>
            <p:nvPr/>
          </p:nvSpPr>
          <p:spPr>
            <a:xfrm>
              <a:off x="6621291" y="1145641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66DC3DB-71EC-6A36-8009-7B48433267F6}"/>
                </a:ext>
              </a:extLst>
            </p:cNvPr>
            <p:cNvSpPr/>
            <p:nvPr/>
          </p:nvSpPr>
          <p:spPr>
            <a:xfrm>
              <a:off x="6660632" y="998735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8773E37-3F86-F0AC-D032-20310FE8C15C}"/>
                </a:ext>
              </a:extLst>
            </p:cNvPr>
            <p:cNvSpPr/>
            <p:nvPr/>
          </p:nvSpPr>
          <p:spPr>
            <a:xfrm>
              <a:off x="6835852" y="403426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2F541A1-8577-7513-7E06-B8CEAA4E2091}"/>
                </a:ext>
              </a:extLst>
            </p:cNvPr>
            <p:cNvSpPr/>
            <p:nvPr/>
          </p:nvSpPr>
          <p:spPr>
            <a:xfrm>
              <a:off x="6756103" y="298213"/>
              <a:ext cx="42997" cy="42993"/>
            </a:xfrm>
            <a:custGeom>
              <a:avLst/>
              <a:gdLst>
                <a:gd name="connsiteX0" fmla="*/ 42984 w 42997"/>
                <a:gd name="connsiteY0" fmla="*/ 20783 h 42993"/>
                <a:gd name="connsiteX1" fmla="*/ 22210 w 42997"/>
                <a:gd name="connsiteY1" fmla="*/ 42979 h 42993"/>
                <a:gd name="connsiteX2" fmla="*/ 14 w 42997"/>
                <a:gd name="connsiteY2" fmla="*/ 22206 h 42993"/>
                <a:gd name="connsiteX3" fmla="*/ 20788 w 42997"/>
                <a:gd name="connsiteY3" fmla="*/ 10 h 42993"/>
                <a:gd name="connsiteX4" fmla="*/ 42984 w 42997"/>
                <a:gd name="connsiteY4" fmla="*/ 20783 h 4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3">
                  <a:moveTo>
                    <a:pt x="42984" y="20783"/>
                  </a:moveTo>
                  <a:cubicBezTo>
                    <a:pt x="43410" y="32664"/>
                    <a:pt x="34091" y="42623"/>
                    <a:pt x="22210" y="42979"/>
                  </a:cubicBezTo>
                  <a:cubicBezTo>
                    <a:pt x="10330" y="43406"/>
                    <a:pt x="370" y="34087"/>
                    <a:pt x="14" y="22206"/>
                  </a:cubicBezTo>
                  <a:cubicBezTo>
                    <a:pt x="-413" y="10325"/>
                    <a:pt x="8907" y="366"/>
                    <a:pt x="20788" y="10"/>
                  </a:cubicBezTo>
                  <a:cubicBezTo>
                    <a:pt x="32668" y="-346"/>
                    <a:pt x="42628" y="8903"/>
                    <a:pt x="42984" y="2078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4D158D8-AEA7-562C-E516-9C9158AAAD37}"/>
                </a:ext>
              </a:extLst>
            </p:cNvPr>
            <p:cNvSpPr/>
            <p:nvPr/>
          </p:nvSpPr>
          <p:spPr>
            <a:xfrm>
              <a:off x="6135753" y="363018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29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C9B81EE-8254-CCD2-4508-A431469D85C6}"/>
                </a:ext>
              </a:extLst>
            </p:cNvPr>
            <p:cNvSpPr/>
            <p:nvPr/>
          </p:nvSpPr>
          <p:spPr>
            <a:xfrm>
              <a:off x="6060770" y="774854"/>
              <a:ext cx="42997" cy="42997"/>
            </a:xfrm>
            <a:custGeom>
              <a:avLst/>
              <a:gdLst>
                <a:gd name="connsiteX0" fmla="*/ 42984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4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4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4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6DEF077-CF06-172D-5B82-0ED0EDB81CA4}"/>
                </a:ext>
              </a:extLst>
            </p:cNvPr>
            <p:cNvSpPr/>
            <p:nvPr/>
          </p:nvSpPr>
          <p:spPr>
            <a:xfrm>
              <a:off x="6204119" y="719720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4614D65-1A0E-7660-D24C-E3D25C94BF6B}"/>
                </a:ext>
              </a:extLst>
            </p:cNvPr>
            <p:cNvSpPr/>
            <p:nvPr/>
          </p:nvSpPr>
          <p:spPr>
            <a:xfrm>
              <a:off x="6257333" y="932218"/>
              <a:ext cx="42993" cy="42997"/>
            </a:xfrm>
            <a:custGeom>
              <a:avLst/>
              <a:gdLst>
                <a:gd name="connsiteX0" fmla="*/ 42983 w 42993"/>
                <a:gd name="connsiteY0" fmla="*/ 20787 h 42997"/>
                <a:gd name="connsiteX1" fmla="*/ 22210 w 42993"/>
                <a:gd name="connsiteY1" fmla="*/ 42983 h 42997"/>
                <a:gd name="connsiteX2" fmla="*/ 14 w 42993"/>
                <a:gd name="connsiteY2" fmla="*/ 22210 h 42997"/>
                <a:gd name="connsiteX3" fmla="*/ 20787 w 42993"/>
                <a:gd name="connsiteY3" fmla="*/ 14 h 42997"/>
                <a:gd name="connsiteX4" fmla="*/ 42983 w 42993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3" h="42997">
                  <a:moveTo>
                    <a:pt x="42983" y="20787"/>
                  </a:moveTo>
                  <a:cubicBezTo>
                    <a:pt x="43339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655A8F3-B752-8C31-12A6-B65E9B7ABCD6}"/>
                </a:ext>
              </a:extLst>
            </p:cNvPr>
            <p:cNvSpPr/>
            <p:nvPr/>
          </p:nvSpPr>
          <p:spPr>
            <a:xfrm>
              <a:off x="5990269" y="932716"/>
              <a:ext cx="42997" cy="42997"/>
            </a:xfrm>
            <a:custGeom>
              <a:avLst/>
              <a:gdLst>
                <a:gd name="connsiteX0" fmla="*/ 42983 w 42997"/>
                <a:gd name="connsiteY0" fmla="*/ 20787 h 42997"/>
                <a:gd name="connsiteX1" fmla="*/ 22210 w 42997"/>
                <a:gd name="connsiteY1" fmla="*/ 42983 h 42997"/>
                <a:gd name="connsiteX2" fmla="*/ 14 w 42997"/>
                <a:gd name="connsiteY2" fmla="*/ 22210 h 42997"/>
                <a:gd name="connsiteX3" fmla="*/ 20787 w 42997"/>
                <a:gd name="connsiteY3" fmla="*/ 14 h 42997"/>
                <a:gd name="connsiteX4" fmla="*/ 42983 w 42997"/>
                <a:gd name="connsiteY4" fmla="*/ 20787 h 4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7" h="42997">
                  <a:moveTo>
                    <a:pt x="42983" y="20787"/>
                  </a:moveTo>
                  <a:cubicBezTo>
                    <a:pt x="43410" y="32668"/>
                    <a:pt x="34091" y="42628"/>
                    <a:pt x="22210" y="42983"/>
                  </a:cubicBezTo>
                  <a:cubicBezTo>
                    <a:pt x="10330" y="43410"/>
                    <a:pt x="370" y="34091"/>
                    <a:pt x="14" y="22210"/>
                  </a:cubicBezTo>
                  <a:cubicBezTo>
                    <a:pt x="-413" y="10330"/>
                    <a:pt x="8907" y="370"/>
                    <a:pt x="20787" y="14"/>
                  </a:cubicBezTo>
                  <a:cubicBezTo>
                    <a:pt x="32668" y="-413"/>
                    <a:pt x="42628" y="8907"/>
                    <a:pt x="42983" y="2078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2" name="!!floor">
            <a:extLst>
              <a:ext uri="{FF2B5EF4-FFF2-40B4-BE49-F238E27FC236}">
                <a16:creationId xmlns:a16="http://schemas.microsoft.com/office/drawing/2014/main" id="{297C27C0-3F91-359E-1641-1A3D9C06F1A2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89F75BB-26A4-BC6C-4A78-02BAEEB58873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dance machine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3075071-333E-4495-5EBF-0EC9CE9954B8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morally grey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227FA2F-72A2-85B7-EAF6-E95C6ECFC867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funky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337CC42-1525-D27E-5D09-E09EAA5387FC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88C927B-FD90-AC71-5288-C5D0B253481A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0.2cm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4BFDEBDC-3F99-28D6-1226-8B202E27D2CF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675FFE95-ACE7-59B7-914E-9E6F15918781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DC35ADAE-6860-613B-6F9F-93D36D18B320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A97122C0-6F22-B563-3AE3-D9E351E5485C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26C1C338-C759-B157-FEFF-0F41D4B9BDEC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7C41EC44-7ABC-F4B3-9ACB-A261CC6A6C17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6BA4108-5D96-FA10-5916-D6EEC39BB5A7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8888016B-7B48-0888-AA25-2A614B9EE6EB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AE842F3-0FA7-D261-D98C-7030B330F71D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C2A3FA92-38AE-44BC-FA6D-0975131F4B64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F7E9D-CF2C-D0D4-EE3F-38BB42D292F2}"/>
              </a:ext>
            </a:extLst>
          </p:cNvPr>
          <p:cNvSpPr/>
          <p:nvPr/>
        </p:nvSpPr>
        <p:spPr>
          <a:xfrm>
            <a:off x="6005512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AMAZONIAN POISON FROG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Ranitomeya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ventrimaculata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!!22">
            <a:extLst>
              <a:ext uri="{FF2B5EF4-FFF2-40B4-BE49-F238E27FC236}">
                <a16:creationId xmlns:a16="http://schemas.microsoft.com/office/drawing/2014/main" id="{484B944B-09BA-E27B-787C-20F7A9A515A0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22</a:t>
            </a:r>
          </a:p>
        </p:txBody>
      </p:sp>
      <p:pic>
        <p:nvPicPr>
          <p:cNvPr id="74" name="Graphic 73">
            <a:extLst>
              <a:ext uri="{FF2B5EF4-FFF2-40B4-BE49-F238E27FC236}">
                <a16:creationId xmlns:a16="http://schemas.microsoft.com/office/drawing/2014/main" id="{BD9B39CA-98F8-C5A3-02E4-0E5541F76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124" y="266757"/>
            <a:ext cx="1680497" cy="972026"/>
          </a:xfrm>
          <a:prstGeom prst="rect">
            <a:avLst/>
          </a:prstGeom>
        </p:spPr>
      </p:pic>
      <p:sp>
        <p:nvSpPr>
          <p:cNvPr id="78" name="!!shadow">
            <a:extLst>
              <a:ext uri="{FF2B5EF4-FFF2-40B4-BE49-F238E27FC236}">
                <a16:creationId xmlns:a16="http://schemas.microsoft.com/office/drawing/2014/main" id="{910680A2-8389-B1E3-24F9-28FFEBC552EC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noel">
            <a:extLst>
              <a:ext uri="{FF2B5EF4-FFF2-40B4-BE49-F238E27FC236}">
                <a16:creationId xmlns:a16="http://schemas.microsoft.com/office/drawing/2014/main" id="{25933DC0-256B-2A55-A60F-025C018A59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" r="19"/>
          <a:stretch/>
        </p:blipFill>
        <p:spPr>
          <a:xfrm>
            <a:off x="-13035" y="1031813"/>
            <a:ext cx="6004629" cy="6006941"/>
          </a:xfrm>
          <a:prstGeom prst="rect">
            <a:avLst/>
          </a:prstGeom>
        </p:spPr>
      </p:pic>
      <p:grpSp>
        <p:nvGrpSpPr>
          <p:cNvPr id="79" name="!!back">
            <a:extLst>
              <a:ext uri="{FF2B5EF4-FFF2-40B4-BE49-F238E27FC236}">
                <a16:creationId xmlns:a16="http://schemas.microsoft.com/office/drawing/2014/main" id="{10CB5226-1E75-348D-53DE-C413E7720876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459A217-BA50-81CA-1AD1-C40A18E0D9F9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82" name="!!1">
                <a:extLst>
                  <a:ext uri="{FF2B5EF4-FFF2-40B4-BE49-F238E27FC236}">
                    <a16:creationId xmlns:a16="http://schemas.microsoft.com/office/drawing/2014/main" id="{DFE49E90-430C-DB15-1722-81455B157F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Arrow: Left 82">
                <a:extLst>
                  <a:ext uri="{FF2B5EF4-FFF2-40B4-BE49-F238E27FC236}">
                    <a16:creationId xmlns:a16="http://schemas.microsoft.com/office/drawing/2014/main" id="{9039D09A-0E1D-A8C7-A777-F25D10775549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E41D3B91-0B79-7E77-346E-FC3D1EA9D175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85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713CDAE6-00E4-F67E-6739-E0DD4A6B8B72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81" name="!!back">
              <a:hlinkClick r:id="rId7" action="ppaction://hlinksldjump"/>
              <a:extLst>
                <a:ext uri="{FF2B5EF4-FFF2-40B4-BE49-F238E27FC236}">
                  <a16:creationId xmlns:a16="http://schemas.microsoft.com/office/drawing/2014/main" id="{6908AECB-2AD0-2F52-924D-27B715E7271D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21681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" fill="hold"/>
                                        <p:tgtEl>
                                          <p:spTgt spid="7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750" fill="hold"/>
                                        <p:tgtEl>
                                          <p:spTgt spid="7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F0EC7-5B47-D610-9C2C-EC4A38AFA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!!floor">
            <a:extLst>
              <a:ext uri="{FF2B5EF4-FFF2-40B4-BE49-F238E27FC236}">
                <a16:creationId xmlns:a16="http://schemas.microsoft.com/office/drawing/2014/main" id="{10409041-694C-5804-5130-68C5B816D30C}"/>
              </a:ext>
            </a:extLst>
          </p:cNvPr>
          <p:cNvSpPr/>
          <p:nvPr/>
        </p:nvSpPr>
        <p:spPr>
          <a:xfrm>
            <a:off x="0" y="3530613"/>
            <a:ext cx="12192000" cy="332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!!yjhkfd">
            <a:extLst>
              <a:ext uri="{FF2B5EF4-FFF2-40B4-BE49-F238E27FC236}">
                <a16:creationId xmlns:a16="http://schemas.microsoft.com/office/drawing/2014/main" id="{4A262BB3-3FC1-26A1-9240-7496D264F4CE}"/>
              </a:ext>
            </a:extLst>
          </p:cNvPr>
          <p:cNvGrpSpPr/>
          <p:nvPr/>
        </p:nvGrpSpPr>
        <p:grpSpPr>
          <a:xfrm>
            <a:off x="3319111" y="1770062"/>
            <a:ext cx="2326040" cy="2358106"/>
            <a:chOff x="4616437" y="646019"/>
            <a:chExt cx="994376" cy="1008084"/>
          </a:xfrm>
          <a:solidFill>
            <a:schemeClr val="bg1">
              <a:lumMod val="9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4F62C5-79FD-AF45-86B0-011FC83A1E7B}"/>
                </a:ext>
              </a:extLst>
            </p:cNvPr>
            <p:cNvSpPr/>
            <p:nvPr/>
          </p:nvSpPr>
          <p:spPr>
            <a:xfrm>
              <a:off x="5130310" y="1173600"/>
              <a:ext cx="413823" cy="173542"/>
            </a:xfrm>
            <a:custGeom>
              <a:avLst/>
              <a:gdLst>
                <a:gd name="connsiteX0" fmla="*/ 1090763 w 1090762"/>
                <a:gd name="connsiteY0" fmla="*/ 228713 h 457426"/>
                <a:gd name="connsiteX1" fmla="*/ 545381 w 1090762"/>
                <a:gd name="connsiteY1" fmla="*/ 457426 h 457426"/>
                <a:gd name="connsiteX2" fmla="*/ 0 w 1090762"/>
                <a:gd name="connsiteY2" fmla="*/ 228713 h 457426"/>
                <a:gd name="connsiteX3" fmla="*/ 545381 w 1090762"/>
                <a:gd name="connsiteY3" fmla="*/ 0 h 457426"/>
                <a:gd name="connsiteX4" fmla="*/ 1090763 w 1090762"/>
                <a:gd name="connsiteY4" fmla="*/ 228713 h 45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762" h="457426">
                  <a:moveTo>
                    <a:pt x="1090763" y="228713"/>
                  </a:moveTo>
                  <a:cubicBezTo>
                    <a:pt x="1090763" y="355028"/>
                    <a:pt x="846587" y="457426"/>
                    <a:pt x="545381" y="457426"/>
                  </a:cubicBezTo>
                  <a:cubicBezTo>
                    <a:pt x="244176" y="457426"/>
                    <a:pt x="0" y="355028"/>
                    <a:pt x="0" y="228713"/>
                  </a:cubicBezTo>
                  <a:cubicBezTo>
                    <a:pt x="0" y="102398"/>
                    <a:pt x="244176" y="0"/>
                    <a:pt x="545381" y="0"/>
                  </a:cubicBezTo>
                  <a:cubicBezTo>
                    <a:pt x="846587" y="0"/>
                    <a:pt x="1090763" y="102398"/>
                    <a:pt x="1090763" y="22871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A177B49-759B-4CAA-E7DE-4AC4D13125BF}"/>
                </a:ext>
              </a:extLst>
            </p:cNvPr>
            <p:cNvSpPr/>
            <p:nvPr/>
          </p:nvSpPr>
          <p:spPr>
            <a:xfrm>
              <a:off x="4616437" y="1186936"/>
              <a:ext cx="580668" cy="280346"/>
            </a:xfrm>
            <a:custGeom>
              <a:avLst/>
              <a:gdLst>
                <a:gd name="connsiteX0" fmla="*/ 1530537 w 1530536"/>
                <a:gd name="connsiteY0" fmla="*/ 369471 h 738942"/>
                <a:gd name="connsiteX1" fmla="*/ 765269 w 1530536"/>
                <a:gd name="connsiteY1" fmla="*/ 738943 h 738942"/>
                <a:gd name="connsiteX2" fmla="*/ 0 w 1530536"/>
                <a:gd name="connsiteY2" fmla="*/ 369471 h 738942"/>
                <a:gd name="connsiteX3" fmla="*/ 765269 w 1530536"/>
                <a:gd name="connsiteY3" fmla="*/ 0 h 738942"/>
                <a:gd name="connsiteX4" fmla="*/ 1530537 w 1530536"/>
                <a:gd name="connsiteY4" fmla="*/ 369471 h 73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0536" h="738942">
                  <a:moveTo>
                    <a:pt x="1530537" y="369471"/>
                  </a:moveTo>
                  <a:cubicBezTo>
                    <a:pt x="1530537" y="573525"/>
                    <a:pt x="1187915" y="738943"/>
                    <a:pt x="765269" y="738943"/>
                  </a:cubicBezTo>
                  <a:cubicBezTo>
                    <a:pt x="342622" y="738943"/>
                    <a:pt x="0" y="573525"/>
                    <a:pt x="0" y="369471"/>
                  </a:cubicBezTo>
                  <a:cubicBezTo>
                    <a:pt x="0" y="165418"/>
                    <a:pt x="342622" y="0"/>
                    <a:pt x="765269" y="0"/>
                  </a:cubicBezTo>
                  <a:cubicBezTo>
                    <a:pt x="1187915" y="0"/>
                    <a:pt x="1530537" y="165418"/>
                    <a:pt x="1530537" y="36947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F02871-B869-E92C-D31E-0194C3603719}"/>
                </a:ext>
              </a:extLst>
            </p:cNvPr>
            <p:cNvSpPr/>
            <p:nvPr/>
          </p:nvSpPr>
          <p:spPr>
            <a:xfrm>
              <a:off x="4976800" y="1373757"/>
              <a:ext cx="634013" cy="280346"/>
            </a:xfrm>
            <a:custGeom>
              <a:avLst/>
              <a:gdLst>
                <a:gd name="connsiteX0" fmla="*/ 1671143 w 1671143"/>
                <a:gd name="connsiteY0" fmla="*/ 369471 h 738942"/>
                <a:gd name="connsiteX1" fmla="*/ 835572 w 1671143"/>
                <a:gd name="connsiteY1" fmla="*/ 738943 h 738942"/>
                <a:gd name="connsiteX2" fmla="*/ 0 w 1671143"/>
                <a:gd name="connsiteY2" fmla="*/ 369471 h 738942"/>
                <a:gd name="connsiteX3" fmla="*/ 835572 w 1671143"/>
                <a:gd name="connsiteY3" fmla="*/ 0 h 738942"/>
                <a:gd name="connsiteX4" fmla="*/ 1671143 w 1671143"/>
                <a:gd name="connsiteY4" fmla="*/ 369471 h 73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143" h="738942">
                  <a:moveTo>
                    <a:pt x="1671143" y="369471"/>
                  </a:moveTo>
                  <a:cubicBezTo>
                    <a:pt x="1671143" y="573525"/>
                    <a:pt x="1297045" y="738943"/>
                    <a:pt x="835572" y="738943"/>
                  </a:cubicBezTo>
                  <a:cubicBezTo>
                    <a:pt x="374098" y="738943"/>
                    <a:pt x="0" y="573525"/>
                    <a:pt x="0" y="369471"/>
                  </a:cubicBezTo>
                  <a:cubicBezTo>
                    <a:pt x="0" y="165418"/>
                    <a:pt x="374098" y="0"/>
                    <a:pt x="835572" y="0"/>
                  </a:cubicBezTo>
                  <a:cubicBezTo>
                    <a:pt x="1297045" y="0"/>
                    <a:pt x="1671143" y="165418"/>
                    <a:pt x="1671143" y="36947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1E6C44D-42BE-3B3E-4E27-85EAB04C43B5}"/>
                </a:ext>
              </a:extLst>
            </p:cNvPr>
            <p:cNvSpPr/>
            <p:nvPr/>
          </p:nvSpPr>
          <p:spPr>
            <a:xfrm>
              <a:off x="4744890" y="1003348"/>
              <a:ext cx="627196" cy="441341"/>
            </a:xfrm>
            <a:custGeom>
              <a:avLst/>
              <a:gdLst>
                <a:gd name="connsiteX0" fmla="*/ 1266520 w 1653176"/>
                <a:gd name="connsiteY0" fmla="*/ 857636 h 1163294"/>
                <a:gd name="connsiteX1" fmla="*/ 1622753 w 1653176"/>
                <a:gd name="connsiteY1" fmla="*/ 0 h 1163294"/>
                <a:gd name="connsiteX2" fmla="*/ 1015894 w 1653176"/>
                <a:gd name="connsiteY2" fmla="*/ 677314 h 1163294"/>
                <a:gd name="connsiteX3" fmla="*/ 0 w 1653176"/>
                <a:gd name="connsiteY3" fmla="*/ 197975 h 1163294"/>
                <a:gd name="connsiteX4" fmla="*/ 949852 w 1653176"/>
                <a:gd name="connsiteY4" fmla="*/ 857636 h 1163294"/>
                <a:gd name="connsiteX5" fmla="*/ 474926 w 1653176"/>
                <a:gd name="connsiteY5" fmla="*/ 1121501 h 1163294"/>
                <a:gd name="connsiteX6" fmla="*/ 1108262 w 1653176"/>
                <a:gd name="connsiteY6" fmla="*/ 1015894 h 1163294"/>
                <a:gd name="connsiteX7" fmla="*/ 1266520 w 1653176"/>
                <a:gd name="connsiteY7" fmla="*/ 857636 h 1163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3176" h="1163294">
                  <a:moveTo>
                    <a:pt x="1266520" y="857636"/>
                  </a:moveTo>
                  <a:cubicBezTo>
                    <a:pt x="1807488" y="607010"/>
                    <a:pt x="1622753" y="0"/>
                    <a:pt x="1622753" y="0"/>
                  </a:cubicBezTo>
                  <a:cubicBezTo>
                    <a:pt x="1622753" y="0"/>
                    <a:pt x="1081784" y="180323"/>
                    <a:pt x="1015894" y="677314"/>
                  </a:cubicBezTo>
                  <a:cubicBezTo>
                    <a:pt x="804833" y="39717"/>
                    <a:pt x="0" y="197975"/>
                    <a:pt x="0" y="197975"/>
                  </a:cubicBezTo>
                  <a:cubicBezTo>
                    <a:pt x="0" y="197975"/>
                    <a:pt x="66042" y="699378"/>
                    <a:pt x="949852" y="857636"/>
                  </a:cubicBezTo>
                  <a:cubicBezTo>
                    <a:pt x="488013" y="923678"/>
                    <a:pt x="474926" y="1121501"/>
                    <a:pt x="474926" y="1121501"/>
                  </a:cubicBezTo>
                  <a:cubicBezTo>
                    <a:pt x="474926" y="1121501"/>
                    <a:pt x="778355" y="1266672"/>
                    <a:pt x="1108262" y="1015894"/>
                  </a:cubicBezTo>
                  <a:cubicBezTo>
                    <a:pt x="1292998" y="923526"/>
                    <a:pt x="1266520" y="857636"/>
                    <a:pt x="1266520" y="85763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0D351E-3FEC-5AED-36DE-1BD558AE9F4C}"/>
                </a:ext>
              </a:extLst>
            </p:cNvPr>
            <p:cNvSpPr/>
            <p:nvPr/>
          </p:nvSpPr>
          <p:spPr>
            <a:xfrm>
              <a:off x="5159070" y="1279029"/>
              <a:ext cx="295428" cy="274967"/>
            </a:xfrm>
            <a:custGeom>
              <a:avLst/>
              <a:gdLst>
                <a:gd name="connsiteX0" fmla="*/ 16561 w 778696"/>
                <a:gd name="connsiteY0" fmla="*/ 289401 h 724762"/>
                <a:gd name="connsiteX1" fmla="*/ 662984 w 778696"/>
                <a:gd name="connsiteY1" fmla="*/ 724762 h 724762"/>
                <a:gd name="connsiteX2" fmla="*/ 636658 w 778696"/>
                <a:gd name="connsiteY2" fmla="*/ 38775 h 724762"/>
                <a:gd name="connsiteX3" fmla="*/ 16561 w 778696"/>
                <a:gd name="connsiteY3" fmla="*/ 289401 h 72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8696" h="724762">
                  <a:moveTo>
                    <a:pt x="16561" y="289401"/>
                  </a:moveTo>
                  <a:cubicBezTo>
                    <a:pt x="201297" y="249836"/>
                    <a:pt x="662984" y="724762"/>
                    <a:pt x="662984" y="724762"/>
                  </a:cubicBezTo>
                  <a:cubicBezTo>
                    <a:pt x="662984" y="724762"/>
                    <a:pt x="940087" y="144230"/>
                    <a:pt x="636658" y="38775"/>
                  </a:cubicBezTo>
                  <a:cubicBezTo>
                    <a:pt x="333229" y="-66832"/>
                    <a:pt x="-89046" y="52014"/>
                    <a:pt x="16561" y="28940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EA98ED3-58F5-72D6-7A8C-34CC648E8AEC}"/>
                </a:ext>
              </a:extLst>
            </p:cNvPr>
            <p:cNvSpPr/>
            <p:nvPr/>
          </p:nvSpPr>
          <p:spPr>
            <a:xfrm>
              <a:off x="4933155" y="807059"/>
              <a:ext cx="274458" cy="497246"/>
            </a:xfrm>
            <a:custGeom>
              <a:avLst/>
              <a:gdLst>
                <a:gd name="connsiteX0" fmla="*/ 552838 w 723421"/>
                <a:gd name="connsiteY0" fmla="*/ 1310650 h 1310649"/>
                <a:gd name="connsiteX1" fmla="*/ 0 w 723421"/>
                <a:gd name="connsiteY1" fmla="*/ 178497 h 1310649"/>
                <a:gd name="connsiteX2" fmla="*/ 10348 w 723421"/>
                <a:gd name="connsiteY2" fmla="*/ 170279 h 1310649"/>
                <a:gd name="connsiteX3" fmla="*/ 546294 w 723421"/>
                <a:gd name="connsiteY3" fmla="*/ 1238977 h 1310649"/>
                <a:gd name="connsiteX4" fmla="*/ 711552 w 723421"/>
                <a:gd name="connsiteY4" fmla="*/ 0 h 1310649"/>
                <a:gd name="connsiteX5" fmla="*/ 723421 w 723421"/>
                <a:gd name="connsiteY5" fmla="*/ 5630 h 1310649"/>
                <a:gd name="connsiteX6" fmla="*/ 565620 w 723421"/>
                <a:gd name="connsiteY6" fmla="*/ 1308215 h 1310649"/>
                <a:gd name="connsiteX7" fmla="*/ 552685 w 723421"/>
                <a:gd name="connsiteY7" fmla="*/ 1310650 h 131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3421" h="1310649">
                  <a:moveTo>
                    <a:pt x="552838" y="1310650"/>
                  </a:moveTo>
                  <a:cubicBezTo>
                    <a:pt x="551316" y="1304411"/>
                    <a:pt x="390319" y="672901"/>
                    <a:pt x="0" y="178497"/>
                  </a:cubicBezTo>
                  <a:lnTo>
                    <a:pt x="10348" y="170279"/>
                  </a:lnTo>
                  <a:cubicBezTo>
                    <a:pt x="326711" y="571098"/>
                    <a:pt x="493034" y="1061241"/>
                    <a:pt x="546294" y="1238977"/>
                  </a:cubicBezTo>
                  <a:cubicBezTo>
                    <a:pt x="530925" y="1034611"/>
                    <a:pt x="506882" y="430796"/>
                    <a:pt x="711552" y="0"/>
                  </a:cubicBezTo>
                  <a:lnTo>
                    <a:pt x="723421" y="5630"/>
                  </a:lnTo>
                  <a:cubicBezTo>
                    <a:pt x="476448" y="525599"/>
                    <a:pt x="564707" y="1300454"/>
                    <a:pt x="565620" y="1308215"/>
                  </a:cubicBezTo>
                  <a:lnTo>
                    <a:pt x="552685" y="131065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51D03EA-09D3-7682-1416-D3E6F6D4A7F2}"/>
                </a:ext>
              </a:extLst>
            </p:cNvPr>
            <p:cNvSpPr/>
            <p:nvPr/>
          </p:nvSpPr>
          <p:spPr>
            <a:xfrm>
              <a:off x="4804578" y="746117"/>
              <a:ext cx="212360" cy="213754"/>
            </a:xfrm>
            <a:custGeom>
              <a:avLst/>
              <a:gdLst>
                <a:gd name="connsiteX0" fmla="*/ 1084 w 559742"/>
                <a:gd name="connsiteY0" fmla="*/ 229568 h 563417"/>
                <a:gd name="connsiteX1" fmla="*/ 489249 w 559742"/>
                <a:gd name="connsiteY1" fmla="*/ 546236 h 563417"/>
                <a:gd name="connsiteX2" fmla="*/ 410120 w 559742"/>
                <a:gd name="connsiteY2" fmla="*/ 5267 h 563417"/>
                <a:gd name="connsiteX3" fmla="*/ 238623 w 559742"/>
                <a:gd name="connsiteY3" fmla="*/ 110874 h 563417"/>
                <a:gd name="connsiteX4" fmla="*/ 1084 w 559742"/>
                <a:gd name="connsiteY4" fmla="*/ 229568 h 56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42" h="563417">
                  <a:moveTo>
                    <a:pt x="1084" y="229568"/>
                  </a:moveTo>
                  <a:cubicBezTo>
                    <a:pt x="-22046" y="333348"/>
                    <a:pt x="330839" y="638604"/>
                    <a:pt x="489249" y="546236"/>
                  </a:cubicBezTo>
                  <a:cubicBezTo>
                    <a:pt x="647659" y="453868"/>
                    <a:pt x="502488" y="31745"/>
                    <a:pt x="410120" y="5267"/>
                  </a:cubicBezTo>
                  <a:cubicBezTo>
                    <a:pt x="317752" y="-21210"/>
                    <a:pt x="344078" y="58071"/>
                    <a:pt x="238623" y="110874"/>
                  </a:cubicBezTo>
                  <a:cubicBezTo>
                    <a:pt x="133169" y="163678"/>
                    <a:pt x="27562" y="110874"/>
                    <a:pt x="1084" y="22956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7B00F18-4976-3377-0675-E600328D2094}"/>
                </a:ext>
              </a:extLst>
            </p:cNvPr>
            <p:cNvSpPr/>
            <p:nvPr/>
          </p:nvSpPr>
          <p:spPr>
            <a:xfrm>
              <a:off x="5142891" y="646019"/>
              <a:ext cx="187691" cy="227012"/>
            </a:xfrm>
            <a:custGeom>
              <a:avLst/>
              <a:gdLst>
                <a:gd name="connsiteX0" fmla="*/ 72445 w 494719"/>
                <a:gd name="connsiteY0" fmla="*/ 5242 h 598362"/>
                <a:gd name="connsiteX1" fmla="*/ 85683 w 494719"/>
                <a:gd name="connsiteY1" fmla="*/ 585774 h 598362"/>
                <a:gd name="connsiteX2" fmla="*/ 494719 w 494719"/>
                <a:gd name="connsiteY2" fmla="*/ 269106 h 598362"/>
                <a:gd name="connsiteX3" fmla="*/ 270419 w 494719"/>
                <a:gd name="connsiteY3" fmla="*/ 123935 h 598362"/>
                <a:gd name="connsiteX4" fmla="*/ 72445 w 494719"/>
                <a:gd name="connsiteY4" fmla="*/ 5242 h 59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719" h="598362">
                  <a:moveTo>
                    <a:pt x="72445" y="5242"/>
                  </a:moveTo>
                  <a:cubicBezTo>
                    <a:pt x="72445" y="5242"/>
                    <a:pt x="-99052" y="506645"/>
                    <a:pt x="85683" y="585774"/>
                  </a:cubicBezTo>
                  <a:cubicBezTo>
                    <a:pt x="270419" y="664903"/>
                    <a:pt x="494719" y="348235"/>
                    <a:pt x="494719" y="269106"/>
                  </a:cubicBezTo>
                  <a:cubicBezTo>
                    <a:pt x="494719" y="189977"/>
                    <a:pt x="323223" y="189977"/>
                    <a:pt x="270419" y="123935"/>
                  </a:cubicBezTo>
                  <a:cubicBezTo>
                    <a:pt x="217616" y="57893"/>
                    <a:pt x="164812" y="-21236"/>
                    <a:pt x="72445" y="524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4" name="!!sdfhsdh">
            <a:extLst>
              <a:ext uri="{FF2B5EF4-FFF2-40B4-BE49-F238E27FC236}">
                <a16:creationId xmlns:a16="http://schemas.microsoft.com/office/drawing/2014/main" id="{30364219-433D-EB59-5EEE-EBCE573D5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600000">
            <a:off x="229839" y="1607988"/>
            <a:ext cx="1875441" cy="2318253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74DA8A2-0156-F017-4C95-B9944C2E9A8F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problematic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C00E678-9E42-D715-4B8F-963A09B5B2AD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forgot the presents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E7E557E-1BAC-76BF-59E2-FF9CA607F68C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stinky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048CC5B-7204-57C1-328C-9C5BA9BBD175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3F7E2275-FD7C-7782-9A0E-134A040669F2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6cm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F4DAF512-AB87-92FD-267B-0BFE88B78507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C30B57B7-2926-8C50-AF9B-7DDAEBE30858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2CE52D6D-90FC-04DA-5D5D-A5DF57E01FF3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4C75C6AA-CF6C-4F19-3A01-77030BB13AC3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5D8FC25-5BDD-3875-C96B-E2F0BB6C5F8B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F73EFFE7-C85D-93FA-66D5-24251C5004A7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7E751DE-B675-5CD4-D726-E75D74C04991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F3F18847-9EE3-42DF-C373-29E4D3268750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49274DB-0BD0-DB9C-1C3F-FE4C66DA59D7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4E8BF567-B734-A5EF-71ED-EC7309FCF53A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883057-D18A-E8D0-E3F9-124C3E377A3D}"/>
              </a:ext>
            </a:extLst>
          </p:cNvPr>
          <p:cNvSpPr/>
          <p:nvPr/>
        </p:nvSpPr>
        <p:spPr>
          <a:xfrm>
            <a:off x="6005512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MINK FROG</a:t>
            </a:r>
          </a:p>
          <a:p>
            <a:r>
              <a:rPr lang="en-GB" sz="1600" i="1" dirty="0">
                <a:solidFill>
                  <a:schemeClr val="tx1"/>
                </a:solidFill>
                <a:latin typeface="+mj-lt"/>
              </a:rPr>
              <a:t>Lithobates septentrionalis</a:t>
            </a:r>
          </a:p>
        </p:txBody>
      </p:sp>
      <p:sp>
        <p:nvSpPr>
          <p:cNvPr id="5" name="!!23">
            <a:extLst>
              <a:ext uri="{FF2B5EF4-FFF2-40B4-BE49-F238E27FC236}">
                <a16:creationId xmlns:a16="http://schemas.microsoft.com/office/drawing/2014/main" id="{77428131-5A14-713A-99F4-CE60CB807B01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23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742A4950-4D48-E2B5-93C2-E36EDA360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07863" y="248268"/>
            <a:ext cx="1663975" cy="1076227"/>
          </a:xfrm>
          <a:prstGeom prst="rect">
            <a:avLst/>
          </a:prstGeom>
        </p:spPr>
      </p:pic>
      <p:grpSp>
        <p:nvGrpSpPr>
          <p:cNvPr id="35" name="!!back">
            <a:extLst>
              <a:ext uri="{FF2B5EF4-FFF2-40B4-BE49-F238E27FC236}">
                <a16:creationId xmlns:a16="http://schemas.microsoft.com/office/drawing/2014/main" id="{90034CB8-782E-D208-6329-8A53A1F6CB08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6E6A814-E77E-1ADA-7C94-3B02D4551E48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8" name="!!1">
                <a:extLst>
                  <a:ext uri="{FF2B5EF4-FFF2-40B4-BE49-F238E27FC236}">
                    <a16:creationId xmlns:a16="http://schemas.microsoft.com/office/drawing/2014/main" id="{8B51F1F3-5206-8C47-1BD2-ED850AE57E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Arrow: Left 38">
                <a:extLst>
                  <a:ext uri="{FF2B5EF4-FFF2-40B4-BE49-F238E27FC236}">
                    <a16:creationId xmlns:a16="http://schemas.microsoft.com/office/drawing/2014/main" id="{C64325D7-9AFF-C78B-41BE-86E080D57F25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FD39A90-4FFE-3435-D45D-9DE1161C6FE7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49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3847D955-E552-1461-E796-FD1381826FD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7" name="!!back">
              <a:hlinkClick r:id="rId8" action="ppaction://hlinksldjump"/>
              <a:extLst>
                <a:ext uri="{FF2B5EF4-FFF2-40B4-BE49-F238E27FC236}">
                  <a16:creationId xmlns:a16="http://schemas.microsoft.com/office/drawing/2014/main" id="{44294001-99CB-230F-DE71-E129065F7250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!!shadow">
            <a:extLst>
              <a:ext uri="{FF2B5EF4-FFF2-40B4-BE49-F238E27FC236}">
                <a16:creationId xmlns:a16="http://schemas.microsoft.com/office/drawing/2014/main" id="{81F14EA7-D8A1-FC98-78B8-12600F3CD90E}"/>
              </a:ext>
            </a:extLst>
          </p:cNvPr>
          <p:cNvSpPr/>
          <p:nvPr/>
        </p:nvSpPr>
        <p:spPr>
          <a:xfrm>
            <a:off x="993121" y="4839228"/>
            <a:ext cx="3466974" cy="647976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!!jolly">
            <a:extLst>
              <a:ext uri="{FF2B5EF4-FFF2-40B4-BE49-F238E27FC236}">
                <a16:creationId xmlns:a16="http://schemas.microsoft.com/office/drawing/2014/main" id="{38345CAB-07DC-CE49-5A4B-DCB5123652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r="16"/>
          <a:stretch/>
        </p:blipFill>
        <p:spPr>
          <a:xfrm>
            <a:off x="-355594" y="940798"/>
            <a:ext cx="6215176" cy="621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69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2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C117F-4C79-481F-B635-68C26B4B5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!!dsfhsdh">
            <a:extLst>
              <a:ext uri="{FF2B5EF4-FFF2-40B4-BE49-F238E27FC236}">
                <a16:creationId xmlns:a16="http://schemas.microsoft.com/office/drawing/2014/main" id="{0DAC0933-11F0-17D1-2ADA-C2A46F6BC8B9}"/>
              </a:ext>
            </a:extLst>
          </p:cNvPr>
          <p:cNvGrpSpPr/>
          <p:nvPr/>
        </p:nvGrpSpPr>
        <p:grpSpPr>
          <a:xfrm>
            <a:off x="106710" y="-201698"/>
            <a:ext cx="2874788" cy="5673351"/>
            <a:chOff x="106710" y="706516"/>
            <a:chExt cx="2414580" cy="4765137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B59B50A0-ED7B-3E99-BD73-326D2B2CB8FC}"/>
                </a:ext>
              </a:extLst>
            </p:cNvPr>
            <p:cNvGrpSpPr/>
            <p:nvPr/>
          </p:nvGrpSpPr>
          <p:grpSpPr>
            <a:xfrm>
              <a:off x="106710" y="706516"/>
              <a:ext cx="2414580" cy="4765137"/>
              <a:chOff x="106710" y="706516"/>
              <a:chExt cx="2414580" cy="4765137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F023D369-3B20-7DE3-4DD5-E198F7DBE727}"/>
                  </a:ext>
                </a:extLst>
              </p:cNvPr>
              <p:cNvSpPr/>
              <p:nvPr/>
            </p:nvSpPr>
            <p:spPr>
              <a:xfrm>
                <a:off x="1072639" y="3540124"/>
                <a:ext cx="400049" cy="735044"/>
              </a:xfrm>
              <a:custGeom>
                <a:avLst/>
                <a:gdLst>
                  <a:gd name="connsiteX0" fmla="*/ 0 w 400049"/>
                  <a:gd name="connsiteY0" fmla="*/ 0 h 735044"/>
                  <a:gd name="connsiteX1" fmla="*/ 400050 w 400049"/>
                  <a:gd name="connsiteY1" fmla="*/ 0 h 735044"/>
                  <a:gd name="connsiteX2" fmla="*/ 400050 w 400049"/>
                  <a:gd name="connsiteY2" fmla="*/ 735044 h 735044"/>
                  <a:gd name="connsiteX3" fmla="*/ 0 w 400049"/>
                  <a:gd name="connsiteY3" fmla="*/ 735044 h 73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049" h="735044">
                    <a:moveTo>
                      <a:pt x="0" y="0"/>
                    </a:moveTo>
                    <a:lnTo>
                      <a:pt x="400050" y="0"/>
                    </a:lnTo>
                    <a:lnTo>
                      <a:pt x="400050" y="735044"/>
                    </a:lnTo>
                    <a:lnTo>
                      <a:pt x="0" y="7350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F23588C-17EC-4D93-424E-43E63D45EB28}"/>
                  </a:ext>
                </a:extLst>
              </p:cNvPr>
              <p:cNvSpPr/>
              <p:nvPr/>
            </p:nvSpPr>
            <p:spPr>
              <a:xfrm>
                <a:off x="599708" y="4008288"/>
                <a:ext cx="1306373" cy="1463365"/>
              </a:xfrm>
              <a:custGeom>
                <a:avLst/>
                <a:gdLst>
                  <a:gd name="connsiteX0" fmla="*/ 1291415 w 1306373"/>
                  <a:gd name="connsiteY0" fmla="*/ 645499 h 1463365"/>
                  <a:gd name="connsiteX1" fmla="*/ 964612 w 1306373"/>
                  <a:gd name="connsiteY1" fmla="*/ 531770 h 1463365"/>
                  <a:gd name="connsiteX2" fmla="*/ 1110535 w 1306373"/>
                  <a:gd name="connsiteY2" fmla="*/ 374417 h 1463365"/>
                  <a:gd name="connsiteX3" fmla="*/ 1147683 w 1306373"/>
                  <a:gd name="connsiteY3" fmla="*/ 70474 h 1463365"/>
                  <a:gd name="connsiteX4" fmla="*/ 942419 w 1306373"/>
                  <a:gd name="connsiteY4" fmla="*/ 96478 h 1463365"/>
                  <a:gd name="connsiteX5" fmla="*/ 923369 w 1306373"/>
                  <a:gd name="connsiteY5" fmla="*/ 81428 h 1463365"/>
                  <a:gd name="connsiteX6" fmla="*/ 810593 w 1306373"/>
                  <a:gd name="connsiteY6" fmla="*/ 78475 h 1463365"/>
                  <a:gd name="connsiteX7" fmla="*/ 806497 w 1306373"/>
                  <a:gd name="connsiteY7" fmla="*/ 77713 h 1463365"/>
                  <a:gd name="connsiteX8" fmla="*/ 723820 w 1306373"/>
                  <a:gd name="connsiteY8" fmla="*/ 21992 h 1463365"/>
                  <a:gd name="connsiteX9" fmla="*/ 599805 w 1306373"/>
                  <a:gd name="connsiteY9" fmla="*/ 85 h 1463365"/>
                  <a:gd name="connsiteX10" fmla="*/ 436641 w 1306373"/>
                  <a:gd name="connsiteY10" fmla="*/ 85428 h 1463365"/>
                  <a:gd name="connsiteX11" fmla="*/ 351107 w 1306373"/>
                  <a:gd name="connsiteY11" fmla="*/ 126481 h 1463365"/>
                  <a:gd name="connsiteX12" fmla="*/ 300243 w 1306373"/>
                  <a:gd name="connsiteY12" fmla="*/ 94287 h 1463365"/>
                  <a:gd name="connsiteX13" fmla="*/ 215280 w 1306373"/>
                  <a:gd name="connsiteY13" fmla="*/ 85333 h 1463365"/>
                  <a:gd name="connsiteX14" fmla="*/ 139557 w 1306373"/>
                  <a:gd name="connsiteY14" fmla="*/ 118957 h 1463365"/>
                  <a:gd name="connsiteX15" fmla="*/ 47545 w 1306373"/>
                  <a:gd name="connsiteY15" fmla="*/ 100859 h 1463365"/>
                  <a:gd name="connsiteX16" fmla="*/ 7635 w 1306373"/>
                  <a:gd name="connsiteY16" fmla="*/ 218017 h 1463365"/>
                  <a:gd name="connsiteX17" fmla="*/ 166131 w 1306373"/>
                  <a:gd name="connsiteY17" fmla="*/ 400135 h 1463365"/>
                  <a:gd name="connsiteX18" fmla="*/ 353774 w 1306373"/>
                  <a:gd name="connsiteY18" fmla="*/ 516435 h 1463365"/>
                  <a:gd name="connsiteX19" fmla="*/ 196326 w 1306373"/>
                  <a:gd name="connsiteY19" fmla="*/ 514244 h 1463365"/>
                  <a:gd name="connsiteX20" fmla="*/ 53641 w 1306373"/>
                  <a:gd name="connsiteY20" fmla="*/ 559202 h 1463365"/>
                  <a:gd name="connsiteX21" fmla="*/ 20113 w 1306373"/>
                  <a:gd name="connsiteY21" fmla="*/ 716936 h 1463365"/>
                  <a:gd name="connsiteX22" fmla="*/ 18780 w 1306373"/>
                  <a:gd name="connsiteY22" fmla="*/ 977826 h 1463365"/>
                  <a:gd name="connsiteX23" fmla="*/ 354155 w 1306373"/>
                  <a:gd name="connsiteY23" fmla="*/ 1435407 h 1463365"/>
                  <a:gd name="connsiteX24" fmla="*/ 1189974 w 1306373"/>
                  <a:gd name="connsiteY24" fmla="*/ 1348253 h 1463365"/>
                  <a:gd name="connsiteX25" fmla="*/ 1251220 w 1306373"/>
                  <a:gd name="connsiteY25" fmla="*/ 1162706 h 1463365"/>
                  <a:gd name="connsiteX26" fmla="*/ 1291415 w 1306373"/>
                  <a:gd name="connsiteY26" fmla="*/ 866955 h 1463365"/>
                  <a:gd name="connsiteX27" fmla="*/ 1291415 w 1306373"/>
                  <a:gd name="connsiteY27" fmla="*/ 645594 h 146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06373" h="1463365">
                    <a:moveTo>
                      <a:pt x="1291415" y="645499"/>
                    </a:moveTo>
                    <a:cubicBezTo>
                      <a:pt x="1239885" y="520912"/>
                      <a:pt x="1090437" y="533961"/>
                      <a:pt x="964612" y="531770"/>
                    </a:cubicBezTo>
                    <a:cubicBezTo>
                      <a:pt x="1019857" y="485479"/>
                      <a:pt x="1069673" y="433377"/>
                      <a:pt x="1110535" y="374417"/>
                    </a:cubicBezTo>
                    <a:cubicBezTo>
                      <a:pt x="1166542" y="293645"/>
                      <a:pt x="1303416" y="135054"/>
                      <a:pt x="1147683" y="70474"/>
                    </a:cubicBezTo>
                    <a:cubicBezTo>
                      <a:pt x="1082913" y="43614"/>
                      <a:pt x="1008046" y="63140"/>
                      <a:pt x="942419" y="96478"/>
                    </a:cubicBezTo>
                    <a:cubicBezTo>
                      <a:pt x="936704" y="90953"/>
                      <a:pt x="930417" y="85810"/>
                      <a:pt x="923369" y="81428"/>
                    </a:cubicBezTo>
                    <a:cubicBezTo>
                      <a:pt x="887174" y="58854"/>
                      <a:pt x="847455" y="63616"/>
                      <a:pt x="810593" y="78475"/>
                    </a:cubicBezTo>
                    <a:cubicBezTo>
                      <a:pt x="809259" y="78094"/>
                      <a:pt x="808021" y="77713"/>
                      <a:pt x="806497" y="77713"/>
                    </a:cubicBezTo>
                    <a:cubicBezTo>
                      <a:pt x="782970" y="77713"/>
                      <a:pt x="749538" y="32470"/>
                      <a:pt x="723820" y="21992"/>
                    </a:cubicBezTo>
                    <a:cubicBezTo>
                      <a:pt x="687149" y="7038"/>
                      <a:pt x="639524" y="1132"/>
                      <a:pt x="599805" y="85"/>
                    </a:cubicBezTo>
                    <a:cubicBezTo>
                      <a:pt x="523128" y="-1916"/>
                      <a:pt x="481504" y="31708"/>
                      <a:pt x="436641" y="85428"/>
                    </a:cubicBezTo>
                    <a:cubicBezTo>
                      <a:pt x="413019" y="113718"/>
                      <a:pt x="401970" y="143436"/>
                      <a:pt x="351107" y="126481"/>
                    </a:cubicBezTo>
                    <a:cubicBezTo>
                      <a:pt x="333200" y="120480"/>
                      <a:pt x="318341" y="101812"/>
                      <a:pt x="300243" y="94287"/>
                    </a:cubicBezTo>
                    <a:cubicBezTo>
                      <a:pt x="273669" y="83238"/>
                      <a:pt x="243855" y="80666"/>
                      <a:pt x="215280" y="85333"/>
                    </a:cubicBezTo>
                    <a:cubicBezTo>
                      <a:pt x="185467" y="90286"/>
                      <a:pt x="160416" y="102288"/>
                      <a:pt x="139557" y="118957"/>
                    </a:cubicBezTo>
                    <a:cubicBezTo>
                      <a:pt x="110791" y="103240"/>
                      <a:pt x="78692" y="94477"/>
                      <a:pt x="47545" y="100859"/>
                    </a:cubicBezTo>
                    <a:cubicBezTo>
                      <a:pt x="-7605" y="112289"/>
                      <a:pt x="-5223" y="175535"/>
                      <a:pt x="7635" y="218017"/>
                    </a:cubicBezTo>
                    <a:cubicBezTo>
                      <a:pt x="30495" y="293264"/>
                      <a:pt x="106695" y="349843"/>
                      <a:pt x="166131" y="400135"/>
                    </a:cubicBezTo>
                    <a:cubicBezTo>
                      <a:pt x="222996" y="448236"/>
                      <a:pt x="283479" y="490432"/>
                      <a:pt x="353774" y="516435"/>
                    </a:cubicBezTo>
                    <a:cubicBezTo>
                      <a:pt x="301291" y="514149"/>
                      <a:pt x="248713" y="512911"/>
                      <a:pt x="196326" y="514244"/>
                    </a:cubicBezTo>
                    <a:cubicBezTo>
                      <a:pt x="145653" y="515578"/>
                      <a:pt x="89169" y="521293"/>
                      <a:pt x="53641" y="559202"/>
                    </a:cubicBezTo>
                    <a:cubicBezTo>
                      <a:pt x="14303" y="601017"/>
                      <a:pt x="20494" y="665596"/>
                      <a:pt x="20113" y="716936"/>
                    </a:cubicBezTo>
                    <a:cubicBezTo>
                      <a:pt x="19351" y="803899"/>
                      <a:pt x="18494" y="890863"/>
                      <a:pt x="18780" y="977826"/>
                    </a:cubicBezTo>
                    <a:cubicBezTo>
                      <a:pt x="19446" y="1226905"/>
                      <a:pt x="72310" y="1416547"/>
                      <a:pt x="354155" y="1435407"/>
                    </a:cubicBezTo>
                    <a:cubicBezTo>
                      <a:pt x="609901" y="1452552"/>
                      <a:pt x="971470" y="1521418"/>
                      <a:pt x="1189974" y="1348253"/>
                    </a:cubicBezTo>
                    <a:cubicBezTo>
                      <a:pt x="1245504" y="1304247"/>
                      <a:pt x="1242361" y="1224714"/>
                      <a:pt x="1251220" y="1162706"/>
                    </a:cubicBezTo>
                    <a:cubicBezTo>
                      <a:pt x="1265316" y="1064218"/>
                      <a:pt x="1278747" y="965634"/>
                      <a:pt x="1291415" y="866955"/>
                    </a:cubicBezTo>
                    <a:cubicBezTo>
                      <a:pt x="1300464" y="796375"/>
                      <a:pt x="1319990" y="714555"/>
                      <a:pt x="1291415" y="64559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7C60A457-CCCF-CF82-97EC-B23DB351A19C}"/>
                  </a:ext>
                </a:extLst>
              </p:cNvPr>
              <p:cNvSpPr/>
              <p:nvPr/>
            </p:nvSpPr>
            <p:spPr>
              <a:xfrm>
                <a:off x="797220" y="4508511"/>
                <a:ext cx="739766" cy="335800"/>
              </a:xfrm>
              <a:custGeom>
                <a:avLst/>
                <a:gdLst>
                  <a:gd name="connsiteX0" fmla="*/ 723094 w 739766"/>
                  <a:gd name="connsiteY0" fmla="*/ 12307 h 335800"/>
                  <a:gd name="connsiteX1" fmla="*/ 319139 w 739766"/>
                  <a:gd name="connsiteY1" fmla="*/ 25261 h 335800"/>
                  <a:gd name="connsiteX2" fmla="*/ 224555 w 739766"/>
                  <a:gd name="connsiteY2" fmla="*/ 9735 h 335800"/>
                  <a:gd name="connsiteX3" fmla="*/ 204648 w 739766"/>
                  <a:gd name="connsiteY3" fmla="*/ 115 h 335800"/>
                  <a:gd name="connsiteX4" fmla="*/ 187979 w 739766"/>
                  <a:gd name="connsiteY4" fmla="*/ 21546 h 335800"/>
                  <a:gd name="connsiteX5" fmla="*/ 211125 w 739766"/>
                  <a:gd name="connsiteY5" fmla="*/ 39167 h 335800"/>
                  <a:gd name="connsiteX6" fmla="*/ 16053 w 739766"/>
                  <a:gd name="connsiteY6" fmla="*/ 230906 h 335800"/>
                  <a:gd name="connsiteX7" fmla="*/ 242 w 739766"/>
                  <a:gd name="connsiteY7" fmla="*/ 277102 h 335800"/>
                  <a:gd name="connsiteX8" fmla="*/ 16148 w 739766"/>
                  <a:gd name="connsiteY8" fmla="*/ 321679 h 335800"/>
                  <a:gd name="connsiteX9" fmla="*/ 69298 w 739766"/>
                  <a:gd name="connsiteY9" fmla="*/ 327489 h 335800"/>
                  <a:gd name="connsiteX10" fmla="*/ 112351 w 739766"/>
                  <a:gd name="connsiteY10" fmla="*/ 292247 h 335800"/>
                  <a:gd name="connsiteX11" fmla="*/ 193313 w 739766"/>
                  <a:gd name="connsiteY11" fmla="*/ 140418 h 335800"/>
                  <a:gd name="connsiteX12" fmla="*/ 214268 w 739766"/>
                  <a:gd name="connsiteY12" fmla="*/ 284341 h 335800"/>
                  <a:gd name="connsiteX13" fmla="*/ 235509 w 739766"/>
                  <a:gd name="connsiteY13" fmla="*/ 321584 h 335800"/>
                  <a:gd name="connsiteX14" fmla="*/ 274657 w 739766"/>
                  <a:gd name="connsiteY14" fmla="*/ 334918 h 335800"/>
                  <a:gd name="connsiteX15" fmla="*/ 308280 w 739766"/>
                  <a:gd name="connsiteY15" fmla="*/ 276340 h 335800"/>
                  <a:gd name="connsiteX16" fmla="*/ 278276 w 739766"/>
                  <a:gd name="connsiteY16" fmla="*/ 159944 h 335800"/>
                  <a:gd name="connsiteX17" fmla="*/ 228937 w 739766"/>
                  <a:gd name="connsiteY17" fmla="*/ 60408 h 335800"/>
                  <a:gd name="connsiteX18" fmla="*/ 722903 w 739766"/>
                  <a:gd name="connsiteY18" fmla="*/ 59456 h 335800"/>
                  <a:gd name="connsiteX19" fmla="*/ 725189 w 739766"/>
                  <a:gd name="connsiteY19" fmla="*/ 38786 h 335800"/>
                  <a:gd name="connsiteX20" fmla="*/ 730142 w 739766"/>
                  <a:gd name="connsiteY20" fmla="*/ 37929 h 335800"/>
                  <a:gd name="connsiteX21" fmla="*/ 722999 w 739766"/>
                  <a:gd name="connsiteY21" fmla="*/ 12212 h 335800"/>
                  <a:gd name="connsiteX22" fmla="*/ 97587 w 739766"/>
                  <a:gd name="connsiteY22" fmla="*/ 266434 h 335800"/>
                  <a:gd name="connsiteX23" fmla="*/ 95682 w 739766"/>
                  <a:gd name="connsiteY23" fmla="*/ 268815 h 335800"/>
                  <a:gd name="connsiteX24" fmla="*/ 69488 w 739766"/>
                  <a:gd name="connsiteY24" fmla="*/ 289675 h 335800"/>
                  <a:gd name="connsiteX25" fmla="*/ 37580 w 739766"/>
                  <a:gd name="connsiteY25" fmla="*/ 285579 h 335800"/>
                  <a:gd name="connsiteX26" fmla="*/ 54058 w 739766"/>
                  <a:gd name="connsiteY26" fmla="*/ 216523 h 335800"/>
                  <a:gd name="connsiteX27" fmla="*/ 96539 w 739766"/>
                  <a:gd name="connsiteY27" fmla="*/ 165374 h 335800"/>
                  <a:gd name="connsiteX28" fmla="*/ 183788 w 739766"/>
                  <a:gd name="connsiteY28" fmla="*/ 86602 h 335800"/>
                  <a:gd name="connsiteX29" fmla="*/ 145593 w 739766"/>
                  <a:gd name="connsiteY29" fmla="*/ 170803 h 335800"/>
                  <a:gd name="connsiteX30" fmla="*/ 97682 w 739766"/>
                  <a:gd name="connsiteY30" fmla="*/ 266434 h 335800"/>
                  <a:gd name="connsiteX31" fmla="*/ 253511 w 739766"/>
                  <a:gd name="connsiteY31" fmla="*/ 169374 h 335800"/>
                  <a:gd name="connsiteX32" fmla="*/ 276276 w 739766"/>
                  <a:gd name="connsiteY32" fmla="*/ 228620 h 335800"/>
                  <a:gd name="connsiteX33" fmla="*/ 246272 w 739766"/>
                  <a:gd name="connsiteY33" fmla="*/ 289960 h 335800"/>
                  <a:gd name="connsiteX34" fmla="*/ 225794 w 739766"/>
                  <a:gd name="connsiteY34" fmla="*/ 228524 h 335800"/>
                  <a:gd name="connsiteX35" fmla="*/ 220079 w 739766"/>
                  <a:gd name="connsiteY35" fmla="*/ 163373 h 335800"/>
                  <a:gd name="connsiteX36" fmla="*/ 221888 w 739766"/>
                  <a:gd name="connsiteY36" fmla="*/ 115843 h 335800"/>
                  <a:gd name="connsiteX37" fmla="*/ 253511 w 739766"/>
                  <a:gd name="connsiteY37" fmla="*/ 169279 h 335800"/>
                  <a:gd name="connsiteX38" fmla="*/ 247606 w 739766"/>
                  <a:gd name="connsiteY38" fmla="*/ 41072 h 335800"/>
                  <a:gd name="connsiteX39" fmla="*/ 699662 w 739766"/>
                  <a:gd name="connsiteY39" fmla="*/ 43073 h 335800"/>
                  <a:gd name="connsiteX40" fmla="*/ 247606 w 739766"/>
                  <a:gd name="connsiteY40" fmla="*/ 41072 h 33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739766" h="335800">
                    <a:moveTo>
                      <a:pt x="723094" y="12307"/>
                    </a:moveTo>
                    <a:cubicBezTo>
                      <a:pt x="590125" y="37929"/>
                      <a:pt x="453441" y="42406"/>
                      <a:pt x="319139" y="25261"/>
                    </a:cubicBezTo>
                    <a:cubicBezTo>
                      <a:pt x="287420" y="21165"/>
                      <a:pt x="255988" y="15641"/>
                      <a:pt x="224555" y="9735"/>
                    </a:cubicBezTo>
                    <a:cubicBezTo>
                      <a:pt x="216840" y="8306"/>
                      <a:pt x="212363" y="1353"/>
                      <a:pt x="204648" y="115"/>
                    </a:cubicBezTo>
                    <a:cubicBezTo>
                      <a:pt x="194837" y="-1409"/>
                      <a:pt x="185979" y="12592"/>
                      <a:pt x="187979" y="21546"/>
                    </a:cubicBezTo>
                    <a:cubicBezTo>
                      <a:pt x="190075" y="30881"/>
                      <a:pt x="203886" y="34976"/>
                      <a:pt x="211125" y="39167"/>
                    </a:cubicBezTo>
                    <a:cubicBezTo>
                      <a:pt x="130163" y="83840"/>
                      <a:pt x="59011" y="149086"/>
                      <a:pt x="16053" y="230906"/>
                    </a:cubicBezTo>
                    <a:cubicBezTo>
                      <a:pt x="8433" y="245384"/>
                      <a:pt x="1575" y="260814"/>
                      <a:pt x="242" y="277102"/>
                    </a:cubicBezTo>
                    <a:cubicBezTo>
                      <a:pt x="-1187" y="293390"/>
                      <a:pt x="3671" y="311011"/>
                      <a:pt x="16148" y="321679"/>
                    </a:cubicBezTo>
                    <a:cubicBezTo>
                      <a:pt x="30341" y="333871"/>
                      <a:pt x="51962" y="334633"/>
                      <a:pt x="69298" y="327489"/>
                    </a:cubicBezTo>
                    <a:cubicBezTo>
                      <a:pt x="86633" y="320441"/>
                      <a:pt x="100445" y="306725"/>
                      <a:pt x="112351" y="292247"/>
                    </a:cubicBezTo>
                    <a:cubicBezTo>
                      <a:pt x="148927" y="247765"/>
                      <a:pt x="171406" y="193663"/>
                      <a:pt x="193313" y="140418"/>
                    </a:cubicBezTo>
                    <a:cubicBezTo>
                      <a:pt x="189980" y="189186"/>
                      <a:pt x="197219" y="238526"/>
                      <a:pt x="214268" y="284341"/>
                    </a:cubicBezTo>
                    <a:cubicBezTo>
                      <a:pt x="219317" y="297866"/>
                      <a:pt x="225413" y="311392"/>
                      <a:pt x="235509" y="321584"/>
                    </a:cubicBezTo>
                    <a:cubicBezTo>
                      <a:pt x="245701" y="331775"/>
                      <a:pt x="260655" y="338252"/>
                      <a:pt x="274657" y="334918"/>
                    </a:cubicBezTo>
                    <a:cubicBezTo>
                      <a:pt x="298279" y="329299"/>
                      <a:pt x="307709" y="300629"/>
                      <a:pt x="308280" y="276340"/>
                    </a:cubicBezTo>
                    <a:cubicBezTo>
                      <a:pt x="309137" y="235382"/>
                      <a:pt x="296088" y="196330"/>
                      <a:pt x="278276" y="159944"/>
                    </a:cubicBezTo>
                    <a:cubicBezTo>
                      <a:pt x="266751" y="136608"/>
                      <a:pt x="219221" y="84411"/>
                      <a:pt x="228937" y="60408"/>
                    </a:cubicBezTo>
                    <a:cubicBezTo>
                      <a:pt x="377241" y="181471"/>
                      <a:pt x="569551" y="172136"/>
                      <a:pt x="722903" y="59456"/>
                    </a:cubicBezTo>
                    <a:cubicBezTo>
                      <a:pt x="730428" y="53931"/>
                      <a:pt x="729666" y="44501"/>
                      <a:pt x="725189" y="38786"/>
                    </a:cubicBezTo>
                    <a:cubicBezTo>
                      <a:pt x="726809" y="38501"/>
                      <a:pt x="728523" y="38310"/>
                      <a:pt x="730142" y="37929"/>
                    </a:cubicBezTo>
                    <a:cubicBezTo>
                      <a:pt x="747002" y="34691"/>
                      <a:pt x="739858" y="8973"/>
                      <a:pt x="722999" y="12212"/>
                    </a:cubicBezTo>
                    <a:close/>
                    <a:moveTo>
                      <a:pt x="97587" y="266434"/>
                    </a:moveTo>
                    <a:cubicBezTo>
                      <a:pt x="96920" y="267196"/>
                      <a:pt x="96349" y="267958"/>
                      <a:pt x="95682" y="268815"/>
                    </a:cubicBezTo>
                    <a:cubicBezTo>
                      <a:pt x="88443" y="277483"/>
                      <a:pt x="79966" y="285579"/>
                      <a:pt x="69488" y="289675"/>
                    </a:cubicBezTo>
                    <a:cubicBezTo>
                      <a:pt x="59011" y="293771"/>
                      <a:pt x="46057" y="293104"/>
                      <a:pt x="37580" y="285579"/>
                    </a:cubicBezTo>
                    <a:cubicBezTo>
                      <a:pt x="17196" y="267577"/>
                      <a:pt x="43866" y="232239"/>
                      <a:pt x="54058" y="216523"/>
                    </a:cubicBezTo>
                    <a:cubicBezTo>
                      <a:pt x="66059" y="198044"/>
                      <a:pt x="81204" y="181090"/>
                      <a:pt x="96539" y="165374"/>
                    </a:cubicBezTo>
                    <a:cubicBezTo>
                      <a:pt x="120733" y="140418"/>
                      <a:pt x="151499" y="108795"/>
                      <a:pt x="183788" y="86602"/>
                    </a:cubicBezTo>
                    <a:cubicBezTo>
                      <a:pt x="159785" y="103080"/>
                      <a:pt x="154642" y="145562"/>
                      <a:pt x="145593" y="170803"/>
                    </a:cubicBezTo>
                    <a:cubicBezTo>
                      <a:pt x="133687" y="204045"/>
                      <a:pt x="119971" y="238621"/>
                      <a:pt x="97682" y="266434"/>
                    </a:cubicBezTo>
                    <a:close/>
                    <a:moveTo>
                      <a:pt x="253511" y="169374"/>
                    </a:moveTo>
                    <a:cubicBezTo>
                      <a:pt x="262846" y="188138"/>
                      <a:pt x="271323" y="208141"/>
                      <a:pt x="276276" y="228620"/>
                    </a:cubicBezTo>
                    <a:cubicBezTo>
                      <a:pt x="279419" y="241383"/>
                      <a:pt x="296564" y="316440"/>
                      <a:pt x="246272" y="289960"/>
                    </a:cubicBezTo>
                    <a:cubicBezTo>
                      <a:pt x="235128" y="284150"/>
                      <a:pt x="227984" y="239668"/>
                      <a:pt x="225794" y="228524"/>
                    </a:cubicBezTo>
                    <a:cubicBezTo>
                      <a:pt x="221603" y="207188"/>
                      <a:pt x="220269" y="185090"/>
                      <a:pt x="220079" y="163373"/>
                    </a:cubicBezTo>
                    <a:cubicBezTo>
                      <a:pt x="219983" y="147467"/>
                      <a:pt x="220745" y="131655"/>
                      <a:pt x="221888" y="115843"/>
                    </a:cubicBezTo>
                    <a:cubicBezTo>
                      <a:pt x="233318" y="133084"/>
                      <a:pt x="244272" y="150800"/>
                      <a:pt x="253511" y="169279"/>
                    </a:cubicBezTo>
                    <a:close/>
                    <a:moveTo>
                      <a:pt x="247606" y="41072"/>
                    </a:moveTo>
                    <a:cubicBezTo>
                      <a:pt x="397625" y="68028"/>
                      <a:pt x="549072" y="68600"/>
                      <a:pt x="699662" y="43073"/>
                    </a:cubicBezTo>
                    <a:cubicBezTo>
                      <a:pt x="562121" y="138894"/>
                      <a:pt x="370574" y="163468"/>
                      <a:pt x="247606" y="4107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8F45015-058F-F217-B277-3B8FBD659178}"/>
                  </a:ext>
                </a:extLst>
              </p:cNvPr>
              <p:cNvSpPr/>
              <p:nvPr/>
            </p:nvSpPr>
            <p:spPr>
              <a:xfrm>
                <a:off x="740925" y="4132035"/>
                <a:ext cx="179417" cy="224727"/>
              </a:xfrm>
              <a:custGeom>
                <a:avLst/>
                <a:gdLst>
                  <a:gd name="connsiteX0" fmla="*/ 173599 w 179417"/>
                  <a:gd name="connsiteY0" fmla="*/ 199141 h 224727"/>
                  <a:gd name="connsiteX1" fmla="*/ 26724 w 179417"/>
                  <a:gd name="connsiteY1" fmla="*/ 8926 h 224727"/>
                  <a:gd name="connsiteX2" fmla="*/ 1006 w 179417"/>
                  <a:gd name="connsiteY2" fmla="*/ 16070 h 224727"/>
                  <a:gd name="connsiteX3" fmla="*/ 160169 w 179417"/>
                  <a:gd name="connsiteY3" fmla="*/ 222191 h 224727"/>
                  <a:gd name="connsiteX4" fmla="*/ 173599 w 179417"/>
                  <a:gd name="connsiteY4" fmla="*/ 199141 h 22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417" h="224727">
                    <a:moveTo>
                      <a:pt x="173599" y="199141"/>
                    </a:moveTo>
                    <a:cubicBezTo>
                      <a:pt x="107401" y="150563"/>
                      <a:pt x="57013" y="85317"/>
                      <a:pt x="26724" y="8926"/>
                    </a:cubicBezTo>
                    <a:cubicBezTo>
                      <a:pt x="20437" y="-6885"/>
                      <a:pt x="-5375" y="68"/>
                      <a:pt x="1006" y="16070"/>
                    </a:cubicBezTo>
                    <a:cubicBezTo>
                      <a:pt x="34153" y="99699"/>
                      <a:pt x="87684" y="169042"/>
                      <a:pt x="160169" y="222191"/>
                    </a:cubicBezTo>
                    <a:cubicBezTo>
                      <a:pt x="174076" y="232383"/>
                      <a:pt x="187411" y="209237"/>
                      <a:pt x="173599" y="1991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CB568A5-5B45-4E67-30B9-002C9071E204}"/>
                  </a:ext>
                </a:extLst>
              </p:cNvPr>
              <p:cNvSpPr/>
              <p:nvPr/>
            </p:nvSpPr>
            <p:spPr>
              <a:xfrm>
                <a:off x="944664" y="4211784"/>
                <a:ext cx="165682" cy="234872"/>
              </a:xfrm>
              <a:custGeom>
                <a:avLst/>
                <a:gdLst>
                  <a:gd name="connsiteX0" fmla="*/ 161789 w 165682"/>
                  <a:gd name="connsiteY0" fmla="*/ 212069 h 234872"/>
                  <a:gd name="connsiteX1" fmla="*/ 24248 w 165682"/>
                  <a:gd name="connsiteY1" fmla="*/ 6996 h 234872"/>
                  <a:gd name="connsiteX2" fmla="*/ 1197 w 165682"/>
                  <a:gd name="connsiteY2" fmla="*/ 20426 h 234872"/>
                  <a:gd name="connsiteX3" fmla="*/ 142929 w 165682"/>
                  <a:gd name="connsiteY3" fmla="*/ 230929 h 234872"/>
                  <a:gd name="connsiteX4" fmla="*/ 161789 w 165682"/>
                  <a:gd name="connsiteY4" fmla="*/ 212069 h 234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2" h="234872">
                    <a:moveTo>
                      <a:pt x="161789" y="212069"/>
                    </a:moveTo>
                    <a:cubicBezTo>
                      <a:pt x="102829" y="152633"/>
                      <a:pt x="57014" y="83958"/>
                      <a:pt x="24248" y="6996"/>
                    </a:cubicBezTo>
                    <a:cubicBezTo>
                      <a:pt x="17580" y="-8720"/>
                      <a:pt x="-5470" y="4805"/>
                      <a:pt x="1197" y="20426"/>
                    </a:cubicBezTo>
                    <a:cubicBezTo>
                      <a:pt x="34821" y="99483"/>
                      <a:pt x="82446" y="169968"/>
                      <a:pt x="142929" y="230929"/>
                    </a:cubicBezTo>
                    <a:cubicBezTo>
                      <a:pt x="155026" y="243121"/>
                      <a:pt x="173886" y="224261"/>
                      <a:pt x="161789" y="2120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12D3B20-EF07-02C0-84C8-92E6FD61FE9B}"/>
                  </a:ext>
                </a:extLst>
              </p:cNvPr>
              <p:cNvSpPr/>
              <p:nvPr/>
            </p:nvSpPr>
            <p:spPr>
              <a:xfrm>
                <a:off x="1469992" y="4186779"/>
                <a:ext cx="224208" cy="287861"/>
              </a:xfrm>
              <a:custGeom>
                <a:avLst/>
                <a:gdLst>
                  <a:gd name="connsiteX0" fmla="*/ 198817 w 224208"/>
                  <a:gd name="connsiteY0" fmla="*/ 5998 h 287861"/>
                  <a:gd name="connsiteX1" fmla="*/ 3269 w 224208"/>
                  <a:gd name="connsiteY1" fmla="*/ 264507 h 287861"/>
                  <a:gd name="connsiteX2" fmla="*/ 22128 w 224208"/>
                  <a:gd name="connsiteY2" fmla="*/ 283366 h 287861"/>
                  <a:gd name="connsiteX3" fmla="*/ 221867 w 224208"/>
                  <a:gd name="connsiteY3" fmla="*/ 19428 h 287861"/>
                  <a:gd name="connsiteX4" fmla="*/ 198817 w 224208"/>
                  <a:gd name="connsiteY4" fmla="*/ 5998 h 287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208" h="287861">
                    <a:moveTo>
                      <a:pt x="198817" y="5998"/>
                    </a:moveTo>
                    <a:cubicBezTo>
                      <a:pt x="137476" y="95152"/>
                      <a:pt x="72420" y="181258"/>
                      <a:pt x="3269" y="264507"/>
                    </a:cubicBezTo>
                    <a:cubicBezTo>
                      <a:pt x="-7590" y="277651"/>
                      <a:pt x="11174" y="296606"/>
                      <a:pt x="22128" y="283366"/>
                    </a:cubicBezTo>
                    <a:cubicBezTo>
                      <a:pt x="92708" y="198403"/>
                      <a:pt x="159288" y="110392"/>
                      <a:pt x="221867" y="19428"/>
                    </a:cubicBezTo>
                    <a:cubicBezTo>
                      <a:pt x="231583" y="5236"/>
                      <a:pt x="208532" y="-8099"/>
                      <a:pt x="198817" y="599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DB875467-8E94-CAFE-2894-1DBA8F9DAFCD}"/>
                  </a:ext>
                </a:extLst>
              </p:cNvPr>
              <p:cNvSpPr/>
              <p:nvPr/>
            </p:nvSpPr>
            <p:spPr>
              <a:xfrm>
                <a:off x="1500853" y="4603302"/>
                <a:ext cx="284401" cy="697994"/>
              </a:xfrm>
              <a:custGeom>
                <a:avLst/>
                <a:gdLst>
                  <a:gd name="connsiteX0" fmla="*/ 281018 w 284401"/>
                  <a:gd name="connsiteY0" fmla="*/ 209743 h 697994"/>
                  <a:gd name="connsiteX1" fmla="*/ 197865 w 284401"/>
                  <a:gd name="connsiteY1" fmla="*/ 41437 h 697994"/>
                  <a:gd name="connsiteX2" fmla="*/ 16700 w 284401"/>
                  <a:gd name="connsiteY2" fmla="*/ 384 h 697994"/>
                  <a:gd name="connsiteX3" fmla="*/ 9556 w 284401"/>
                  <a:gd name="connsiteY3" fmla="*/ 26101 h 697994"/>
                  <a:gd name="connsiteX4" fmla="*/ 203675 w 284401"/>
                  <a:gd name="connsiteY4" fmla="*/ 86395 h 697994"/>
                  <a:gd name="connsiteX5" fmla="*/ 256253 w 284401"/>
                  <a:gd name="connsiteY5" fmla="*/ 300612 h 697994"/>
                  <a:gd name="connsiteX6" fmla="*/ 183673 w 284401"/>
                  <a:gd name="connsiteY6" fmla="*/ 685136 h 697994"/>
                  <a:gd name="connsiteX7" fmla="*/ 210343 w 284401"/>
                  <a:gd name="connsiteY7" fmla="*/ 685136 h 697994"/>
                  <a:gd name="connsiteX8" fmla="*/ 280828 w 284401"/>
                  <a:gd name="connsiteY8" fmla="*/ 209743 h 69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4401" h="697994">
                    <a:moveTo>
                      <a:pt x="281018" y="209743"/>
                    </a:moveTo>
                    <a:cubicBezTo>
                      <a:pt x="272827" y="148402"/>
                      <a:pt x="248157" y="81156"/>
                      <a:pt x="197865" y="41437"/>
                    </a:cubicBezTo>
                    <a:cubicBezTo>
                      <a:pt x="144239" y="-854"/>
                      <a:pt x="79184" y="14576"/>
                      <a:pt x="16700" y="384"/>
                    </a:cubicBezTo>
                    <a:cubicBezTo>
                      <a:pt x="-65" y="-3426"/>
                      <a:pt x="-7208" y="22291"/>
                      <a:pt x="9556" y="26101"/>
                    </a:cubicBezTo>
                    <a:cubicBezTo>
                      <a:pt x="79564" y="42008"/>
                      <a:pt x="152335" y="24482"/>
                      <a:pt x="203675" y="86395"/>
                    </a:cubicBezTo>
                    <a:cubicBezTo>
                      <a:pt x="252348" y="145069"/>
                      <a:pt x="261778" y="226984"/>
                      <a:pt x="256253" y="300612"/>
                    </a:cubicBezTo>
                    <a:cubicBezTo>
                      <a:pt x="246442" y="431485"/>
                      <a:pt x="190340" y="553501"/>
                      <a:pt x="183673" y="685136"/>
                    </a:cubicBezTo>
                    <a:cubicBezTo>
                      <a:pt x="182815" y="702281"/>
                      <a:pt x="209485" y="702281"/>
                      <a:pt x="210343" y="685136"/>
                    </a:cubicBezTo>
                    <a:cubicBezTo>
                      <a:pt x="218534" y="524640"/>
                      <a:pt x="302545" y="372430"/>
                      <a:pt x="280828" y="20974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AAF3358D-17E0-4F12-59D1-AAFE8C3B1172}"/>
                  </a:ext>
                </a:extLst>
              </p:cNvPr>
              <p:cNvSpPr/>
              <p:nvPr/>
            </p:nvSpPr>
            <p:spPr>
              <a:xfrm>
                <a:off x="106710" y="706516"/>
                <a:ext cx="2414580" cy="3409155"/>
              </a:xfrm>
              <a:custGeom>
                <a:avLst/>
                <a:gdLst>
                  <a:gd name="connsiteX0" fmla="*/ 2251233 w 2414580"/>
                  <a:gd name="connsiteY0" fmla="*/ 2748550 h 3409155"/>
                  <a:gd name="connsiteX1" fmla="*/ 2414111 w 2414580"/>
                  <a:gd name="connsiteY1" fmla="*/ 2687685 h 3409155"/>
                  <a:gd name="connsiteX2" fmla="*/ 2410682 w 2414580"/>
                  <a:gd name="connsiteY2" fmla="*/ 2674636 h 3409155"/>
                  <a:gd name="connsiteX3" fmla="*/ 2281999 w 2414580"/>
                  <a:gd name="connsiteY3" fmla="*/ 2593483 h 3409155"/>
                  <a:gd name="connsiteX4" fmla="*/ 2137314 w 2414580"/>
                  <a:gd name="connsiteY4" fmla="*/ 2504805 h 3409155"/>
                  <a:gd name="connsiteX5" fmla="*/ 2037683 w 2414580"/>
                  <a:gd name="connsiteY5" fmla="*/ 2431939 h 3409155"/>
                  <a:gd name="connsiteX6" fmla="*/ 1977866 w 2414580"/>
                  <a:gd name="connsiteY6" fmla="*/ 2378313 h 3409155"/>
                  <a:gd name="connsiteX7" fmla="*/ 1936718 w 2414580"/>
                  <a:gd name="connsiteY7" fmla="*/ 2326211 h 3409155"/>
                  <a:gd name="connsiteX8" fmla="*/ 1981866 w 2414580"/>
                  <a:gd name="connsiteY8" fmla="*/ 2342785 h 3409155"/>
                  <a:gd name="connsiteX9" fmla="*/ 2075306 w 2414580"/>
                  <a:gd name="connsiteY9" fmla="*/ 2293350 h 3409155"/>
                  <a:gd name="connsiteX10" fmla="*/ 2049970 w 2414580"/>
                  <a:gd name="connsiteY10" fmla="*/ 2264489 h 3409155"/>
                  <a:gd name="connsiteX11" fmla="*/ 1852136 w 2414580"/>
                  <a:gd name="connsiteY11" fmla="*/ 2155333 h 3409155"/>
                  <a:gd name="connsiteX12" fmla="*/ 2023014 w 2414580"/>
                  <a:gd name="connsiteY12" fmla="*/ 2095040 h 3409155"/>
                  <a:gd name="connsiteX13" fmla="*/ 1841753 w 2414580"/>
                  <a:gd name="connsiteY13" fmla="*/ 2012839 h 3409155"/>
                  <a:gd name="connsiteX14" fmla="*/ 1715166 w 2414580"/>
                  <a:gd name="connsiteY14" fmla="*/ 1917303 h 3409155"/>
                  <a:gd name="connsiteX15" fmla="*/ 1839277 w 2414580"/>
                  <a:gd name="connsiteY15" fmla="*/ 1927209 h 3409155"/>
                  <a:gd name="connsiteX16" fmla="*/ 1932717 w 2414580"/>
                  <a:gd name="connsiteY16" fmla="*/ 1829768 h 3409155"/>
                  <a:gd name="connsiteX17" fmla="*/ 1825085 w 2414580"/>
                  <a:gd name="connsiteY17" fmla="*/ 1745377 h 3409155"/>
                  <a:gd name="connsiteX18" fmla="*/ 1837086 w 2414580"/>
                  <a:gd name="connsiteY18" fmla="*/ 1745377 h 3409155"/>
                  <a:gd name="connsiteX19" fmla="*/ 1860803 w 2414580"/>
                  <a:gd name="connsiteY19" fmla="*/ 1725374 h 3409155"/>
                  <a:gd name="connsiteX20" fmla="*/ 1874139 w 2414580"/>
                  <a:gd name="connsiteY20" fmla="*/ 1676225 h 3409155"/>
                  <a:gd name="connsiteX21" fmla="*/ 1539335 w 2414580"/>
                  <a:gd name="connsiteY21" fmla="*/ 1376093 h 3409155"/>
                  <a:gd name="connsiteX22" fmla="*/ 1755552 w 2414580"/>
                  <a:gd name="connsiteY22" fmla="*/ 1439053 h 3409155"/>
                  <a:gd name="connsiteX23" fmla="*/ 1819084 w 2414580"/>
                  <a:gd name="connsiteY23" fmla="*/ 1365139 h 3409155"/>
                  <a:gd name="connsiteX24" fmla="*/ 1730406 w 2414580"/>
                  <a:gd name="connsiteY24" fmla="*/ 1275128 h 3409155"/>
                  <a:gd name="connsiteX25" fmla="*/ 1690592 w 2414580"/>
                  <a:gd name="connsiteY25" fmla="*/ 1242838 h 3409155"/>
                  <a:gd name="connsiteX26" fmla="*/ 1683924 w 2414580"/>
                  <a:gd name="connsiteY26" fmla="*/ 1236456 h 3409155"/>
                  <a:gd name="connsiteX27" fmla="*/ 1524761 w 2414580"/>
                  <a:gd name="connsiteY27" fmla="*/ 1082151 h 3409155"/>
                  <a:gd name="connsiteX28" fmla="*/ 1602676 w 2414580"/>
                  <a:gd name="connsiteY28" fmla="*/ 1106726 h 3409155"/>
                  <a:gd name="connsiteX29" fmla="*/ 1660588 w 2414580"/>
                  <a:gd name="connsiteY29" fmla="*/ 1053862 h 3409155"/>
                  <a:gd name="connsiteX30" fmla="*/ 1610963 w 2414580"/>
                  <a:gd name="connsiteY30" fmla="*/ 985472 h 3409155"/>
                  <a:gd name="connsiteX31" fmla="*/ 1340453 w 2414580"/>
                  <a:gd name="connsiteY31" fmla="*/ 87836 h 3409155"/>
                  <a:gd name="connsiteX32" fmla="*/ 1252918 w 2414580"/>
                  <a:gd name="connsiteY32" fmla="*/ 1064 h 3409155"/>
                  <a:gd name="connsiteX33" fmla="*/ 1167764 w 2414580"/>
                  <a:gd name="connsiteY33" fmla="*/ 132985 h 3409155"/>
                  <a:gd name="connsiteX34" fmla="*/ 888491 w 2414580"/>
                  <a:gd name="connsiteY34" fmla="*/ 994235 h 3409155"/>
                  <a:gd name="connsiteX35" fmla="*/ 728281 w 2414580"/>
                  <a:gd name="connsiteY35" fmla="*/ 1125014 h 3409155"/>
                  <a:gd name="connsiteX36" fmla="*/ 687704 w 2414580"/>
                  <a:gd name="connsiteY36" fmla="*/ 1199499 h 3409155"/>
                  <a:gd name="connsiteX37" fmla="*/ 773429 w 2414580"/>
                  <a:gd name="connsiteY37" fmla="*/ 1201880 h 3409155"/>
                  <a:gd name="connsiteX38" fmla="*/ 617791 w 2414580"/>
                  <a:gd name="connsiteY38" fmla="*/ 1353233 h 3409155"/>
                  <a:gd name="connsiteX39" fmla="*/ 598836 w 2414580"/>
                  <a:gd name="connsiteY39" fmla="*/ 1396190 h 3409155"/>
                  <a:gd name="connsiteX40" fmla="*/ 681323 w 2414580"/>
                  <a:gd name="connsiteY40" fmla="*/ 1430861 h 3409155"/>
                  <a:gd name="connsiteX41" fmla="*/ 840485 w 2414580"/>
                  <a:gd name="connsiteY41" fmla="*/ 1400953 h 3409155"/>
                  <a:gd name="connsiteX42" fmla="*/ 648271 w 2414580"/>
                  <a:gd name="connsiteY42" fmla="*/ 1570498 h 3409155"/>
                  <a:gd name="connsiteX43" fmla="*/ 500062 w 2414580"/>
                  <a:gd name="connsiteY43" fmla="*/ 1676987 h 3409155"/>
                  <a:gd name="connsiteX44" fmla="*/ 450437 w 2414580"/>
                  <a:gd name="connsiteY44" fmla="*/ 1734899 h 3409155"/>
                  <a:gd name="connsiteX45" fmla="*/ 497204 w 2414580"/>
                  <a:gd name="connsiteY45" fmla="*/ 1816910 h 3409155"/>
                  <a:gd name="connsiteX46" fmla="*/ 533780 w 2414580"/>
                  <a:gd name="connsiteY46" fmla="*/ 1825196 h 3409155"/>
                  <a:gd name="connsiteX47" fmla="*/ 505777 w 2414580"/>
                  <a:gd name="connsiteY47" fmla="*/ 1842818 h 3409155"/>
                  <a:gd name="connsiteX48" fmla="*/ 504443 w 2414580"/>
                  <a:gd name="connsiteY48" fmla="*/ 1843580 h 3409155"/>
                  <a:gd name="connsiteX49" fmla="*/ 343471 w 2414580"/>
                  <a:gd name="connsiteY49" fmla="*/ 1945021 h 3409155"/>
                  <a:gd name="connsiteX50" fmla="*/ 278606 w 2414580"/>
                  <a:gd name="connsiteY50" fmla="*/ 2047034 h 3409155"/>
                  <a:gd name="connsiteX51" fmla="*/ 427577 w 2414580"/>
                  <a:gd name="connsiteY51" fmla="*/ 2084943 h 3409155"/>
                  <a:gd name="connsiteX52" fmla="*/ 378428 w 2414580"/>
                  <a:gd name="connsiteY52" fmla="*/ 2145236 h 3409155"/>
                  <a:gd name="connsiteX53" fmla="*/ 370141 w 2414580"/>
                  <a:gd name="connsiteY53" fmla="*/ 2151332 h 3409155"/>
                  <a:gd name="connsiteX54" fmla="*/ 222218 w 2414580"/>
                  <a:gd name="connsiteY54" fmla="*/ 2243153 h 3409155"/>
                  <a:gd name="connsiteX55" fmla="*/ 209359 w 2414580"/>
                  <a:gd name="connsiteY55" fmla="*/ 2353453 h 3409155"/>
                  <a:gd name="connsiteX56" fmla="*/ 446436 w 2414580"/>
                  <a:gd name="connsiteY56" fmla="*/ 2376980 h 3409155"/>
                  <a:gd name="connsiteX57" fmla="*/ 447198 w 2414580"/>
                  <a:gd name="connsiteY57" fmla="*/ 2376694 h 3409155"/>
                  <a:gd name="connsiteX58" fmla="*/ 315563 w 2414580"/>
                  <a:gd name="connsiteY58" fmla="*/ 2488327 h 3409155"/>
                  <a:gd name="connsiteX59" fmla="*/ 232028 w 2414580"/>
                  <a:gd name="connsiteY59" fmla="*/ 2543572 h 3409155"/>
                  <a:gd name="connsiteX60" fmla="*/ 91630 w 2414580"/>
                  <a:gd name="connsiteY60" fmla="*/ 2629297 h 3409155"/>
                  <a:gd name="connsiteX61" fmla="*/ 8858 w 2414580"/>
                  <a:gd name="connsiteY61" fmla="*/ 2705878 h 3409155"/>
                  <a:gd name="connsiteX62" fmla="*/ 103917 w 2414580"/>
                  <a:gd name="connsiteY62" fmla="*/ 2765409 h 3409155"/>
                  <a:gd name="connsiteX63" fmla="*/ 112680 w 2414580"/>
                  <a:gd name="connsiteY63" fmla="*/ 2765123 h 3409155"/>
                  <a:gd name="connsiteX64" fmla="*/ 147161 w 2414580"/>
                  <a:gd name="connsiteY64" fmla="*/ 2760551 h 3409155"/>
                  <a:gd name="connsiteX65" fmla="*/ 82010 w 2414580"/>
                  <a:gd name="connsiteY65" fmla="*/ 2807795 h 3409155"/>
                  <a:gd name="connsiteX66" fmla="*/ 21145 w 2414580"/>
                  <a:gd name="connsiteY66" fmla="*/ 2867612 h 3409155"/>
                  <a:gd name="connsiteX67" fmla="*/ 155162 w 2414580"/>
                  <a:gd name="connsiteY67" fmla="*/ 2969339 h 3409155"/>
                  <a:gd name="connsiteX68" fmla="*/ 185356 w 2414580"/>
                  <a:gd name="connsiteY68" fmla="*/ 3099070 h 3409155"/>
                  <a:gd name="connsiteX69" fmla="*/ 300704 w 2414580"/>
                  <a:gd name="connsiteY69" fmla="*/ 3121263 h 3409155"/>
                  <a:gd name="connsiteX70" fmla="*/ 488918 w 2414580"/>
                  <a:gd name="connsiteY70" fmla="*/ 3060684 h 3409155"/>
                  <a:gd name="connsiteX71" fmla="*/ 419195 w 2414580"/>
                  <a:gd name="connsiteY71" fmla="*/ 3256423 h 3409155"/>
                  <a:gd name="connsiteX72" fmla="*/ 653033 w 2414580"/>
                  <a:gd name="connsiteY72" fmla="*/ 3187271 h 3409155"/>
                  <a:gd name="connsiteX73" fmla="*/ 701611 w 2414580"/>
                  <a:gd name="connsiteY73" fmla="*/ 3154696 h 3409155"/>
                  <a:gd name="connsiteX74" fmla="*/ 709898 w 2414580"/>
                  <a:gd name="connsiteY74" fmla="*/ 3153648 h 3409155"/>
                  <a:gd name="connsiteX75" fmla="*/ 719518 w 2414580"/>
                  <a:gd name="connsiteY75" fmla="*/ 3182795 h 3409155"/>
                  <a:gd name="connsiteX76" fmla="*/ 832199 w 2414580"/>
                  <a:gd name="connsiteY76" fmla="*/ 3208988 h 3409155"/>
                  <a:gd name="connsiteX77" fmla="*/ 915542 w 2414580"/>
                  <a:gd name="connsiteY77" fmla="*/ 3168126 h 3409155"/>
                  <a:gd name="connsiteX78" fmla="*/ 1104042 w 2414580"/>
                  <a:gd name="connsiteY78" fmla="*/ 3248231 h 3409155"/>
                  <a:gd name="connsiteX79" fmla="*/ 1338167 w 2414580"/>
                  <a:gd name="connsiteY79" fmla="*/ 3374247 h 3409155"/>
                  <a:gd name="connsiteX80" fmla="*/ 1350168 w 2414580"/>
                  <a:gd name="connsiteY80" fmla="*/ 3255947 h 3409155"/>
                  <a:gd name="connsiteX81" fmla="*/ 1339976 w 2414580"/>
                  <a:gd name="connsiteY81" fmla="*/ 3214799 h 3409155"/>
                  <a:gd name="connsiteX82" fmla="*/ 1381315 w 2414580"/>
                  <a:gd name="connsiteY82" fmla="*/ 3257280 h 3409155"/>
                  <a:gd name="connsiteX83" fmla="*/ 1567433 w 2414580"/>
                  <a:gd name="connsiteY83" fmla="*/ 3323765 h 3409155"/>
                  <a:gd name="connsiteX84" fmla="*/ 1626203 w 2414580"/>
                  <a:gd name="connsiteY84" fmla="*/ 3171079 h 3409155"/>
                  <a:gd name="connsiteX85" fmla="*/ 1926050 w 2414580"/>
                  <a:gd name="connsiteY85" fmla="*/ 3280521 h 3409155"/>
                  <a:gd name="connsiteX86" fmla="*/ 1986914 w 2414580"/>
                  <a:gd name="connsiteY86" fmla="*/ 3217751 h 3409155"/>
                  <a:gd name="connsiteX87" fmla="*/ 1912715 w 2414580"/>
                  <a:gd name="connsiteY87" fmla="*/ 3134217 h 3409155"/>
                  <a:gd name="connsiteX88" fmla="*/ 1868423 w 2414580"/>
                  <a:gd name="connsiteY88" fmla="*/ 3091259 h 3409155"/>
                  <a:gd name="connsiteX89" fmla="*/ 1872995 w 2414580"/>
                  <a:gd name="connsiteY89" fmla="*/ 3080877 h 3409155"/>
                  <a:gd name="connsiteX90" fmla="*/ 1907476 w 2414580"/>
                  <a:gd name="connsiteY90" fmla="*/ 3068018 h 3409155"/>
                  <a:gd name="connsiteX91" fmla="*/ 1922716 w 2414580"/>
                  <a:gd name="connsiteY91" fmla="*/ 3056017 h 3409155"/>
                  <a:gd name="connsiteX92" fmla="*/ 2120550 w 2414580"/>
                  <a:gd name="connsiteY92" fmla="*/ 3073638 h 3409155"/>
                  <a:gd name="connsiteX93" fmla="*/ 2118455 w 2414580"/>
                  <a:gd name="connsiteY93" fmla="*/ 3042682 h 3409155"/>
                  <a:gd name="connsiteX94" fmla="*/ 2182558 w 2414580"/>
                  <a:gd name="connsiteY94" fmla="*/ 2985818 h 3409155"/>
                  <a:gd name="connsiteX95" fmla="*/ 2267997 w 2414580"/>
                  <a:gd name="connsiteY95" fmla="*/ 2985246 h 3409155"/>
                  <a:gd name="connsiteX96" fmla="*/ 2307240 w 2414580"/>
                  <a:gd name="connsiteY96" fmla="*/ 2917714 h 3409155"/>
                  <a:gd name="connsiteX97" fmla="*/ 2215133 w 2414580"/>
                  <a:gd name="connsiteY97" fmla="*/ 2757503 h 3409155"/>
                  <a:gd name="connsiteX98" fmla="*/ 2206370 w 2414580"/>
                  <a:gd name="connsiteY98" fmla="*/ 2748455 h 3409155"/>
                  <a:gd name="connsiteX99" fmla="*/ 2244280 w 2414580"/>
                  <a:gd name="connsiteY99" fmla="*/ 2748740 h 3409155"/>
                  <a:gd name="connsiteX100" fmla="*/ 2251233 w 2414580"/>
                  <a:gd name="connsiteY100" fmla="*/ 2748455 h 3409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2414580" h="3409155">
                    <a:moveTo>
                      <a:pt x="2251233" y="2748550"/>
                    </a:moveTo>
                    <a:cubicBezTo>
                      <a:pt x="2303811" y="2746454"/>
                      <a:pt x="2396966" y="2742454"/>
                      <a:pt x="2414111" y="2687685"/>
                    </a:cubicBezTo>
                    <a:cubicBezTo>
                      <a:pt x="2415444" y="2683113"/>
                      <a:pt x="2413825" y="2677779"/>
                      <a:pt x="2410682" y="2674636"/>
                    </a:cubicBezTo>
                    <a:cubicBezTo>
                      <a:pt x="2375725" y="2639965"/>
                      <a:pt x="2324195" y="2618057"/>
                      <a:pt x="2281999" y="2593483"/>
                    </a:cubicBezTo>
                    <a:cubicBezTo>
                      <a:pt x="2233136" y="2564908"/>
                      <a:pt x="2184558" y="2535857"/>
                      <a:pt x="2137314" y="2504805"/>
                    </a:cubicBezTo>
                    <a:cubicBezTo>
                      <a:pt x="2137314" y="2504805"/>
                      <a:pt x="2082831" y="2454894"/>
                      <a:pt x="2037683" y="2431939"/>
                    </a:cubicBezTo>
                    <a:cubicBezTo>
                      <a:pt x="2016823" y="2415080"/>
                      <a:pt x="1996820" y="2397268"/>
                      <a:pt x="1977866" y="2378313"/>
                    </a:cubicBezTo>
                    <a:cubicBezTo>
                      <a:pt x="1962626" y="2362787"/>
                      <a:pt x="1949576" y="2344404"/>
                      <a:pt x="1936718" y="2326211"/>
                    </a:cubicBezTo>
                    <a:cubicBezTo>
                      <a:pt x="1951672" y="2332117"/>
                      <a:pt x="1966626" y="2337927"/>
                      <a:pt x="1981866" y="2342785"/>
                    </a:cubicBezTo>
                    <a:cubicBezTo>
                      <a:pt x="2023490" y="2355834"/>
                      <a:pt x="2090547" y="2337165"/>
                      <a:pt x="2075306" y="2293350"/>
                    </a:cubicBezTo>
                    <a:cubicBezTo>
                      <a:pt x="2071020" y="2280777"/>
                      <a:pt x="2060066" y="2272300"/>
                      <a:pt x="2049970" y="2264489"/>
                    </a:cubicBezTo>
                    <a:cubicBezTo>
                      <a:pt x="2001107" y="2228199"/>
                      <a:pt x="1900999" y="2191909"/>
                      <a:pt x="1852136" y="2155333"/>
                    </a:cubicBezTo>
                    <a:cubicBezTo>
                      <a:pt x="1876710" y="2173526"/>
                      <a:pt x="2038730" y="2143617"/>
                      <a:pt x="2023014" y="2095040"/>
                    </a:cubicBezTo>
                    <a:cubicBezTo>
                      <a:pt x="2011775" y="2060559"/>
                      <a:pt x="1867852" y="2032270"/>
                      <a:pt x="1841753" y="2012839"/>
                    </a:cubicBezTo>
                    <a:cubicBezTo>
                      <a:pt x="1799558" y="1981025"/>
                      <a:pt x="1757362" y="1949307"/>
                      <a:pt x="1715166" y="1917303"/>
                    </a:cubicBezTo>
                    <a:cubicBezTo>
                      <a:pt x="1756028" y="1927971"/>
                      <a:pt x="1798701" y="1938639"/>
                      <a:pt x="1839277" y="1927209"/>
                    </a:cubicBezTo>
                    <a:cubicBezTo>
                      <a:pt x="1880139" y="1915970"/>
                      <a:pt x="1939385" y="1874631"/>
                      <a:pt x="1932717" y="1829768"/>
                    </a:cubicBezTo>
                    <a:cubicBezTo>
                      <a:pt x="1925288" y="1779572"/>
                      <a:pt x="1873186" y="1756902"/>
                      <a:pt x="1825085" y="1745377"/>
                    </a:cubicBezTo>
                    <a:cubicBezTo>
                      <a:pt x="1829371" y="1746425"/>
                      <a:pt x="1833372" y="1746425"/>
                      <a:pt x="1837086" y="1745377"/>
                    </a:cubicBezTo>
                    <a:cubicBezTo>
                      <a:pt x="1846992" y="1743472"/>
                      <a:pt x="1854993" y="1735471"/>
                      <a:pt x="1860803" y="1725374"/>
                    </a:cubicBezTo>
                    <a:cubicBezTo>
                      <a:pt x="1870424" y="1710134"/>
                      <a:pt x="1874996" y="1689370"/>
                      <a:pt x="1874139" y="1676225"/>
                    </a:cubicBezTo>
                    <a:cubicBezTo>
                      <a:pt x="1870138" y="1610027"/>
                      <a:pt x="1558575" y="1389999"/>
                      <a:pt x="1539335" y="1376093"/>
                    </a:cubicBezTo>
                    <a:cubicBezTo>
                      <a:pt x="1554575" y="1380665"/>
                      <a:pt x="1746218" y="1439910"/>
                      <a:pt x="1755552" y="1439053"/>
                    </a:cubicBezTo>
                    <a:cubicBezTo>
                      <a:pt x="1788128" y="1435814"/>
                      <a:pt x="1823942" y="1401905"/>
                      <a:pt x="1819084" y="1365139"/>
                    </a:cubicBezTo>
                    <a:cubicBezTo>
                      <a:pt x="1813178" y="1320848"/>
                      <a:pt x="1759839" y="1297607"/>
                      <a:pt x="1730406" y="1275128"/>
                    </a:cubicBezTo>
                    <a:cubicBezTo>
                      <a:pt x="1716785" y="1264745"/>
                      <a:pt x="1703451" y="1254077"/>
                      <a:pt x="1690592" y="1242838"/>
                    </a:cubicBezTo>
                    <a:cubicBezTo>
                      <a:pt x="1688496" y="1240742"/>
                      <a:pt x="1686020" y="1238552"/>
                      <a:pt x="1683924" y="1236456"/>
                    </a:cubicBezTo>
                    <a:cubicBezTo>
                      <a:pt x="1631060" y="1185212"/>
                      <a:pt x="1578768" y="1132634"/>
                      <a:pt x="1524761" y="1082151"/>
                    </a:cubicBezTo>
                    <a:cubicBezTo>
                      <a:pt x="1541335" y="1097867"/>
                      <a:pt x="1581054" y="1107773"/>
                      <a:pt x="1602676" y="1106726"/>
                    </a:cubicBezTo>
                    <a:cubicBezTo>
                      <a:pt x="1630679" y="1105678"/>
                      <a:pt x="1660112" y="1083770"/>
                      <a:pt x="1660588" y="1053862"/>
                    </a:cubicBezTo>
                    <a:cubicBezTo>
                      <a:pt x="1661350" y="1023382"/>
                      <a:pt x="1634966" y="1001284"/>
                      <a:pt x="1610963" y="985472"/>
                    </a:cubicBezTo>
                    <a:cubicBezTo>
                      <a:pt x="1329308" y="800973"/>
                      <a:pt x="1380839" y="384254"/>
                      <a:pt x="1340453" y="87836"/>
                    </a:cubicBezTo>
                    <a:cubicBezTo>
                      <a:pt x="1334357" y="42402"/>
                      <a:pt x="1300638" y="-7985"/>
                      <a:pt x="1252918" y="1064"/>
                    </a:cubicBezTo>
                    <a:cubicBezTo>
                      <a:pt x="1197959" y="11255"/>
                      <a:pt x="1174432" y="81455"/>
                      <a:pt x="1167764" y="132985"/>
                    </a:cubicBezTo>
                    <a:cubicBezTo>
                      <a:pt x="1129855" y="432832"/>
                      <a:pt x="1132522" y="792401"/>
                      <a:pt x="888491" y="994235"/>
                    </a:cubicBezTo>
                    <a:cubicBezTo>
                      <a:pt x="835342" y="1038241"/>
                      <a:pt x="777716" y="1076246"/>
                      <a:pt x="728281" y="1125014"/>
                    </a:cubicBezTo>
                    <a:cubicBezTo>
                      <a:pt x="711707" y="1141016"/>
                      <a:pt x="672179" y="1171496"/>
                      <a:pt x="687704" y="1199499"/>
                    </a:cubicBezTo>
                    <a:cubicBezTo>
                      <a:pt x="703230" y="1227788"/>
                      <a:pt x="751808" y="1210167"/>
                      <a:pt x="773429" y="1201880"/>
                    </a:cubicBezTo>
                    <a:cubicBezTo>
                      <a:pt x="715994" y="1245124"/>
                      <a:pt x="663701" y="1296083"/>
                      <a:pt x="617791" y="1353233"/>
                    </a:cubicBezTo>
                    <a:cubicBezTo>
                      <a:pt x="607885" y="1365806"/>
                      <a:pt x="597788" y="1379903"/>
                      <a:pt x="598836" y="1396190"/>
                    </a:cubicBezTo>
                    <a:cubicBezTo>
                      <a:pt x="601217" y="1432195"/>
                      <a:pt x="648461" y="1437053"/>
                      <a:pt x="681323" y="1430861"/>
                    </a:cubicBezTo>
                    <a:cubicBezTo>
                      <a:pt x="730948" y="1421527"/>
                      <a:pt x="796099" y="1409240"/>
                      <a:pt x="840485" y="1400953"/>
                    </a:cubicBezTo>
                    <a:cubicBezTo>
                      <a:pt x="779621" y="1461056"/>
                      <a:pt x="715803" y="1517634"/>
                      <a:pt x="648271" y="1570498"/>
                    </a:cubicBezTo>
                    <a:cubicBezTo>
                      <a:pt x="600170" y="1607836"/>
                      <a:pt x="548639" y="1640221"/>
                      <a:pt x="500062" y="1676987"/>
                    </a:cubicBezTo>
                    <a:cubicBezTo>
                      <a:pt x="479488" y="1692513"/>
                      <a:pt x="458152" y="1708991"/>
                      <a:pt x="450437" y="1734899"/>
                    </a:cubicBezTo>
                    <a:cubicBezTo>
                      <a:pt x="437387" y="1778429"/>
                      <a:pt x="462724" y="1804337"/>
                      <a:pt x="497204" y="1816910"/>
                    </a:cubicBezTo>
                    <a:cubicBezTo>
                      <a:pt x="508730" y="1821196"/>
                      <a:pt x="521207" y="1823863"/>
                      <a:pt x="533780" y="1825196"/>
                    </a:cubicBezTo>
                    <a:cubicBezTo>
                      <a:pt x="524446" y="1831102"/>
                      <a:pt x="515111" y="1836912"/>
                      <a:pt x="505777" y="1842818"/>
                    </a:cubicBezTo>
                    <a:cubicBezTo>
                      <a:pt x="505205" y="1843103"/>
                      <a:pt x="505015" y="1843389"/>
                      <a:pt x="504443" y="1843580"/>
                    </a:cubicBezTo>
                    <a:cubicBezTo>
                      <a:pt x="450818" y="1877489"/>
                      <a:pt x="396811" y="1911112"/>
                      <a:pt x="343471" y="1945021"/>
                    </a:cubicBezTo>
                    <a:cubicBezTo>
                      <a:pt x="311181" y="1965595"/>
                      <a:pt x="250031" y="1999504"/>
                      <a:pt x="278606" y="2047034"/>
                    </a:cubicBezTo>
                    <a:cubicBezTo>
                      <a:pt x="301847" y="2085515"/>
                      <a:pt x="381666" y="2086277"/>
                      <a:pt x="427577" y="2084943"/>
                    </a:cubicBezTo>
                    <a:cubicBezTo>
                      <a:pt x="409955" y="2103898"/>
                      <a:pt x="393096" y="2123615"/>
                      <a:pt x="378428" y="2145236"/>
                    </a:cubicBezTo>
                    <a:cubicBezTo>
                      <a:pt x="375475" y="2147141"/>
                      <a:pt x="372808" y="2149237"/>
                      <a:pt x="370141" y="2151332"/>
                    </a:cubicBezTo>
                    <a:cubicBezTo>
                      <a:pt x="322325" y="2183908"/>
                      <a:pt x="268414" y="2209054"/>
                      <a:pt x="222218" y="2243153"/>
                    </a:cubicBezTo>
                    <a:cubicBezTo>
                      <a:pt x="180022" y="2274110"/>
                      <a:pt x="162686" y="2316591"/>
                      <a:pt x="209359" y="2353453"/>
                    </a:cubicBezTo>
                    <a:cubicBezTo>
                      <a:pt x="270509" y="2402030"/>
                      <a:pt x="375951" y="2393458"/>
                      <a:pt x="446436" y="2376980"/>
                    </a:cubicBezTo>
                    <a:cubicBezTo>
                      <a:pt x="446722" y="2376980"/>
                      <a:pt x="447008" y="2376694"/>
                      <a:pt x="447198" y="2376694"/>
                    </a:cubicBezTo>
                    <a:lnTo>
                      <a:pt x="315563" y="2488327"/>
                    </a:lnTo>
                    <a:cubicBezTo>
                      <a:pt x="288035" y="2507282"/>
                      <a:pt x="260318" y="2525665"/>
                      <a:pt x="232028" y="2543572"/>
                    </a:cubicBezTo>
                    <a:cubicBezTo>
                      <a:pt x="185832" y="2572718"/>
                      <a:pt x="136683" y="2598341"/>
                      <a:pt x="91630" y="2629297"/>
                    </a:cubicBezTo>
                    <a:cubicBezTo>
                      <a:pt x="66293" y="2646632"/>
                      <a:pt x="16859" y="2674445"/>
                      <a:pt x="8858" y="2705878"/>
                    </a:cubicBezTo>
                    <a:cubicBezTo>
                      <a:pt x="-4001" y="2756646"/>
                      <a:pt x="64388" y="2765981"/>
                      <a:pt x="103917" y="2765409"/>
                    </a:cubicBezTo>
                    <a:cubicBezTo>
                      <a:pt x="107156" y="2765409"/>
                      <a:pt x="110108" y="2765409"/>
                      <a:pt x="112680" y="2765123"/>
                    </a:cubicBezTo>
                    <a:cubicBezTo>
                      <a:pt x="124205" y="2764362"/>
                      <a:pt x="135635" y="2762742"/>
                      <a:pt x="147161" y="2760551"/>
                    </a:cubicBezTo>
                    <a:cubicBezTo>
                      <a:pt x="125253" y="2775791"/>
                      <a:pt x="102869" y="2791222"/>
                      <a:pt x="82010" y="2807795"/>
                    </a:cubicBezTo>
                    <a:cubicBezTo>
                      <a:pt x="59054" y="2826179"/>
                      <a:pt x="37909" y="2845705"/>
                      <a:pt x="21145" y="2867612"/>
                    </a:cubicBezTo>
                    <a:cubicBezTo>
                      <a:pt x="-51721" y="2963720"/>
                      <a:pt x="81248" y="2977626"/>
                      <a:pt x="155162" y="2969339"/>
                    </a:cubicBezTo>
                    <a:cubicBezTo>
                      <a:pt x="162115" y="3014202"/>
                      <a:pt x="146589" y="3065732"/>
                      <a:pt x="185356" y="3099070"/>
                    </a:cubicBezTo>
                    <a:cubicBezTo>
                      <a:pt x="216312" y="3125740"/>
                      <a:pt x="262223" y="3125264"/>
                      <a:pt x="300704" y="3121263"/>
                    </a:cubicBezTo>
                    <a:cubicBezTo>
                      <a:pt x="367474" y="3114310"/>
                      <a:pt x="429672" y="3091069"/>
                      <a:pt x="488918" y="3060684"/>
                    </a:cubicBezTo>
                    <a:cubicBezTo>
                      <a:pt x="402716" y="3135741"/>
                      <a:pt x="316420" y="3233658"/>
                      <a:pt x="419195" y="3256423"/>
                    </a:cubicBezTo>
                    <a:cubicBezTo>
                      <a:pt x="501967" y="3274330"/>
                      <a:pt x="585501" y="3229753"/>
                      <a:pt x="653033" y="3187271"/>
                    </a:cubicBezTo>
                    <a:cubicBezTo>
                      <a:pt x="669607" y="3176889"/>
                      <a:pt x="685609" y="3165650"/>
                      <a:pt x="701611" y="3154696"/>
                    </a:cubicBezTo>
                    <a:cubicBezTo>
                      <a:pt x="704564" y="3154410"/>
                      <a:pt x="707231" y="3154124"/>
                      <a:pt x="709898" y="3153648"/>
                    </a:cubicBezTo>
                    <a:cubicBezTo>
                      <a:pt x="710945" y="3163745"/>
                      <a:pt x="713612" y="3173365"/>
                      <a:pt x="719518" y="3182795"/>
                    </a:cubicBezTo>
                    <a:cubicBezTo>
                      <a:pt x="744092" y="3221466"/>
                      <a:pt x="793241" y="3222323"/>
                      <a:pt x="832199" y="3208988"/>
                    </a:cubicBezTo>
                    <a:cubicBezTo>
                      <a:pt x="861059" y="3199082"/>
                      <a:pt x="888777" y="3185271"/>
                      <a:pt x="915542" y="3168126"/>
                    </a:cubicBezTo>
                    <a:cubicBezTo>
                      <a:pt x="966311" y="3254613"/>
                      <a:pt x="1033843" y="3317097"/>
                      <a:pt x="1104042" y="3248231"/>
                    </a:cubicBezTo>
                    <a:cubicBezTo>
                      <a:pt x="1149953" y="3322717"/>
                      <a:pt x="1245012" y="3478641"/>
                      <a:pt x="1338167" y="3374247"/>
                    </a:cubicBezTo>
                    <a:cubicBezTo>
                      <a:pt x="1365885" y="3343291"/>
                      <a:pt x="1360074" y="3297857"/>
                      <a:pt x="1350168" y="3255947"/>
                    </a:cubicBezTo>
                    <a:cubicBezTo>
                      <a:pt x="1346739" y="3241564"/>
                      <a:pt x="1342929" y="3227657"/>
                      <a:pt x="1339976" y="3214799"/>
                    </a:cubicBezTo>
                    <a:cubicBezTo>
                      <a:pt x="1353026" y="3229181"/>
                      <a:pt x="1366932" y="3243659"/>
                      <a:pt x="1381315" y="3257280"/>
                    </a:cubicBezTo>
                    <a:cubicBezTo>
                      <a:pt x="1435798" y="3309096"/>
                      <a:pt x="1499615" y="3348625"/>
                      <a:pt x="1567433" y="3323765"/>
                    </a:cubicBezTo>
                    <a:cubicBezTo>
                      <a:pt x="1626965" y="3302143"/>
                      <a:pt x="1634680" y="3237563"/>
                      <a:pt x="1626203" y="3171079"/>
                    </a:cubicBezTo>
                    <a:cubicBezTo>
                      <a:pt x="1716214" y="3229562"/>
                      <a:pt x="1818417" y="3268805"/>
                      <a:pt x="1926050" y="3280521"/>
                    </a:cubicBezTo>
                    <a:cubicBezTo>
                      <a:pt x="1970912" y="3285284"/>
                      <a:pt x="2008060" y="3270425"/>
                      <a:pt x="1986914" y="3217751"/>
                    </a:cubicBezTo>
                    <a:cubicBezTo>
                      <a:pt x="1973579" y="3184128"/>
                      <a:pt x="1937289" y="3157934"/>
                      <a:pt x="1912715" y="3134217"/>
                    </a:cubicBezTo>
                    <a:lnTo>
                      <a:pt x="1868423" y="3091259"/>
                    </a:lnTo>
                    <a:cubicBezTo>
                      <a:pt x="1870043" y="3087830"/>
                      <a:pt x="1871852" y="3084592"/>
                      <a:pt x="1872995" y="3080877"/>
                    </a:cubicBezTo>
                    <a:cubicBezTo>
                      <a:pt x="1884997" y="3078782"/>
                      <a:pt x="1896713" y="3074781"/>
                      <a:pt x="1907476" y="3068018"/>
                    </a:cubicBezTo>
                    <a:cubicBezTo>
                      <a:pt x="1913096" y="3064589"/>
                      <a:pt x="1918144" y="3060589"/>
                      <a:pt x="1922716" y="3056017"/>
                    </a:cubicBezTo>
                    <a:cubicBezTo>
                      <a:pt x="1969674" y="3089926"/>
                      <a:pt x="2105882" y="3188129"/>
                      <a:pt x="2120550" y="3073638"/>
                    </a:cubicBezTo>
                    <a:cubicBezTo>
                      <a:pt x="2121598" y="3063542"/>
                      <a:pt x="2117312" y="3052778"/>
                      <a:pt x="2118455" y="3042682"/>
                    </a:cubicBezTo>
                    <a:cubicBezTo>
                      <a:pt x="2122455" y="3004772"/>
                      <a:pt x="2148363" y="2987151"/>
                      <a:pt x="2182558" y="2985818"/>
                    </a:cubicBezTo>
                    <a:cubicBezTo>
                      <a:pt x="2211133" y="2985056"/>
                      <a:pt x="2239708" y="2993342"/>
                      <a:pt x="2267997" y="2985246"/>
                    </a:cubicBezTo>
                    <a:cubicBezTo>
                      <a:pt x="2304859" y="2974578"/>
                      <a:pt x="2311812" y="2954766"/>
                      <a:pt x="2307240" y="2917714"/>
                    </a:cubicBezTo>
                    <a:cubicBezTo>
                      <a:pt x="2299811" y="2857897"/>
                      <a:pt x="2261616" y="2804271"/>
                      <a:pt x="2215133" y="2757503"/>
                    </a:cubicBezTo>
                    <a:cubicBezTo>
                      <a:pt x="2212466" y="2754265"/>
                      <a:pt x="2209228" y="2751407"/>
                      <a:pt x="2206370" y="2748455"/>
                    </a:cubicBezTo>
                    <a:cubicBezTo>
                      <a:pt x="2218944" y="2749026"/>
                      <a:pt x="2231421" y="2749217"/>
                      <a:pt x="2244280" y="2748740"/>
                    </a:cubicBezTo>
                    <a:cubicBezTo>
                      <a:pt x="2246376" y="2748740"/>
                      <a:pt x="2248852" y="2748455"/>
                      <a:pt x="2251233" y="274845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6CBD1095-73D8-E719-8B3F-6D4DAF92753C}"/>
                  </a:ext>
                </a:extLst>
              </p:cNvPr>
              <p:cNvSpPr/>
              <p:nvPr/>
            </p:nvSpPr>
            <p:spPr>
              <a:xfrm>
                <a:off x="988640" y="1682485"/>
                <a:ext cx="185521" cy="265193"/>
              </a:xfrm>
              <a:custGeom>
                <a:avLst/>
                <a:gdLst>
                  <a:gd name="connsiteX0" fmla="*/ 158770 w 185521"/>
                  <a:gd name="connsiteY0" fmla="*/ 8932 h 265193"/>
                  <a:gd name="connsiteX1" fmla="*/ 3894 w 185521"/>
                  <a:gd name="connsiteY1" fmla="*/ 242390 h 265193"/>
                  <a:gd name="connsiteX2" fmla="*/ 22753 w 185521"/>
                  <a:gd name="connsiteY2" fmla="*/ 261249 h 265193"/>
                  <a:gd name="connsiteX3" fmla="*/ 184488 w 185521"/>
                  <a:gd name="connsiteY3" fmla="*/ 15981 h 265193"/>
                  <a:gd name="connsiteX4" fmla="*/ 158770 w 185521"/>
                  <a:gd name="connsiteY4" fmla="*/ 8932 h 26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521" h="265193">
                    <a:moveTo>
                      <a:pt x="158770" y="8932"/>
                    </a:moveTo>
                    <a:cubicBezTo>
                      <a:pt x="122956" y="96943"/>
                      <a:pt x="70854" y="175048"/>
                      <a:pt x="3894" y="242390"/>
                    </a:cubicBezTo>
                    <a:cubicBezTo>
                      <a:pt x="-8203" y="254582"/>
                      <a:pt x="10656" y="273441"/>
                      <a:pt x="22753" y="261249"/>
                    </a:cubicBezTo>
                    <a:cubicBezTo>
                      <a:pt x="93143" y="190479"/>
                      <a:pt x="146959" y="108468"/>
                      <a:pt x="184488" y="15981"/>
                    </a:cubicBezTo>
                    <a:cubicBezTo>
                      <a:pt x="190965" y="74"/>
                      <a:pt x="165152" y="-6879"/>
                      <a:pt x="158770" y="893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96B8483B-E395-40EA-0B05-540D29EF8068}"/>
                  </a:ext>
                </a:extLst>
              </p:cNvPr>
              <p:cNvSpPr/>
              <p:nvPr/>
            </p:nvSpPr>
            <p:spPr>
              <a:xfrm>
                <a:off x="977179" y="1924540"/>
                <a:ext cx="171503" cy="251851"/>
              </a:xfrm>
              <a:custGeom>
                <a:avLst/>
                <a:gdLst>
                  <a:gd name="connsiteX0" fmla="*/ 146991 w 171503"/>
                  <a:gd name="connsiteY0" fmla="*/ 6811 h 251851"/>
                  <a:gd name="connsiteX1" fmla="*/ 3259 w 171503"/>
                  <a:gd name="connsiteY1" fmla="*/ 228458 h 251851"/>
                  <a:gd name="connsiteX2" fmla="*/ 22118 w 171503"/>
                  <a:gd name="connsiteY2" fmla="*/ 247318 h 251851"/>
                  <a:gd name="connsiteX3" fmla="*/ 169946 w 171503"/>
                  <a:gd name="connsiteY3" fmla="*/ 20242 h 251851"/>
                  <a:gd name="connsiteX4" fmla="*/ 146896 w 171503"/>
                  <a:gd name="connsiteY4" fmla="*/ 6811 h 251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503" h="251851">
                    <a:moveTo>
                      <a:pt x="146991" y="6811"/>
                    </a:moveTo>
                    <a:cubicBezTo>
                      <a:pt x="107272" y="86059"/>
                      <a:pt x="59647" y="159973"/>
                      <a:pt x="3259" y="228458"/>
                    </a:cubicBezTo>
                    <a:cubicBezTo>
                      <a:pt x="-7600" y="241603"/>
                      <a:pt x="11260" y="260653"/>
                      <a:pt x="22118" y="247318"/>
                    </a:cubicBezTo>
                    <a:cubicBezTo>
                      <a:pt x="79840" y="177118"/>
                      <a:pt x="129274" y="101585"/>
                      <a:pt x="169946" y="20242"/>
                    </a:cubicBezTo>
                    <a:cubicBezTo>
                      <a:pt x="177661" y="4906"/>
                      <a:pt x="154611" y="-8619"/>
                      <a:pt x="146896" y="681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50BF949E-8249-209E-C7B9-199E47C27EDD}"/>
                  </a:ext>
                </a:extLst>
              </p:cNvPr>
              <p:cNvSpPr/>
              <p:nvPr/>
            </p:nvSpPr>
            <p:spPr>
              <a:xfrm>
                <a:off x="188910" y="3268049"/>
                <a:ext cx="348321" cy="246547"/>
              </a:xfrm>
              <a:custGeom>
                <a:avLst/>
                <a:gdLst>
                  <a:gd name="connsiteX0" fmla="*/ 342805 w 348321"/>
                  <a:gd name="connsiteY0" fmla="*/ 25472 h 246547"/>
                  <a:gd name="connsiteX1" fmla="*/ 0 w 348321"/>
                  <a:gd name="connsiteY1" fmla="*/ 246548 h 246547"/>
                  <a:gd name="connsiteX2" fmla="*/ 65151 w 348321"/>
                  <a:gd name="connsiteY2" fmla="*/ 199303 h 246547"/>
                  <a:gd name="connsiteX3" fmla="*/ 30671 w 348321"/>
                  <a:gd name="connsiteY3" fmla="*/ 203876 h 246547"/>
                  <a:gd name="connsiteX4" fmla="*/ 21908 w 348321"/>
                  <a:gd name="connsiteY4" fmla="*/ 204161 h 246547"/>
                  <a:gd name="connsiteX5" fmla="*/ 329184 w 348321"/>
                  <a:gd name="connsiteY5" fmla="*/ 2612 h 246547"/>
                  <a:gd name="connsiteX6" fmla="*/ 342805 w 348321"/>
                  <a:gd name="connsiteY6" fmla="*/ 25568 h 24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8321" h="246547">
                    <a:moveTo>
                      <a:pt x="342805" y="25472"/>
                    </a:moveTo>
                    <a:cubicBezTo>
                      <a:pt x="234124" y="108244"/>
                      <a:pt x="119825" y="181873"/>
                      <a:pt x="0" y="246548"/>
                    </a:cubicBezTo>
                    <a:cubicBezTo>
                      <a:pt x="20860" y="229974"/>
                      <a:pt x="43244" y="214543"/>
                      <a:pt x="65151" y="199303"/>
                    </a:cubicBezTo>
                    <a:cubicBezTo>
                      <a:pt x="53626" y="201399"/>
                      <a:pt x="42196" y="203018"/>
                      <a:pt x="30671" y="203876"/>
                    </a:cubicBezTo>
                    <a:cubicBezTo>
                      <a:pt x="28004" y="204161"/>
                      <a:pt x="25051" y="204161"/>
                      <a:pt x="21908" y="204161"/>
                    </a:cubicBezTo>
                    <a:cubicBezTo>
                      <a:pt x="128969" y="144344"/>
                      <a:pt x="231267" y="77098"/>
                      <a:pt x="329184" y="2612"/>
                    </a:cubicBezTo>
                    <a:cubicBezTo>
                      <a:pt x="342805" y="-7770"/>
                      <a:pt x="356140" y="15471"/>
                      <a:pt x="342805" y="255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F7CE796-DB6C-2598-2661-8849D5CE5CF4}"/>
                  </a:ext>
                </a:extLst>
              </p:cNvPr>
              <p:cNvSpPr/>
              <p:nvPr/>
            </p:nvSpPr>
            <p:spPr>
              <a:xfrm>
                <a:off x="558903" y="2842529"/>
                <a:ext cx="478595" cy="356839"/>
              </a:xfrm>
              <a:custGeom>
                <a:avLst/>
                <a:gdLst>
                  <a:gd name="connsiteX0" fmla="*/ 452967 w 478595"/>
                  <a:gd name="connsiteY0" fmla="*/ 5699 h 356839"/>
                  <a:gd name="connsiteX1" fmla="*/ 209032 w 478595"/>
                  <a:gd name="connsiteY1" fmla="*/ 256873 h 356839"/>
                  <a:gd name="connsiteX2" fmla="*/ 104542 w 478595"/>
                  <a:gd name="connsiteY2" fmla="*/ 329454 h 356839"/>
                  <a:gd name="connsiteX3" fmla="*/ 61204 w 478595"/>
                  <a:gd name="connsiteY3" fmla="*/ 327835 h 356839"/>
                  <a:gd name="connsiteX4" fmla="*/ 51679 w 478595"/>
                  <a:gd name="connsiteY4" fmla="*/ 301355 h 356839"/>
                  <a:gd name="connsiteX5" fmla="*/ 83111 w 478595"/>
                  <a:gd name="connsiteY5" fmla="*/ 248492 h 356839"/>
                  <a:gd name="connsiteX6" fmla="*/ 194554 w 478595"/>
                  <a:gd name="connsiteY6" fmla="*/ 85995 h 356839"/>
                  <a:gd name="connsiteX7" fmla="*/ 189220 w 478595"/>
                  <a:gd name="connsiteY7" fmla="*/ 68183 h 356839"/>
                  <a:gd name="connsiteX8" fmla="*/ 169598 w 478595"/>
                  <a:gd name="connsiteY8" fmla="*/ 66564 h 356839"/>
                  <a:gd name="connsiteX9" fmla="*/ 4339 w 478595"/>
                  <a:gd name="connsiteY9" fmla="*/ 214963 h 356839"/>
                  <a:gd name="connsiteX10" fmla="*/ 23199 w 478595"/>
                  <a:gd name="connsiteY10" fmla="*/ 233823 h 356839"/>
                  <a:gd name="connsiteX11" fmla="*/ 121116 w 478595"/>
                  <a:gd name="connsiteY11" fmla="*/ 145812 h 356839"/>
                  <a:gd name="connsiteX12" fmla="*/ 73967 w 478595"/>
                  <a:gd name="connsiteY12" fmla="*/ 214582 h 356839"/>
                  <a:gd name="connsiteX13" fmla="*/ 17484 w 478595"/>
                  <a:gd name="connsiteY13" fmla="*/ 307737 h 356839"/>
                  <a:gd name="connsiteX14" fmla="*/ 96637 w 478595"/>
                  <a:gd name="connsiteY14" fmla="*/ 355076 h 356839"/>
                  <a:gd name="connsiteX15" fmla="*/ 295614 w 478595"/>
                  <a:gd name="connsiteY15" fmla="*/ 218488 h 356839"/>
                  <a:gd name="connsiteX16" fmla="*/ 476017 w 478595"/>
                  <a:gd name="connsiteY16" fmla="*/ 19129 h 356839"/>
                  <a:gd name="connsiteX17" fmla="*/ 452967 w 478595"/>
                  <a:gd name="connsiteY17" fmla="*/ 5699 h 356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78595" h="356839">
                    <a:moveTo>
                      <a:pt x="452967" y="5699"/>
                    </a:moveTo>
                    <a:cubicBezTo>
                      <a:pt x="382482" y="99330"/>
                      <a:pt x="301138" y="184198"/>
                      <a:pt x="209032" y="256873"/>
                    </a:cubicBezTo>
                    <a:cubicBezTo>
                      <a:pt x="175504" y="283258"/>
                      <a:pt x="145500" y="314500"/>
                      <a:pt x="104542" y="329454"/>
                    </a:cubicBezTo>
                    <a:cubicBezTo>
                      <a:pt x="90255" y="334693"/>
                      <a:pt x="72824" y="337550"/>
                      <a:pt x="61204" y="327835"/>
                    </a:cubicBezTo>
                    <a:cubicBezTo>
                      <a:pt x="53679" y="321548"/>
                      <a:pt x="50440" y="311071"/>
                      <a:pt x="51679" y="301355"/>
                    </a:cubicBezTo>
                    <a:cubicBezTo>
                      <a:pt x="54060" y="282400"/>
                      <a:pt x="72538" y="263827"/>
                      <a:pt x="83111" y="248492"/>
                    </a:cubicBezTo>
                    <a:cubicBezTo>
                      <a:pt x="83111" y="248492"/>
                      <a:pt x="194554" y="85995"/>
                      <a:pt x="194554" y="85995"/>
                    </a:cubicBezTo>
                    <a:cubicBezTo>
                      <a:pt x="199697" y="78470"/>
                      <a:pt x="195601" y="71326"/>
                      <a:pt x="189220" y="68183"/>
                    </a:cubicBezTo>
                    <a:cubicBezTo>
                      <a:pt x="184648" y="62849"/>
                      <a:pt x="176266" y="60373"/>
                      <a:pt x="169598" y="66564"/>
                    </a:cubicBezTo>
                    <a:cubicBezTo>
                      <a:pt x="115401" y="116951"/>
                      <a:pt x="60251" y="166481"/>
                      <a:pt x="4339" y="214963"/>
                    </a:cubicBezTo>
                    <a:cubicBezTo>
                      <a:pt x="-8615" y="226298"/>
                      <a:pt x="10340" y="245062"/>
                      <a:pt x="23199" y="233823"/>
                    </a:cubicBezTo>
                    <a:cubicBezTo>
                      <a:pt x="56346" y="205057"/>
                      <a:pt x="88636" y="175244"/>
                      <a:pt x="121116" y="145812"/>
                    </a:cubicBezTo>
                    <a:cubicBezTo>
                      <a:pt x="105400" y="168767"/>
                      <a:pt x="89683" y="191722"/>
                      <a:pt x="73967" y="214582"/>
                    </a:cubicBezTo>
                    <a:cubicBezTo>
                      <a:pt x="55965" y="240871"/>
                      <a:pt x="20246" y="274018"/>
                      <a:pt x="17484" y="307737"/>
                    </a:cubicBezTo>
                    <a:cubicBezTo>
                      <a:pt x="13864" y="352028"/>
                      <a:pt x="61870" y="361363"/>
                      <a:pt x="96637" y="355076"/>
                    </a:cubicBezTo>
                    <a:cubicBezTo>
                      <a:pt x="168931" y="342122"/>
                      <a:pt x="243322" y="265732"/>
                      <a:pt x="295614" y="218488"/>
                    </a:cubicBezTo>
                    <a:cubicBezTo>
                      <a:pt x="362384" y="158099"/>
                      <a:pt x="421915" y="91043"/>
                      <a:pt x="476017" y="19129"/>
                    </a:cubicBezTo>
                    <a:cubicBezTo>
                      <a:pt x="486304" y="5413"/>
                      <a:pt x="463159" y="-7922"/>
                      <a:pt x="452967" y="569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DE0ABA16-A487-A72B-F001-49A06007CCC0}"/>
                  </a:ext>
                </a:extLst>
              </p:cNvPr>
              <p:cNvSpPr/>
              <p:nvPr/>
            </p:nvSpPr>
            <p:spPr>
              <a:xfrm>
                <a:off x="1342004" y="3370256"/>
                <a:ext cx="214512" cy="593635"/>
              </a:xfrm>
              <a:custGeom>
                <a:avLst/>
                <a:gdLst>
                  <a:gd name="connsiteX0" fmla="*/ 201361 w 214512"/>
                  <a:gd name="connsiteY0" fmla="*/ 419328 h 593635"/>
                  <a:gd name="connsiteX1" fmla="*/ 47818 w 214512"/>
                  <a:gd name="connsiteY1" fmla="*/ 366178 h 593635"/>
                  <a:gd name="connsiteX2" fmla="*/ 146307 w 214512"/>
                  <a:gd name="connsiteY2" fmla="*/ 593635 h 593635"/>
                  <a:gd name="connsiteX3" fmla="*/ 104968 w 214512"/>
                  <a:gd name="connsiteY3" fmla="*/ 551154 h 593635"/>
                  <a:gd name="connsiteX4" fmla="*/ 115160 w 214512"/>
                  <a:gd name="connsiteY4" fmla="*/ 592302 h 593635"/>
                  <a:gd name="connsiteX5" fmla="*/ 384 w 214512"/>
                  <a:gd name="connsiteY5" fmla="*/ 296170 h 593635"/>
                  <a:gd name="connsiteX6" fmla="*/ 7623 w 214512"/>
                  <a:gd name="connsiteY6" fmla="*/ 281501 h 593635"/>
                  <a:gd name="connsiteX7" fmla="*/ 26577 w 214512"/>
                  <a:gd name="connsiteY7" fmla="*/ 284740 h 593635"/>
                  <a:gd name="connsiteX8" fmla="*/ 104301 w 214512"/>
                  <a:gd name="connsiteY8" fmla="*/ 386467 h 593635"/>
                  <a:gd name="connsiteX9" fmla="*/ 167547 w 214512"/>
                  <a:gd name="connsiteY9" fmla="*/ 405707 h 593635"/>
                  <a:gd name="connsiteX10" fmla="*/ 183264 w 214512"/>
                  <a:gd name="connsiteY10" fmla="*/ 343223 h 593635"/>
                  <a:gd name="connsiteX11" fmla="*/ 170214 w 214512"/>
                  <a:gd name="connsiteY11" fmla="*/ 270643 h 593635"/>
                  <a:gd name="connsiteX12" fmla="*/ 106683 w 214512"/>
                  <a:gd name="connsiteY12" fmla="*/ 16706 h 593635"/>
                  <a:gd name="connsiteX13" fmla="*/ 132591 w 214512"/>
                  <a:gd name="connsiteY13" fmla="*/ 9467 h 593635"/>
                  <a:gd name="connsiteX14" fmla="*/ 198789 w 214512"/>
                  <a:gd name="connsiteY14" fmla="*/ 276167 h 593635"/>
                  <a:gd name="connsiteX15" fmla="*/ 201456 w 214512"/>
                  <a:gd name="connsiteY15" fmla="*/ 419233 h 593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4512" h="593635">
                    <a:moveTo>
                      <a:pt x="201361" y="419328"/>
                    </a:moveTo>
                    <a:cubicBezTo>
                      <a:pt x="156022" y="472192"/>
                      <a:pt x="91919" y="420090"/>
                      <a:pt x="47818" y="366178"/>
                    </a:cubicBezTo>
                    <a:cubicBezTo>
                      <a:pt x="72869" y="445426"/>
                      <a:pt x="105730" y="521531"/>
                      <a:pt x="146307" y="593635"/>
                    </a:cubicBezTo>
                    <a:cubicBezTo>
                      <a:pt x="131924" y="580015"/>
                      <a:pt x="118017" y="565632"/>
                      <a:pt x="104968" y="551154"/>
                    </a:cubicBezTo>
                    <a:cubicBezTo>
                      <a:pt x="107921" y="564013"/>
                      <a:pt x="111636" y="577824"/>
                      <a:pt x="115160" y="592302"/>
                    </a:cubicBezTo>
                    <a:cubicBezTo>
                      <a:pt x="64392" y="499433"/>
                      <a:pt x="26006" y="400373"/>
                      <a:pt x="384" y="296170"/>
                    </a:cubicBezTo>
                    <a:cubicBezTo>
                      <a:pt x="-1236" y="289216"/>
                      <a:pt x="2479" y="283883"/>
                      <a:pt x="7623" y="281501"/>
                    </a:cubicBezTo>
                    <a:cubicBezTo>
                      <a:pt x="13528" y="276739"/>
                      <a:pt x="22291" y="275882"/>
                      <a:pt x="26577" y="284740"/>
                    </a:cubicBezTo>
                    <a:cubicBezTo>
                      <a:pt x="42294" y="318649"/>
                      <a:pt x="68773" y="369608"/>
                      <a:pt x="104301" y="386467"/>
                    </a:cubicBezTo>
                    <a:cubicBezTo>
                      <a:pt x="117160" y="401707"/>
                      <a:pt x="148878" y="414756"/>
                      <a:pt x="167547" y="405707"/>
                    </a:cubicBezTo>
                    <a:cubicBezTo>
                      <a:pt x="192122" y="393706"/>
                      <a:pt x="191074" y="365131"/>
                      <a:pt x="183264" y="343223"/>
                    </a:cubicBezTo>
                    <a:cubicBezTo>
                      <a:pt x="186502" y="322173"/>
                      <a:pt x="174977" y="291693"/>
                      <a:pt x="170214" y="270643"/>
                    </a:cubicBezTo>
                    <a:cubicBezTo>
                      <a:pt x="151260" y="185489"/>
                      <a:pt x="127733" y="101383"/>
                      <a:pt x="106683" y="16706"/>
                    </a:cubicBezTo>
                    <a:cubicBezTo>
                      <a:pt x="102682" y="-153"/>
                      <a:pt x="128304" y="-7106"/>
                      <a:pt x="132591" y="9467"/>
                    </a:cubicBezTo>
                    <a:cubicBezTo>
                      <a:pt x="154784" y="98335"/>
                      <a:pt x="179358" y="186727"/>
                      <a:pt x="198789" y="276167"/>
                    </a:cubicBezTo>
                    <a:cubicBezTo>
                      <a:pt x="206505" y="312172"/>
                      <a:pt x="228412" y="387991"/>
                      <a:pt x="201456" y="41923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46142E2-950C-EA11-B64B-71EEE6C7BB34}"/>
                  </a:ext>
                </a:extLst>
              </p:cNvPr>
              <p:cNvSpPr/>
              <p:nvPr/>
            </p:nvSpPr>
            <p:spPr>
              <a:xfrm>
                <a:off x="1505018" y="3276619"/>
                <a:ext cx="126693" cy="266661"/>
              </a:xfrm>
              <a:custGeom>
                <a:avLst/>
                <a:gdLst>
                  <a:gd name="connsiteX0" fmla="*/ 124929 w 126693"/>
                  <a:gd name="connsiteY0" fmla="*/ 246550 h 266661"/>
                  <a:gd name="connsiteX1" fmla="*/ 26346 w 126693"/>
                  <a:gd name="connsiteY1" fmla="*/ 9378 h 266661"/>
                  <a:gd name="connsiteX2" fmla="*/ 628 w 126693"/>
                  <a:gd name="connsiteY2" fmla="*/ 16521 h 266661"/>
                  <a:gd name="connsiteX3" fmla="*/ 101879 w 126693"/>
                  <a:gd name="connsiteY3" fmla="*/ 260076 h 266661"/>
                  <a:gd name="connsiteX4" fmla="*/ 124929 w 126693"/>
                  <a:gd name="connsiteY4" fmla="*/ 246646 h 266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693" h="266661">
                    <a:moveTo>
                      <a:pt x="124929" y="246550"/>
                    </a:moveTo>
                    <a:cubicBezTo>
                      <a:pt x="83591" y="170922"/>
                      <a:pt x="50825" y="92055"/>
                      <a:pt x="26346" y="9378"/>
                    </a:cubicBezTo>
                    <a:cubicBezTo>
                      <a:pt x="21488" y="-7101"/>
                      <a:pt x="-4325" y="-52"/>
                      <a:pt x="628" y="16521"/>
                    </a:cubicBezTo>
                    <a:cubicBezTo>
                      <a:pt x="25774" y="101389"/>
                      <a:pt x="59493" y="182447"/>
                      <a:pt x="101879" y="260076"/>
                    </a:cubicBezTo>
                    <a:cubicBezTo>
                      <a:pt x="110070" y="275125"/>
                      <a:pt x="133216" y="261695"/>
                      <a:pt x="124929" y="24664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4D7A3E81-B6A4-2626-0F5A-B01133A52BE0}"/>
                  </a:ext>
                </a:extLst>
              </p:cNvPr>
              <p:cNvSpPr/>
              <p:nvPr/>
            </p:nvSpPr>
            <p:spPr>
              <a:xfrm>
                <a:off x="1962020" y="3143846"/>
                <a:ext cx="395922" cy="320268"/>
              </a:xfrm>
              <a:custGeom>
                <a:avLst/>
                <a:gdLst>
                  <a:gd name="connsiteX0" fmla="*/ 388969 w 395922"/>
                  <a:gd name="connsiteY0" fmla="*/ 311505 h 320268"/>
                  <a:gd name="connsiteX1" fmla="*/ 351060 w 395922"/>
                  <a:gd name="connsiteY1" fmla="*/ 311220 h 320268"/>
                  <a:gd name="connsiteX2" fmla="*/ 359823 w 395922"/>
                  <a:gd name="connsiteY2" fmla="*/ 320268 h 320268"/>
                  <a:gd name="connsiteX3" fmla="*/ 3683 w 395922"/>
                  <a:gd name="connsiteY3" fmla="*/ 23088 h 320268"/>
                  <a:gd name="connsiteX4" fmla="*/ 22638 w 395922"/>
                  <a:gd name="connsiteY4" fmla="*/ 4133 h 320268"/>
                  <a:gd name="connsiteX5" fmla="*/ 395922 w 395922"/>
                  <a:gd name="connsiteY5" fmla="*/ 311124 h 320268"/>
                  <a:gd name="connsiteX6" fmla="*/ 388969 w 395922"/>
                  <a:gd name="connsiteY6" fmla="*/ 311410 h 3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922" h="320268">
                    <a:moveTo>
                      <a:pt x="388969" y="311505"/>
                    </a:moveTo>
                    <a:cubicBezTo>
                      <a:pt x="376110" y="312077"/>
                      <a:pt x="363633" y="311791"/>
                      <a:pt x="351060" y="311220"/>
                    </a:cubicBezTo>
                    <a:cubicBezTo>
                      <a:pt x="354012" y="314172"/>
                      <a:pt x="357156" y="317125"/>
                      <a:pt x="359823" y="320268"/>
                    </a:cubicBezTo>
                    <a:cubicBezTo>
                      <a:pt x="229235" y="236924"/>
                      <a:pt x="109887" y="137674"/>
                      <a:pt x="3683" y="23088"/>
                    </a:cubicBezTo>
                    <a:cubicBezTo>
                      <a:pt x="-8033" y="10515"/>
                      <a:pt x="10922" y="-8440"/>
                      <a:pt x="22638" y="4133"/>
                    </a:cubicBezTo>
                    <a:cubicBezTo>
                      <a:pt x="133413" y="123482"/>
                      <a:pt x="258381" y="226256"/>
                      <a:pt x="395922" y="311124"/>
                    </a:cubicBezTo>
                    <a:cubicBezTo>
                      <a:pt x="393541" y="311124"/>
                      <a:pt x="391160" y="311410"/>
                      <a:pt x="388969" y="3114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35C2AFE8-024E-3178-5466-DABD90610E42}"/>
                  </a:ext>
                </a:extLst>
              </p:cNvPr>
              <p:cNvSpPr/>
              <p:nvPr/>
            </p:nvSpPr>
            <p:spPr>
              <a:xfrm>
                <a:off x="872110" y="3157457"/>
                <a:ext cx="330367" cy="346856"/>
              </a:xfrm>
              <a:custGeom>
                <a:avLst/>
                <a:gdLst>
                  <a:gd name="connsiteX0" fmla="*/ 305780 w 330367"/>
                  <a:gd name="connsiteY0" fmla="*/ 85392 h 346856"/>
                  <a:gd name="connsiteX1" fmla="*/ 213864 w 330367"/>
                  <a:gd name="connsiteY1" fmla="*/ 218932 h 346856"/>
                  <a:gd name="connsiteX2" fmla="*/ 65274 w 330367"/>
                  <a:gd name="connsiteY2" fmla="*/ 319707 h 346856"/>
                  <a:gd name="connsiteX3" fmla="*/ 109375 w 330367"/>
                  <a:gd name="connsiteY3" fmla="*/ 156829 h 346856"/>
                  <a:gd name="connsiteX4" fmla="*/ 192528 w 330367"/>
                  <a:gd name="connsiteY4" fmla="*/ 19955 h 346856"/>
                  <a:gd name="connsiteX5" fmla="*/ 169477 w 330367"/>
                  <a:gd name="connsiteY5" fmla="*/ 6525 h 346856"/>
                  <a:gd name="connsiteX6" fmla="*/ 16601 w 330367"/>
                  <a:gd name="connsiteY6" fmla="*/ 244650 h 346856"/>
                  <a:gd name="connsiteX7" fmla="*/ 29174 w 330367"/>
                  <a:gd name="connsiteY7" fmla="*/ 337804 h 346856"/>
                  <a:gd name="connsiteX8" fmla="*/ 172430 w 330367"/>
                  <a:gd name="connsiteY8" fmla="*/ 294846 h 346856"/>
                  <a:gd name="connsiteX9" fmla="*/ 328735 w 330367"/>
                  <a:gd name="connsiteY9" fmla="*/ 98917 h 346856"/>
                  <a:gd name="connsiteX10" fmla="*/ 305685 w 330367"/>
                  <a:gd name="connsiteY10" fmla="*/ 85487 h 346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367" h="346856">
                    <a:moveTo>
                      <a:pt x="305780" y="85392"/>
                    </a:moveTo>
                    <a:cubicBezTo>
                      <a:pt x="280539" y="133778"/>
                      <a:pt x="250726" y="178546"/>
                      <a:pt x="213864" y="218932"/>
                    </a:cubicBezTo>
                    <a:cubicBezTo>
                      <a:pt x="186051" y="249412"/>
                      <a:pt x="111565" y="332279"/>
                      <a:pt x="65274" y="319707"/>
                    </a:cubicBezTo>
                    <a:cubicBezTo>
                      <a:pt x="-14546" y="298085"/>
                      <a:pt x="93087" y="181785"/>
                      <a:pt x="109375" y="156829"/>
                    </a:cubicBezTo>
                    <a:cubicBezTo>
                      <a:pt x="138616" y="112157"/>
                      <a:pt x="166144" y="66437"/>
                      <a:pt x="192528" y="19955"/>
                    </a:cubicBezTo>
                    <a:cubicBezTo>
                      <a:pt x="201005" y="5001"/>
                      <a:pt x="177955" y="-8430"/>
                      <a:pt x="169477" y="6525"/>
                    </a:cubicBezTo>
                    <a:cubicBezTo>
                      <a:pt x="122614" y="89011"/>
                      <a:pt x="66607" y="164449"/>
                      <a:pt x="16601" y="244650"/>
                    </a:cubicBezTo>
                    <a:cubicBezTo>
                      <a:pt x="-4449" y="278463"/>
                      <a:pt x="-10640" y="315896"/>
                      <a:pt x="29174" y="337804"/>
                    </a:cubicBezTo>
                    <a:cubicBezTo>
                      <a:pt x="78609" y="365045"/>
                      <a:pt x="135568" y="324945"/>
                      <a:pt x="172430" y="294846"/>
                    </a:cubicBezTo>
                    <a:cubicBezTo>
                      <a:pt x="238057" y="241220"/>
                      <a:pt x="289683" y="173784"/>
                      <a:pt x="328735" y="98917"/>
                    </a:cubicBezTo>
                    <a:cubicBezTo>
                      <a:pt x="336641" y="83677"/>
                      <a:pt x="313686" y="70152"/>
                      <a:pt x="305685" y="8548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9FBDEF67-BD21-826C-74A6-E4B86E4E5FBA}"/>
                  </a:ext>
                </a:extLst>
              </p:cNvPr>
              <p:cNvSpPr/>
              <p:nvPr/>
            </p:nvSpPr>
            <p:spPr>
              <a:xfrm>
                <a:off x="1199266" y="2168478"/>
                <a:ext cx="768342" cy="505846"/>
              </a:xfrm>
              <a:custGeom>
                <a:avLst/>
                <a:gdLst>
                  <a:gd name="connsiteX0" fmla="*/ 768342 w 768342"/>
                  <a:gd name="connsiteY0" fmla="*/ 263222 h 505846"/>
                  <a:gd name="connsiteX1" fmla="*/ 744625 w 768342"/>
                  <a:gd name="connsiteY1" fmla="*/ 283224 h 505846"/>
                  <a:gd name="connsiteX2" fmla="*/ 532598 w 768342"/>
                  <a:gd name="connsiteY2" fmla="*/ 178259 h 505846"/>
                  <a:gd name="connsiteX3" fmla="*/ 380389 w 768342"/>
                  <a:gd name="connsiteY3" fmla="*/ 67197 h 505846"/>
                  <a:gd name="connsiteX4" fmla="*/ 485545 w 768342"/>
                  <a:gd name="connsiteY4" fmla="*/ 290653 h 505846"/>
                  <a:gd name="connsiteX5" fmla="*/ 537837 w 768342"/>
                  <a:gd name="connsiteY5" fmla="*/ 399810 h 505846"/>
                  <a:gd name="connsiteX6" fmla="*/ 550696 w 768342"/>
                  <a:gd name="connsiteY6" fmla="*/ 459913 h 505846"/>
                  <a:gd name="connsiteX7" fmla="*/ 507738 w 768342"/>
                  <a:gd name="connsiteY7" fmla="*/ 504776 h 505846"/>
                  <a:gd name="connsiteX8" fmla="*/ 468495 w 768342"/>
                  <a:gd name="connsiteY8" fmla="*/ 489250 h 505846"/>
                  <a:gd name="connsiteX9" fmla="*/ 407916 w 768342"/>
                  <a:gd name="connsiteY9" fmla="*/ 449435 h 505846"/>
                  <a:gd name="connsiteX10" fmla="*/ 291806 w 768342"/>
                  <a:gd name="connsiteY10" fmla="*/ 299416 h 505846"/>
                  <a:gd name="connsiteX11" fmla="*/ 250658 w 768342"/>
                  <a:gd name="connsiteY11" fmla="*/ 212072 h 505846"/>
                  <a:gd name="connsiteX12" fmla="*/ 234656 w 768342"/>
                  <a:gd name="connsiteY12" fmla="*/ 169114 h 505846"/>
                  <a:gd name="connsiteX13" fmla="*/ 221607 w 768342"/>
                  <a:gd name="connsiteY13" fmla="*/ 129300 h 505846"/>
                  <a:gd name="connsiteX14" fmla="*/ 137216 w 768342"/>
                  <a:gd name="connsiteY14" fmla="*/ 327706 h 505846"/>
                  <a:gd name="connsiteX15" fmla="*/ 36536 w 768342"/>
                  <a:gd name="connsiteY15" fmla="*/ 417907 h 505846"/>
                  <a:gd name="connsiteX16" fmla="*/ 532 w 768342"/>
                  <a:gd name="connsiteY16" fmla="*/ 362948 h 505846"/>
                  <a:gd name="connsiteX17" fmla="*/ 37108 w 768342"/>
                  <a:gd name="connsiteY17" fmla="*/ 238552 h 505846"/>
                  <a:gd name="connsiteX18" fmla="*/ 79018 w 768342"/>
                  <a:gd name="connsiteY18" fmla="*/ 105869 h 505846"/>
                  <a:gd name="connsiteX19" fmla="*/ 104640 w 768342"/>
                  <a:gd name="connsiteY19" fmla="*/ 112822 h 505846"/>
                  <a:gd name="connsiteX20" fmla="*/ 56063 w 768342"/>
                  <a:gd name="connsiteY20" fmla="*/ 267889 h 505846"/>
                  <a:gd name="connsiteX21" fmla="*/ 27202 w 768342"/>
                  <a:gd name="connsiteY21" fmla="*/ 359710 h 505846"/>
                  <a:gd name="connsiteX22" fmla="*/ 33869 w 768342"/>
                  <a:gd name="connsiteY22" fmla="*/ 382379 h 505846"/>
                  <a:gd name="connsiteX23" fmla="*/ 61111 w 768342"/>
                  <a:gd name="connsiteY23" fmla="*/ 383998 h 505846"/>
                  <a:gd name="connsiteX24" fmla="*/ 80351 w 768342"/>
                  <a:gd name="connsiteY24" fmla="*/ 363996 h 505846"/>
                  <a:gd name="connsiteX25" fmla="*/ 97973 w 768342"/>
                  <a:gd name="connsiteY25" fmla="*/ 343136 h 505846"/>
                  <a:gd name="connsiteX26" fmla="*/ 127119 w 768342"/>
                  <a:gd name="connsiteY26" fmla="*/ 298845 h 505846"/>
                  <a:gd name="connsiteX27" fmla="*/ 203700 w 768342"/>
                  <a:gd name="connsiteY27" fmla="*/ 100725 h 505846"/>
                  <a:gd name="connsiteX28" fmla="*/ 215225 w 768342"/>
                  <a:gd name="connsiteY28" fmla="*/ 75389 h 505846"/>
                  <a:gd name="connsiteX29" fmla="*/ 220845 w 768342"/>
                  <a:gd name="connsiteY29" fmla="*/ 73007 h 505846"/>
                  <a:gd name="connsiteX30" fmla="*/ 226941 w 768342"/>
                  <a:gd name="connsiteY30" fmla="*/ 75103 h 505846"/>
                  <a:gd name="connsiteX31" fmla="*/ 244277 w 768342"/>
                  <a:gd name="connsiteY31" fmla="*/ 109583 h 505846"/>
                  <a:gd name="connsiteX32" fmla="*/ 255802 w 768342"/>
                  <a:gd name="connsiteY32" fmla="*/ 148064 h 505846"/>
                  <a:gd name="connsiteX33" fmla="*/ 285139 w 768342"/>
                  <a:gd name="connsiteY33" fmla="*/ 224931 h 505846"/>
                  <a:gd name="connsiteX34" fmla="*/ 382008 w 768342"/>
                  <a:gd name="connsiteY34" fmla="*/ 384856 h 505846"/>
                  <a:gd name="connsiteX35" fmla="*/ 446873 w 768342"/>
                  <a:gd name="connsiteY35" fmla="*/ 444959 h 505846"/>
                  <a:gd name="connsiteX36" fmla="*/ 504785 w 768342"/>
                  <a:gd name="connsiteY36" fmla="*/ 475153 h 505846"/>
                  <a:gd name="connsiteX37" fmla="*/ 520025 w 768342"/>
                  <a:gd name="connsiteY37" fmla="*/ 415622 h 505846"/>
                  <a:gd name="connsiteX38" fmla="*/ 491450 w 768342"/>
                  <a:gd name="connsiteY38" fmla="*/ 352852 h 505846"/>
                  <a:gd name="connsiteX39" fmla="*/ 430586 w 768342"/>
                  <a:gd name="connsiteY39" fmla="*/ 236170 h 505846"/>
                  <a:gd name="connsiteX40" fmla="*/ 382008 w 768342"/>
                  <a:gd name="connsiteY40" fmla="*/ 133110 h 505846"/>
                  <a:gd name="connsiteX41" fmla="*/ 345718 w 768342"/>
                  <a:gd name="connsiteY41" fmla="*/ 59672 h 505846"/>
                  <a:gd name="connsiteX42" fmla="*/ 336860 w 768342"/>
                  <a:gd name="connsiteY42" fmla="*/ 6523 h 505846"/>
                  <a:gd name="connsiteX43" fmla="*/ 356862 w 768342"/>
                  <a:gd name="connsiteY43" fmla="*/ 4141 h 505846"/>
                  <a:gd name="connsiteX44" fmla="*/ 448683 w 768342"/>
                  <a:gd name="connsiteY44" fmla="*/ 83485 h 505846"/>
                  <a:gd name="connsiteX45" fmla="*/ 768247 w 768342"/>
                  <a:gd name="connsiteY45" fmla="*/ 263126 h 505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68342" h="505846">
                    <a:moveTo>
                      <a:pt x="768342" y="263222"/>
                    </a:moveTo>
                    <a:cubicBezTo>
                      <a:pt x="762437" y="273413"/>
                      <a:pt x="754436" y="281414"/>
                      <a:pt x="744625" y="283224"/>
                    </a:cubicBezTo>
                    <a:cubicBezTo>
                      <a:pt x="670139" y="256554"/>
                      <a:pt x="599083" y="221311"/>
                      <a:pt x="532598" y="178259"/>
                    </a:cubicBezTo>
                    <a:cubicBezTo>
                      <a:pt x="529169" y="182545"/>
                      <a:pt x="422585" y="108821"/>
                      <a:pt x="380389" y="67197"/>
                    </a:cubicBezTo>
                    <a:cubicBezTo>
                      <a:pt x="415345" y="141682"/>
                      <a:pt x="450588" y="216168"/>
                      <a:pt x="485545" y="290653"/>
                    </a:cubicBezTo>
                    <a:cubicBezTo>
                      <a:pt x="502595" y="327230"/>
                      <a:pt x="524216" y="361710"/>
                      <a:pt x="537837" y="399810"/>
                    </a:cubicBezTo>
                    <a:cubicBezTo>
                      <a:pt x="544790" y="419051"/>
                      <a:pt x="550124" y="439339"/>
                      <a:pt x="550696" y="459913"/>
                    </a:cubicBezTo>
                    <a:cubicBezTo>
                      <a:pt x="551267" y="485821"/>
                      <a:pt x="541076" y="511443"/>
                      <a:pt x="507738" y="504776"/>
                    </a:cubicBezTo>
                    <a:cubicBezTo>
                      <a:pt x="491736" y="501537"/>
                      <a:pt x="482687" y="496203"/>
                      <a:pt x="468495" y="489250"/>
                    </a:cubicBezTo>
                    <a:cubicBezTo>
                      <a:pt x="446588" y="478868"/>
                      <a:pt x="426299" y="464961"/>
                      <a:pt x="407916" y="449435"/>
                    </a:cubicBezTo>
                    <a:cubicBezTo>
                      <a:pt x="359339" y="408287"/>
                      <a:pt x="321905" y="354947"/>
                      <a:pt x="291806" y="299416"/>
                    </a:cubicBezTo>
                    <a:cubicBezTo>
                      <a:pt x="276566" y="271127"/>
                      <a:pt x="262945" y="241695"/>
                      <a:pt x="250658" y="212072"/>
                    </a:cubicBezTo>
                    <a:cubicBezTo>
                      <a:pt x="245039" y="197880"/>
                      <a:pt x="239705" y="183497"/>
                      <a:pt x="234656" y="169114"/>
                    </a:cubicBezTo>
                    <a:cubicBezTo>
                      <a:pt x="231989" y="161399"/>
                      <a:pt x="219131" y="136539"/>
                      <a:pt x="221607" y="129300"/>
                    </a:cubicBezTo>
                    <a:cubicBezTo>
                      <a:pt x="197890" y="197118"/>
                      <a:pt x="173030" y="265222"/>
                      <a:pt x="137216" y="327706"/>
                    </a:cubicBezTo>
                    <a:cubicBezTo>
                      <a:pt x="118261" y="361043"/>
                      <a:pt x="82256" y="420098"/>
                      <a:pt x="36536" y="417907"/>
                    </a:cubicBezTo>
                    <a:cubicBezTo>
                      <a:pt x="4532" y="416574"/>
                      <a:pt x="-2135" y="389904"/>
                      <a:pt x="532" y="362948"/>
                    </a:cubicBezTo>
                    <a:cubicBezTo>
                      <a:pt x="4818" y="322086"/>
                      <a:pt x="24821" y="277795"/>
                      <a:pt x="37108" y="238552"/>
                    </a:cubicBezTo>
                    <a:cubicBezTo>
                      <a:pt x="50729" y="194260"/>
                      <a:pt x="64635" y="149874"/>
                      <a:pt x="79018" y="105869"/>
                    </a:cubicBezTo>
                    <a:cubicBezTo>
                      <a:pt x="84352" y="89295"/>
                      <a:pt x="109974" y="96534"/>
                      <a:pt x="104640" y="112822"/>
                    </a:cubicBezTo>
                    <a:cubicBezTo>
                      <a:pt x="88067" y="164352"/>
                      <a:pt x="71779" y="216168"/>
                      <a:pt x="56063" y="267889"/>
                    </a:cubicBezTo>
                    <a:cubicBezTo>
                      <a:pt x="47014" y="297797"/>
                      <a:pt x="31012" y="328753"/>
                      <a:pt x="27202" y="359710"/>
                    </a:cubicBezTo>
                    <a:cubicBezTo>
                      <a:pt x="26154" y="367997"/>
                      <a:pt x="27773" y="377045"/>
                      <a:pt x="33869" y="382379"/>
                    </a:cubicBezTo>
                    <a:cubicBezTo>
                      <a:pt x="41299" y="389332"/>
                      <a:pt x="52824" y="389047"/>
                      <a:pt x="61111" y="383998"/>
                    </a:cubicBezTo>
                    <a:cubicBezTo>
                      <a:pt x="69112" y="378950"/>
                      <a:pt x="74732" y="371140"/>
                      <a:pt x="80351" y="363996"/>
                    </a:cubicBezTo>
                    <a:cubicBezTo>
                      <a:pt x="85971" y="356852"/>
                      <a:pt x="92353" y="350375"/>
                      <a:pt x="97973" y="343136"/>
                    </a:cubicBezTo>
                    <a:cubicBezTo>
                      <a:pt x="108926" y="329230"/>
                      <a:pt x="118547" y="314276"/>
                      <a:pt x="127119" y="298845"/>
                    </a:cubicBezTo>
                    <a:cubicBezTo>
                      <a:pt x="161599" y="236647"/>
                      <a:pt x="179983" y="167210"/>
                      <a:pt x="203700" y="100725"/>
                    </a:cubicBezTo>
                    <a:cubicBezTo>
                      <a:pt x="206653" y="91867"/>
                      <a:pt x="209796" y="83104"/>
                      <a:pt x="215225" y="75389"/>
                    </a:cubicBezTo>
                    <a:cubicBezTo>
                      <a:pt x="216559" y="73769"/>
                      <a:pt x="218654" y="73007"/>
                      <a:pt x="220845" y="73007"/>
                    </a:cubicBezTo>
                    <a:cubicBezTo>
                      <a:pt x="222941" y="73293"/>
                      <a:pt x="225131" y="74055"/>
                      <a:pt x="226941" y="75103"/>
                    </a:cubicBezTo>
                    <a:cubicBezTo>
                      <a:pt x="238181" y="82056"/>
                      <a:pt x="240848" y="97772"/>
                      <a:pt x="244277" y="109583"/>
                    </a:cubicBezTo>
                    <a:cubicBezTo>
                      <a:pt x="247991" y="122442"/>
                      <a:pt x="251516" y="135777"/>
                      <a:pt x="255802" y="148064"/>
                    </a:cubicBezTo>
                    <a:cubicBezTo>
                      <a:pt x="264374" y="173972"/>
                      <a:pt x="274185" y="199594"/>
                      <a:pt x="285139" y="224931"/>
                    </a:cubicBezTo>
                    <a:cubicBezTo>
                      <a:pt x="310190" y="281795"/>
                      <a:pt x="341432" y="337326"/>
                      <a:pt x="382008" y="384856"/>
                    </a:cubicBezTo>
                    <a:cubicBezTo>
                      <a:pt x="401249" y="407240"/>
                      <a:pt x="422585" y="427814"/>
                      <a:pt x="446873" y="444959"/>
                    </a:cubicBezTo>
                    <a:cubicBezTo>
                      <a:pt x="464780" y="457246"/>
                      <a:pt x="485069" y="466294"/>
                      <a:pt x="504785" y="475153"/>
                    </a:cubicBezTo>
                    <a:cubicBezTo>
                      <a:pt x="541076" y="491440"/>
                      <a:pt x="525359" y="431909"/>
                      <a:pt x="520025" y="415622"/>
                    </a:cubicBezTo>
                    <a:cubicBezTo>
                      <a:pt x="512596" y="394000"/>
                      <a:pt x="501356" y="373711"/>
                      <a:pt x="491450" y="352852"/>
                    </a:cubicBezTo>
                    <a:cubicBezTo>
                      <a:pt x="472781" y="313323"/>
                      <a:pt x="449255" y="275985"/>
                      <a:pt x="430586" y="236170"/>
                    </a:cubicBezTo>
                    <a:cubicBezTo>
                      <a:pt x="414298" y="201690"/>
                      <a:pt x="398296" y="167590"/>
                      <a:pt x="382008" y="133110"/>
                    </a:cubicBezTo>
                    <a:cubicBezTo>
                      <a:pt x="370292" y="108250"/>
                      <a:pt x="358767" y="83961"/>
                      <a:pt x="345718" y="59672"/>
                    </a:cubicBezTo>
                    <a:cubicBezTo>
                      <a:pt x="338479" y="46052"/>
                      <a:pt x="327335" y="21477"/>
                      <a:pt x="336860" y="6523"/>
                    </a:cubicBezTo>
                    <a:cubicBezTo>
                      <a:pt x="341432" y="-716"/>
                      <a:pt x="351052" y="-2526"/>
                      <a:pt x="356862" y="4141"/>
                    </a:cubicBezTo>
                    <a:cubicBezTo>
                      <a:pt x="381437" y="31383"/>
                      <a:pt x="444206" y="79675"/>
                      <a:pt x="448683" y="83485"/>
                    </a:cubicBezTo>
                    <a:cubicBezTo>
                      <a:pt x="544314" y="163590"/>
                      <a:pt x="651851" y="223883"/>
                      <a:pt x="768247" y="2631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07665ACF-50D0-8D00-4282-2BF86F497538}"/>
                  </a:ext>
                </a:extLst>
              </p:cNvPr>
              <p:cNvSpPr/>
              <p:nvPr/>
            </p:nvSpPr>
            <p:spPr>
              <a:xfrm>
                <a:off x="1605788" y="2975532"/>
                <a:ext cx="176019" cy="268431"/>
              </a:xfrm>
              <a:custGeom>
                <a:avLst/>
                <a:gdLst>
                  <a:gd name="connsiteX0" fmla="*/ 172940 w 176019"/>
                  <a:gd name="connsiteY0" fmla="*/ 244933 h 268431"/>
                  <a:gd name="connsiteX1" fmla="*/ 24540 w 176019"/>
                  <a:gd name="connsiteY1" fmla="*/ 6808 h 268431"/>
                  <a:gd name="connsiteX2" fmla="*/ 1490 w 176019"/>
                  <a:gd name="connsiteY2" fmla="*/ 20334 h 268431"/>
                  <a:gd name="connsiteX3" fmla="*/ 154080 w 176019"/>
                  <a:gd name="connsiteY3" fmla="*/ 263793 h 268431"/>
                  <a:gd name="connsiteX4" fmla="*/ 172940 w 176019"/>
                  <a:gd name="connsiteY4" fmla="*/ 244933 h 26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019" h="268431">
                    <a:moveTo>
                      <a:pt x="172940" y="244933"/>
                    </a:moveTo>
                    <a:cubicBezTo>
                      <a:pt x="115028" y="170829"/>
                      <a:pt x="65783" y="91295"/>
                      <a:pt x="24540" y="6808"/>
                    </a:cubicBezTo>
                    <a:cubicBezTo>
                      <a:pt x="17015" y="-8622"/>
                      <a:pt x="-6035" y="4903"/>
                      <a:pt x="1490" y="20334"/>
                    </a:cubicBezTo>
                    <a:cubicBezTo>
                      <a:pt x="43781" y="107011"/>
                      <a:pt x="94739" y="187879"/>
                      <a:pt x="154080" y="263793"/>
                    </a:cubicBezTo>
                    <a:cubicBezTo>
                      <a:pt x="164653" y="277318"/>
                      <a:pt x="183417" y="258268"/>
                      <a:pt x="172940" y="24493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C6E315D1-4A95-3AE7-2F01-1F6A0FAD26C9}"/>
                  </a:ext>
                </a:extLst>
              </p:cNvPr>
              <p:cNvSpPr/>
              <p:nvPr/>
            </p:nvSpPr>
            <p:spPr>
              <a:xfrm>
                <a:off x="604105" y="2383205"/>
                <a:ext cx="218797" cy="166319"/>
              </a:xfrm>
              <a:custGeom>
                <a:avLst/>
                <a:gdLst>
                  <a:gd name="connsiteX0" fmla="*/ 214408 w 218797"/>
                  <a:gd name="connsiteY0" fmla="*/ 22111 h 166319"/>
                  <a:gd name="connsiteX1" fmla="*/ 8572 w 218797"/>
                  <a:gd name="connsiteY1" fmla="*/ 166319 h 166319"/>
                  <a:gd name="connsiteX2" fmla="*/ 36576 w 218797"/>
                  <a:gd name="connsiteY2" fmla="*/ 148698 h 166319"/>
                  <a:gd name="connsiteX3" fmla="*/ 0 w 218797"/>
                  <a:gd name="connsiteY3" fmla="*/ 140411 h 166319"/>
                  <a:gd name="connsiteX4" fmla="*/ 195453 w 218797"/>
                  <a:gd name="connsiteY4" fmla="*/ 3442 h 166319"/>
                  <a:gd name="connsiteX5" fmla="*/ 214408 w 218797"/>
                  <a:gd name="connsiteY5" fmla="*/ 22111 h 166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8797" h="166319">
                    <a:moveTo>
                      <a:pt x="214408" y="22111"/>
                    </a:moveTo>
                    <a:cubicBezTo>
                      <a:pt x="149828" y="76880"/>
                      <a:pt x="81153" y="125171"/>
                      <a:pt x="8572" y="166319"/>
                    </a:cubicBezTo>
                    <a:cubicBezTo>
                      <a:pt x="17907" y="160414"/>
                      <a:pt x="27242" y="154604"/>
                      <a:pt x="36576" y="148698"/>
                    </a:cubicBezTo>
                    <a:cubicBezTo>
                      <a:pt x="24003" y="147365"/>
                      <a:pt x="11525" y="144698"/>
                      <a:pt x="0" y="140411"/>
                    </a:cubicBezTo>
                    <a:cubicBezTo>
                      <a:pt x="69151" y="101168"/>
                      <a:pt x="134303" y="55258"/>
                      <a:pt x="195453" y="3442"/>
                    </a:cubicBezTo>
                    <a:cubicBezTo>
                      <a:pt x="208502" y="-7798"/>
                      <a:pt x="227457" y="11157"/>
                      <a:pt x="214408" y="2211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38CCB44-4EBA-A649-C119-6E652685227C}"/>
                </a:ext>
              </a:extLst>
            </p:cNvPr>
            <p:cNvSpPr/>
            <p:nvPr/>
          </p:nvSpPr>
          <p:spPr>
            <a:xfrm>
              <a:off x="1284731" y="1660335"/>
              <a:ext cx="322593" cy="318667"/>
            </a:xfrm>
            <a:custGeom>
              <a:avLst/>
              <a:gdLst>
                <a:gd name="connsiteX0" fmla="*/ 169099 w 322593"/>
                <a:gd name="connsiteY0" fmla="*/ 314927 h 318667"/>
                <a:gd name="connsiteX1" fmla="*/ 128713 w 322593"/>
                <a:gd name="connsiteY1" fmla="*/ 262635 h 318667"/>
                <a:gd name="connsiteX2" fmla="*/ 13556 w 322593"/>
                <a:gd name="connsiteY2" fmla="*/ 238822 h 318667"/>
                <a:gd name="connsiteX3" fmla="*/ 2697 w 322593"/>
                <a:gd name="connsiteY3" fmla="*/ 217486 h 318667"/>
                <a:gd name="connsiteX4" fmla="*/ 54323 w 322593"/>
                <a:gd name="connsiteY4" fmla="*/ 118998 h 318667"/>
                <a:gd name="connsiteX5" fmla="*/ 46417 w 322593"/>
                <a:gd name="connsiteY5" fmla="*/ 29939 h 318667"/>
                <a:gd name="connsiteX6" fmla="*/ 132237 w 322593"/>
                <a:gd name="connsiteY6" fmla="*/ 58895 h 318667"/>
                <a:gd name="connsiteX7" fmla="*/ 144525 w 322593"/>
                <a:gd name="connsiteY7" fmla="*/ 56895 h 318667"/>
                <a:gd name="connsiteX8" fmla="*/ 217010 w 322593"/>
                <a:gd name="connsiteY8" fmla="*/ 2697 h 318667"/>
                <a:gd name="connsiteX9" fmla="*/ 238346 w 322593"/>
                <a:gd name="connsiteY9" fmla="*/ 13556 h 318667"/>
                <a:gd name="connsiteX10" fmla="*/ 237298 w 322593"/>
                <a:gd name="connsiteY10" fmla="*/ 104043 h 318667"/>
                <a:gd name="connsiteX11" fmla="*/ 242918 w 322593"/>
                <a:gd name="connsiteY11" fmla="*/ 115092 h 318667"/>
                <a:gd name="connsiteX12" fmla="*/ 316927 w 322593"/>
                <a:gd name="connsiteY12" fmla="*/ 167289 h 318667"/>
                <a:gd name="connsiteX13" fmla="*/ 313212 w 322593"/>
                <a:gd name="connsiteY13" fmla="*/ 190911 h 318667"/>
                <a:gd name="connsiteX14" fmla="*/ 200817 w 322593"/>
                <a:gd name="connsiteY14" fmla="*/ 282923 h 318667"/>
                <a:gd name="connsiteX15" fmla="*/ 192626 w 322593"/>
                <a:gd name="connsiteY15" fmla="*/ 310069 h 318667"/>
                <a:gd name="connsiteX16" fmla="*/ 169099 w 322593"/>
                <a:gd name="connsiteY16" fmla="*/ 314736 h 3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2593" h="318667">
                  <a:moveTo>
                    <a:pt x="169099" y="314927"/>
                  </a:moveTo>
                  <a:cubicBezTo>
                    <a:pt x="150716" y="302925"/>
                    <a:pt x="139191" y="281018"/>
                    <a:pt x="128713" y="262635"/>
                  </a:cubicBezTo>
                  <a:cubicBezTo>
                    <a:pt x="106425" y="223392"/>
                    <a:pt x="52323" y="238346"/>
                    <a:pt x="13556" y="238822"/>
                  </a:cubicBezTo>
                  <a:cubicBezTo>
                    <a:pt x="2507" y="239013"/>
                    <a:pt x="-3970" y="226344"/>
                    <a:pt x="2697" y="217486"/>
                  </a:cubicBezTo>
                  <a:cubicBezTo>
                    <a:pt x="22319" y="191102"/>
                    <a:pt x="66324" y="153859"/>
                    <a:pt x="54323" y="118998"/>
                  </a:cubicBezTo>
                  <a:cubicBezTo>
                    <a:pt x="51180" y="109758"/>
                    <a:pt x="10222" y="17652"/>
                    <a:pt x="46417" y="29939"/>
                  </a:cubicBezTo>
                  <a:lnTo>
                    <a:pt x="132237" y="58895"/>
                  </a:lnTo>
                  <a:cubicBezTo>
                    <a:pt x="136428" y="60324"/>
                    <a:pt x="141000" y="59562"/>
                    <a:pt x="144525" y="56895"/>
                  </a:cubicBezTo>
                  <a:lnTo>
                    <a:pt x="217010" y="2697"/>
                  </a:lnTo>
                  <a:cubicBezTo>
                    <a:pt x="225868" y="-3970"/>
                    <a:pt x="238536" y="2507"/>
                    <a:pt x="238346" y="13556"/>
                  </a:cubicBezTo>
                  <a:lnTo>
                    <a:pt x="237298" y="104043"/>
                  </a:lnTo>
                  <a:cubicBezTo>
                    <a:pt x="237298" y="108425"/>
                    <a:pt x="239394" y="112616"/>
                    <a:pt x="242918" y="115092"/>
                  </a:cubicBezTo>
                  <a:lnTo>
                    <a:pt x="316927" y="167289"/>
                  </a:lnTo>
                  <a:cubicBezTo>
                    <a:pt x="325976" y="173671"/>
                    <a:pt x="323785" y="187673"/>
                    <a:pt x="313212" y="190911"/>
                  </a:cubicBezTo>
                  <a:cubicBezTo>
                    <a:pt x="251109" y="210342"/>
                    <a:pt x="215295" y="211485"/>
                    <a:pt x="200817" y="282923"/>
                  </a:cubicBezTo>
                  <a:cubicBezTo>
                    <a:pt x="198912" y="292257"/>
                    <a:pt x="197484" y="301973"/>
                    <a:pt x="192626" y="310069"/>
                  </a:cubicBezTo>
                  <a:cubicBezTo>
                    <a:pt x="186244" y="320642"/>
                    <a:pt x="178053" y="320547"/>
                    <a:pt x="169099" y="314736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85CD817-CA97-5424-AE97-EDBD94D5A9CF}"/>
                </a:ext>
              </a:extLst>
            </p:cNvPr>
            <p:cNvSpPr/>
            <p:nvPr/>
          </p:nvSpPr>
          <p:spPr>
            <a:xfrm>
              <a:off x="554639" y="3362738"/>
              <a:ext cx="322593" cy="318667"/>
            </a:xfrm>
            <a:custGeom>
              <a:avLst/>
              <a:gdLst>
                <a:gd name="connsiteX0" fmla="*/ 169099 w 322593"/>
                <a:gd name="connsiteY0" fmla="*/ 314927 h 318667"/>
                <a:gd name="connsiteX1" fmla="*/ 128713 w 322593"/>
                <a:gd name="connsiteY1" fmla="*/ 262635 h 318667"/>
                <a:gd name="connsiteX2" fmla="*/ 13556 w 322593"/>
                <a:gd name="connsiteY2" fmla="*/ 238822 h 318667"/>
                <a:gd name="connsiteX3" fmla="*/ 2697 w 322593"/>
                <a:gd name="connsiteY3" fmla="*/ 217486 h 318667"/>
                <a:gd name="connsiteX4" fmla="*/ 54323 w 322593"/>
                <a:gd name="connsiteY4" fmla="*/ 118998 h 318667"/>
                <a:gd name="connsiteX5" fmla="*/ 46417 w 322593"/>
                <a:gd name="connsiteY5" fmla="*/ 29939 h 318667"/>
                <a:gd name="connsiteX6" fmla="*/ 132237 w 322593"/>
                <a:gd name="connsiteY6" fmla="*/ 58895 h 318667"/>
                <a:gd name="connsiteX7" fmla="*/ 144525 w 322593"/>
                <a:gd name="connsiteY7" fmla="*/ 56895 h 318667"/>
                <a:gd name="connsiteX8" fmla="*/ 217010 w 322593"/>
                <a:gd name="connsiteY8" fmla="*/ 2697 h 318667"/>
                <a:gd name="connsiteX9" fmla="*/ 238346 w 322593"/>
                <a:gd name="connsiteY9" fmla="*/ 13556 h 318667"/>
                <a:gd name="connsiteX10" fmla="*/ 237298 w 322593"/>
                <a:gd name="connsiteY10" fmla="*/ 104043 h 318667"/>
                <a:gd name="connsiteX11" fmla="*/ 242918 w 322593"/>
                <a:gd name="connsiteY11" fmla="*/ 115092 h 318667"/>
                <a:gd name="connsiteX12" fmla="*/ 316927 w 322593"/>
                <a:gd name="connsiteY12" fmla="*/ 167289 h 318667"/>
                <a:gd name="connsiteX13" fmla="*/ 313212 w 322593"/>
                <a:gd name="connsiteY13" fmla="*/ 190911 h 318667"/>
                <a:gd name="connsiteX14" fmla="*/ 200817 w 322593"/>
                <a:gd name="connsiteY14" fmla="*/ 282923 h 318667"/>
                <a:gd name="connsiteX15" fmla="*/ 192626 w 322593"/>
                <a:gd name="connsiteY15" fmla="*/ 310069 h 318667"/>
                <a:gd name="connsiteX16" fmla="*/ 169099 w 322593"/>
                <a:gd name="connsiteY16" fmla="*/ 314736 h 3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2593" h="318667">
                  <a:moveTo>
                    <a:pt x="169099" y="314927"/>
                  </a:moveTo>
                  <a:cubicBezTo>
                    <a:pt x="150716" y="302925"/>
                    <a:pt x="139191" y="281018"/>
                    <a:pt x="128713" y="262635"/>
                  </a:cubicBezTo>
                  <a:cubicBezTo>
                    <a:pt x="106425" y="223391"/>
                    <a:pt x="52323" y="238346"/>
                    <a:pt x="13556" y="238822"/>
                  </a:cubicBezTo>
                  <a:cubicBezTo>
                    <a:pt x="2507" y="239013"/>
                    <a:pt x="-3970" y="226344"/>
                    <a:pt x="2697" y="217486"/>
                  </a:cubicBezTo>
                  <a:cubicBezTo>
                    <a:pt x="22319" y="191102"/>
                    <a:pt x="66324" y="153859"/>
                    <a:pt x="54323" y="118998"/>
                  </a:cubicBezTo>
                  <a:cubicBezTo>
                    <a:pt x="51180" y="109758"/>
                    <a:pt x="10222" y="17652"/>
                    <a:pt x="46417" y="29939"/>
                  </a:cubicBezTo>
                  <a:lnTo>
                    <a:pt x="132237" y="58895"/>
                  </a:lnTo>
                  <a:cubicBezTo>
                    <a:pt x="136428" y="60324"/>
                    <a:pt x="141000" y="59562"/>
                    <a:pt x="144525" y="56895"/>
                  </a:cubicBezTo>
                  <a:lnTo>
                    <a:pt x="217010" y="2697"/>
                  </a:lnTo>
                  <a:cubicBezTo>
                    <a:pt x="225868" y="-3970"/>
                    <a:pt x="238536" y="2507"/>
                    <a:pt x="238346" y="13556"/>
                  </a:cubicBezTo>
                  <a:lnTo>
                    <a:pt x="237298" y="104043"/>
                  </a:lnTo>
                  <a:cubicBezTo>
                    <a:pt x="237298" y="108425"/>
                    <a:pt x="239394" y="112616"/>
                    <a:pt x="242918" y="115092"/>
                  </a:cubicBezTo>
                  <a:lnTo>
                    <a:pt x="316927" y="167289"/>
                  </a:lnTo>
                  <a:cubicBezTo>
                    <a:pt x="325976" y="173671"/>
                    <a:pt x="323785" y="187673"/>
                    <a:pt x="313212" y="190911"/>
                  </a:cubicBezTo>
                  <a:cubicBezTo>
                    <a:pt x="251109" y="210342"/>
                    <a:pt x="215295" y="211485"/>
                    <a:pt x="200817" y="282923"/>
                  </a:cubicBezTo>
                  <a:cubicBezTo>
                    <a:pt x="198912" y="292257"/>
                    <a:pt x="197484" y="301973"/>
                    <a:pt x="192626" y="310069"/>
                  </a:cubicBezTo>
                  <a:cubicBezTo>
                    <a:pt x="186244" y="320642"/>
                    <a:pt x="177957" y="320547"/>
                    <a:pt x="169099" y="314736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007F984-28F1-69BA-CB5A-217E25C37F16}"/>
                </a:ext>
              </a:extLst>
            </p:cNvPr>
            <p:cNvSpPr/>
            <p:nvPr/>
          </p:nvSpPr>
          <p:spPr>
            <a:xfrm>
              <a:off x="793827" y="2384576"/>
              <a:ext cx="318856" cy="318698"/>
            </a:xfrm>
            <a:custGeom>
              <a:avLst/>
              <a:gdLst>
                <a:gd name="connsiteX0" fmla="*/ 307863 w 318856"/>
                <a:gd name="connsiteY0" fmla="*/ 221241 h 318698"/>
                <a:gd name="connsiteX1" fmla="*/ 242141 w 318856"/>
                <a:gd name="connsiteY1" fmla="*/ 227527 h 318698"/>
                <a:gd name="connsiteX2" fmla="*/ 160702 w 318856"/>
                <a:gd name="connsiteY2" fmla="*/ 312300 h 318698"/>
                <a:gd name="connsiteX3" fmla="*/ 136889 w 318856"/>
                <a:gd name="connsiteY3" fmla="*/ 310204 h 318698"/>
                <a:gd name="connsiteX4" fmla="*/ 80978 w 318856"/>
                <a:gd name="connsiteY4" fmla="*/ 214097 h 318698"/>
                <a:gd name="connsiteX5" fmla="*/ 3539 w 318856"/>
                <a:gd name="connsiteY5" fmla="*/ 170663 h 318698"/>
                <a:gd name="connsiteX6" fmla="*/ 32495 w 318856"/>
                <a:gd name="connsiteY6" fmla="*/ 148755 h 318698"/>
                <a:gd name="connsiteX7" fmla="*/ 69166 w 318856"/>
                <a:gd name="connsiteY7" fmla="*/ 14453 h 318698"/>
                <a:gd name="connsiteX8" fmla="*/ 89741 w 318856"/>
                <a:gd name="connsiteY8" fmla="*/ 2166 h 318698"/>
                <a:gd name="connsiteX9" fmla="*/ 187753 w 318856"/>
                <a:gd name="connsiteY9" fmla="*/ 48838 h 318698"/>
                <a:gd name="connsiteX10" fmla="*/ 261762 w 318856"/>
                <a:gd name="connsiteY10" fmla="*/ 17596 h 318698"/>
                <a:gd name="connsiteX11" fmla="*/ 279764 w 318856"/>
                <a:gd name="connsiteY11" fmla="*/ 33312 h 318698"/>
                <a:gd name="connsiteX12" fmla="*/ 297766 w 318856"/>
                <a:gd name="connsiteY12" fmla="*/ 177425 h 318698"/>
                <a:gd name="connsiteX13" fmla="*/ 316435 w 318856"/>
                <a:gd name="connsiteY13" fmla="*/ 198857 h 318698"/>
                <a:gd name="connsiteX14" fmla="*/ 307863 w 318856"/>
                <a:gd name="connsiteY14" fmla="*/ 221241 h 31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56" h="318698">
                  <a:moveTo>
                    <a:pt x="307863" y="221241"/>
                  </a:moveTo>
                  <a:cubicBezTo>
                    <a:pt x="287956" y="230384"/>
                    <a:pt x="263286" y="228575"/>
                    <a:pt x="242141" y="227527"/>
                  </a:cubicBezTo>
                  <a:cubicBezTo>
                    <a:pt x="197087" y="225432"/>
                    <a:pt x="180895" y="279248"/>
                    <a:pt x="160702" y="312300"/>
                  </a:cubicBezTo>
                  <a:cubicBezTo>
                    <a:pt x="154891" y="321729"/>
                    <a:pt x="140890" y="320491"/>
                    <a:pt x="136889" y="310204"/>
                  </a:cubicBezTo>
                  <a:cubicBezTo>
                    <a:pt x="124983" y="279534"/>
                    <a:pt x="116982" y="222479"/>
                    <a:pt x="80978" y="214097"/>
                  </a:cubicBezTo>
                  <a:cubicBezTo>
                    <a:pt x="62118" y="209715"/>
                    <a:pt x="-17606" y="206382"/>
                    <a:pt x="3539" y="170663"/>
                  </a:cubicBezTo>
                  <a:cubicBezTo>
                    <a:pt x="9826" y="160090"/>
                    <a:pt x="21732" y="154756"/>
                    <a:pt x="32495" y="148755"/>
                  </a:cubicBezTo>
                  <a:cubicBezTo>
                    <a:pt x="88979" y="117513"/>
                    <a:pt x="73548" y="68174"/>
                    <a:pt x="69166" y="14453"/>
                  </a:cubicBezTo>
                  <a:cubicBezTo>
                    <a:pt x="68309" y="3404"/>
                    <a:pt x="80406" y="-3835"/>
                    <a:pt x="89741" y="2166"/>
                  </a:cubicBezTo>
                  <a:cubicBezTo>
                    <a:pt x="121364" y="22549"/>
                    <a:pt x="148795" y="52458"/>
                    <a:pt x="187753" y="48838"/>
                  </a:cubicBezTo>
                  <a:cubicBezTo>
                    <a:pt x="210518" y="46742"/>
                    <a:pt x="240235" y="26550"/>
                    <a:pt x="261762" y="17596"/>
                  </a:cubicBezTo>
                  <a:cubicBezTo>
                    <a:pt x="271954" y="13310"/>
                    <a:pt x="282622" y="22644"/>
                    <a:pt x="279764" y="33312"/>
                  </a:cubicBezTo>
                  <a:cubicBezTo>
                    <a:pt x="263096" y="96177"/>
                    <a:pt x="244998" y="127134"/>
                    <a:pt x="297766" y="177425"/>
                  </a:cubicBezTo>
                  <a:cubicBezTo>
                    <a:pt x="304625" y="183998"/>
                    <a:pt x="312149" y="190380"/>
                    <a:pt x="316435" y="198857"/>
                  </a:cubicBezTo>
                  <a:cubicBezTo>
                    <a:pt x="321960" y="209811"/>
                    <a:pt x="317579" y="216859"/>
                    <a:pt x="307863" y="221241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E3680CD-7BC3-779B-79AF-147822EBBA6D}"/>
                </a:ext>
              </a:extLst>
            </p:cNvPr>
            <p:cNvSpPr/>
            <p:nvPr/>
          </p:nvSpPr>
          <p:spPr>
            <a:xfrm>
              <a:off x="1268363" y="2692900"/>
              <a:ext cx="318856" cy="318698"/>
            </a:xfrm>
            <a:custGeom>
              <a:avLst/>
              <a:gdLst>
                <a:gd name="connsiteX0" fmla="*/ 307863 w 318856"/>
                <a:gd name="connsiteY0" fmla="*/ 221241 h 318698"/>
                <a:gd name="connsiteX1" fmla="*/ 242141 w 318856"/>
                <a:gd name="connsiteY1" fmla="*/ 227527 h 318698"/>
                <a:gd name="connsiteX2" fmla="*/ 160702 w 318856"/>
                <a:gd name="connsiteY2" fmla="*/ 312300 h 318698"/>
                <a:gd name="connsiteX3" fmla="*/ 136889 w 318856"/>
                <a:gd name="connsiteY3" fmla="*/ 310204 h 318698"/>
                <a:gd name="connsiteX4" fmla="*/ 80978 w 318856"/>
                <a:gd name="connsiteY4" fmla="*/ 214097 h 318698"/>
                <a:gd name="connsiteX5" fmla="*/ 3539 w 318856"/>
                <a:gd name="connsiteY5" fmla="*/ 170663 h 318698"/>
                <a:gd name="connsiteX6" fmla="*/ 32495 w 318856"/>
                <a:gd name="connsiteY6" fmla="*/ 148755 h 318698"/>
                <a:gd name="connsiteX7" fmla="*/ 69166 w 318856"/>
                <a:gd name="connsiteY7" fmla="*/ 14453 h 318698"/>
                <a:gd name="connsiteX8" fmla="*/ 89741 w 318856"/>
                <a:gd name="connsiteY8" fmla="*/ 2166 h 318698"/>
                <a:gd name="connsiteX9" fmla="*/ 187753 w 318856"/>
                <a:gd name="connsiteY9" fmla="*/ 48838 h 318698"/>
                <a:gd name="connsiteX10" fmla="*/ 261762 w 318856"/>
                <a:gd name="connsiteY10" fmla="*/ 17596 h 318698"/>
                <a:gd name="connsiteX11" fmla="*/ 279764 w 318856"/>
                <a:gd name="connsiteY11" fmla="*/ 33312 h 318698"/>
                <a:gd name="connsiteX12" fmla="*/ 297766 w 318856"/>
                <a:gd name="connsiteY12" fmla="*/ 177425 h 318698"/>
                <a:gd name="connsiteX13" fmla="*/ 316436 w 318856"/>
                <a:gd name="connsiteY13" fmla="*/ 198857 h 318698"/>
                <a:gd name="connsiteX14" fmla="*/ 307863 w 318856"/>
                <a:gd name="connsiteY14" fmla="*/ 221241 h 31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56" h="318698">
                  <a:moveTo>
                    <a:pt x="307863" y="221241"/>
                  </a:moveTo>
                  <a:cubicBezTo>
                    <a:pt x="287956" y="230385"/>
                    <a:pt x="263286" y="228575"/>
                    <a:pt x="242141" y="227527"/>
                  </a:cubicBezTo>
                  <a:cubicBezTo>
                    <a:pt x="197087" y="225432"/>
                    <a:pt x="180895" y="279248"/>
                    <a:pt x="160702" y="312300"/>
                  </a:cubicBezTo>
                  <a:cubicBezTo>
                    <a:pt x="154987" y="321729"/>
                    <a:pt x="140890" y="320491"/>
                    <a:pt x="136889" y="310204"/>
                  </a:cubicBezTo>
                  <a:cubicBezTo>
                    <a:pt x="124983" y="279533"/>
                    <a:pt x="116982" y="222479"/>
                    <a:pt x="80978" y="214097"/>
                  </a:cubicBezTo>
                  <a:cubicBezTo>
                    <a:pt x="62118" y="209715"/>
                    <a:pt x="-17606" y="206382"/>
                    <a:pt x="3539" y="170663"/>
                  </a:cubicBezTo>
                  <a:cubicBezTo>
                    <a:pt x="9826" y="160090"/>
                    <a:pt x="21732" y="154756"/>
                    <a:pt x="32495" y="148755"/>
                  </a:cubicBezTo>
                  <a:cubicBezTo>
                    <a:pt x="88978" y="117513"/>
                    <a:pt x="73548" y="68174"/>
                    <a:pt x="69166" y="14453"/>
                  </a:cubicBezTo>
                  <a:cubicBezTo>
                    <a:pt x="68309" y="3404"/>
                    <a:pt x="80406" y="-3835"/>
                    <a:pt x="89741" y="2166"/>
                  </a:cubicBezTo>
                  <a:cubicBezTo>
                    <a:pt x="121363" y="22549"/>
                    <a:pt x="148795" y="52458"/>
                    <a:pt x="187753" y="48838"/>
                  </a:cubicBezTo>
                  <a:cubicBezTo>
                    <a:pt x="210517" y="46743"/>
                    <a:pt x="240236" y="26549"/>
                    <a:pt x="261762" y="17596"/>
                  </a:cubicBezTo>
                  <a:cubicBezTo>
                    <a:pt x="271954" y="13310"/>
                    <a:pt x="282622" y="22644"/>
                    <a:pt x="279764" y="33312"/>
                  </a:cubicBezTo>
                  <a:cubicBezTo>
                    <a:pt x="263095" y="96177"/>
                    <a:pt x="244998" y="127133"/>
                    <a:pt x="297766" y="177425"/>
                  </a:cubicBezTo>
                  <a:cubicBezTo>
                    <a:pt x="304625" y="183998"/>
                    <a:pt x="312149" y="190379"/>
                    <a:pt x="316436" y="198857"/>
                  </a:cubicBezTo>
                  <a:cubicBezTo>
                    <a:pt x="321960" y="209811"/>
                    <a:pt x="317579" y="216859"/>
                    <a:pt x="307863" y="221241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80084DA-2C78-9F20-88B2-21FEA495B991}"/>
                </a:ext>
              </a:extLst>
            </p:cNvPr>
            <p:cNvSpPr/>
            <p:nvPr/>
          </p:nvSpPr>
          <p:spPr>
            <a:xfrm>
              <a:off x="1835767" y="3409561"/>
              <a:ext cx="318856" cy="318698"/>
            </a:xfrm>
            <a:custGeom>
              <a:avLst/>
              <a:gdLst>
                <a:gd name="connsiteX0" fmla="*/ 307863 w 318856"/>
                <a:gd name="connsiteY0" fmla="*/ 221240 h 318698"/>
                <a:gd name="connsiteX1" fmla="*/ 242140 w 318856"/>
                <a:gd name="connsiteY1" fmla="*/ 227527 h 318698"/>
                <a:gd name="connsiteX2" fmla="*/ 160702 w 318856"/>
                <a:gd name="connsiteY2" fmla="*/ 312299 h 318698"/>
                <a:gd name="connsiteX3" fmla="*/ 136889 w 318856"/>
                <a:gd name="connsiteY3" fmla="*/ 310204 h 318698"/>
                <a:gd name="connsiteX4" fmla="*/ 80977 w 318856"/>
                <a:gd name="connsiteY4" fmla="*/ 214097 h 318698"/>
                <a:gd name="connsiteX5" fmla="*/ 3539 w 318856"/>
                <a:gd name="connsiteY5" fmla="*/ 170663 h 318698"/>
                <a:gd name="connsiteX6" fmla="*/ 32495 w 318856"/>
                <a:gd name="connsiteY6" fmla="*/ 148755 h 318698"/>
                <a:gd name="connsiteX7" fmla="*/ 69166 w 318856"/>
                <a:gd name="connsiteY7" fmla="*/ 14453 h 318698"/>
                <a:gd name="connsiteX8" fmla="*/ 89740 w 318856"/>
                <a:gd name="connsiteY8" fmla="*/ 2165 h 318698"/>
                <a:gd name="connsiteX9" fmla="*/ 187753 w 318856"/>
                <a:gd name="connsiteY9" fmla="*/ 48838 h 318698"/>
                <a:gd name="connsiteX10" fmla="*/ 261762 w 318856"/>
                <a:gd name="connsiteY10" fmla="*/ 17596 h 318698"/>
                <a:gd name="connsiteX11" fmla="*/ 279764 w 318856"/>
                <a:gd name="connsiteY11" fmla="*/ 33312 h 318698"/>
                <a:gd name="connsiteX12" fmla="*/ 297766 w 318856"/>
                <a:gd name="connsiteY12" fmla="*/ 177426 h 318698"/>
                <a:gd name="connsiteX13" fmla="*/ 316435 w 318856"/>
                <a:gd name="connsiteY13" fmla="*/ 198857 h 318698"/>
                <a:gd name="connsiteX14" fmla="*/ 307863 w 318856"/>
                <a:gd name="connsiteY14" fmla="*/ 221240 h 31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56" h="318698">
                  <a:moveTo>
                    <a:pt x="307863" y="221240"/>
                  </a:moveTo>
                  <a:cubicBezTo>
                    <a:pt x="287956" y="230385"/>
                    <a:pt x="263286" y="228575"/>
                    <a:pt x="242140" y="227527"/>
                  </a:cubicBezTo>
                  <a:cubicBezTo>
                    <a:pt x="197087" y="225431"/>
                    <a:pt x="180895" y="279248"/>
                    <a:pt x="160702" y="312299"/>
                  </a:cubicBezTo>
                  <a:cubicBezTo>
                    <a:pt x="154891" y="321729"/>
                    <a:pt x="140794" y="320491"/>
                    <a:pt x="136889" y="310204"/>
                  </a:cubicBezTo>
                  <a:cubicBezTo>
                    <a:pt x="124983" y="279534"/>
                    <a:pt x="116982" y="222479"/>
                    <a:pt x="80977" y="214097"/>
                  </a:cubicBezTo>
                  <a:cubicBezTo>
                    <a:pt x="62118" y="209715"/>
                    <a:pt x="-17606" y="206381"/>
                    <a:pt x="3539" y="170663"/>
                  </a:cubicBezTo>
                  <a:cubicBezTo>
                    <a:pt x="9826" y="160090"/>
                    <a:pt x="21732" y="154756"/>
                    <a:pt x="32495" y="148755"/>
                  </a:cubicBezTo>
                  <a:cubicBezTo>
                    <a:pt x="88979" y="117513"/>
                    <a:pt x="73548" y="68174"/>
                    <a:pt x="69166" y="14453"/>
                  </a:cubicBezTo>
                  <a:cubicBezTo>
                    <a:pt x="68309" y="3404"/>
                    <a:pt x="80406" y="-3835"/>
                    <a:pt x="89740" y="2165"/>
                  </a:cubicBezTo>
                  <a:cubicBezTo>
                    <a:pt x="121363" y="22549"/>
                    <a:pt x="148795" y="52457"/>
                    <a:pt x="187753" y="48838"/>
                  </a:cubicBezTo>
                  <a:cubicBezTo>
                    <a:pt x="210517" y="46743"/>
                    <a:pt x="240235" y="26549"/>
                    <a:pt x="261762" y="17596"/>
                  </a:cubicBezTo>
                  <a:cubicBezTo>
                    <a:pt x="271954" y="13310"/>
                    <a:pt x="282622" y="22644"/>
                    <a:pt x="279764" y="33312"/>
                  </a:cubicBezTo>
                  <a:cubicBezTo>
                    <a:pt x="263096" y="96177"/>
                    <a:pt x="245093" y="127134"/>
                    <a:pt x="297766" y="177426"/>
                  </a:cubicBezTo>
                  <a:cubicBezTo>
                    <a:pt x="304625" y="183998"/>
                    <a:pt x="312149" y="190380"/>
                    <a:pt x="316435" y="198857"/>
                  </a:cubicBezTo>
                  <a:cubicBezTo>
                    <a:pt x="321960" y="209811"/>
                    <a:pt x="317579" y="216859"/>
                    <a:pt x="307863" y="22124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" name="!!floor">
            <a:extLst>
              <a:ext uri="{FF2B5EF4-FFF2-40B4-BE49-F238E27FC236}">
                <a16:creationId xmlns:a16="http://schemas.microsoft.com/office/drawing/2014/main" id="{0E860B51-FDB4-FF41-018A-E034DD755173}"/>
              </a:ext>
            </a:extLst>
          </p:cNvPr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823CB7B-0246-F24C-89C4-9D5BE2E64B13}"/>
              </a:ext>
            </a:extLst>
          </p:cNvPr>
          <p:cNvSpPr>
            <a:spLocks/>
          </p:cNvSpPr>
          <p:nvPr/>
        </p:nvSpPr>
        <p:spPr>
          <a:xfrm>
            <a:off x="6005513" y="3325531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dresses as Santa for the tadpoles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3631779-CA6E-F5E4-C4E6-D1FFC8CE44E6}"/>
              </a:ext>
            </a:extLst>
          </p:cNvPr>
          <p:cNvSpPr>
            <a:spLocks/>
          </p:cNvSpPr>
          <p:nvPr/>
        </p:nvSpPr>
        <p:spPr>
          <a:xfrm>
            <a:off x="6005513" y="4726199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72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keeps asking when dinner will be ready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231634C-3CFE-2814-B397-BCC24DA7B8F5}"/>
              </a:ext>
            </a:extLst>
          </p:cNvPr>
          <p:cNvSpPr>
            <a:spLocks/>
          </p:cNvSpPr>
          <p:nvPr/>
        </p:nvSpPr>
        <p:spPr>
          <a:xfrm>
            <a:off x="6005513" y="1924862"/>
            <a:ext cx="2733673" cy="8886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72000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large and in charge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223B3B-75C9-F084-E2F8-50CC2AC44D2F}"/>
              </a:ext>
            </a:extLst>
          </p:cNvPr>
          <p:cNvGrpSpPr/>
          <p:nvPr/>
        </p:nvGrpSpPr>
        <p:grpSpPr>
          <a:xfrm>
            <a:off x="9159950" y="1924862"/>
            <a:ext cx="2671688" cy="3690019"/>
            <a:chOff x="9159950" y="1924862"/>
            <a:chExt cx="2671688" cy="36900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E29B530-43B1-790A-637E-F3F7F9FBA464}"/>
                </a:ext>
              </a:extLst>
            </p:cNvPr>
            <p:cNvSpPr>
              <a:spLocks/>
            </p:cNvSpPr>
            <p:nvPr/>
          </p:nvSpPr>
          <p:spPr>
            <a:xfrm>
              <a:off x="9159950" y="1924862"/>
              <a:ext cx="2671687" cy="3690019"/>
            </a:xfrm>
            <a:prstGeom prst="roundRect">
              <a:avLst>
                <a:gd name="adj" fmla="val 1577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rtlCol="0" anchor="t"/>
            <a:lstStyle/>
            <a:p>
              <a:r>
                <a:rPr lang="en-GB" sz="2400" b="1" dirty="0">
                  <a:solidFill>
                    <a:schemeClr val="accent2"/>
                  </a:solidFill>
                </a:rPr>
                <a:t>41cm</a:t>
              </a: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endParaRPr lang="en-GB" sz="800" dirty="0">
                <a:solidFill>
                  <a:schemeClr val="tx1"/>
                </a:solidFill>
              </a:endParaRPr>
            </a:p>
            <a:p>
              <a:r>
                <a:rPr lang="en-GB" b="1" dirty="0">
                  <a:solidFill>
                    <a:schemeClr val="tx1"/>
                  </a:solidFill>
                </a:rPr>
                <a:t>category</a:t>
              </a:r>
            </a:p>
          </p:txBody>
        </p:sp>
        <p:sp>
          <p:nvSpPr>
            <p:cNvPr id="45" name="Rectangle 10, chunk 1">
              <a:extLst>
                <a:ext uri="{FF2B5EF4-FFF2-40B4-BE49-F238E27FC236}">
                  <a16:creationId xmlns:a16="http://schemas.microsoft.com/office/drawing/2014/main" id="{A047A3F7-B54D-E97A-ED3D-F4995445B6E2}"/>
                </a:ext>
              </a:extLst>
            </p:cNvPr>
            <p:cNvSpPr txBox="1"/>
            <p:nvPr/>
          </p:nvSpPr>
          <p:spPr>
            <a:xfrm>
              <a:off x="9722793" y="31921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absolute unit</a:t>
              </a:r>
            </a:p>
          </p:txBody>
        </p:sp>
        <p:sp>
          <p:nvSpPr>
            <p:cNvPr id="46" name="Rectangle 10, chunk 2">
              <a:extLst>
                <a:ext uri="{FF2B5EF4-FFF2-40B4-BE49-F238E27FC236}">
                  <a16:creationId xmlns:a16="http://schemas.microsoft.com/office/drawing/2014/main" id="{668EC6CD-91D5-ECE0-120D-CB4DCA9A1DED}"/>
                </a:ext>
              </a:extLst>
            </p:cNvPr>
            <p:cNvSpPr txBox="1"/>
            <p:nvPr/>
          </p:nvSpPr>
          <p:spPr>
            <a:xfrm>
              <a:off x="9722793" y="3763601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 err="1"/>
                <a:t>chonker</a:t>
              </a:r>
              <a:endParaRPr lang="en-GB" dirty="0"/>
            </a:p>
          </p:txBody>
        </p:sp>
        <p:sp>
          <p:nvSpPr>
            <p:cNvPr id="47" name="Rectangle 10, chunk 3">
              <a:extLst>
                <a:ext uri="{FF2B5EF4-FFF2-40B4-BE49-F238E27FC236}">
                  <a16:creationId xmlns:a16="http://schemas.microsoft.com/office/drawing/2014/main" id="{6B12528A-6F21-77AC-4DFC-CDC5E8521BD9}"/>
                </a:ext>
              </a:extLst>
            </p:cNvPr>
            <p:cNvSpPr txBox="1"/>
            <p:nvPr/>
          </p:nvSpPr>
          <p:spPr>
            <a:xfrm>
              <a:off x="9722793" y="43351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frog-sized</a:t>
              </a:r>
            </a:p>
          </p:txBody>
        </p:sp>
        <p:sp>
          <p:nvSpPr>
            <p:cNvPr id="48" name="Rectangle 10, chunk 4">
              <a:extLst>
                <a:ext uri="{FF2B5EF4-FFF2-40B4-BE49-F238E27FC236}">
                  <a16:creationId xmlns:a16="http://schemas.microsoft.com/office/drawing/2014/main" id="{3C8F5B2F-28C0-66B2-A8AE-347B22EBF202}"/>
                </a:ext>
              </a:extLst>
            </p:cNvPr>
            <p:cNvSpPr txBox="1"/>
            <p:nvPr/>
          </p:nvSpPr>
          <p:spPr>
            <a:xfrm>
              <a:off x="9722793" y="4906602"/>
              <a:ext cx="2108845" cy="571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numCol="1" rtlCol="0" anchor="ctr">
              <a:no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entury Gothic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tiny guy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C5099BC-C561-C824-E9AA-F44D436B9D02}"/>
                </a:ext>
              </a:extLst>
            </p:cNvPr>
            <p:cNvSpPr>
              <a:spLocks/>
            </p:cNvSpPr>
            <p:nvPr/>
          </p:nvSpPr>
          <p:spPr>
            <a:xfrm>
              <a:off x="9390709" y="3312251"/>
              <a:ext cx="332083" cy="204570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F3392750-5D67-B12F-5955-42EE7F750B3B}"/>
                </a:ext>
              </a:extLst>
            </p:cNvPr>
            <p:cNvSpPr>
              <a:spLocks/>
            </p:cNvSpPr>
            <p:nvPr/>
          </p:nvSpPr>
          <p:spPr>
            <a:xfrm>
              <a:off x="9390710" y="33122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320E99B-A2DB-10A6-8E9D-98B31908AA03}"/>
                </a:ext>
              </a:extLst>
            </p:cNvPr>
            <p:cNvSpPr>
              <a:spLocks/>
            </p:cNvSpPr>
            <p:nvPr/>
          </p:nvSpPr>
          <p:spPr>
            <a:xfrm>
              <a:off x="9390710" y="3883751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838E5134-9657-5A85-8CD3-40A3C2B36097}"/>
                </a:ext>
              </a:extLst>
            </p:cNvPr>
            <p:cNvSpPr>
              <a:spLocks/>
            </p:cNvSpPr>
            <p:nvPr/>
          </p:nvSpPr>
          <p:spPr>
            <a:xfrm>
              <a:off x="9390710" y="44552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EE7289A2-11C4-5C63-249A-11376DC12C1C}"/>
                </a:ext>
              </a:extLst>
            </p:cNvPr>
            <p:cNvSpPr>
              <a:spLocks/>
            </p:cNvSpPr>
            <p:nvPr/>
          </p:nvSpPr>
          <p:spPr>
            <a:xfrm>
              <a:off x="9390710" y="5026752"/>
              <a:ext cx="332083" cy="3312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!!topbanner">
            <a:extLst>
              <a:ext uri="{FF2B5EF4-FFF2-40B4-BE49-F238E27FC236}">
                <a16:creationId xmlns:a16="http://schemas.microsoft.com/office/drawing/2014/main" id="{B1D0E53B-AEA5-24ED-4989-BBB3D3F7DB16}"/>
              </a:ext>
            </a:extLst>
          </p:cNvPr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0" tIns="0" rIns="0" bIns="0" rtlCol="0" anchor="ctr"/>
          <a:lstStyle/>
          <a:p>
            <a:endParaRPr lang="en-GB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BEBFA-991F-911C-3835-C7BED96480F4}"/>
              </a:ext>
            </a:extLst>
          </p:cNvPr>
          <p:cNvSpPr/>
          <p:nvPr/>
        </p:nvSpPr>
        <p:spPr>
          <a:xfrm>
            <a:off x="6005512" y="0"/>
            <a:ext cx="6186488" cy="141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0" bIns="0"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BEEZLEBUFO</a:t>
            </a:r>
          </a:p>
          <a:p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Beezlebufo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tx1"/>
                </a:solidFill>
                <a:latin typeface="+mj-lt"/>
              </a:rPr>
              <a:t>ampinga</a:t>
            </a:r>
            <a:endParaRPr lang="en-GB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!!24">
            <a:extLst>
              <a:ext uri="{FF2B5EF4-FFF2-40B4-BE49-F238E27FC236}">
                <a16:creationId xmlns:a16="http://schemas.microsoft.com/office/drawing/2014/main" id="{E615A0FF-4BA6-4CEE-D3FF-35583F33C935}"/>
              </a:ext>
            </a:extLst>
          </p:cNvPr>
          <p:cNvSpPr>
            <a:spLocks/>
          </p:cNvSpPr>
          <p:nvPr/>
        </p:nvSpPr>
        <p:spPr>
          <a:xfrm>
            <a:off x="358775" y="336815"/>
            <a:ext cx="739244" cy="73924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24</a:t>
            </a:r>
          </a:p>
        </p:txBody>
      </p:sp>
      <p:pic>
        <p:nvPicPr>
          <p:cNvPr id="26" name="!!hsghfh">
            <a:extLst>
              <a:ext uri="{FF2B5EF4-FFF2-40B4-BE49-F238E27FC236}">
                <a16:creationId xmlns:a16="http://schemas.microsoft.com/office/drawing/2014/main" id="{A790F63C-CEA4-4FBB-7E39-DC71A8367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55831">
            <a:off x="4580427" y="5419392"/>
            <a:ext cx="1935807" cy="1865499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23C04D94-B824-DAC4-3C1E-BA560FAC3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7340" y="212906"/>
            <a:ext cx="2097373" cy="1088510"/>
          </a:xfrm>
          <a:prstGeom prst="rect">
            <a:avLst/>
          </a:prstGeom>
        </p:spPr>
      </p:pic>
      <p:sp>
        <p:nvSpPr>
          <p:cNvPr id="23" name="!!shadow">
            <a:extLst>
              <a:ext uri="{FF2B5EF4-FFF2-40B4-BE49-F238E27FC236}">
                <a16:creationId xmlns:a16="http://schemas.microsoft.com/office/drawing/2014/main" id="{90CCFECB-5A4B-1B22-397B-4A09A26C7A90}"/>
              </a:ext>
            </a:extLst>
          </p:cNvPr>
          <p:cNvSpPr/>
          <p:nvPr/>
        </p:nvSpPr>
        <p:spPr>
          <a:xfrm>
            <a:off x="387368" y="5048581"/>
            <a:ext cx="4679931" cy="862953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!!jingle">
            <a:extLst>
              <a:ext uri="{FF2B5EF4-FFF2-40B4-BE49-F238E27FC236}">
                <a16:creationId xmlns:a16="http://schemas.microsoft.com/office/drawing/2014/main" id="{3A4B4CB6-CC75-DA9E-6328-C7BB8B5869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" r="12"/>
          <a:stretch/>
        </p:blipFill>
        <p:spPr>
          <a:xfrm>
            <a:off x="-532447" y="855614"/>
            <a:ext cx="6856316" cy="6858000"/>
          </a:xfrm>
          <a:prstGeom prst="rect">
            <a:avLst/>
          </a:prstGeom>
        </p:spPr>
      </p:pic>
      <p:grpSp>
        <p:nvGrpSpPr>
          <p:cNvPr id="32" name="!!back">
            <a:extLst>
              <a:ext uri="{FF2B5EF4-FFF2-40B4-BE49-F238E27FC236}">
                <a16:creationId xmlns:a16="http://schemas.microsoft.com/office/drawing/2014/main" id="{645E3B5A-221D-F89B-884C-8E6040960828}"/>
              </a:ext>
            </a:extLst>
          </p:cNvPr>
          <p:cNvGrpSpPr/>
          <p:nvPr/>
        </p:nvGrpSpPr>
        <p:grpSpPr>
          <a:xfrm>
            <a:off x="10671071" y="429868"/>
            <a:ext cx="1187890" cy="1276809"/>
            <a:chOff x="8131761" y="1914725"/>
            <a:chExt cx="1187890" cy="127680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83FE27C-EE9E-2FA7-165C-5519E3DA2E15}"/>
                </a:ext>
              </a:extLst>
            </p:cNvPr>
            <p:cNvGrpSpPr/>
            <p:nvPr/>
          </p:nvGrpSpPr>
          <p:grpSpPr>
            <a:xfrm>
              <a:off x="8131761" y="1914725"/>
              <a:ext cx="1187890" cy="1276809"/>
              <a:chOff x="10800014" y="47147"/>
              <a:chExt cx="1187890" cy="1276809"/>
            </a:xfrm>
          </p:grpSpPr>
          <p:sp>
            <p:nvSpPr>
              <p:cNvPr id="35" name="!!1">
                <a:extLst>
                  <a:ext uri="{FF2B5EF4-FFF2-40B4-BE49-F238E27FC236}">
                    <a16:creationId xmlns:a16="http://schemas.microsoft.com/office/drawing/2014/main" id="{82BB5C64-09DB-4EF0-E446-2D8E8F2414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800014" y="136066"/>
                <a:ext cx="1187890" cy="118789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Arrow: Left 35">
                <a:extLst>
                  <a:ext uri="{FF2B5EF4-FFF2-40B4-BE49-F238E27FC236}">
                    <a16:creationId xmlns:a16="http://schemas.microsoft.com/office/drawing/2014/main" id="{53AB28BE-5F4E-273A-200A-7ABBD591B468}"/>
                  </a:ext>
                </a:extLst>
              </p:cNvPr>
              <p:cNvSpPr/>
              <p:nvPr/>
            </p:nvSpPr>
            <p:spPr>
              <a:xfrm>
                <a:off x="10948631" y="649092"/>
                <a:ext cx="596173" cy="429696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7482396-4EEE-BB9B-AFF9-A69F292A0AD2}"/>
                  </a:ext>
                </a:extLst>
              </p:cNvPr>
              <p:cNvSpPr/>
              <p:nvPr/>
            </p:nvSpPr>
            <p:spPr>
              <a:xfrm>
                <a:off x="10800014" y="47147"/>
                <a:ext cx="1187890" cy="78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accent1"/>
                    </a:solidFill>
                  </a:rPr>
                  <a:t>Back </a:t>
                </a:r>
                <a:br>
                  <a:rPr lang="en-GB" sz="1100" b="1" dirty="0">
                    <a:solidFill>
                      <a:schemeClr val="accent1"/>
                    </a:solidFill>
                  </a:rPr>
                </a:br>
                <a:r>
                  <a:rPr lang="en-GB" sz="1100" dirty="0">
                    <a:solidFill>
                      <a:schemeClr val="accent1"/>
                    </a:solidFill>
                  </a:rPr>
                  <a:t>to the garden</a:t>
                </a:r>
              </a:p>
            </p:txBody>
          </p:sp>
          <p:pic>
            <p:nvPicPr>
              <p:cNvPr id="38" name="!!froggyhat" descr="A cartoon frog with a crown&#10;&#10;Description automatically generated">
                <a:extLst>
                  <a:ext uri="{FF2B5EF4-FFF2-40B4-BE49-F238E27FC236}">
                    <a16:creationId xmlns:a16="http://schemas.microsoft.com/office/drawing/2014/main" id="{C6E2286D-3243-0563-7EF4-820FAD21422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60172" y="538573"/>
                <a:ext cx="769263" cy="769263"/>
              </a:xfrm>
              <a:prstGeom prst="rect">
                <a:avLst/>
              </a:prstGeom>
            </p:spPr>
          </p:pic>
        </p:grpSp>
        <p:sp>
          <p:nvSpPr>
            <p:cNvPr id="34" name="!!back">
              <a:hlinkClick r:id="rId9" action="ppaction://hlinksldjump"/>
              <a:extLst>
                <a:ext uri="{FF2B5EF4-FFF2-40B4-BE49-F238E27FC236}">
                  <a16:creationId xmlns:a16="http://schemas.microsoft.com/office/drawing/2014/main" id="{0EA8C347-810F-F0DC-DD55-90F4178C57D6}"/>
                </a:ext>
              </a:extLst>
            </p:cNvPr>
            <p:cNvSpPr/>
            <p:nvPr/>
          </p:nvSpPr>
          <p:spPr>
            <a:xfrm>
              <a:off x="8131761" y="1996786"/>
              <a:ext cx="1187890" cy="1188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36376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10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2.59259E-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 Theme">
  <a:themeElements>
    <a:clrScheme name="Xmas">
      <a:dk1>
        <a:srgbClr val="4F3505"/>
      </a:dk1>
      <a:lt1>
        <a:srgbClr val="FFFFFF"/>
      </a:lt1>
      <a:dk2>
        <a:srgbClr val="205356"/>
      </a:dk2>
      <a:lt2>
        <a:srgbClr val="EEE0D6"/>
      </a:lt2>
      <a:accent1>
        <a:srgbClr val="961917"/>
      </a:accent1>
      <a:accent2>
        <a:srgbClr val="E7412B"/>
      </a:accent2>
      <a:accent3>
        <a:srgbClr val="335F3D"/>
      </a:accent3>
      <a:accent4>
        <a:srgbClr val="529F69"/>
      </a:accent4>
      <a:accent5>
        <a:srgbClr val="FDD284"/>
      </a:accent5>
      <a:accent6>
        <a:srgbClr val="B76B21"/>
      </a:accent6>
      <a:hlink>
        <a:srgbClr val="E3D7B8"/>
      </a:hlink>
      <a:folHlink>
        <a:srgbClr val="E08E29"/>
      </a:folHlink>
    </a:clrScheme>
    <a:fontScheme name="Custom 9">
      <a:majorFont>
        <a:latin typeface="Century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84867bdc94dcbc0880df3c37246181a7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1f6b999710f463c1f556eed5aa9bff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741850AC-E423-4E76-BD66-422719AAE61A}"/>
</file>

<file path=customXml/itemProps2.xml><?xml version="1.0" encoding="utf-8"?>
<ds:datastoreItem xmlns:ds="http://schemas.openxmlformats.org/officeDocument/2006/customXml" ds:itemID="{96E23B74-7E69-4BB6-B93D-E3A2F0EBD5B7}"/>
</file>

<file path=customXml/itemProps3.xml><?xml version="1.0" encoding="utf-8"?>
<ds:datastoreItem xmlns:ds="http://schemas.openxmlformats.org/officeDocument/2006/customXml" ds:itemID="{17641F1C-65A7-4184-9803-106E3DA3CFE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765</Words>
  <Application>Microsoft Office PowerPoint</Application>
  <PresentationFormat>Widescreen</PresentationFormat>
  <Paragraphs>395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Arial</vt:lpstr>
      <vt:lpstr>Century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Haines</dc:creator>
  <cp:lastModifiedBy>Emma Haines</cp:lastModifiedBy>
  <cp:revision>75</cp:revision>
  <dcterms:created xsi:type="dcterms:W3CDTF">2024-10-14T09:48:59Z</dcterms:created>
  <dcterms:modified xsi:type="dcterms:W3CDTF">2024-11-29T16:49:16Z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