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3" r:id="rId4"/>
    <p:sldId id="264" r:id="rId5"/>
    <p:sldId id="266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4F7"/>
    <a:srgbClr val="004F7F"/>
    <a:srgbClr val="CA612D"/>
    <a:srgbClr val="FA6729"/>
    <a:srgbClr val="72401F"/>
    <a:srgbClr val="7A1F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E1F570-A9A1-4DE4-A099-C418119D273F}" v="1146" dt="2024-11-20T16:03:15.5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691" y="475"/>
      </p:cViewPr>
      <p:guideLst>
        <p:guide orient="horz" pos="2160"/>
        <p:guide pos="3863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Nash" userId="5fb27129-e806-4e77-bdfb-30e088b50f31" providerId="ADAL" clId="{2DE1F570-A9A1-4DE4-A099-C418119D273F}"/>
    <pc:docChg chg="undo custSel delSld modSld modMainMaster">
      <pc:chgData name="Emily Nash" userId="5fb27129-e806-4e77-bdfb-30e088b50f31" providerId="ADAL" clId="{2DE1F570-A9A1-4DE4-A099-C418119D273F}" dt="2024-11-20T16:03:15.520" v="2120"/>
      <pc:docMkLst>
        <pc:docMk/>
      </pc:docMkLst>
      <pc:sldChg chg="addSp delSp modSp mod modAnim modShow">
        <pc:chgData name="Emily Nash" userId="5fb27129-e806-4e77-bdfb-30e088b50f31" providerId="ADAL" clId="{2DE1F570-A9A1-4DE4-A099-C418119D273F}" dt="2024-11-20T16:01:56.094" v="1951"/>
        <pc:sldMkLst>
          <pc:docMk/>
          <pc:sldMk cId="1368833539" sldId="257"/>
        </pc:sldMkLst>
        <pc:spChg chg="add del">
          <ac:chgData name="Emily Nash" userId="5fb27129-e806-4e77-bdfb-30e088b50f31" providerId="ADAL" clId="{2DE1F570-A9A1-4DE4-A099-C418119D273F}" dt="2024-11-20T15:59:08.025" v="767"/>
          <ac:spMkLst>
            <pc:docMk/>
            <pc:sldMk cId="1368833539" sldId="257"/>
            <ac:spMk id="5" creationId="{F59FD02B-0B2B-B434-9684-35C1FCB2130A}"/>
          </ac:spMkLst>
        </pc:spChg>
        <pc:spChg chg="add del">
          <ac:chgData name="Emily Nash" userId="5fb27129-e806-4e77-bdfb-30e088b50f31" providerId="ADAL" clId="{2DE1F570-A9A1-4DE4-A099-C418119D273F}" dt="2024-11-20T15:59:22.248" v="801"/>
          <ac:spMkLst>
            <pc:docMk/>
            <pc:sldMk cId="1368833539" sldId="257"/>
            <ac:spMk id="10" creationId="{A36679E1-3747-7AE1-FD7D-AD893D692F92}"/>
          </ac:spMkLst>
        </pc:spChg>
        <pc:spChg chg="add del">
          <ac:chgData name="Emily Nash" userId="5fb27129-e806-4e77-bdfb-30e088b50f31" providerId="ADAL" clId="{2DE1F570-A9A1-4DE4-A099-C418119D273F}" dt="2024-11-20T15:59:30.560" v="883"/>
          <ac:spMkLst>
            <pc:docMk/>
            <pc:sldMk cId="1368833539" sldId="257"/>
            <ac:spMk id="11" creationId="{E9C5904B-B558-D13E-8338-2169AC6596C7}"/>
          </ac:spMkLst>
        </pc:spChg>
        <pc:spChg chg="add del">
          <ac:chgData name="Emily Nash" userId="5fb27129-e806-4e77-bdfb-30e088b50f31" providerId="ADAL" clId="{2DE1F570-A9A1-4DE4-A099-C418119D273F}" dt="2024-11-20T15:59:39.831" v="1061"/>
          <ac:spMkLst>
            <pc:docMk/>
            <pc:sldMk cId="1368833539" sldId="257"/>
            <ac:spMk id="12" creationId="{E207E3A8-0613-97B8-91B5-395128572836}"/>
          </ac:spMkLst>
        </pc:spChg>
        <pc:spChg chg="add del">
          <ac:chgData name="Emily Nash" userId="5fb27129-e806-4e77-bdfb-30e088b50f31" providerId="ADAL" clId="{2DE1F570-A9A1-4DE4-A099-C418119D273F}" dt="2024-11-20T16:00:41.788" v="1241"/>
          <ac:spMkLst>
            <pc:docMk/>
            <pc:sldMk cId="1368833539" sldId="257"/>
            <ac:spMk id="13" creationId="{60674C3A-16D4-93EC-7B48-79EF479009B4}"/>
          </ac:spMkLst>
        </pc:spChg>
        <pc:spChg chg="add del">
          <ac:chgData name="Emily Nash" userId="5fb27129-e806-4e77-bdfb-30e088b50f31" providerId="ADAL" clId="{2DE1F570-A9A1-4DE4-A099-C418119D273F}" dt="2024-11-20T16:00:50.647" v="1319"/>
          <ac:spMkLst>
            <pc:docMk/>
            <pc:sldMk cId="1368833539" sldId="257"/>
            <ac:spMk id="16" creationId="{AE333B93-9703-DE7D-4742-E41598D89F15}"/>
          </ac:spMkLst>
        </pc:spChg>
        <pc:spChg chg="add del">
          <ac:chgData name="Emily Nash" userId="5fb27129-e806-4e77-bdfb-30e088b50f31" providerId="ADAL" clId="{2DE1F570-A9A1-4DE4-A099-C418119D273F}" dt="2024-11-20T16:01:08.299" v="1352"/>
          <ac:spMkLst>
            <pc:docMk/>
            <pc:sldMk cId="1368833539" sldId="257"/>
            <ac:spMk id="18" creationId="{900BD7C5-30E5-E5CB-9CA2-30D8ACDE0CD5}"/>
          </ac:spMkLst>
        </pc:spChg>
        <pc:spChg chg="add del">
          <ac:chgData name="Emily Nash" userId="5fb27129-e806-4e77-bdfb-30e088b50f31" providerId="ADAL" clId="{2DE1F570-A9A1-4DE4-A099-C418119D273F}" dt="2024-11-20T16:01:15.856" v="1523"/>
          <ac:spMkLst>
            <pc:docMk/>
            <pc:sldMk cId="1368833539" sldId="257"/>
            <ac:spMk id="19" creationId="{829CD5AF-9C0B-34EF-FFEF-780EA0F6B0E1}"/>
          </ac:spMkLst>
        </pc:spChg>
        <pc:spChg chg="add del">
          <ac:chgData name="Emily Nash" userId="5fb27129-e806-4e77-bdfb-30e088b50f31" providerId="ADAL" clId="{2DE1F570-A9A1-4DE4-A099-C418119D273F}" dt="2024-11-20T16:01:32.974" v="1697"/>
          <ac:spMkLst>
            <pc:docMk/>
            <pc:sldMk cId="1368833539" sldId="257"/>
            <ac:spMk id="20" creationId="{36B5ECB2-6CC1-0723-EB30-B0763365EE91}"/>
          </ac:spMkLst>
        </pc:spChg>
        <pc:spChg chg="add del">
          <ac:chgData name="Emily Nash" userId="5fb27129-e806-4e77-bdfb-30e088b50f31" providerId="ADAL" clId="{2DE1F570-A9A1-4DE4-A099-C418119D273F}" dt="2024-11-20T16:01:48.098" v="1785"/>
          <ac:spMkLst>
            <pc:docMk/>
            <pc:sldMk cId="1368833539" sldId="257"/>
            <ac:spMk id="21" creationId="{4BD28FDF-C91A-81EC-3D4F-7EACB6717DAB}"/>
          </ac:spMkLst>
        </pc:spChg>
        <pc:spChg chg="add del">
          <ac:chgData name="Emily Nash" userId="5fb27129-e806-4e77-bdfb-30e088b50f31" providerId="ADAL" clId="{2DE1F570-A9A1-4DE4-A099-C418119D273F}" dt="2024-11-20T16:01:56.094" v="1951"/>
          <ac:spMkLst>
            <pc:docMk/>
            <pc:sldMk cId="1368833539" sldId="257"/>
            <ac:spMk id="22" creationId="{9B5D9E0A-2ACA-9222-2C9B-0A9C9FD59182}"/>
          </ac:spMkLst>
        </pc:spChg>
        <pc:picChg chg="add mod">
          <ac:chgData name="Emily Nash" userId="5fb27129-e806-4e77-bdfb-30e088b50f31" providerId="ADAL" clId="{2DE1F570-A9A1-4DE4-A099-C418119D273F}" dt="2024-11-20T15:36:08.119" v="651"/>
          <ac:picMkLst>
            <pc:docMk/>
            <pc:sldMk cId="1368833539" sldId="257"/>
            <ac:picMk id="3" creationId="{7C6D9F0B-F027-D5A5-411B-2B8639978FAB}"/>
          </ac:picMkLst>
        </pc:picChg>
        <pc:picChg chg="add mod ord">
          <ac:chgData name="Emily Nash" userId="5fb27129-e806-4e77-bdfb-30e088b50f31" providerId="ADAL" clId="{2DE1F570-A9A1-4DE4-A099-C418119D273F}" dt="2024-11-20T15:44:57.669" v="710" actId="171"/>
          <ac:picMkLst>
            <pc:docMk/>
            <pc:sldMk cId="1368833539" sldId="257"/>
            <ac:picMk id="4" creationId="{14D28D14-DBF8-5E54-48BC-D89ECF620986}"/>
          </ac:picMkLst>
        </pc:picChg>
        <pc:picChg chg="del">
          <ac:chgData name="Emily Nash" userId="5fb27129-e806-4e77-bdfb-30e088b50f31" providerId="ADAL" clId="{2DE1F570-A9A1-4DE4-A099-C418119D273F}" dt="2024-11-20T15:44:49.446" v="696" actId="478"/>
          <ac:picMkLst>
            <pc:docMk/>
            <pc:sldMk cId="1368833539" sldId="257"/>
            <ac:picMk id="12" creationId="{13206B1D-2AA2-E75F-7FE1-812C878E1690}"/>
          </ac:picMkLst>
        </pc:picChg>
      </pc:sldChg>
      <pc:sldChg chg="addSp delSp modSp del mod delAnim modAnim modShow">
        <pc:chgData name="Emily Nash" userId="5fb27129-e806-4e77-bdfb-30e088b50f31" providerId="ADAL" clId="{2DE1F570-A9A1-4DE4-A099-C418119D273F}" dt="2024-11-20T15:36:44.691" v="656" actId="2696"/>
        <pc:sldMkLst>
          <pc:docMk/>
          <pc:sldMk cId="402462320" sldId="258"/>
        </pc:sldMkLst>
        <pc:spChg chg="add del">
          <ac:chgData name="Emily Nash" userId="5fb27129-e806-4e77-bdfb-30e088b50f31" providerId="ADAL" clId="{2DE1F570-A9A1-4DE4-A099-C418119D273F}" dt="2024-11-20T15:31:33.786" v="93"/>
          <ac:spMkLst>
            <pc:docMk/>
            <pc:sldMk cId="402462320" sldId="258"/>
            <ac:spMk id="5" creationId="{9A4AA920-38D7-6AF2-0CEF-545FC9E6B89C}"/>
          </ac:spMkLst>
        </pc:spChg>
        <pc:spChg chg="add del">
          <ac:chgData name="Emily Nash" userId="5fb27129-e806-4e77-bdfb-30e088b50f31" providerId="ADAL" clId="{2DE1F570-A9A1-4DE4-A099-C418119D273F}" dt="2024-11-20T15:31:39.563" v="98"/>
          <ac:spMkLst>
            <pc:docMk/>
            <pc:sldMk cId="402462320" sldId="258"/>
            <ac:spMk id="10" creationId="{F60A1B4C-A859-5553-5A81-7BD5C5B47F9D}"/>
          </ac:spMkLst>
        </pc:spChg>
        <pc:spChg chg="add del">
          <ac:chgData name="Emily Nash" userId="5fb27129-e806-4e77-bdfb-30e088b50f31" providerId="ADAL" clId="{2DE1F570-A9A1-4DE4-A099-C418119D273F}" dt="2024-11-20T15:31:49.988" v="164"/>
          <ac:spMkLst>
            <pc:docMk/>
            <pc:sldMk cId="402462320" sldId="258"/>
            <ac:spMk id="11" creationId="{0F14A2B0-C34B-DBDF-3327-9E8E76A4AC5B}"/>
          </ac:spMkLst>
        </pc:spChg>
        <pc:spChg chg="add del">
          <ac:chgData name="Emily Nash" userId="5fb27129-e806-4e77-bdfb-30e088b50f31" providerId="ADAL" clId="{2DE1F570-A9A1-4DE4-A099-C418119D273F}" dt="2024-11-20T15:32:10.934" v="238"/>
          <ac:spMkLst>
            <pc:docMk/>
            <pc:sldMk cId="402462320" sldId="258"/>
            <ac:spMk id="13" creationId="{CCCBD5B0-6A80-B17B-661C-C6EDF934E250}"/>
          </ac:spMkLst>
        </pc:spChg>
        <pc:spChg chg="add del">
          <ac:chgData name="Emily Nash" userId="5fb27129-e806-4e77-bdfb-30e088b50f31" providerId="ADAL" clId="{2DE1F570-A9A1-4DE4-A099-C418119D273F}" dt="2024-11-20T15:32:29.275" v="429"/>
          <ac:spMkLst>
            <pc:docMk/>
            <pc:sldMk cId="402462320" sldId="258"/>
            <ac:spMk id="16" creationId="{9BF9B28E-A83E-BD93-F9A6-4ED340A36F37}"/>
          </ac:spMkLst>
        </pc:spChg>
        <pc:picChg chg="mod">
          <ac:chgData name="Emily Nash" userId="5fb27129-e806-4e77-bdfb-30e088b50f31" providerId="ADAL" clId="{2DE1F570-A9A1-4DE4-A099-C418119D273F}" dt="2024-11-20T15:29:28.792" v="12"/>
          <ac:picMkLst>
            <pc:docMk/>
            <pc:sldMk cId="402462320" sldId="258"/>
            <ac:picMk id="3" creationId="{7A36AB34-1255-846C-C32B-442AF601A1A6}"/>
          </ac:picMkLst>
        </pc:picChg>
        <pc:picChg chg="add del mod ord">
          <ac:chgData name="Emily Nash" userId="5fb27129-e806-4e77-bdfb-30e088b50f31" providerId="ADAL" clId="{2DE1F570-A9A1-4DE4-A099-C418119D273F}" dt="2024-11-20T15:36:03.067" v="649" actId="478"/>
          <ac:picMkLst>
            <pc:docMk/>
            <pc:sldMk cId="402462320" sldId="258"/>
            <ac:picMk id="18" creationId="{C29C2E6E-9ADC-4864-BFBA-5CDC1D660887}"/>
          </ac:picMkLst>
        </pc:picChg>
      </pc:sldChg>
      <pc:sldChg chg="addSp delSp modSp mod delAnim modAnim">
        <pc:chgData name="Emily Nash" userId="5fb27129-e806-4e77-bdfb-30e088b50f31" providerId="ADAL" clId="{2DE1F570-A9A1-4DE4-A099-C418119D273F}" dt="2024-11-20T16:02:53.427" v="2118" actId="478"/>
        <pc:sldMkLst>
          <pc:docMk/>
          <pc:sldMk cId="3175376931" sldId="259"/>
        </pc:sldMkLst>
        <pc:spChg chg="mod">
          <ac:chgData name="Emily Nash" userId="5fb27129-e806-4e77-bdfb-30e088b50f31" providerId="ADAL" clId="{2DE1F570-A9A1-4DE4-A099-C418119D273F}" dt="2024-11-20T15:31:15.801" v="23" actId="1076"/>
          <ac:spMkLst>
            <pc:docMk/>
            <pc:sldMk cId="3175376931" sldId="259"/>
            <ac:spMk id="15" creationId="{5D8BDD6A-B258-6E97-6D4C-766B7B555CCC}"/>
          </ac:spMkLst>
        </pc:spChg>
        <pc:picChg chg="del mod">
          <ac:chgData name="Emily Nash" userId="5fb27129-e806-4e77-bdfb-30e088b50f31" providerId="ADAL" clId="{2DE1F570-A9A1-4DE4-A099-C418119D273F}" dt="2024-11-20T16:02:53.427" v="2118" actId="478"/>
          <ac:picMkLst>
            <pc:docMk/>
            <pc:sldMk cId="3175376931" sldId="259"/>
            <ac:picMk id="4" creationId="{E4C00A91-83CE-AE86-9224-AE70623DEB41}"/>
          </ac:picMkLst>
        </pc:picChg>
        <pc:picChg chg="mod">
          <ac:chgData name="Emily Nash" userId="5fb27129-e806-4e77-bdfb-30e088b50f31" providerId="ADAL" clId="{2DE1F570-A9A1-4DE4-A099-C418119D273F}" dt="2024-11-20T15:29:28.792" v="12"/>
          <ac:picMkLst>
            <pc:docMk/>
            <pc:sldMk cId="3175376931" sldId="259"/>
            <ac:picMk id="5" creationId="{BB34F68C-D3ED-259F-042E-9EF1CDDFDAE5}"/>
          </ac:picMkLst>
        </pc:picChg>
        <pc:picChg chg="del">
          <ac:chgData name="Emily Nash" userId="5fb27129-e806-4e77-bdfb-30e088b50f31" providerId="ADAL" clId="{2DE1F570-A9A1-4DE4-A099-C418119D273F}" dt="2024-11-20T15:31:00.953" v="17" actId="478"/>
          <ac:picMkLst>
            <pc:docMk/>
            <pc:sldMk cId="3175376931" sldId="259"/>
            <ac:picMk id="12" creationId="{F2B941D3-66FD-5512-01EF-EE0A2CB7D58D}"/>
          </ac:picMkLst>
        </pc:picChg>
        <pc:picChg chg="add del mod ord">
          <ac:chgData name="Emily Nash" userId="5fb27129-e806-4e77-bdfb-30e088b50f31" providerId="ADAL" clId="{2DE1F570-A9A1-4DE4-A099-C418119D273F}" dt="2024-11-20T15:44:45.555" v="695" actId="478"/>
          <ac:picMkLst>
            <pc:docMk/>
            <pc:sldMk cId="3175376931" sldId="259"/>
            <ac:picMk id="13" creationId="{0B3D0887-BD0C-AABD-B032-9D1AB0D3CC65}"/>
          </ac:picMkLst>
        </pc:picChg>
        <pc:picChg chg="add mod">
          <ac:chgData name="Emily Nash" userId="5fb27129-e806-4e77-bdfb-30e088b50f31" providerId="ADAL" clId="{2DE1F570-A9A1-4DE4-A099-C418119D273F}" dt="2024-11-20T15:44:41.242" v="694"/>
          <ac:picMkLst>
            <pc:docMk/>
            <pc:sldMk cId="3175376931" sldId="259"/>
            <ac:picMk id="16" creationId="{7FA613A5-F226-66CB-9C09-31DA94D5D154}"/>
          </ac:picMkLst>
        </pc:picChg>
      </pc:sldChg>
      <pc:sldChg chg="delSp del mod">
        <pc:chgData name="Emily Nash" userId="5fb27129-e806-4e77-bdfb-30e088b50f31" providerId="ADAL" clId="{2DE1F570-A9A1-4DE4-A099-C418119D273F}" dt="2024-11-20T15:31:20.819" v="25" actId="2696"/>
        <pc:sldMkLst>
          <pc:docMk/>
          <pc:sldMk cId="1201170668" sldId="260"/>
        </pc:sldMkLst>
        <pc:picChg chg="del">
          <ac:chgData name="Emily Nash" userId="5fb27129-e806-4e77-bdfb-30e088b50f31" providerId="ADAL" clId="{2DE1F570-A9A1-4DE4-A099-C418119D273F}" dt="2024-11-20T15:31:18.545" v="24" actId="478"/>
          <ac:picMkLst>
            <pc:docMk/>
            <pc:sldMk cId="1201170668" sldId="260"/>
            <ac:picMk id="12" creationId="{2367B3B0-CF7B-CD9C-EECD-E9024EEAF48E}"/>
          </ac:picMkLst>
        </pc:picChg>
      </pc:sldChg>
      <pc:sldChg chg="addSp delSp modSp mod modTransition">
        <pc:chgData name="Emily Nash" userId="5fb27129-e806-4e77-bdfb-30e088b50f31" providerId="ADAL" clId="{2DE1F570-A9A1-4DE4-A099-C418119D273F}" dt="2024-11-20T16:01:37.183" v="1721" actId="478"/>
        <pc:sldMkLst>
          <pc:docMk/>
          <pc:sldMk cId="2550554239" sldId="263"/>
        </pc:sldMkLst>
        <pc:picChg chg="add mod ord modCrop">
          <ac:chgData name="Emily Nash" userId="5fb27129-e806-4e77-bdfb-30e088b50f31" providerId="ADAL" clId="{2DE1F570-A9A1-4DE4-A099-C418119D273F}" dt="2024-11-20T15:31:40.889" v="159"/>
          <ac:picMkLst>
            <pc:docMk/>
            <pc:sldMk cId="2550554239" sldId="263"/>
            <ac:picMk id="3" creationId="{3841F443-96FF-0433-98CC-12D33305189E}"/>
          </ac:picMkLst>
        </pc:picChg>
        <pc:picChg chg="add mod ord modCrop">
          <ac:chgData name="Emily Nash" userId="5fb27129-e806-4e77-bdfb-30e088b50f31" providerId="ADAL" clId="{2DE1F570-A9A1-4DE4-A099-C418119D273F}" dt="2024-11-20T15:59:09.869" v="796"/>
          <ac:picMkLst>
            <pc:docMk/>
            <pc:sldMk cId="2550554239" sldId="263"/>
            <ac:picMk id="4" creationId="{20755FC2-A098-56FC-CE12-29BA1F63FB36}"/>
          </ac:picMkLst>
        </pc:picChg>
        <pc:picChg chg="add del mod">
          <ac:chgData name="Emily Nash" userId="5fb27129-e806-4e77-bdfb-30e088b50f31" providerId="ADAL" clId="{2DE1F570-A9A1-4DE4-A099-C418119D273F}" dt="2024-11-20T15:31:33.786" v="93"/>
          <ac:picMkLst>
            <pc:docMk/>
            <pc:sldMk cId="2550554239" sldId="263"/>
            <ac:picMk id="4" creationId="{216AA886-F8DD-CD19-C3C5-D9FDC23B1348}"/>
          </ac:picMkLst>
        </pc:picChg>
        <pc:picChg chg="del mod ord">
          <ac:chgData name="Emily Nash" userId="5fb27129-e806-4e77-bdfb-30e088b50f31" providerId="ADAL" clId="{2DE1F570-A9A1-4DE4-A099-C418119D273F}" dt="2024-11-20T15:59:13.651" v="797" actId="478"/>
          <ac:picMkLst>
            <pc:docMk/>
            <pc:sldMk cId="2550554239" sldId="263"/>
            <ac:picMk id="5" creationId="{D19C3E60-9849-2775-4309-26EB4B79C0D2}"/>
          </ac:picMkLst>
        </pc:picChg>
        <pc:picChg chg="del mod ord">
          <ac:chgData name="Emily Nash" userId="5fb27129-e806-4e77-bdfb-30e088b50f31" providerId="ADAL" clId="{2DE1F570-A9A1-4DE4-A099-C418119D273F}" dt="2024-11-20T16:01:00.982" v="1347" actId="478"/>
          <ac:picMkLst>
            <pc:docMk/>
            <pc:sldMk cId="2550554239" sldId="263"/>
            <ac:picMk id="11" creationId="{9C95D35B-2505-E148-1B59-04FE14A5346B}"/>
          </ac:picMkLst>
        </pc:picChg>
        <pc:picChg chg="del mod ord modCrop">
          <ac:chgData name="Emily Nash" userId="5fb27129-e806-4e77-bdfb-30e088b50f31" providerId="ADAL" clId="{2DE1F570-A9A1-4DE4-A099-C418119D273F}" dt="2024-11-20T15:31:43.340" v="160" actId="478"/>
          <ac:picMkLst>
            <pc:docMk/>
            <pc:sldMk cId="2550554239" sldId="263"/>
            <ac:picMk id="12" creationId="{2367B3B0-CF7B-CD9C-EECD-E9024EEAF48E}"/>
          </ac:picMkLst>
        </pc:picChg>
        <pc:picChg chg="add del mod">
          <ac:chgData name="Emily Nash" userId="5fb27129-e806-4e77-bdfb-30e088b50f31" providerId="ADAL" clId="{2DE1F570-A9A1-4DE4-A099-C418119D273F}" dt="2024-11-20T15:59:08.032" v="771"/>
          <ac:picMkLst>
            <pc:docMk/>
            <pc:sldMk cId="2550554239" sldId="263"/>
            <ac:picMk id="12" creationId="{BE6B4E1B-23E5-6D20-9D62-104E1D59DBF3}"/>
          </ac:picMkLst>
        </pc:picChg>
        <pc:picChg chg="add del mod ord modCrop">
          <ac:chgData name="Emily Nash" userId="5fb27129-e806-4e77-bdfb-30e088b50f31" providerId="ADAL" clId="{2DE1F570-A9A1-4DE4-A099-C418119D273F}" dt="2024-11-20T16:00:56.549" v="1346" actId="478"/>
          <ac:picMkLst>
            <pc:docMk/>
            <pc:sldMk cId="2550554239" sldId="263"/>
            <ac:picMk id="18" creationId="{34F71F7A-8648-5DA5-3C86-2DC5D63AD07B}"/>
          </ac:picMkLst>
        </pc:picChg>
        <pc:picChg chg="add del mod">
          <ac:chgData name="Emily Nash" userId="5fb27129-e806-4e77-bdfb-30e088b50f31" providerId="ADAL" clId="{2DE1F570-A9A1-4DE4-A099-C418119D273F}" dt="2024-11-20T15:31:33.786" v="93"/>
          <ac:picMkLst>
            <pc:docMk/>
            <pc:sldMk cId="2550554239" sldId="263"/>
            <ac:picMk id="18" creationId="{AC8DFDAA-9DDB-6C9B-5BD7-B4FEEDCB3D23}"/>
          </ac:picMkLst>
        </pc:picChg>
        <pc:picChg chg="add del mod">
          <ac:chgData name="Emily Nash" userId="5fb27129-e806-4e77-bdfb-30e088b50f31" providerId="ADAL" clId="{2DE1F570-A9A1-4DE4-A099-C418119D273F}" dt="2024-11-20T16:00:50.651" v="1323"/>
          <ac:picMkLst>
            <pc:docMk/>
            <pc:sldMk cId="2550554239" sldId="263"/>
            <ac:picMk id="19" creationId="{54B1D012-3B4B-1D74-0A7B-2105401A5789}"/>
          </ac:picMkLst>
        </pc:picChg>
        <pc:picChg chg="add del mod">
          <ac:chgData name="Emily Nash" userId="5fb27129-e806-4e77-bdfb-30e088b50f31" providerId="ADAL" clId="{2DE1F570-A9A1-4DE4-A099-C418119D273F}" dt="2024-11-20T15:31:33.786" v="93"/>
          <ac:picMkLst>
            <pc:docMk/>
            <pc:sldMk cId="2550554239" sldId="263"/>
            <ac:picMk id="19" creationId="{B914FF45-6F8E-A68E-D380-1841ABF97D71}"/>
          </ac:picMkLst>
        </pc:picChg>
        <pc:picChg chg="del mod">
          <ac:chgData name="Emily Nash" userId="5fb27129-e806-4e77-bdfb-30e088b50f31" providerId="ADAL" clId="{2DE1F570-A9A1-4DE4-A099-C418119D273F}" dt="2024-11-20T16:01:37.183" v="1721" actId="478"/>
          <ac:picMkLst>
            <pc:docMk/>
            <pc:sldMk cId="2550554239" sldId="263"/>
            <ac:picMk id="20" creationId="{87621C10-5812-97C0-516F-C61A9CF4E318}"/>
          </ac:picMkLst>
        </pc:picChg>
        <pc:picChg chg="add del mod ord modCrop">
          <ac:chgData name="Emily Nash" userId="5fb27129-e806-4e77-bdfb-30e088b50f31" providerId="ADAL" clId="{2DE1F570-A9A1-4DE4-A099-C418119D273F}" dt="2024-11-20T16:01:36.348" v="1720" actId="478"/>
          <ac:picMkLst>
            <pc:docMk/>
            <pc:sldMk cId="2550554239" sldId="263"/>
            <ac:picMk id="21" creationId="{75DFB955-37E3-43AF-013A-79806DAC17D0}"/>
          </ac:picMkLst>
        </pc:picChg>
        <pc:picChg chg="add del mod">
          <ac:chgData name="Emily Nash" userId="5fb27129-e806-4e77-bdfb-30e088b50f31" providerId="ADAL" clId="{2DE1F570-A9A1-4DE4-A099-C418119D273F}" dt="2024-11-20T15:31:33.786" v="93"/>
          <ac:picMkLst>
            <pc:docMk/>
            <pc:sldMk cId="2550554239" sldId="263"/>
            <ac:picMk id="21" creationId="{9660C26D-4968-6331-951E-14F2294F5E62}"/>
          </ac:picMkLst>
        </pc:picChg>
        <pc:picChg chg="add del mod">
          <ac:chgData name="Emily Nash" userId="5fb27129-e806-4e77-bdfb-30e088b50f31" providerId="ADAL" clId="{2DE1F570-A9A1-4DE4-A099-C418119D273F}" dt="2024-11-20T16:01:32.977" v="1701"/>
          <ac:picMkLst>
            <pc:docMk/>
            <pc:sldMk cId="2550554239" sldId="263"/>
            <ac:picMk id="22" creationId="{7FAC76B2-908B-0DA9-D9D7-9E9EC7EACCA8}"/>
          </ac:picMkLst>
        </pc:picChg>
        <pc:picChg chg="add del mod">
          <ac:chgData name="Emily Nash" userId="5fb27129-e806-4e77-bdfb-30e088b50f31" providerId="ADAL" clId="{2DE1F570-A9A1-4DE4-A099-C418119D273F}" dt="2024-11-20T15:31:31.845" v="79"/>
          <ac:picMkLst>
            <pc:docMk/>
            <pc:sldMk cId="2550554239" sldId="263"/>
            <ac:picMk id="22" creationId="{A8B87F75-CDB3-6697-1DA8-194BDDCD622F}"/>
          </ac:picMkLst>
        </pc:picChg>
        <pc:picChg chg="add del mod">
          <ac:chgData name="Emily Nash" userId="5fb27129-e806-4e77-bdfb-30e088b50f31" providerId="ADAL" clId="{2DE1F570-A9A1-4DE4-A099-C418119D273F}" dt="2024-11-20T15:31:39.567" v="102"/>
          <ac:picMkLst>
            <pc:docMk/>
            <pc:sldMk cId="2550554239" sldId="263"/>
            <ac:picMk id="23" creationId="{D2B83AFE-B124-E508-52C1-CB790E7DBD13}"/>
          </ac:picMkLst>
        </pc:picChg>
      </pc:sldChg>
      <pc:sldChg chg="addSp delSp modSp mod modTransition">
        <pc:chgData name="Emily Nash" userId="5fb27129-e806-4e77-bdfb-30e088b50f31" providerId="ADAL" clId="{2DE1F570-A9A1-4DE4-A099-C418119D273F}" dt="2024-11-20T16:01:43.256" v="1781" actId="478"/>
        <pc:sldMkLst>
          <pc:docMk/>
          <pc:sldMk cId="1972001935" sldId="264"/>
        </pc:sldMkLst>
        <pc:grpChg chg="add mod">
          <ac:chgData name="Emily Nash" userId="5fb27129-e806-4e77-bdfb-30e088b50f31" providerId="ADAL" clId="{2DE1F570-A9A1-4DE4-A099-C418119D273F}" dt="2024-11-20T15:41:49.871" v="689"/>
          <ac:grpSpMkLst>
            <pc:docMk/>
            <pc:sldMk cId="1972001935" sldId="264"/>
            <ac:grpSpMk id="33" creationId="{55FFC331-750E-514F-DC3D-08C4A324D9AD}"/>
          </ac:grpSpMkLst>
        </pc:grpChg>
        <pc:picChg chg="del mod ord">
          <ac:chgData name="Emily Nash" userId="5fb27129-e806-4e77-bdfb-30e088b50f31" providerId="ADAL" clId="{2DE1F570-A9A1-4DE4-A099-C418119D273F}" dt="2024-11-20T16:00:44.783" v="1315" actId="478"/>
          <ac:picMkLst>
            <pc:docMk/>
            <pc:sldMk cId="1972001935" sldId="264"/>
            <ac:picMk id="3" creationId="{35E23E78-E522-18B2-4931-37EFBA9B76C7}"/>
          </ac:picMkLst>
        </pc:picChg>
        <pc:picChg chg="del mod ord">
          <ac:chgData name="Emily Nash" userId="5fb27129-e806-4e77-bdfb-30e088b50f31" providerId="ADAL" clId="{2DE1F570-A9A1-4DE4-A099-C418119D273F}" dt="2024-11-20T16:01:43.256" v="1781" actId="478"/>
          <ac:picMkLst>
            <pc:docMk/>
            <pc:sldMk cId="1972001935" sldId="264"/>
            <ac:picMk id="4" creationId="{A8B3B433-9F28-33A5-97CB-293370BE5893}"/>
          </ac:picMkLst>
        </pc:picChg>
        <pc:picChg chg="del mod ord">
          <ac:chgData name="Emily Nash" userId="5fb27129-e806-4e77-bdfb-30e088b50f31" providerId="ADAL" clId="{2DE1F570-A9A1-4DE4-A099-C418119D273F}" dt="2024-11-20T15:59:25.645" v="879" actId="478"/>
          <ac:picMkLst>
            <pc:docMk/>
            <pc:sldMk cId="1972001935" sldId="264"/>
            <ac:picMk id="5" creationId="{A474FDC5-5CC0-2D75-3C1B-DC14E3ECB98A}"/>
          </ac:picMkLst>
        </pc:picChg>
        <pc:picChg chg="add mod">
          <ac:chgData name="Emily Nash" userId="5fb27129-e806-4e77-bdfb-30e088b50f31" providerId="ADAL" clId="{2DE1F570-A9A1-4DE4-A099-C418119D273F}" dt="2024-11-20T16:00:14.645" v="1236" actId="1076"/>
          <ac:picMkLst>
            <pc:docMk/>
            <pc:sldMk cId="1972001935" sldId="264"/>
            <ac:picMk id="10" creationId="{2350F3B4-16DC-C074-BFF9-D83FB289C250}"/>
          </ac:picMkLst>
        </pc:picChg>
        <pc:picChg chg="mod">
          <ac:chgData name="Emily Nash" userId="5fb27129-e806-4e77-bdfb-30e088b50f31" providerId="ADAL" clId="{2DE1F570-A9A1-4DE4-A099-C418119D273F}" dt="2024-11-20T15:57:57.721" v="746" actId="1076"/>
          <ac:picMkLst>
            <pc:docMk/>
            <pc:sldMk cId="1972001935" sldId="264"/>
            <ac:picMk id="12" creationId="{F036E08A-CEFC-401B-028E-D3005996347A}"/>
          </ac:picMkLst>
        </pc:picChg>
        <pc:picChg chg="del mod ord">
          <ac:chgData name="Emily Nash" userId="5fb27129-e806-4e77-bdfb-30e088b50f31" providerId="ADAL" clId="{2DE1F570-A9A1-4DE4-A099-C418119D273F}" dt="2024-11-20T15:31:53.315" v="230" actId="478"/>
          <ac:picMkLst>
            <pc:docMk/>
            <pc:sldMk cId="1972001935" sldId="264"/>
            <ac:picMk id="12" creationId="{FC8F0AF9-7036-19EA-1433-812365D8476D}"/>
          </ac:picMkLst>
        </pc:picChg>
        <pc:picChg chg="add mod ord modCrop">
          <ac:chgData name="Emily Nash" userId="5fb27129-e806-4e77-bdfb-30e088b50f31" providerId="ADAL" clId="{2DE1F570-A9A1-4DE4-A099-C418119D273F}" dt="2024-11-20T15:59:23.791" v="878"/>
          <ac:picMkLst>
            <pc:docMk/>
            <pc:sldMk cId="1972001935" sldId="264"/>
            <ac:picMk id="13" creationId="{91863D1F-A8DF-421E-6411-1CB6BB2A90E8}"/>
          </ac:picMkLst>
        </pc:picChg>
        <pc:picChg chg="add del mod">
          <ac:chgData name="Emily Nash" userId="5fb27129-e806-4e77-bdfb-30e088b50f31" providerId="ADAL" clId="{2DE1F570-A9A1-4DE4-A099-C418119D273F}" dt="2024-11-20T15:59:22.251" v="805"/>
          <ac:picMkLst>
            <pc:docMk/>
            <pc:sldMk cId="1972001935" sldId="264"/>
            <ac:picMk id="16" creationId="{A35B4731-7295-927E-B40D-1F20CA346A63}"/>
          </ac:picMkLst>
        </pc:picChg>
        <pc:picChg chg="del">
          <ac:chgData name="Emily Nash" userId="5fb27129-e806-4e77-bdfb-30e088b50f31" providerId="ADAL" clId="{2DE1F570-A9A1-4DE4-A099-C418119D273F}" dt="2024-11-20T15:56:56.239" v="728" actId="478"/>
          <ac:picMkLst>
            <pc:docMk/>
            <pc:sldMk cId="1972001935" sldId="264"/>
            <ac:picMk id="19" creationId="{A3D40DBE-4AB0-B8F8-4A05-CA72E633A484}"/>
          </ac:picMkLst>
        </pc:picChg>
        <pc:picChg chg="del">
          <ac:chgData name="Emily Nash" userId="5fb27129-e806-4e77-bdfb-30e088b50f31" providerId="ADAL" clId="{2DE1F570-A9A1-4DE4-A099-C418119D273F}" dt="2024-11-20T15:57:55.393" v="744" actId="478"/>
          <ac:picMkLst>
            <pc:docMk/>
            <pc:sldMk cId="1972001935" sldId="264"/>
            <ac:picMk id="20" creationId="{B53485B4-5E4A-955C-2DB0-ECA42632495A}"/>
          </ac:picMkLst>
        </pc:picChg>
        <pc:picChg chg="del">
          <ac:chgData name="Emily Nash" userId="5fb27129-e806-4e77-bdfb-30e088b50f31" providerId="ADAL" clId="{2DE1F570-A9A1-4DE4-A099-C418119D273F}" dt="2024-11-20T15:57:55.886" v="745" actId="478"/>
          <ac:picMkLst>
            <pc:docMk/>
            <pc:sldMk cId="1972001935" sldId="264"/>
            <ac:picMk id="22" creationId="{9C0810B5-7AD3-0CC2-C91A-E5B9D580E1F2}"/>
          </ac:picMkLst>
        </pc:picChg>
        <pc:picChg chg="del">
          <ac:chgData name="Emily Nash" userId="5fb27129-e806-4e77-bdfb-30e088b50f31" providerId="ADAL" clId="{2DE1F570-A9A1-4DE4-A099-C418119D273F}" dt="2024-11-20T15:56:55.586" v="727" actId="478"/>
          <ac:picMkLst>
            <pc:docMk/>
            <pc:sldMk cId="1972001935" sldId="264"/>
            <ac:picMk id="23" creationId="{5504E33F-16B3-6466-3906-F90B5F6A339D}"/>
          </ac:picMkLst>
        </pc:picChg>
        <pc:picChg chg="add mod ord modCrop">
          <ac:chgData name="Emily Nash" userId="5fb27129-e806-4e77-bdfb-30e088b50f31" providerId="ADAL" clId="{2DE1F570-A9A1-4DE4-A099-C418119D273F}" dt="2024-11-20T15:31:51.462" v="225"/>
          <ac:picMkLst>
            <pc:docMk/>
            <pc:sldMk cId="1972001935" sldId="264"/>
            <ac:picMk id="24" creationId="{630E369F-E7E8-3620-A5BD-33EE3FA9FC7C}"/>
          </ac:picMkLst>
        </pc:picChg>
        <pc:picChg chg="add mod ord modCrop">
          <ac:chgData name="Emily Nash" userId="5fb27129-e806-4e77-bdfb-30e088b50f31" providerId="ADAL" clId="{2DE1F570-A9A1-4DE4-A099-C418119D273F}" dt="2024-11-20T16:00:42.948" v="1310"/>
          <ac:picMkLst>
            <pc:docMk/>
            <pc:sldMk cId="1972001935" sldId="264"/>
            <ac:picMk id="25" creationId="{192687D6-2F77-D23A-2FF4-6F58186B7CC2}"/>
          </ac:picMkLst>
        </pc:picChg>
        <pc:picChg chg="add del mod">
          <ac:chgData name="Emily Nash" userId="5fb27129-e806-4e77-bdfb-30e088b50f31" providerId="ADAL" clId="{2DE1F570-A9A1-4DE4-A099-C418119D273F}" dt="2024-11-20T15:31:49.992" v="168"/>
          <ac:picMkLst>
            <pc:docMk/>
            <pc:sldMk cId="1972001935" sldId="264"/>
            <ac:picMk id="25" creationId="{1A3D5402-2653-0E39-124A-A416F4427843}"/>
          </ac:picMkLst>
        </pc:picChg>
        <pc:picChg chg="add mod">
          <ac:chgData name="Emily Nash" userId="5fb27129-e806-4e77-bdfb-30e088b50f31" providerId="ADAL" clId="{2DE1F570-A9A1-4DE4-A099-C418119D273F}" dt="2024-11-20T15:41:49.871" v="689"/>
          <ac:picMkLst>
            <pc:docMk/>
            <pc:sldMk cId="1972001935" sldId="264"/>
            <ac:picMk id="26" creationId="{47EADAAA-E483-9B7B-4B86-803E638250FB}"/>
          </ac:picMkLst>
        </pc:picChg>
        <pc:picChg chg="add mod">
          <ac:chgData name="Emily Nash" userId="5fb27129-e806-4e77-bdfb-30e088b50f31" providerId="ADAL" clId="{2DE1F570-A9A1-4DE4-A099-C418119D273F}" dt="2024-11-20T15:41:49.871" v="689"/>
          <ac:picMkLst>
            <pc:docMk/>
            <pc:sldMk cId="1972001935" sldId="264"/>
            <ac:picMk id="27" creationId="{4A3F8F61-5546-BF84-340F-CDAD936CBB5D}"/>
          </ac:picMkLst>
        </pc:picChg>
        <pc:picChg chg="add mod">
          <ac:chgData name="Emily Nash" userId="5fb27129-e806-4e77-bdfb-30e088b50f31" providerId="ADAL" clId="{2DE1F570-A9A1-4DE4-A099-C418119D273F}" dt="2024-11-20T15:41:49.871" v="689"/>
          <ac:picMkLst>
            <pc:docMk/>
            <pc:sldMk cId="1972001935" sldId="264"/>
            <ac:picMk id="28" creationId="{0AE6E6F5-AD10-E224-844E-69CD51B38C70}"/>
          </ac:picMkLst>
        </pc:picChg>
        <pc:picChg chg="add mod">
          <ac:chgData name="Emily Nash" userId="5fb27129-e806-4e77-bdfb-30e088b50f31" providerId="ADAL" clId="{2DE1F570-A9A1-4DE4-A099-C418119D273F}" dt="2024-11-20T15:41:49.871" v="689"/>
          <ac:picMkLst>
            <pc:docMk/>
            <pc:sldMk cId="1972001935" sldId="264"/>
            <ac:picMk id="29" creationId="{D5FD45AB-9412-1ADD-A35A-EED9E31BA150}"/>
          </ac:picMkLst>
        </pc:picChg>
        <pc:picChg chg="add mod">
          <ac:chgData name="Emily Nash" userId="5fb27129-e806-4e77-bdfb-30e088b50f31" providerId="ADAL" clId="{2DE1F570-A9A1-4DE4-A099-C418119D273F}" dt="2024-11-20T15:41:49.871" v="689"/>
          <ac:picMkLst>
            <pc:docMk/>
            <pc:sldMk cId="1972001935" sldId="264"/>
            <ac:picMk id="30" creationId="{E3C76607-7555-EFC8-F8BA-8D0104722F25}"/>
          </ac:picMkLst>
        </pc:picChg>
        <pc:picChg chg="add mod">
          <ac:chgData name="Emily Nash" userId="5fb27129-e806-4e77-bdfb-30e088b50f31" providerId="ADAL" clId="{2DE1F570-A9A1-4DE4-A099-C418119D273F}" dt="2024-11-20T15:41:49.871" v="689"/>
          <ac:picMkLst>
            <pc:docMk/>
            <pc:sldMk cId="1972001935" sldId="264"/>
            <ac:picMk id="31" creationId="{177B381E-4703-0DCC-63F7-5B830BA18F5C}"/>
          </ac:picMkLst>
        </pc:picChg>
        <pc:picChg chg="mod">
          <ac:chgData name="Emily Nash" userId="5fb27129-e806-4e77-bdfb-30e088b50f31" providerId="ADAL" clId="{2DE1F570-A9A1-4DE4-A099-C418119D273F}" dt="2024-11-20T15:41:49.871" v="689"/>
          <ac:picMkLst>
            <pc:docMk/>
            <pc:sldMk cId="1972001935" sldId="264"/>
            <ac:picMk id="34" creationId="{1C1E5C87-6271-8119-2C7A-7F8A620475E6}"/>
          </ac:picMkLst>
        </pc:picChg>
        <pc:picChg chg="add del mod">
          <ac:chgData name="Emily Nash" userId="5fb27129-e806-4e77-bdfb-30e088b50f31" providerId="ADAL" clId="{2DE1F570-A9A1-4DE4-A099-C418119D273F}" dt="2024-11-20T16:00:41.791" v="1245"/>
          <ac:picMkLst>
            <pc:docMk/>
            <pc:sldMk cId="1972001935" sldId="264"/>
            <ac:picMk id="38" creationId="{5CE38A77-E37C-8C0A-DBA3-7B9378A37156}"/>
          </ac:picMkLst>
        </pc:picChg>
        <pc:picChg chg="add mod ord">
          <ac:chgData name="Emily Nash" userId="5fb27129-e806-4e77-bdfb-30e088b50f31" providerId="ADAL" clId="{2DE1F570-A9A1-4DE4-A099-C418119D273F}" dt="2024-11-20T16:01:41.641" v="1780"/>
          <ac:picMkLst>
            <pc:docMk/>
            <pc:sldMk cId="1972001935" sldId="264"/>
            <ac:picMk id="39" creationId="{7439C64B-8F39-EF09-BA98-40FD4A4C47F9}"/>
          </ac:picMkLst>
        </pc:picChg>
        <pc:cxnChg chg="add mod">
          <ac:chgData name="Emily Nash" userId="5fb27129-e806-4e77-bdfb-30e088b50f31" providerId="ADAL" clId="{2DE1F570-A9A1-4DE4-A099-C418119D273F}" dt="2024-11-20T15:41:49.871" v="689"/>
          <ac:cxnSpMkLst>
            <pc:docMk/>
            <pc:sldMk cId="1972001935" sldId="264"/>
            <ac:cxnSpMk id="32" creationId="{24DA551A-8064-816A-1BA3-96BFA08BC872}"/>
          </ac:cxnSpMkLst>
        </pc:cxnChg>
        <pc:cxnChg chg="mod">
          <ac:chgData name="Emily Nash" userId="5fb27129-e806-4e77-bdfb-30e088b50f31" providerId="ADAL" clId="{2DE1F570-A9A1-4DE4-A099-C418119D273F}" dt="2024-11-20T15:41:49.871" v="689"/>
          <ac:cxnSpMkLst>
            <pc:docMk/>
            <pc:sldMk cId="1972001935" sldId="264"/>
            <ac:cxnSpMk id="35" creationId="{6B5AE722-6B5E-C3BA-55BF-98AAB74C96E3}"/>
          </ac:cxnSpMkLst>
        </pc:cxnChg>
        <pc:cxnChg chg="add mod">
          <ac:chgData name="Emily Nash" userId="5fb27129-e806-4e77-bdfb-30e088b50f31" providerId="ADAL" clId="{2DE1F570-A9A1-4DE4-A099-C418119D273F}" dt="2024-11-20T15:41:49.871" v="689"/>
          <ac:cxnSpMkLst>
            <pc:docMk/>
            <pc:sldMk cId="1972001935" sldId="264"/>
            <ac:cxnSpMk id="36" creationId="{82B36F5A-8B22-6B7D-0A5D-95A51388D41F}"/>
          </ac:cxnSpMkLst>
        </pc:cxnChg>
        <pc:cxnChg chg="add mod">
          <ac:chgData name="Emily Nash" userId="5fb27129-e806-4e77-bdfb-30e088b50f31" providerId="ADAL" clId="{2DE1F570-A9A1-4DE4-A099-C418119D273F}" dt="2024-11-20T15:41:49.871" v="689"/>
          <ac:cxnSpMkLst>
            <pc:docMk/>
            <pc:sldMk cId="1972001935" sldId="264"/>
            <ac:cxnSpMk id="37" creationId="{C6BDBB3B-63BC-E5E9-5D10-920133ED8F51}"/>
          </ac:cxnSpMkLst>
        </pc:cxnChg>
      </pc:sldChg>
      <pc:sldChg chg="addSp delSp modSp del mod modShow">
        <pc:chgData name="Emily Nash" userId="5fb27129-e806-4e77-bdfb-30e088b50f31" providerId="ADAL" clId="{2DE1F570-A9A1-4DE4-A099-C418119D273F}" dt="2024-11-20T15:42:41.855" v="690" actId="2696"/>
        <pc:sldMkLst>
          <pc:docMk/>
          <pc:sldMk cId="3722997782" sldId="265"/>
        </pc:sldMkLst>
        <pc:picChg chg="add mod">
          <ac:chgData name="Emily Nash" userId="5fb27129-e806-4e77-bdfb-30e088b50f31" providerId="ADAL" clId="{2DE1F570-A9A1-4DE4-A099-C418119D273F}" dt="2024-11-20T15:32:03.887" v="233" actId="1076"/>
          <ac:picMkLst>
            <pc:docMk/>
            <pc:sldMk cId="3722997782" sldId="265"/>
            <ac:picMk id="11" creationId="{EFBF0237-D70E-AF73-A8D3-8C12E30EFA44}"/>
          </ac:picMkLst>
        </pc:picChg>
        <pc:picChg chg="del mod ord">
          <ac:chgData name="Emily Nash" userId="5fb27129-e806-4e77-bdfb-30e088b50f31" providerId="ADAL" clId="{2DE1F570-A9A1-4DE4-A099-C418119D273F}" dt="2024-11-20T15:32:14.337" v="420" actId="478"/>
          <ac:picMkLst>
            <pc:docMk/>
            <pc:sldMk cId="3722997782" sldId="265"/>
            <ac:picMk id="12" creationId="{23D8EAB1-C8E3-8651-557C-DE0A013A2724}"/>
          </ac:picMkLst>
        </pc:picChg>
        <pc:picChg chg="add del mod ord modCrop">
          <ac:chgData name="Emily Nash" userId="5fb27129-e806-4e77-bdfb-30e088b50f31" providerId="ADAL" clId="{2DE1F570-A9A1-4DE4-A099-C418119D273F}" dt="2024-11-20T15:41:32.501" v="687" actId="478"/>
          <ac:picMkLst>
            <pc:docMk/>
            <pc:sldMk cId="3722997782" sldId="265"/>
            <ac:picMk id="21" creationId="{2878BE9E-9DF1-E7E0-A393-EA3ECF7E1679}"/>
          </ac:picMkLst>
        </pc:picChg>
        <pc:picChg chg="add del mod">
          <ac:chgData name="Emily Nash" userId="5fb27129-e806-4e77-bdfb-30e088b50f31" providerId="ADAL" clId="{2DE1F570-A9A1-4DE4-A099-C418119D273F}" dt="2024-11-20T15:32:10.938" v="242"/>
          <ac:picMkLst>
            <pc:docMk/>
            <pc:sldMk cId="3722997782" sldId="265"/>
            <ac:picMk id="23" creationId="{62CCB4EA-92DE-AE0C-433C-C967719CA690}"/>
          </ac:picMkLst>
        </pc:picChg>
      </pc:sldChg>
      <pc:sldChg chg="addSp delSp modSp mod modTransition modAnim">
        <pc:chgData name="Emily Nash" userId="5fb27129-e806-4e77-bdfb-30e088b50f31" providerId="ADAL" clId="{2DE1F570-A9A1-4DE4-A099-C418119D273F}" dt="2024-11-20T16:03:15.520" v="2120"/>
        <pc:sldMkLst>
          <pc:docMk/>
          <pc:sldMk cId="3838893836" sldId="266"/>
        </pc:sldMkLst>
        <pc:spChg chg="mod">
          <ac:chgData name="Emily Nash" userId="5fb27129-e806-4e77-bdfb-30e088b50f31" providerId="ADAL" clId="{2DE1F570-A9A1-4DE4-A099-C418119D273F}" dt="2024-11-20T15:38:01.807" v="658" actId="14861"/>
          <ac:spMkLst>
            <pc:docMk/>
            <pc:sldMk cId="3838893836" sldId="266"/>
            <ac:spMk id="48" creationId="{026A9EFA-8829-BBCC-EB96-6879AFF2EEDC}"/>
          </ac:spMkLst>
        </pc:spChg>
        <pc:spChg chg="mod">
          <ac:chgData name="Emily Nash" userId="5fb27129-e806-4e77-bdfb-30e088b50f31" providerId="ADAL" clId="{2DE1F570-A9A1-4DE4-A099-C418119D273F}" dt="2024-11-20T15:38:01.807" v="658" actId="14861"/>
          <ac:spMkLst>
            <pc:docMk/>
            <pc:sldMk cId="3838893836" sldId="266"/>
            <ac:spMk id="49" creationId="{3B5BD00C-7EB9-4F87-CF13-AEAD7AF3CDA6}"/>
          </ac:spMkLst>
        </pc:spChg>
        <pc:grpChg chg="mod">
          <ac:chgData name="Emily Nash" userId="5fb27129-e806-4e77-bdfb-30e088b50f31" providerId="ADAL" clId="{2DE1F570-A9A1-4DE4-A099-C418119D273F}" dt="2024-11-20T15:38:01.807" v="658" actId="14861"/>
          <ac:grpSpMkLst>
            <pc:docMk/>
            <pc:sldMk cId="3838893836" sldId="266"/>
            <ac:grpSpMk id="70" creationId="{2748AEB5-A47B-E6AD-2E5B-FA3342465FD9}"/>
          </ac:grpSpMkLst>
        </pc:grpChg>
        <pc:picChg chg="del mod ord">
          <ac:chgData name="Emily Nash" userId="5fb27129-e806-4e77-bdfb-30e088b50f31" providerId="ADAL" clId="{2DE1F570-A9A1-4DE4-A099-C418119D273F}" dt="2024-11-20T16:01:11.193" v="1518" actId="478"/>
          <ac:picMkLst>
            <pc:docMk/>
            <pc:sldMk cId="3838893836" sldId="266"/>
            <ac:picMk id="3" creationId="{DF0A0451-6493-9E95-47B3-BEF209528461}"/>
          </ac:picMkLst>
        </pc:picChg>
        <pc:picChg chg="del mod ord">
          <ac:chgData name="Emily Nash" userId="5fb27129-e806-4e77-bdfb-30e088b50f31" providerId="ADAL" clId="{2DE1F570-A9A1-4DE4-A099-C418119D273F}" dt="2024-11-20T16:01:50.590" v="1947" actId="478"/>
          <ac:picMkLst>
            <pc:docMk/>
            <pc:sldMk cId="3838893836" sldId="266"/>
            <ac:picMk id="4" creationId="{AE3C6912-08A6-3487-B970-8F38A0BB3CC5}"/>
          </ac:picMkLst>
        </pc:picChg>
        <pc:picChg chg="del mod ord">
          <ac:chgData name="Emily Nash" userId="5fb27129-e806-4e77-bdfb-30e088b50f31" providerId="ADAL" clId="{2DE1F570-A9A1-4DE4-A099-C418119D273F}" dt="2024-11-20T15:59:34.310" v="1057" actId="478"/>
          <ac:picMkLst>
            <pc:docMk/>
            <pc:sldMk cId="3838893836" sldId="266"/>
            <ac:picMk id="5" creationId="{8133F51F-7678-6054-B424-CA5827B1B3D9}"/>
          </ac:picMkLst>
        </pc:picChg>
        <pc:picChg chg="add mod">
          <ac:chgData name="Emily Nash" userId="5fb27129-e806-4e77-bdfb-30e088b50f31" providerId="ADAL" clId="{2DE1F570-A9A1-4DE4-A099-C418119D273F}" dt="2024-11-20T15:57:05.309" v="733" actId="1076"/>
          <ac:picMkLst>
            <pc:docMk/>
            <pc:sldMk cId="3838893836" sldId="266"/>
            <ac:picMk id="8" creationId="{E9815F65-3872-691C-52D5-DA2AB9023020}"/>
          </ac:picMkLst>
        </pc:picChg>
        <pc:picChg chg="add mod">
          <ac:chgData name="Emily Nash" userId="5fb27129-e806-4e77-bdfb-30e088b50f31" providerId="ADAL" clId="{2DE1F570-A9A1-4DE4-A099-C418119D273F}" dt="2024-11-20T15:58:13.547" v="754" actId="1076"/>
          <ac:picMkLst>
            <pc:docMk/>
            <pc:sldMk cId="3838893836" sldId="266"/>
            <ac:picMk id="9" creationId="{EED92865-DA1A-E4B1-FF71-793EAB750EAF}"/>
          </ac:picMkLst>
        </pc:picChg>
        <pc:picChg chg="add del mod ord">
          <ac:chgData name="Emily Nash" userId="5fb27129-e806-4e77-bdfb-30e088b50f31" providerId="ADAL" clId="{2DE1F570-A9A1-4DE4-A099-C418119D273F}" dt="2024-11-20T15:32:31.994" v="631" actId="478"/>
          <ac:picMkLst>
            <pc:docMk/>
            <pc:sldMk cId="3838893836" sldId="266"/>
            <ac:picMk id="12" creationId="{ACC0461A-189D-9C98-F2A9-FA1E1DE5D0DC}"/>
          </ac:picMkLst>
        </pc:picChg>
        <pc:picChg chg="add mod ord modCrop">
          <ac:chgData name="Emily Nash" userId="5fb27129-e806-4e77-bdfb-30e088b50f31" providerId="ADAL" clId="{2DE1F570-A9A1-4DE4-A099-C418119D273F}" dt="2024-11-20T15:59:32.697" v="1056"/>
          <ac:picMkLst>
            <pc:docMk/>
            <pc:sldMk cId="3838893836" sldId="266"/>
            <ac:picMk id="12" creationId="{E34EA2E4-961F-C282-1F13-36B5AF43C4BF}"/>
          </ac:picMkLst>
        </pc:picChg>
        <pc:picChg chg="del">
          <ac:chgData name="Emily Nash" userId="5fb27129-e806-4e77-bdfb-30e088b50f31" providerId="ADAL" clId="{2DE1F570-A9A1-4DE4-A099-C418119D273F}" dt="2024-11-20T15:57:02.697" v="731" actId="478"/>
          <ac:picMkLst>
            <pc:docMk/>
            <pc:sldMk cId="3838893836" sldId="266"/>
            <ac:picMk id="18" creationId="{72096915-B3F4-9B76-EE2D-037103008973}"/>
          </ac:picMkLst>
        </pc:picChg>
        <pc:picChg chg="del">
          <ac:chgData name="Emily Nash" userId="5fb27129-e806-4e77-bdfb-30e088b50f31" providerId="ADAL" clId="{2DE1F570-A9A1-4DE4-A099-C418119D273F}" dt="2024-11-20T15:58:05.901" v="750" actId="478"/>
          <ac:picMkLst>
            <pc:docMk/>
            <pc:sldMk cId="3838893836" sldId="266"/>
            <ac:picMk id="19" creationId="{53494708-FA26-DE6A-3912-B5BC45C5F397}"/>
          </ac:picMkLst>
        </pc:picChg>
        <pc:picChg chg="del">
          <ac:chgData name="Emily Nash" userId="5fb27129-e806-4e77-bdfb-30e088b50f31" providerId="ADAL" clId="{2DE1F570-A9A1-4DE4-A099-C418119D273F}" dt="2024-11-20T15:58:11.484" v="753" actId="478"/>
          <ac:picMkLst>
            <pc:docMk/>
            <pc:sldMk cId="3838893836" sldId="266"/>
            <ac:picMk id="20" creationId="{7E0ABBA4-78F8-3543-DDE1-06CA59E5F308}"/>
          </ac:picMkLst>
        </pc:picChg>
        <pc:picChg chg="mod">
          <ac:chgData name="Emily Nash" userId="5fb27129-e806-4e77-bdfb-30e088b50f31" providerId="ADAL" clId="{2DE1F570-A9A1-4DE4-A099-C418119D273F}" dt="2024-11-20T15:38:01.807" v="658" actId="14861"/>
          <ac:picMkLst>
            <pc:docMk/>
            <pc:sldMk cId="3838893836" sldId="266"/>
            <ac:picMk id="21" creationId="{2E3C9679-8886-8E73-7ED1-3102B5017F09}"/>
          </ac:picMkLst>
        </pc:picChg>
        <pc:picChg chg="del">
          <ac:chgData name="Emily Nash" userId="5fb27129-e806-4e77-bdfb-30e088b50f31" providerId="ADAL" clId="{2DE1F570-A9A1-4DE4-A099-C418119D273F}" dt="2024-11-20T15:57:03.533" v="732" actId="478"/>
          <ac:picMkLst>
            <pc:docMk/>
            <pc:sldMk cId="3838893836" sldId="266"/>
            <ac:picMk id="22" creationId="{4FF6AB8D-73C8-2D0C-3D40-78CC1C478F2F}"/>
          </ac:picMkLst>
        </pc:picChg>
        <pc:picChg chg="add mod">
          <ac:chgData name="Emily Nash" userId="5fb27129-e806-4e77-bdfb-30e088b50f31" providerId="ADAL" clId="{2DE1F570-A9A1-4DE4-A099-C418119D273F}" dt="2024-11-20T15:32:22.111" v="424" actId="1076"/>
          <ac:picMkLst>
            <pc:docMk/>
            <pc:sldMk cId="3838893836" sldId="266"/>
            <ac:picMk id="25" creationId="{837FB97F-CBCA-8D2F-B7E0-F22DF2B66FE6}"/>
          </ac:picMkLst>
        </pc:picChg>
        <pc:picChg chg="add del mod">
          <ac:chgData name="Emily Nash" userId="5fb27129-e806-4e77-bdfb-30e088b50f31" providerId="ADAL" clId="{2DE1F570-A9A1-4DE4-A099-C418119D273F}" dt="2024-11-20T15:59:30.563" v="887"/>
          <ac:picMkLst>
            <pc:docMk/>
            <pc:sldMk cId="3838893836" sldId="266"/>
            <ac:picMk id="25" creationId="{BD167093-6EEB-C076-0752-F712CAE0512B}"/>
          </ac:picMkLst>
        </pc:picChg>
        <pc:picChg chg="add del mod ord modCrop">
          <ac:chgData name="Emily Nash" userId="5fb27129-e806-4e77-bdfb-30e088b50f31" providerId="ADAL" clId="{2DE1F570-A9A1-4DE4-A099-C418119D273F}" dt="2024-11-20T15:41:28.696" v="686" actId="478"/>
          <ac:picMkLst>
            <pc:docMk/>
            <pc:sldMk cId="3838893836" sldId="266"/>
            <ac:picMk id="27" creationId="{49883D1F-2A0F-BA0E-3037-B6506BD8034D}"/>
          </ac:picMkLst>
        </pc:picChg>
        <pc:picChg chg="add mod ord modCrop">
          <ac:chgData name="Emily Nash" userId="5fb27129-e806-4e77-bdfb-30e088b50f31" providerId="ADAL" clId="{2DE1F570-A9A1-4DE4-A099-C418119D273F}" dt="2024-11-20T16:01:09.143" v="1517"/>
          <ac:picMkLst>
            <pc:docMk/>
            <pc:sldMk cId="3838893836" sldId="266"/>
            <ac:picMk id="27" creationId="{4E93C8ED-F691-E7AD-C1EE-C766234512E5}"/>
          </ac:picMkLst>
        </pc:picChg>
        <pc:picChg chg="add del mod">
          <ac:chgData name="Emily Nash" userId="5fb27129-e806-4e77-bdfb-30e088b50f31" providerId="ADAL" clId="{2DE1F570-A9A1-4DE4-A099-C418119D273F}" dt="2024-11-20T16:01:08.303" v="1356"/>
          <ac:picMkLst>
            <pc:docMk/>
            <pc:sldMk cId="3838893836" sldId="266"/>
            <ac:picMk id="29" creationId="{4F62644D-7C6C-3718-5082-A1E958F79A7E}"/>
          </ac:picMkLst>
        </pc:picChg>
        <pc:picChg chg="add del mod">
          <ac:chgData name="Emily Nash" userId="5fb27129-e806-4e77-bdfb-30e088b50f31" providerId="ADAL" clId="{2DE1F570-A9A1-4DE4-A099-C418119D273F}" dt="2024-11-20T15:32:29.278" v="433"/>
          <ac:picMkLst>
            <pc:docMk/>
            <pc:sldMk cId="3838893836" sldId="266"/>
            <ac:picMk id="29" creationId="{8E924C0C-1FC6-D243-E201-F586B54C29D6}"/>
          </ac:picMkLst>
        </pc:picChg>
        <pc:picChg chg="add mod ord modCrop">
          <ac:chgData name="Emily Nash" userId="5fb27129-e806-4e77-bdfb-30e088b50f31" providerId="ADAL" clId="{2DE1F570-A9A1-4DE4-A099-C418119D273F}" dt="2024-11-20T16:01:48.931" v="1942"/>
          <ac:picMkLst>
            <pc:docMk/>
            <pc:sldMk cId="3838893836" sldId="266"/>
            <ac:picMk id="31" creationId="{E9E901CF-C550-DC37-8EEF-EE5499ECAB6A}"/>
          </ac:picMkLst>
        </pc:picChg>
        <pc:picChg chg="add del mod">
          <ac:chgData name="Emily Nash" userId="5fb27129-e806-4e77-bdfb-30e088b50f31" providerId="ADAL" clId="{2DE1F570-A9A1-4DE4-A099-C418119D273F}" dt="2024-11-20T16:01:48.102" v="1789"/>
          <ac:picMkLst>
            <pc:docMk/>
            <pc:sldMk cId="3838893836" sldId="266"/>
            <ac:picMk id="33" creationId="{820784E6-BA81-C7D1-7727-691675950C32}"/>
          </ac:picMkLst>
        </pc:picChg>
        <pc:picChg chg="mod">
          <ac:chgData name="Emily Nash" userId="5fb27129-e806-4e77-bdfb-30e088b50f31" providerId="ADAL" clId="{2DE1F570-A9A1-4DE4-A099-C418119D273F}" dt="2024-11-20T15:38:01.807" v="658" actId="14861"/>
          <ac:picMkLst>
            <pc:docMk/>
            <pc:sldMk cId="3838893836" sldId="266"/>
            <ac:picMk id="50" creationId="{ABAEB6DA-4D24-A476-0EFC-A54E0A6F955E}"/>
          </ac:picMkLst>
        </pc:picChg>
        <pc:picChg chg="mod">
          <ac:chgData name="Emily Nash" userId="5fb27129-e806-4e77-bdfb-30e088b50f31" providerId="ADAL" clId="{2DE1F570-A9A1-4DE4-A099-C418119D273F}" dt="2024-11-20T15:38:01.807" v="658" actId="14861"/>
          <ac:picMkLst>
            <pc:docMk/>
            <pc:sldMk cId="3838893836" sldId="266"/>
            <ac:picMk id="51" creationId="{C82EA716-E797-20BD-F738-C2DF9C7FFD47}"/>
          </ac:picMkLst>
        </pc:picChg>
        <pc:picChg chg="mod">
          <ac:chgData name="Emily Nash" userId="5fb27129-e806-4e77-bdfb-30e088b50f31" providerId="ADAL" clId="{2DE1F570-A9A1-4DE4-A099-C418119D273F}" dt="2024-11-20T15:38:01.807" v="658" actId="14861"/>
          <ac:picMkLst>
            <pc:docMk/>
            <pc:sldMk cId="3838893836" sldId="266"/>
            <ac:picMk id="57" creationId="{4AAC84F3-0FF7-1751-8EE3-CA6F7CA34558}"/>
          </ac:picMkLst>
        </pc:picChg>
        <pc:picChg chg="mod">
          <ac:chgData name="Emily Nash" userId="5fb27129-e806-4e77-bdfb-30e088b50f31" providerId="ADAL" clId="{2DE1F570-A9A1-4DE4-A099-C418119D273F}" dt="2024-11-20T15:38:01.807" v="658" actId="14861"/>
          <ac:picMkLst>
            <pc:docMk/>
            <pc:sldMk cId="3838893836" sldId="266"/>
            <ac:picMk id="59" creationId="{3C379DAE-DB3C-387D-4102-E319E3934428}"/>
          </ac:picMkLst>
        </pc:picChg>
        <pc:picChg chg="mod">
          <ac:chgData name="Emily Nash" userId="5fb27129-e806-4e77-bdfb-30e088b50f31" providerId="ADAL" clId="{2DE1F570-A9A1-4DE4-A099-C418119D273F}" dt="2024-11-20T15:38:01.807" v="658" actId="14861"/>
          <ac:picMkLst>
            <pc:docMk/>
            <pc:sldMk cId="3838893836" sldId="266"/>
            <ac:picMk id="61" creationId="{D4BD8682-A587-0FA1-4E24-FEC3FF8926E5}"/>
          </ac:picMkLst>
        </pc:picChg>
        <pc:picChg chg="mod">
          <ac:chgData name="Emily Nash" userId="5fb27129-e806-4e77-bdfb-30e088b50f31" providerId="ADAL" clId="{2DE1F570-A9A1-4DE4-A099-C418119D273F}" dt="2024-11-20T15:38:01.807" v="658" actId="14861"/>
          <ac:picMkLst>
            <pc:docMk/>
            <pc:sldMk cId="3838893836" sldId="266"/>
            <ac:picMk id="62" creationId="{E5FE62FE-1C55-9F7B-3A07-FA570908BEF9}"/>
          </ac:picMkLst>
        </pc:picChg>
        <pc:picChg chg="mod">
          <ac:chgData name="Emily Nash" userId="5fb27129-e806-4e77-bdfb-30e088b50f31" providerId="ADAL" clId="{2DE1F570-A9A1-4DE4-A099-C418119D273F}" dt="2024-11-20T15:38:01.807" v="658" actId="14861"/>
          <ac:picMkLst>
            <pc:docMk/>
            <pc:sldMk cId="3838893836" sldId="266"/>
            <ac:picMk id="63" creationId="{8133FD23-5A3F-7377-FED7-212DFFCAA268}"/>
          </ac:picMkLst>
        </pc:picChg>
        <pc:cxnChg chg="mod">
          <ac:chgData name="Emily Nash" userId="5fb27129-e806-4e77-bdfb-30e088b50f31" providerId="ADAL" clId="{2DE1F570-A9A1-4DE4-A099-C418119D273F}" dt="2024-11-20T15:38:01.807" v="658" actId="14861"/>
          <ac:cxnSpMkLst>
            <pc:docMk/>
            <pc:sldMk cId="3838893836" sldId="266"/>
            <ac:cxnSpMk id="66" creationId="{F07E37D5-C915-9F26-79D2-A23DD1D6596F}"/>
          </ac:cxnSpMkLst>
        </pc:cxnChg>
        <pc:cxnChg chg="mod">
          <ac:chgData name="Emily Nash" userId="5fb27129-e806-4e77-bdfb-30e088b50f31" providerId="ADAL" clId="{2DE1F570-A9A1-4DE4-A099-C418119D273F}" dt="2024-11-20T15:38:01.807" v="658" actId="14861"/>
          <ac:cxnSpMkLst>
            <pc:docMk/>
            <pc:sldMk cId="3838893836" sldId="266"/>
            <ac:cxnSpMk id="68" creationId="{78ECF175-92BC-3150-0F93-9F5744C92D48}"/>
          </ac:cxnSpMkLst>
        </pc:cxnChg>
        <pc:cxnChg chg="mod">
          <ac:chgData name="Emily Nash" userId="5fb27129-e806-4e77-bdfb-30e088b50f31" providerId="ADAL" clId="{2DE1F570-A9A1-4DE4-A099-C418119D273F}" dt="2024-11-20T15:38:01.807" v="658" actId="14861"/>
          <ac:cxnSpMkLst>
            <pc:docMk/>
            <pc:sldMk cId="3838893836" sldId="266"/>
            <ac:cxnSpMk id="69" creationId="{E9D1D2FB-3653-DB69-6072-558CBC435A2B}"/>
          </ac:cxnSpMkLst>
        </pc:cxnChg>
      </pc:sldChg>
      <pc:sldChg chg="addSp delSp modSp mod modTransition modAnim">
        <pc:chgData name="Emily Nash" userId="5fb27129-e806-4e77-bdfb-30e088b50f31" providerId="ADAL" clId="{2DE1F570-A9A1-4DE4-A099-C418119D273F}" dt="2024-11-20T16:01:59.389" v="2117" actId="478"/>
        <pc:sldMkLst>
          <pc:docMk/>
          <pc:sldMk cId="3477653298" sldId="267"/>
        </pc:sldMkLst>
        <pc:spChg chg="mod">
          <ac:chgData name="Emily Nash" userId="5fb27129-e806-4e77-bdfb-30e088b50f31" providerId="ADAL" clId="{2DE1F570-A9A1-4DE4-A099-C418119D273F}" dt="2024-11-20T15:39:05.936" v="662" actId="27803"/>
          <ac:spMkLst>
            <pc:docMk/>
            <pc:sldMk cId="3477653298" sldId="267"/>
            <ac:spMk id="12" creationId="{78EBC23B-F020-0C8C-E704-B4A14ADD4063}"/>
          </ac:spMkLst>
        </pc:spChg>
        <pc:spChg chg="mod">
          <ac:chgData name="Emily Nash" userId="5fb27129-e806-4e77-bdfb-30e088b50f31" providerId="ADAL" clId="{2DE1F570-A9A1-4DE4-A099-C418119D273F}" dt="2024-11-20T15:39:05.936" v="662" actId="27803"/>
          <ac:spMkLst>
            <pc:docMk/>
            <pc:sldMk cId="3477653298" sldId="267"/>
            <ac:spMk id="27" creationId="{1858DDAE-2E30-0B97-B6BA-44C293C04E54}"/>
          </ac:spMkLst>
        </pc:spChg>
        <pc:spChg chg="mod">
          <ac:chgData name="Emily Nash" userId="5fb27129-e806-4e77-bdfb-30e088b50f31" providerId="ADAL" clId="{2DE1F570-A9A1-4DE4-A099-C418119D273F}" dt="2024-11-20T15:39:05.936" v="662" actId="27803"/>
          <ac:spMkLst>
            <pc:docMk/>
            <pc:sldMk cId="3477653298" sldId="267"/>
            <ac:spMk id="33" creationId="{D26B87DB-E2C7-8B93-0331-237120400A23}"/>
          </ac:spMkLst>
        </pc:spChg>
        <pc:spChg chg="mod">
          <ac:chgData name="Emily Nash" userId="5fb27129-e806-4e77-bdfb-30e088b50f31" providerId="ADAL" clId="{2DE1F570-A9A1-4DE4-A099-C418119D273F}" dt="2024-11-20T15:39:05.936" v="662" actId="27803"/>
          <ac:spMkLst>
            <pc:docMk/>
            <pc:sldMk cId="3477653298" sldId="267"/>
            <ac:spMk id="35" creationId="{CEFB6D6C-0E32-74FC-C165-D2EC7D8971C9}"/>
          </ac:spMkLst>
        </pc:spChg>
        <pc:spChg chg="mod">
          <ac:chgData name="Emily Nash" userId="5fb27129-e806-4e77-bdfb-30e088b50f31" providerId="ADAL" clId="{2DE1F570-A9A1-4DE4-A099-C418119D273F}" dt="2024-11-20T15:39:05.936" v="662" actId="27803"/>
          <ac:spMkLst>
            <pc:docMk/>
            <pc:sldMk cId="3477653298" sldId="267"/>
            <ac:spMk id="46" creationId="{A6DE1C79-DD96-1BF6-64DE-7F6453CA012C}"/>
          </ac:spMkLst>
        </pc:spChg>
        <pc:spChg chg="mod">
          <ac:chgData name="Emily Nash" userId="5fb27129-e806-4e77-bdfb-30e088b50f31" providerId="ADAL" clId="{2DE1F570-A9A1-4DE4-A099-C418119D273F}" dt="2024-11-20T15:39:05.936" v="662" actId="27803"/>
          <ac:spMkLst>
            <pc:docMk/>
            <pc:sldMk cId="3477653298" sldId="267"/>
            <ac:spMk id="47" creationId="{46A7609C-B11B-F244-50FB-17C391902E25}"/>
          </ac:spMkLst>
        </pc:spChg>
        <pc:spChg chg="mod">
          <ac:chgData name="Emily Nash" userId="5fb27129-e806-4e77-bdfb-30e088b50f31" providerId="ADAL" clId="{2DE1F570-A9A1-4DE4-A099-C418119D273F}" dt="2024-11-20T15:37:47.185" v="657" actId="14861"/>
          <ac:spMkLst>
            <pc:docMk/>
            <pc:sldMk cId="3477653298" sldId="267"/>
            <ac:spMk id="48" creationId="{4A9297AA-CA44-683E-FEC7-272F5BFA7D01}"/>
          </ac:spMkLst>
        </pc:spChg>
        <pc:spChg chg="mod">
          <ac:chgData name="Emily Nash" userId="5fb27129-e806-4e77-bdfb-30e088b50f31" providerId="ADAL" clId="{2DE1F570-A9A1-4DE4-A099-C418119D273F}" dt="2024-11-20T15:37:47.185" v="657" actId="14861"/>
          <ac:spMkLst>
            <pc:docMk/>
            <pc:sldMk cId="3477653298" sldId="267"/>
            <ac:spMk id="49" creationId="{09895DC3-7B45-32EE-E06E-9180EBD14D7A}"/>
          </ac:spMkLst>
        </pc:spChg>
        <pc:spChg chg="mod">
          <ac:chgData name="Emily Nash" userId="5fb27129-e806-4e77-bdfb-30e088b50f31" providerId="ADAL" clId="{2DE1F570-A9A1-4DE4-A099-C418119D273F}" dt="2024-11-20T15:39:05.936" v="662" actId="27803"/>
          <ac:spMkLst>
            <pc:docMk/>
            <pc:sldMk cId="3477653298" sldId="267"/>
            <ac:spMk id="52" creationId="{B598B2F1-72C8-61BE-2AAE-292D0E40F956}"/>
          </ac:spMkLst>
        </pc:spChg>
        <pc:spChg chg="mod">
          <ac:chgData name="Emily Nash" userId="5fb27129-e806-4e77-bdfb-30e088b50f31" providerId="ADAL" clId="{2DE1F570-A9A1-4DE4-A099-C418119D273F}" dt="2024-11-20T15:39:05.213" v="661" actId="27803"/>
          <ac:spMkLst>
            <pc:docMk/>
            <pc:sldMk cId="3477653298" sldId="267"/>
            <ac:spMk id="54" creationId="{EF1A62E7-3F17-ADC4-2A97-D12FC08926A3}"/>
          </ac:spMkLst>
        </pc:spChg>
        <pc:spChg chg="mod">
          <ac:chgData name="Emily Nash" userId="5fb27129-e806-4e77-bdfb-30e088b50f31" providerId="ADAL" clId="{2DE1F570-A9A1-4DE4-A099-C418119D273F}" dt="2024-11-20T15:39:05.213" v="661" actId="27803"/>
          <ac:spMkLst>
            <pc:docMk/>
            <pc:sldMk cId="3477653298" sldId="267"/>
            <ac:spMk id="56" creationId="{AA50B9EB-2CE7-C1A8-5351-B448EFC6EC04}"/>
          </ac:spMkLst>
        </pc:spChg>
        <pc:spChg chg="mod">
          <ac:chgData name="Emily Nash" userId="5fb27129-e806-4e77-bdfb-30e088b50f31" providerId="ADAL" clId="{2DE1F570-A9A1-4DE4-A099-C418119D273F}" dt="2024-11-20T15:39:05.213" v="661" actId="27803"/>
          <ac:spMkLst>
            <pc:docMk/>
            <pc:sldMk cId="3477653298" sldId="267"/>
            <ac:spMk id="58" creationId="{FFFE1CBF-AD2A-250A-EE5D-E8666655AEDE}"/>
          </ac:spMkLst>
        </pc:spChg>
        <pc:spChg chg="mod">
          <ac:chgData name="Emily Nash" userId="5fb27129-e806-4e77-bdfb-30e088b50f31" providerId="ADAL" clId="{2DE1F570-A9A1-4DE4-A099-C418119D273F}" dt="2024-11-20T15:39:05.213" v="661" actId="27803"/>
          <ac:spMkLst>
            <pc:docMk/>
            <pc:sldMk cId="3477653298" sldId="267"/>
            <ac:spMk id="60" creationId="{A9C6B5F4-3121-BE39-AA38-B9F92A5EA643}"/>
          </ac:spMkLst>
        </pc:spChg>
        <pc:spChg chg="mod">
          <ac:chgData name="Emily Nash" userId="5fb27129-e806-4e77-bdfb-30e088b50f31" providerId="ADAL" clId="{2DE1F570-A9A1-4DE4-A099-C418119D273F}" dt="2024-11-20T15:39:05.213" v="661" actId="27803"/>
          <ac:spMkLst>
            <pc:docMk/>
            <pc:sldMk cId="3477653298" sldId="267"/>
            <ac:spMk id="65" creationId="{F96F1A26-4011-E715-5E13-E5D21A78AC45}"/>
          </ac:spMkLst>
        </pc:spChg>
        <pc:spChg chg="mod">
          <ac:chgData name="Emily Nash" userId="5fb27129-e806-4e77-bdfb-30e088b50f31" providerId="ADAL" clId="{2DE1F570-A9A1-4DE4-A099-C418119D273F}" dt="2024-11-20T15:39:05.213" v="661" actId="27803"/>
          <ac:spMkLst>
            <pc:docMk/>
            <pc:sldMk cId="3477653298" sldId="267"/>
            <ac:spMk id="71" creationId="{3352356D-C640-653D-6C7A-DE93B7746EF0}"/>
          </ac:spMkLst>
        </pc:spChg>
        <pc:spChg chg="mod">
          <ac:chgData name="Emily Nash" userId="5fb27129-e806-4e77-bdfb-30e088b50f31" providerId="ADAL" clId="{2DE1F570-A9A1-4DE4-A099-C418119D273F}" dt="2024-11-20T15:39:05.213" v="661" actId="27803"/>
          <ac:spMkLst>
            <pc:docMk/>
            <pc:sldMk cId="3477653298" sldId="267"/>
            <ac:spMk id="72" creationId="{74B7547A-2070-E8CE-B2B1-7068A8EFC74A}"/>
          </ac:spMkLst>
        </pc:spChg>
        <pc:grpChg chg="add del mod">
          <ac:chgData name="Emily Nash" userId="5fb27129-e806-4e77-bdfb-30e088b50f31" providerId="ADAL" clId="{2DE1F570-A9A1-4DE4-A099-C418119D273F}" dt="2024-11-20T15:39:05.936" v="662" actId="27803"/>
          <ac:grpSpMkLst>
            <pc:docMk/>
            <pc:sldMk cId="3477653298" sldId="267"/>
            <ac:grpSpMk id="11" creationId="{067282B9-76FB-946E-12B1-22FA1B84054C}"/>
          </ac:grpSpMkLst>
        </pc:grpChg>
        <pc:grpChg chg="add del mod">
          <ac:chgData name="Emily Nash" userId="5fb27129-e806-4e77-bdfb-30e088b50f31" providerId="ADAL" clId="{2DE1F570-A9A1-4DE4-A099-C418119D273F}" dt="2024-11-20T15:39:05.213" v="661" actId="27803"/>
          <ac:grpSpMkLst>
            <pc:docMk/>
            <pc:sldMk cId="3477653298" sldId="267"/>
            <ac:grpSpMk id="53" creationId="{581E4A4D-14A3-2C93-F8E9-507C73350F92}"/>
          </ac:grpSpMkLst>
        </pc:grpChg>
        <pc:grpChg chg="mod">
          <ac:chgData name="Emily Nash" userId="5fb27129-e806-4e77-bdfb-30e088b50f31" providerId="ADAL" clId="{2DE1F570-A9A1-4DE4-A099-C418119D273F}" dt="2024-11-20T15:37:47.185" v="657" actId="14861"/>
          <ac:grpSpMkLst>
            <pc:docMk/>
            <pc:sldMk cId="3477653298" sldId="267"/>
            <ac:grpSpMk id="70" creationId="{EB088E3D-65F5-5D00-6717-58B42DFC858F}"/>
          </ac:grpSpMkLst>
        </pc:grpChg>
        <pc:picChg chg="del mod ord">
          <ac:chgData name="Emily Nash" userId="5fb27129-e806-4e77-bdfb-30e088b50f31" providerId="ADAL" clId="{2DE1F570-A9A1-4DE4-A099-C418119D273F}" dt="2024-11-20T16:01:18.596" v="1693" actId="478"/>
          <ac:picMkLst>
            <pc:docMk/>
            <pc:sldMk cId="3477653298" sldId="267"/>
            <ac:picMk id="3" creationId="{A5E7D13B-CAE9-B0D1-9BBF-8EEDE7EA7690}"/>
          </ac:picMkLst>
        </pc:picChg>
        <pc:picChg chg="del mod ord">
          <ac:chgData name="Emily Nash" userId="5fb27129-e806-4e77-bdfb-30e088b50f31" providerId="ADAL" clId="{2DE1F570-A9A1-4DE4-A099-C418119D273F}" dt="2024-11-20T16:01:59.389" v="2117" actId="478"/>
          <ac:picMkLst>
            <pc:docMk/>
            <pc:sldMk cId="3477653298" sldId="267"/>
            <ac:picMk id="4" creationId="{EC13715A-44B2-94BF-8B77-ADBC28BA4379}"/>
          </ac:picMkLst>
        </pc:picChg>
        <pc:picChg chg="del mod ord">
          <ac:chgData name="Emily Nash" userId="5fb27129-e806-4e77-bdfb-30e088b50f31" providerId="ADAL" clId="{2DE1F570-A9A1-4DE4-A099-C418119D273F}" dt="2024-11-20T15:59:43.393" v="1235" actId="478"/>
          <ac:picMkLst>
            <pc:docMk/>
            <pc:sldMk cId="3477653298" sldId="267"/>
            <ac:picMk id="5" creationId="{741DAE2E-1F9F-E8F2-4DED-3ECF739D0D97}"/>
          </ac:picMkLst>
        </pc:picChg>
        <pc:picChg chg="add del">
          <ac:chgData name="Emily Nash" userId="5fb27129-e806-4e77-bdfb-30e088b50f31" providerId="ADAL" clId="{2DE1F570-A9A1-4DE4-A099-C418119D273F}" dt="2024-11-20T15:39:05.213" v="661" actId="27803"/>
          <ac:picMkLst>
            <pc:docMk/>
            <pc:sldMk cId="3477653298" sldId="267"/>
            <ac:picMk id="6" creationId="{EA71CE92-64A5-5241-BB73-FCB8663A5CE0}"/>
          </ac:picMkLst>
        </pc:picChg>
        <pc:picChg chg="add del">
          <ac:chgData name="Emily Nash" userId="5fb27129-e806-4e77-bdfb-30e088b50f31" providerId="ADAL" clId="{2DE1F570-A9A1-4DE4-A099-C418119D273F}" dt="2024-11-20T15:39:05.936" v="662" actId="27803"/>
          <ac:picMkLst>
            <pc:docMk/>
            <pc:sldMk cId="3477653298" sldId="267"/>
            <ac:picMk id="7" creationId="{43892C1E-75B4-834E-92BD-793AC64068BA}"/>
          </ac:picMkLst>
        </pc:picChg>
        <pc:picChg chg="add mod">
          <ac:chgData name="Emily Nash" userId="5fb27129-e806-4e77-bdfb-30e088b50f31" providerId="ADAL" clId="{2DE1F570-A9A1-4DE4-A099-C418119D273F}" dt="2024-11-20T15:57:15.210" v="739" actId="1076"/>
          <ac:picMkLst>
            <pc:docMk/>
            <pc:sldMk cId="3477653298" sldId="267"/>
            <ac:picMk id="11" creationId="{81F9F543-A396-917D-2BCD-065D8BA6959A}"/>
          </ac:picMkLst>
        </pc:picChg>
        <pc:picChg chg="add mod">
          <ac:chgData name="Emily Nash" userId="5fb27129-e806-4e77-bdfb-30e088b50f31" providerId="ADAL" clId="{2DE1F570-A9A1-4DE4-A099-C418119D273F}" dt="2024-11-20T15:58:35.236" v="763" actId="1076"/>
          <ac:picMkLst>
            <pc:docMk/>
            <pc:sldMk cId="3477653298" sldId="267"/>
            <ac:picMk id="12" creationId="{FA85BF15-0BC7-2CE1-B07B-07B88DB4AC1A}"/>
          </ac:picMkLst>
        </pc:picChg>
        <pc:picChg chg="del">
          <ac:chgData name="Emily Nash" userId="5fb27129-e806-4e77-bdfb-30e088b50f31" providerId="ADAL" clId="{2DE1F570-A9A1-4DE4-A099-C418119D273F}" dt="2024-11-20T15:57:08.433" v="735" actId="478"/>
          <ac:picMkLst>
            <pc:docMk/>
            <pc:sldMk cId="3477653298" sldId="267"/>
            <ac:picMk id="18" creationId="{FEC5668F-49F8-3164-9347-971F7274D4A5}"/>
          </ac:picMkLst>
        </pc:picChg>
        <pc:picChg chg="add del">
          <ac:chgData name="Emily Nash" userId="5fb27129-e806-4e77-bdfb-30e088b50f31" providerId="ADAL" clId="{2DE1F570-A9A1-4DE4-A099-C418119D273F}" dt="2024-11-20T15:58:30.740" v="761" actId="478"/>
          <ac:picMkLst>
            <pc:docMk/>
            <pc:sldMk cId="3477653298" sldId="267"/>
            <ac:picMk id="19" creationId="{EF81A24F-701B-1FB9-3A8C-380AC223FC3D}"/>
          </ac:picMkLst>
        </pc:picChg>
        <pc:picChg chg="del">
          <ac:chgData name="Emily Nash" userId="5fb27129-e806-4e77-bdfb-30e088b50f31" providerId="ADAL" clId="{2DE1F570-A9A1-4DE4-A099-C418119D273F}" dt="2024-11-20T15:58:16.660" v="755" actId="478"/>
          <ac:picMkLst>
            <pc:docMk/>
            <pc:sldMk cId="3477653298" sldId="267"/>
            <ac:picMk id="20" creationId="{D22794A8-5311-DD04-1617-676547502FAA}"/>
          </ac:picMkLst>
        </pc:picChg>
        <pc:picChg chg="mod">
          <ac:chgData name="Emily Nash" userId="5fb27129-e806-4e77-bdfb-30e088b50f31" providerId="ADAL" clId="{2DE1F570-A9A1-4DE4-A099-C418119D273F}" dt="2024-11-20T15:37:47.185" v="657" actId="14861"/>
          <ac:picMkLst>
            <pc:docMk/>
            <pc:sldMk cId="3477653298" sldId="267"/>
            <ac:picMk id="21" creationId="{5BA49C6F-8BBB-B00E-0480-B90AE11C0029}"/>
          </ac:picMkLst>
        </pc:picChg>
        <pc:picChg chg="del">
          <ac:chgData name="Emily Nash" userId="5fb27129-e806-4e77-bdfb-30e088b50f31" providerId="ADAL" clId="{2DE1F570-A9A1-4DE4-A099-C418119D273F}" dt="2024-11-20T15:57:09.003" v="736" actId="478"/>
          <ac:picMkLst>
            <pc:docMk/>
            <pc:sldMk cId="3477653298" sldId="267"/>
            <ac:picMk id="22" creationId="{C63631EF-DF2A-28FB-9367-7C44B3D6B6A3}"/>
          </ac:picMkLst>
        </pc:picChg>
        <pc:picChg chg="add mod ord modCrop">
          <ac:chgData name="Emily Nash" userId="5fb27129-e806-4e77-bdfb-30e088b50f31" providerId="ADAL" clId="{2DE1F570-A9A1-4DE4-A099-C418119D273F}" dt="2024-11-20T15:59:41.170" v="1234"/>
          <ac:picMkLst>
            <pc:docMk/>
            <pc:sldMk cId="3477653298" sldId="267"/>
            <ac:picMk id="27" creationId="{AA6CE48D-7635-2E10-BD97-ADEC68BA5141}"/>
          </ac:picMkLst>
        </pc:picChg>
        <pc:picChg chg="add del mod">
          <ac:chgData name="Emily Nash" userId="5fb27129-e806-4e77-bdfb-30e088b50f31" providerId="ADAL" clId="{2DE1F570-A9A1-4DE4-A099-C418119D273F}" dt="2024-11-20T15:59:39.836" v="1065"/>
          <ac:picMkLst>
            <pc:docMk/>
            <pc:sldMk cId="3477653298" sldId="267"/>
            <ac:picMk id="33" creationId="{5E72F159-F343-F89A-6533-F240B6A0ACFF}"/>
          </ac:picMkLst>
        </pc:picChg>
        <pc:picChg chg="add mod ord modCrop">
          <ac:chgData name="Emily Nash" userId="5fb27129-e806-4e77-bdfb-30e088b50f31" providerId="ADAL" clId="{2DE1F570-A9A1-4DE4-A099-C418119D273F}" dt="2024-11-20T16:01:16.767" v="1688"/>
          <ac:picMkLst>
            <pc:docMk/>
            <pc:sldMk cId="3477653298" sldId="267"/>
            <ac:picMk id="35" creationId="{13D23912-4B39-373F-102A-99E9EBD6763E}"/>
          </ac:picMkLst>
        </pc:picChg>
        <pc:picChg chg="add del mod">
          <ac:chgData name="Emily Nash" userId="5fb27129-e806-4e77-bdfb-30e088b50f31" providerId="ADAL" clId="{2DE1F570-A9A1-4DE4-A099-C418119D273F}" dt="2024-11-20T16:01:15.858" v="1527"/>
          <ac:picMkLst>
            <pc:docMk/>
            <pc:sldMk cId="3477653298" sldId="267"/>
            <ac:picMk id="46" creationId="{B01ABC68-1066-9D7F-F9CF-A160C7BB9FC2}"/>
          </ac:picMkLst>
        </pc:picChg>
        <pc:picChg chg="add mod ord modCrop">
          <ac:chgData name="Emily Nash" userId="5fb27129-e806-4e77-bdfb-30e088b50f31" providerId="ADAL" clId="{2DE1F570-A9A1-4DE4-A099-C418119D273F}" dt="2024-11-20T16:01:57.210" v="2116"/>
          <ac:picMkLst>
            <pc:docMk/>
            <pc:sldMk cId="3477653298" sldId="267"/>
            <ac:picMk id="47" creationId="{E0E64EEA-FEE4-3E15-CA85-D5737D48A5DF}"/>
          </ac:picMkLst>
        </pc:picChg>
        <pc:picChg chg="mod">
          <ac:chgData name="Emily Nash" userId="5fb27129-e806-4e77-bdfb-30e088b50f31" providerId="ADAL" clId="{2DE1F570-A9A1-4DE4-A099-C418119D273F}" dt="2024-11-20T15:37:47.185" v="657" actId="14861"/>
          <ac:picMkLst>
            <pc:docMk/>
            <pc:sldMk cId="3477653298" sldId="267"/>
            <ac:picMk id="50" creationId="{5E441F67-F089-45DD-587E-77872DCC4096}"/>
          </ac:picMkLst>
        </pc:picChg>
        <pc:picChg chg="mod">
          <ac:chgData name="Emily Nash" userId="5fb27129-e806-4e77-bdfb-30e088b50f31" providerId="ADAL" clId="{2DE1F570-A9A1-4DE4-A099-C418119D273F}" dt="2024-11-20T15:37:47.185" v="657" actId="14861"/>
          <ac:picMkLst>
            <pc:docMk/>
            <pc:sldMk cId="3477653298" sldId="267"/>
            <ac:picMk id="51" creationId="{0460264D-8903-4C94-B335-65446BD211FA}"/>
          </ac:picMkLst>
        </pc:picChg>
        <pc:picChg chg="add del mod">
          <ac:chgData name="Emily Nash" userId="5fb27129-e806-4e77-bdfb-30e088b50f31" providerId="ADAL" clId="{2DE1F570-A9A1-4DE4-A099-C418119D273F}" dt="2024-11-20T16:01:56.098" v="1955"/>
          <ac:picMkLst>
            <pc:docMk/>
            <pc:sldMk cId="3477653298" sldId="267"/>
            <ac:picMk id="52" creationId="{1D72D60B-61FC-D888-790B-4DA7BB0E00E6}"/>
          </ac:picMkLst>
        </pc:picChg>
        <pc:picChg chg="mod">
          <ac:chgData name="Emily Nash" userId="5fb27129-e806-4e77-bdfb-30e088b50f31" providerId="ADAL" clId="{2DE1F570-A9A1-4DE4-A099-C418119D273F}" dt="2024-11-20T15:37:47.185" v="657" actId="14861"/>
          <ac:picMkLst>
            <pc:docMk/>
            <pc:sldMk cId="3477653298" sldId="267"/>
            <ac:picMk id="55" creationId="{5AA51A8C-7E84-20F4-B278-5BFAC1575ED7}"/>
          </ac:picMkLst>
        </pc:picChg>
        <pc:picChg chg="mod">
          <ac:chgData name="Emily Nash" userId="5fb27129-e806-4e77-bdfb-30e088b50f31" providerId="ADAL" clId="{2DE1F570-A9A1-4DE4-A099-C418119D273F}" dt="2024-11-20T15:37:47.185" v="657" actId="14861"/>
          <ac:picMkLst>
            <pc:docMk/>
            <pc:sldMk cId="3477653298" sldId="267"/>
            <ac:picMk id="57" creationId="{4C41E86E-7153-BA19-5103-DAF73A8133DE}"/>
          </ac:picMkLst>
        </pc:picChg>
        <pc:picChg chg="mod">
          <ac:chgData name="Emily Nash" userId="5fb27129-e806-4e77-bdfb-30e088b50f31" providerId="ADAL" clId="{2DE1F570-A9A1-4DE4-A099-C418119D273F}" dt="2024-11-20T15:37:47.185" v="657" actId="14861"/>
          <ac:picMkLst>
            <pc:docMk/>
            <pc:sldMk cId="3477653298" sldId="267"/>
            <ac:picMk id="59" creationId="{14CA5624-6778-A58A-9995-366F8CAEA005}"/>
          </ac:picMkLst>
        </pc:picChg>
        <pc:picChg chg="mod">
          <ac:chgData name="Emily Nash" userId="5fb27129-e806-4e77-bdfb-30e088b50f31" providerId="ADAL" clId="{2DE1F570-A9A1-4DE4-A099-C418119D273F}" dt="2024-11-20T15:37:47.185" v="657" actId="14861"/>
          <ac:picMkLst>
            <pc:docMk/>
            <pc:sldMk cId="3477653298" sldId="267"/>
            <ac:picMk id="62" creationId="{395D7973-AF29-65D8-CF08-5CFBA7CCA3E2}"/>
          </ac:picMkLst>
        </pc:picChg>
        <pc:picChg chg="mod">
          <ac:chgData name="Emily Nash" userId="5fb27129-e806-4e77-bdfb-30e088b50f31" providerId="ADAL" clId="{2DE1F570-A9A1-4DE4-A099-C418119D273F}" dt="2024-11-20T15:37:47.185" v="657" actId="14861"/>
          <ac:picMkLst>
            <pc:docMk/>
            <pc:sldMk cId="3477653298" sldId="267"/>
            <ac:picMk id="63" creationId="{C050FF55-E466-73A8-FA10-147FE4685856}"/>
          </ac:picMkLst>
        </pc:picChg>
        <pc:cxnChg chg="mod">
          <ac:chgData name="Emily Nash" userId="5fb27129-e806-4e77-bdfb-30e088b50f31" providerId="ADAL" clId="{2DE1F570-A9A1-4DE4-A099-C418119D273F}" dt="2024-11-20T15:37:47.185" v="657" actId="14861"/>
          <ac:cxnSpMkLst>
            <pc:docMk/>
            <pc:sldMk cId="3477653298" sldId="267"/>
            <ac:cxnSpMk id="66" creationId="{8587529F-C47A-1ABD-63E1-73EE1B7FF1BE}"/>
          </ac:cxnSpMkLst>
        </pc:cxnChg>
        <pc:cxnChg chg="mod">
          <ac:chgData name="Emily Nash" userId="5fb27129-e806-4e77-bdfb-30e088b50f31" providerId="ADAL" clId="{2DE1F570-A9A1-4DE4-A099-C418119D273F}" dt="2024-11-20T15:37:47.185" v="657" actId="14861"/>
          <ac:cxnSpMkLst>
            <pc:docMk/>
            <pc:sldMk cId="3477653298" sldId="267"/>
            <ac:cxnSpMk id="68" creationId="{755904CE-4DED-2577-1CD5-545AE352DA48}"/>
          </ac:cxnSpMkLst>
        </pc:cxnChg>
        <pc:cxnChg chg="mod">
          <ac:chgData name="Emily Nash" userId="5fb27129-e806-4e77-bdfb-30e088b50f31" providerId="ADAL" clId="{2DE1F570-A9A1-4DE4-A099-C418119D273F}" dt="2024-11-20T15:37:47.185" v="657" actId="14861"/>
          <ac:cxnSpMkLst>
            <pc:docMk/>
            <pc:sldMk cId="3477653298" sldId="267"/>
            <ac:cxnSpMk id="69" creationId="{5E6FE59D-C6CE-E587-E33F-5DFD80DD7B11}"/>
          </ac:cxnSpMkLst>
        </pc:cxnChg>
      </pc:sldChg>
      <pc:sldMasterChg chg="modSldLayout">
        <pc:chgData name="Emily Nash" userId="5fb27129-e806-4e77-bdfb-30e088b50f31" providerId="ADAL" clId="{2DE1F570-A9A1-4DE4-A099-C418119D273F}" dt="2024-11-20T15:34:15.858" v="634" actId="735"/>
        <pc:sldMasterMkLst>
          <pc:docMk/>
          <pc:sldMasterMk cId="2932319128" sldId="2147483648"/>
        </pc:sldMasterMkLst>
        <pc:sldLayoutChg chg="modSp">
          <pc:chgData name="Emily Nash" userId="5fb27129-e806-4e77-bdfb-30e088b50f31" providerId="ADAL" clId="{2DE1F570-A9A1-4DE4-A099-C418119D273F}" dt="2024-11-20T15:34:06.066" v="632" actId="735"/>
          <pc:sldLayoutMkLst>
            <pc:docMk/>
            <pc:sldMasterMk cId="2932319128" sldId="2147483648"/>
            <pc:sldLayoutMk cId="1425763020" sldId="2147483649"/>
          </pc:sldLayoutMkLst>
        </pc:sldLayoutChg>
        <pc:sldLayoutChg chg="modSp">
          <pc:chgData name="Emily Nash" userId="5fb27129-e806-4e77-bdfb-30e088b50f31" providerId="ADAL" clId="{2DE1F570-A9A1-4DE4-A099-C418119D273F}" dt="2024-11-20T15:34:15.858" v="634" actId="735"/>
          <pc:sldLayoutMkLst>
            <pc:docMk/>
            <pc:sldMasterMk cId="2932319128" sldId="2147483648"/>
            <pc:sldLayoutMk cId="743058292" sldId="2147483658"/>
          </pc:sldLayoutMkLst>
        </pc:sldLayoutChg>
        <pc:sldLayoutChg chg="modSp">
          <pc:chgData name="Emily Nash" userId="5fb27129-e806-4e77-bdfb-30e088b50f31" providerId="ADAL" clId="{2DE1F570-A9A1-4DE4-A099-C418119D273F}" dt="2024-11-20T15:34:12.520" v="633" actId="735"/>
          <pc:sldLayoutMkLst>
            <pc:docMk/>
            <pc:sldMasterMk cId="2932319128" sldId="2147483648"/>
            <pc:sldLayoutMk cId="3145039902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8EE60-F583-8E56-D60F-6211381650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8717F6-F6DB-0733-3771-62B9B7A82E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A2C52-5C51-1A48-225D-FA9159CD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2BD35-1FCF-480D-AF3F-3461D15C7DA2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CB7F5-0B77-D9A0-076C-2F9196AEB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68B8E-1247-524F-B671-C032E20CE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1E5F-CE46-4DBA-B305-8A20D12438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763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4BC0B-C084-3BCC-9A55-DFF6EC41D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F46597-E84F-A134-1883-7241B0E00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C42A4-779F-F673-D12C-DE1816D6B7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02BD35-1FCF-480D-AF3F-3461D15C7DA2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895B5-E4A7-EC69-143E-0B26501EDA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E804D-769C-4ED6-607E-960E4BAFEF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3B1E5F-CE46-4DBA-B305-8A20D12438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319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10.sv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svg"/><Relationship Id="rId11" Type="http://schemas.openxmlformats.org/officeDocument/2006/relationships/image" Target="../media/image8.png"/><Relationship Id="rId5" Type="http://schemas.openxmlformats.org/officeDocument/2006/relationships/image" Target="../media/image1.png"/><Relationship Id="rId15" Type="http://schemas.openxmlformats.org/officeDocument/2006/relationships/image" Target="../media/image12.svg"/><Relationship Id="rId10" Type="http://schemas.openxmlformats.org/officeDocument/2006/relationships/image" Target="../media/image7.svg"/><Relationship Id="rId4" Type="http://schemas.openxmlformats.org/officeDocument/2006/relationships/image" Target="../media/image5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3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sv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3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10.svg"/><Relationship Id="rId21" Type="http://schemas.openxmlformats.org/officeDocument/2006/relationships/image" Target="../media/image21.svg"/><Relationship Id="rId7" Type="http://schemas.openxmlformats.org/officeDocument/2006/relationships/image" Target="../media/image2.svg"/><Relationship Id="rId12" Type="http://schemas.openxmlformats.org/officeDocument/2006/relationships/image" Target="../media/image7.svg"/><Relationship Id="rId17" Type="http://schemas.openxmlformats.org/officeDocument/2006/relationships/image" Target="../media/image17.svg"/><Relationship Id="rId25" Type="http://schemas.openxmlformats.org/officeDocument/2006/relationships/image" Target="../media/image25.png"/><Relationship Id="rId2" Type="http://schemas.openxmlformats.org/officeDocument/2006/relationships/image" Target="../media/image9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24" Type="http://schemas.openxmlformats.org/officeDocument/2006/relationships/image" Target="../media/image24.png"/><Relationship Id="rId5" Type="http://schemas.openxmlformats.org/officeDocument/2006/relationships/image" Target="../media/image12.svg"/><Relationship Id="rId15" Type="http://schemas.openxmlformats.org/officeDocument/2006/relationships/image" Target="../media/image15.png"/><Relationship Id="rId23" Type="http://schemas.openxmlformats.org/officeDocument/2006/relationships/image" Target="../media/image23.svg"/><Relationship Id="rId10" Type="http://schemas.openxmlformats.org/officeDocument/2006/relationships/image" Target="../media/image5.png"/><Relationship Id="rId19" Type="http://schemas.openxmlformats.org/officeDocument/2006/relationships/image" Target="../media/image19.svg"/><Relationship Id="rId4" Type="http://schemas.openxmlformats.org/officeDocument/2006/relationships/image" Target="../media/image11.png"/><Relationship Id="rId9" Type="http://schemas.openxmlformats.org/officeDocument/2006/relationships/image" Target="../media/image4.sv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33.svg"/><Relationship Id="rId26" Type="http://schemas.openxmlformats.org/officeDocument/2006/relationships/image" Target="../media/image41.svg"/><Relationship Id="rId21" Type="http://schemas.openxmlformats.org/officeDocument/2006/relationships/image" Target="../media/image36.png"/><Relationship Id="rId34" Type="http://schemas.openxmlformats.org/officeDocument/2006/relationships/image" Target="../media/image21.svg"/><Relationship Id="rId7" Type="http://schemas.openxmlformats.org/officeDocument/2006/relationships/image" Target="../media/image7.svg"/><Relationship Id="rId12" Type="http://schemas.openxmlformats.org/officeDocument/2006/relationships/image" Target="../media/image13.pn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33" Type="http://schemas.openxmlformats.org/officeDocument/2006/relationships/image" Target="../media/image20.png"/><Relationship Id="rId38" Type="http://schemas.openxmlformats.org/officeDocument/2006/relationships/image" Target="../media/image25.png"/><Relationship Id="rId2" Type="http://schemas.openxmlformats.org/officeDocument/2006/relationships/image" Target="../media/image1.png"/><Relationship Id="rId16" Type="http://schemas.openxmlformats.org/officeDocument/2006/relationships/image" Target="../media/image31.svg"/><Relationship Id="rId20" Type="http://schemas.openxmlformats.org/officeDocument/2006/relationships/image" Target="../media/image35.svg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9.svg"/><Relationship Id="rId24" Type="http://schemas.openxmlformats.org/officeDocument/2006/relationships/image" Target="../media/image39.svg"/><Relationship Id="rId32" Type="http://schemas.openxmlformats.org/officeDocument/2006/relationships/image" Target="../media/image19.svg"/><Relationship Id="rId37" Type="http://schemas.openxmlformats.org/officeDocument/2006/relationships/image" Target="../media/image24.png"/><Relationship Id="rId5" Type="http://schemas.openxmlformats.org/officeDocument/2006/relationships/image" Target="../media/image4.sv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28" Type="http://schemas.openxmlformats.org/officeDocument/2006/relationships/image" Target="../media/image43.svg"/><Relationship Id="rId36" Type="http://schemas.openxmlformats.org/officeDocument/2006/relationships/image" Target="../media/image23.svg"/><Relationship Id="rId10" Type="http://schemas.openxmlformats.org/officeDocument/2006/relationships/image" Target="../media/image28.png"/><Relationship Id="rId19" Type="http://schemas.openxmlformats.org/officeDocument/2006/relationships/image" Target="../media/image34.png"/><Relationship Id="rId31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27.svg"/><Relationship Id="rId14" Type="http://schemas.openxmlformats.org/officeDocument/2006/relationships/image" Target="../media/image15.png"/><Relationship Id="rId22" Type="http://schemas.openxmlformats.org/officeDocument/2006/relationships/image" Target="../media/image37.svg"/><Relationship Id="rId27" Type="http://schemas.openxmlformats.org/officeDocument/2006/relationships/image" Target="../media/image42.png"/><Relationship Id="rId30" Type="http://schemas.openxmlformats.org/officeDocument/2006/relationships/image" Target="../media/image17.svg"/><Relationship Id="rId35" Type="http://schemas.openxmlformats.org/officeDocument/2006/relationships/image" Target="../media/image22.png"/><Relationship Id="rId8" Type="http://schemas.openxmlformats.org/officeDocument/2006/relationships/image" Target="../media/image26.png"/><Relationship Id="rId3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33.svg"/><Relationship Id="rId26" Type="http://schemas.openxmlformats.org/officeDocument/2006/relationships/image" Target="../media/image41.svg"/><Relationship Id="rId39" Type="http://schemas.openxmlformats.org/officeDocument/2006/relationships/image" Target="../media/image25.png"/><Relationship Id="rId21" Type="http://schemas.openxmlformats.org/officeDocument/2006/relationships/image" Target="../media/image36.png"/><Relationship Id="rId34" Type="http://schemas.openxmlformats.org/officeDocument/2006/relationships/image" Target="../media/image21.svg"/><Relationship Id="rId7" Type="http://schemas.openxmlformats.org/officeDocument/2006/relationships/image" Target="../media/image27.svg"/><Relationship Id="rId12" Type="http://schemas.openxmlformats.org/officeDocument/2006/relationships/image" Target="../media/image13.pn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33" Type="http://schemas.openxmlformats.org/officeDocument/2006/relationships/image" Target="../media/image20.png"/><Relationship Id="rId38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31.svg"/><Relationship Id="rId20" Type="http://schemas.openxmlformats.org/officeDocument/2006/relationships/image" Target="../media/image35.svg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4.svg"/><Relationship Id="rId24" Type="http://schemas.openxmlformats.org/officeDocument/2006/relationships/image" Target="../media/image39.svg"/><Relationship Id="rId32" Type="http://schemas.openxmlformats.org/officeDocument/2006/relationships/image" Target="../media/image19.svg"/><Relationship Id="rId37" Type="http://schemas.openxmlformats.org/officeDocument/2006/relationships/image" Target="../media/image44.png"/><Relationship Id="rId5" Type="http://schemas.openxmlformats.org/officeDocument/2006/relationships/image" Target="../media/image7.sv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28" Type="http://schemas.openxmlformats.org/officeDocument/2006/relationships/image" Target="../media/image43.svg"/><Relationship Id="rId36" Type="http://schemas.openxmlformats.org/officeDocument/2006/relationships/image" Target="../media/image23.svg"/><Relationship Id="rId10" Type="http://schemas.openxmlformats.org/officeDocument/2006/relationships/image" Target="../media/image3.png"/><Relationship Id="rId19" Type="http://schemas.openxmlformats.org/officeDocument/2006/relationships/image" Target="../media/image34.png"/><Relationship Id="rId31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29.svg"/><Relationship Id="rId14" Type="http://schemas.openxmlformats.org/officeDocument/2006/relationships/image" Target="../media/image15.png"/><Relationship Id="rId22" Type="http://schemas.openxmlformats.org/officeDocument/2006/relationships/image" Target="../media/image37.svg"/><Relationship Id="rId27" Type="http://schemas.openxmlformats.org/officeDocument/2006/relationships/image" Target="../media/image42.png"/><Relationship Id="rId30" Type="http://schemas.openxmlformats.org/officeDocument/2006/relationships/image" Target="../media/image17.svg"/><Relationship Id="rId35" Type="http://schemas.openxmlformats.org/officeDocument/2006/relationships/image" Target="../media/image22.png"/><Relationship Id="rId8" Type="http://schemas.openxmlformats.org/officeDocument/2006/relationships/image" Target="../media/image28.png"/><Relationship Id="rId3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F736A-5023-4505-8835-D24304864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1E9059-866D-7669-7F0E-B860DAA9FD8F}"/>
              </a:ext>
            </a:extLst>
          </p:cNvPr>
          <p:cNvSpPr/>
          <p:nvPr/>
        </p:nvSpPr>
        <p:spPr>
          <a:xfrm>
            <a:off x="0" y="0"/>
            <a:ext cx="12192000" cy="61883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D58D06-1AB5-EC6E-58C6-6703FEBDF0A6}"/>
              </a:ext>
            </a:extLst>
          </p:cNvPr>
          <p:cNvSpPr/>
          <p:nvPr/>
        </p:nvSpPr>
        <p:spPr>
          <a:xfrm>
            <a:off x="-177478" y="5521123"/>
            <a:ext cx="12546957" cy="597792"/>
          </a:xfrm>
          <a:prstGeom prst="rect">
            <a:avLst/>
          </a:prstGeom>
          <a:solidFill>
            <a:srgbClr val="7240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6A57ABC-E3C7-2E45-2A94-B08FA19173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554"/>
          <a:stretch/>
        </p:blipFill>
        <p:spPr>
          <a:xfrm>
            <a:off x="0" y="-1053296"/>
            <a:ext cx="12192000" cy="791129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2EC7AB1-5C97-49B8-CD96-2C95B80A6D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57413" y="3675173"/>
            <a:ext cx="1334696" cy="23582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4D28D14-DBF8-5E54-48BC-D89ECF62098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3561" y="0"/>
            <a:ext cx="8644877" cy="59746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572A76C-12BE-D081-00CC-135E836D85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4899891" y="0"/>
            <a:ext cx="2392218" cy="618836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22D5275-4F72-12DF-2D49-D9AEBDDA72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99891" y="0"/>
            <a:ext cx="2392218" cy="61883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75141C-7A42-B205-EE17-77F5346CB572}"/>
              </a:ext>
            </a:extLst>
          </p:cNvPr>
          <p:cNvSpPr/>
          <p:nvPr/>
        </p:nvSpPr>
        <p:spPr>
          <a:xfrm>
            <a:off x="7276869" y="0"/>
            <a:ext cx="5378245" cy="6188364"/>
          </a:xfrm>
          <a:prstGeom prst="rect">
            <a:avLst/>
          </a:prstGeom>
          <a:solidFill>
            <a:srgbClr val="7A1F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321032-E159-F8F9-843C-BD12E0D8070B}"/>
              </a:ext>
            </a:extLst>
          </p:cNvPr>
          <p:cNvSpPr/>
          <p:nvPr/>
        </p:nvSpPr>
        <p:spPr>
          <a:xfrm>
            <a:off x="-393004" y="0"/>
            <a:ext cx="5378245" cy="6188364"/>
          </a:xfrm>
          <a:prstGeom prst="rect">
            <a:avLst/>
          </a:prstGeom>
          <a:solidFill>
            <a:srgbClr val="7A1F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221568__alaskarobotics__cheering-and-clapping-crowd-1">
            <a:hlinkClick r:id="" action="ppaction://media"/>
            <a:extLst>
              <a:ext uri="{FF2B5EF4-FFF2-40B4-BE49-F238E27FC236}">
                <a16:creationId xmlns:a16="http://schemas.microsoft.com/office/drawing/2014/main" id="{7C6D9F0B-F027-D5A5-411B-2B8639978F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175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0" y="-55681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833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4634" numSld="999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E3312-CA9F-53E1-4E73-450CE999E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D8BDD6A-B258-6E97-6D4C-766B7B555CCC}"/>
              </a:ext>
            </a:extLst>
          </p:cNvPr>
          <p:cNvSpPr/>
          <p:nvPr/>
        </p:nvSpPr>
        <p:spPr>
          <a:xfrm>
            <a:off x="0" y="0"/>
            <a:ext cx="12192000" cy="61883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3D0887-BD0C-AABD-B032-9D1AB0D3CC6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3561" y="0"/>
            <a:ext cx="8644877" cy="5974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19A8C2-686B-0292-481F-672E2F1CE630}"/>
              </a:ext>
            </a:extLst>
          </p:cNvPr>
          <p:cNvSpPr/>
          <p:nvPr/>
        </p:nvSpPr>
        <p:spPr>
          <a:xfrm>
            <a:off x="-177478" y="5521123"/>
            <a:ext cx="12546957" cy="597792"/>
          </a:xfrm>
          <a:prstGeom prst="rect">
            <a:avLst/>
          </a:prstGeom>
          <a:solidFill>
            <a:srgbClr val="7240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8B61A14-EFFA-3065-78A4-7962A11FD9D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23554"/>
          <a:stretch/>
        </p:blipFill>
        <p:spPr>
          <a:xfrm>
            <a:off x="0" y="-1053296"/>
            <a:ext cx="12192000" cy="791129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88C563C8-600D-0BBB-19BF-C863A215E6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57413" y="3675173"/>
            <a:ext cx="1334696" cy="235823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165C84E-871A-84D9-E3AF-466F2AE001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9985141" y="0"/>
            <a:ext cx="2392218" cy="618836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280C40B-60CC-EC6C-3AD3-932C706387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169598" y="0"/>
            <a:ext cx="2392218" cy="61883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EB38F0F-5EF2-BCB0-0A1F-1C84E7D9AEF6}"/>
              </a:ext>
            </a:extLst>
          </p:cNvPr>
          <p:cNvSpPr/>
          <p:nvPr/>
        </p:nvSpPr>
        <p:spPr>
          <a:xfrm>
            <a:off x="12361598" y="0"/>
            <a:ext cx="5378245" cy="6188364"/>
          </a:xfrm>
          <a:prstGeom prst="rect">
            <a:avLst/>
          </a:prstGeom>
          <a:solidFill>
            <a:srgbClr val="7A1F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A87C9F-DEA4-49D9-0EC4-D2EFCE6449B5}"/>
              </a:ext>
            </a:extLst>
          </p:cNvPr>
          <p:cNvSpPr/>
          <p:nvPr/>
        </p:nvSpPr>
        <p:spPr>
          <a:xfrm>
            <a:off x="-5519951" y="0"/>
            <a:ext cx="5378245" cy="6188364"/>
          </a:xfrm>
          <a:prstGeom prst="rect">
            <a:avLst/>
          </a:prstGeom>
          <a:solidFill>
            <a:srgbClr val="7A1F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760968__audiocoffee__magical-christmas-holidays-loop-ver">
            <a:hlinkClick r:id="" action="ppaction://media"/>
            <a:extLst>
              <a:ext uri="{FF2B5EF4-FFF2-40B4-BE49-F238E27FC236}">
                <a16:creationId xmlns:a16="http://schemas.microsoft.com/office/drawing/2014/main" id="{BB34F68C-D3ED-259F-042E-9EF1CDDFDA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400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7531" y="-572052"/>
            <a:ext cx="487363" cy="48736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6A10EF9-C9A8-0A00-1837-8C9D9360DE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V="1">
            <a:off x="6760292" y="3686748"/>
            <a:ext cx="543392" cy="52559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BAE3B5A-5B32-F474-94E0-C20449EECAC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5400000" flipV="1">
            <a:off x="5741910" y="4136499"/>
            <a:ext cx="354731" cy="34605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E1DA924-58E3-29AF-C774-01215BB2EB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6010876" flipV="1">
            <a:off x="7080017" y="4586608"/>
            <a:ext cx="354731" cy="34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376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3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3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0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>
                    <p:cTn id="3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557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557"/>
                                </p:stCondLst>
                                <p:childTnLst>
                                  <p:par>
                                    <p:cTn id="8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3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3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3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90244">
                    <p:cTn id="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  <p:audio>
                  <p:cMediaNode numSld="999">
                    <p:cTn id="4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76D54-196C-C5F1-E0AE-F595F8F64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B16E64-CF5E-A6F1-1311-25C205115514}"/>
              </a:ext>
            </a:extLst>
          </p:cNvPr>
          <p:cNvSpPr/>
          <p:nvPr/>
        </p:nvSpPr>
        <p:spPr>
          <a:xfrm>
            <a:off x="-15133853" y="-11535694"/>
            <a:ext cx="42404892" cy="215236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201ECB-B2C0-1F81-D7E8-AF8005E54A92}"/>
              </a:ext>
            </a:extLst>
          </p:cNvPr>
          <p:cNvSpPr/>
          <p:nvPr/>
        </p:nvSpPr>
        <p:spPr>
          <a:xfrm>
            <a:off x="-15751138" y="7667277"/>
            <a:ext cx="43639465" cy="2079175"/>
          </a:xfrm>
          <a:prstGeom prst="rect">
            <a:avLst/>
          </a:prstGeom>
          <a:solidFill>
            <a:srgbClr val="7240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A4B3FD8-9413-07A6-9DCC-41F8EF095A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3554"/>
          <a:stretch/>
        </p:blipFill>
        <p:spPr>
          <a:xfrm>
            <a:off x="-15133853" y="-15199154"/>
            <a:ext cx="42404892" cy="27516212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2DD111AA-8999-BB58-FDF6-147E5104F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86575" y="1246894"/>
            <a:ext cx="4642195" cy="82021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41F443-96FF-0433-98CC-12D33305189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7" r="137"/>
          <a:stretch/>
        </p:blipFill>
        <p:spPr>
          <a:xfrm>
            <a:off x="-8965868" y="-11535694"/>
            <a:ext cx="30068922" cy="208381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30EAFA5-01DD-7948-053B-85CEE7E23D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9595381" y="-11535694"/>
            <a:ext cx="8320353" cy="21523697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475FFC4-4344-614E-55FA-8CDAA8F7E1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15723731" y="-11535694"/>
            <a:ext cx="8320353" cy="2152369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7785B3C-9B91-F9E4-C2CA-EDD25E5364B9}"/>
              </a:ext>
            </a:extLst>
          </p:cNvPr>
          <p:cNvSpPr/>
          <p:nvPr/>
        </p:nvSpPr>
        <p:spPr>
          <a:xfrm>
            <a:off x="26251976" y="-11535694"/>
            <a:ext cx="18706028" cy="21523697"/>
          </a:xfrm>
          <a:prstGeom prst="rect">
            <a:avLst/>
          </a:prstGeom>
          <a:solidFill>
            <a:srgbClr val="7A1F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69B56E-5A4A-84F9-9981-0173637C0780}"/>
              </a:ext>
            </a:extLst>
          </p:cNvPr>
          <p:cNvSpPr/>
          <p:nvPr/>
        </p:nvSpPr>
        <p:spPr>
          <a:xfrm>
            <a:off x="-32766000" y="-11535694"/>
            <a:ext cx="18706028" cy="21523697"/>
          </a:xfrm>
          <a:prstGeom prst="rect">
            <a:avLst/>
          </a:prstGeom>
          <a:solidFill>
            <a:srgbClr val="7A1F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06B8CBD-54C7-20E3-3402-CEA3184511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V="1">
            <a:off x="8379061" y="1287153"/>
            <a:ext cx="1889967" cy="182806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0BFB80C-41DC-E852-3B5B-7360066E79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400000" flipV="1">
            <a:off x="4837035" y="2851428"/>
            <a:ext cx="1233787" cy="120362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C577BECE-836E-18AC-4D45-C6C67D3E8F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6010876" flipV="1">
            <a:off x="9491094" y="4416949"/>
            <a:ext cx="1233787" cy="12036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755FC2-A098-56FC-CE12-29BA1F63FB3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0" b="10"/>
          <a:stretch/>
        </p:blipFill>
        <p:spPr>
          <a:xfrm>
            <a:off x="-2650526" y="10291412"/>
            <a:ext cx="6353362" cy="737623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4F71F7A-8648-5DA5-3C86-2DC5D63AD07B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9" r="29"/>
          <a:stretch/>
        </p:blipFill>
        <p:spPr>
          <a:xfrm>
            <a:off x="1335096" y="15115425"/>
            <a:ext cx="5754716" cy="709391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5DFB955-37E3-43AF-013A-79806DAC17D0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30" r="30"/>
          <a:stretch/>
        </p:blipFill>
        <p:spPr>
          <a:xfrm>
            <a:off x="8102831" y="12314388"/>
            <a:ext cx="8074790" cy="711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5542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F850C-721D-3E40-46F8-5892EFCA3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8AD06C-AA3E-5588-223F-2E3267D91207}"/>
              </a:ext>
            </a:extLst>
          </p:cNvPr>
          <p:cNvSpPr/>
          <p:nvPr/>
        </p:nvSpPr>
        <p:spPr>
          <a:xfrm>
            <a:off x="-15133853" y="-11535694"/>
            <a:ext cx="42404892" cy="215236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179E4C1-082E-2237-54E8-CDF1FC457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8379061" y="1287153"/>
            <a:ext cx="1889967" cy="1828064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5EBD01A9-8B3C-242D-7F91-3F8F8A3EE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V="1">
            <a:off x="4837035" y="2851428"/>
            <a:ext cx="1233787" cy="1203621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B002ADA5-A5B5-B53C-C149-798987B07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010876" flipV="1">
            <a:off x="9491094" y="4416949"/>
            <a:ext cx="1233787" cy="120362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BD7AF9-17B1-7372-B3E9-1E4527172A1C}"/>
              </a:ext>
            </a:extLst>
          </p:cNvPr>
          <p:cNvSpPr/>
          <p:nvPr/>
        </p:nvSpPr>
        <p:spPr>
          <a:xfrm>
            <a:off x="-15751138" y="7667277"/>
            <a:ext cx="43639465" cy="2079175"/>
          </a:xfrm>
          <a:prstGeom prst="rect">
            <a:avLst/>
          </a:prstGeom>
          <a:solidFill>
            <a:srgbClr val="7240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94EE165-7E49-C9F4-4FB0-6E2BF099F1A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23554"/>
          <a:stretch/>
        </p:blipFill>
        <p:spPr>
          <a:xfrm>
            <a:off x="-15133853" y="-15199154"/>
            <a:ext cx="42404892" cy="27516212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87A89D7E-5F84-3D79-3D87-7C22BCB271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86575" y="1246894"/>
            <a:ext cx="4642195" cy="820216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30E369F-E7E8-3620-A5BD-33EE3FA9FC7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7" r="137"/>
          <a:stretch/>
        </p:blipFill>
        <p:spPr>
          <a:xfrm>
            <a:off x="-8965868" y="-11535694"/>
            <a:ext cx="30068922" cy="208381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5A03142-E904-5EA3-5FCE-33191E8C40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19595381" y="-11535694"/>
            <a:ext cx="8320353" cy="21523697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2A70CE8-058F-9A21-C13D-FC55CDE78D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15723731" y="-11535694"/>
            <a:ext cx="8320353" cy="2152369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C2B42B2-BC5B-690B-EBAC-7227E13C80FB}"/>
              </a:ext>
            </a:extLst>
          </p:cNvPr>
          <p:cNvSpPr/>
          <p:nvPr/>
        </p:nvSpPr>
        <p:spPr>
          <a:xfrm>
            <a:off x="26251976" y="-11535694"/>
            <a:ext cx="18706028" cy="21523697"/>
          </a:xfrm>
          <a:prstGeom prst="rect">
            <a:avLst/>
          </a:prstGeom>
          <a:solidFill>
            <a:srgbClr val="7A1F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1575AC-C839-8207-CA11-3A3F1AEC8E55}"/>
              </a:ext>
            </a:extLst>
          </p:cNvPr>
          <p:cNvSpPr/>
          <p:nvPr/>
        </p:nvSpPr>
        <p:spPr>
          <a:xfrm>
            <a:off x="-32766000" y="-11535694"/>
            <a:ext cx="18706028" cy="21523697"/>
          </a:xfrm>
          <a:prstGeom prst="rect">
            <a:avLst/>
          </a:prstGeom>
          <a:solidFill>
            <a:srgbClr val="7A1F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863D1F-A8DF-421E-6411-1CB6BB2A90E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0" b="10"/>
          <a:stretch/>
        </p:blipFill>
        <p:spPr>
          <a:xfrm>
            <a:off x="-2650526" y="299396"/>
            <a:ext cx="6353362" cy="737623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2687D6-2F77-D23A-2FF4-6F58186B7CC2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9" r="29"/>
          <a:stretch/>
        </p:blipFill>
        <p:spPr>
          <a:xfrm>
            <a:off x="1335096" y="1527747"/>
            <a:ext cx="5754716" cy="709391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439C64B-8F39-EF09-BA98-40FD4A4C47F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30" r="30"/>
          <a:stretch/>
        </p:blipFill>
        <p:spPr>
          <a:xfrm>
            <a:off x="8102831" y="1061284"/>
            <a:ext cx="8074790" cy="711010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47EADAAA-E483-9B7B-4B86-803E638250F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902749" y="-2326974"/>
            <a:ext cx="1186719" cy="1840387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4A3F8F61-5546-BF84-340F-CDAD936CBB5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673073" y="-2831413"/>
            <a:ext cx="1299555" cy="145908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0AE6E6F5-AD10-E224-844E-69CD51B38C7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634207" y="-2891994"/>
            <a:ext cx="1038866" cy="1287882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D5FD45AB-9412-1ADD-A35A-EED9E31BA15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039891" y="-2406010"/>
            <a:ext cx="1038866" cy="1287882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E3C76607-7555-EFC8-F8BA-8D0104722F2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034127" y="-2680860"/>
            <a:ext cx="1299555" cy="1459081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177B381E-4703-0DCC-63F7-5B830BA18F5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102532" y="-2491023"/>
            <a:ext cx="1038866" cy="1287882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4DA551A-8064-816A-1BA3-96BFA08BC872}"/>
              </a:ext>
            </a:extLst>
          </p:cNvPr>
          <p:cNvCxnSpPr/>
          <p:nvPr/>
        </p:nvCxnSpPr>
        <p:spPr>
          <a:xfrm flipV="1">
            <a:off x="4683234" y="-3771440"/>
            <a:ext cx="0" cy="1095660"/>
          </a:xfrm>
          <a:prstGeom prst="line">
            <a:avLst/>
          </a:prstGeom>
          <a:ln>
            <a:solidFill>
              <a:srgbClr val="CA61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5FFC331-750E-514F-DC3D-08C4A324D9AD}"/>
              </a:ext>
            </a:extLst>
          </p:cNvPr>
          <p:cNvGrpSpPr/>
          <p:nvPr/>
        </p:nvGrpSpPr>
        <p:grpSpPr>
          <a:xfrm>
            <a:off x="1634156" y="-3480635"/>
            <a:ext cx="1186719" cy="2930967"/>
            <a:chOff x="1634156" y="-644938"/>
            <a:chExt cx="1186719" cy="2930967"/>
          </a:xfrm>
        </p:grpSpPr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1C1E5C87-6271-8119-2C7A-7F8A62047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634156" y="445642"/>
              <a:ext cx="1186719" cy="1840387"/>
            </a:xfrm>
            <a:prstGeom prst="rect">
              <a:avLst/>
            </a:prstGeom>
          </p:spPr>
        </p:pic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B5AE722-6B5E-C3BA-55BF-98AAB74C96E3}"/>
                </a:ext>
              </a:extLst>
            </p:cNvPr>
            <p:cNvCxnSpPr/>
            <p:nvPr/>
          </p:nvCxnSpPr>
          <p:spPr>
            <a:xfrm flipV="1">
              <a:off x="2224514" y="-644938"/>
              <a:ext cx="0" cy="1095660"/>
            </a:xfrm>
            <a:prstGeom prst="line">
              <a:avLst/>
            </a:prstGeom>
            <a:ln>
              <a:solidFill>
                <a:srgbClr val="CA612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2B36F5A-8B22-6B7D-0A5D-95A51388D41F}"/>
              </a:ext>
            </a:extLst>
          </p:cNvPr>
          <p:cNvCxnSpPr/>
          <p:nvPr/>
        </p:nvCxnSpPr>
        <p:spPr>
          <a:xfrm flipV="1">
            <a:off x="6151354" y="-3988090"/>
            <a:ext cx="0" cy="1095660"/>
          </a:xfrm>
          <a:prstGeom prst="line">
            <a:avLst/>
          </a:prstGeom>
          <a:ln>
            <a:solidFill>
              <a:srgbClr val="CA61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6BDBB3B-63BC-E5E9-5D10-920133ED8F51}"/>
              </a:ext>
            </a:extLst>
          </p:cNvPr>
          <p:cNvCxnSpPr/>
          <p:nvPr/>
        </p:nvCxnSpPr>
        <p:spPr>
          <a:xfrm flipV="1">
            <a:off x="8486122" y="-3416538"/>
            <a:ext cx="0" cy="1095660"/>
          </a:xfrm>
          <a:prstGeom prst="line">
            <a:avLst/>
          </a:prstGeom>
          <a:ln>
            <a:solidFill>
              <a:srgbClr val="CA61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2350F3B4-16DC-C074-BFF9-D83FB289C25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-7637030" y="2106618"/>
            <a:ext cx="7520266" cy="65769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36E08A-CEFC-401B-028E-D3005996347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3646529" y="1962976"/>
            <a:ext cx="7346732" cy="780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0019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8B002-210F-2658-6557-FC894D80D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868C23-3A7B-0C9B-AF93-FAEA02B367F8}"/>
              </a:ext>
            </a:extLst>
          </p:cNvPr>
          <p:cNvSpPr/>
          <p:nvPr/>
        </p:nvSpPr>
        <p:spPr>
          <a:xfrm>
            <a:off x="-152196" y="-118965"/>
            <a:ext cx="12480259" cy="63346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202F1A-6014-379B-B7FA-C1BAF8ED4831}"/>
              </a:ext>
            </a:extLst>
          </p:cNvPr>
          <p:cNvSpPr/>
          <p:nvPr/>
        </p:nvSpPr>
        <p:spPr>
          <a:xfrm>
            <a:off x="-333871" y="5227320"/>
            <a:ext cx="12843609" cy="917302"/>
          </a:xfrm>
          <a:prstGeom prst="rect">
            <a:avLst/>
          </a:prstGeom>
          <a:solidFill>
            <a:srgbClr val="7240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5BAA429-CDED-FE85-A854-67A66C747E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3554"/>
          <a:stretch/>
        </p:blipFill>
        <p:spPr>
          <a:xfrm>
            <a:off x="-152196" y="-1197165"/>
            <a:ext cx="12480259" cy="809834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7DF1C1A-F5F5-8184-245E-73B55E3C15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46070" y="3643101"/>
            <a:ext cx="1366253" cy="241399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706D777-E996-F5CD-D9B9-8A427AB02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10069026" y="-118965"/>
            <a:ext cx="2448778" cy="633467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A918EC4-3E07-A258-8B49-9F103AD71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325804" y="-118965"/>
            <a:ext cx="2448778" cy="633467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72EAFBE-CC5E-3256-8959-3A8A2EA322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V="1">
            <a:off x="6960566" y="3841275"/>
            <a:ext cx="170971" cy="165371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AC5EEBB-3A8C-DB7F-74B7-E83843E2DD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5400000" flipV="1">
            <a:off x="5996868" y="4473248"/>
            <a:ext cx="77061" cy="751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4EA2E4-961F-C282-1F13-36B5AF43C4B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0" b="10"/>
          <a:stretch/>
        </p:blipFill>
        <p:spPr>
          <a:xfrm>
            <a:off x="3521794" y="3364241"/>
            <a:ext cx="1869869" cy="217091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621C0076-B391-C19F-FDCA-E12ACF50F9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6010876" flipV="1">
            <a:off x="7047322" y="4616331"/>
            <a:ext cx="87506" cy="8536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E93C8ED-F691-E7AD-C1EE-C766234512E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9" r="29"/>
          <a:stretch/>
        </p:blipFill>
        <p:spPr>
          <a:xfrm>
            <a:off x="4694810" y="3725759"/>
            <a:ext cx="1693680" cy="208782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9E901CF-C550-DC37-8EEF-EE5499ECAB6A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0" r="30"/>
          <a:stretch/>
        </p:blipFill>
        <p:spPr>
          <a:xfrm>
            <a:off x="6686634" y="3588474"/>
            <a:ext cx="2376506" cy="2092588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EFEDFA49-237F-D46E-D3C5-B74FD8695D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88473" y="2884063"/>
            <a:ext cx="253143" cy="732782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14C97511-54D8-80C1-BABB-EE0C220949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742001" y="2593791"/>
            <a:ext cx="194840" cy="303722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B63DC56B-1148-CC00-5E3F-53762DB81C4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792530" y="2831138"/>
            <a:ext cx="318110" cy="488801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91A2CBDE-4335-710C-722F-4D03CC77DEE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834144" y="3052947"/>
            <a:ext cx="590665" cy="452991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338D253C-B0C3-FABF-F461-54773AD59E7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734980" y="2835636"/>
            <a:ext cx="301994" cy="470756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47626605-0DD3-0BAC-60F0-C90657135F50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9524121" y="2725338"/>
            <a:ext cx="592867" cy="529875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42E0C438-6F63-2D58-9834-5F8F0849B74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277344" y="2503319"/>
            <a:ext cx="377997" cy="436601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985B571C-C539-CDFE-40F3-DDEEA10FB6B0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 rot="10800000">
            <a:off x="2057797" y="3505200"/>
            <a:ext cx="592867" cy="529875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9704C13F-394E-CB87-482C-367554C3228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620397" y="4161781"/>
            <a:ext cx="377997" cy="436601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6C73D427-D330-CFCE-D013-9749CEAF76F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449221" y="3412949"/>
            <a:ext cx="294989" cy="340724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05170D85-F8E5-B496-BCAB-4B6B0969BD8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431109" y="3229581"/>
            <a:ext cx="294989" cy="340724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01F76A3B-666E-729C-1B99-4746E270A3E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550213" y="3193879"/>
            <a:ext cx="294989" cy="340724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CDF07CF3-78BF-F4A2-4CBE-639850B9F0D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809214" y="3351907"/>
            <a:ext cx="592867" cy="529875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22B57541-A199-781B-67A2-86032131AC9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7930188" y="3702685"/>
            <a:ext cx="294989" cy="340724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03953A34-7C16-0C71-F42C-10DB262D465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753591" y="2897513"/>
            <a:ext cx="294989" cy="340724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5D8685D6-005A-7029-FA4B-25A16315F81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728471" y="4364324"/>
            <a:ext cx="294989" cy="340724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371B0F97-7F17-D806-E4D9-BCA0829AB81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902749" y="712363"/>
            <a:ext cx="1186719" cy="1840387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4AAC84F3-0FF7-1751-8EE3-CA6F7CA3455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673073" y="-310780"/>
            <a:ext cx="1299555" cy="1459081"/>
          </a:xfrm>
          <a:prstGeom prst="rect">
            <a:avLst/>
          </a:prstGeom>
          <a:effectLst/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3C379DAE-DB3C-387D-4102-E319E393442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5634207" y="499841"/>
            <a:ext cx="1038866" cy="1287882"/>
          </a:xfrm>
          <a:prstGeom prst="rect">
            <a:avLst/>
          </a:prstGeom>
          <a:effectLst/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D4BD8682-A587-0FA1-4E24-FEC3FF8926E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9039891" y="-192835"/>
            <a:ext cx="1038866" cy="1287882"/>
          </a:xfrm>
          <a:prstGeom prst="rect">
            <a:avLst/>
          </a:prstGeom>
          <a:effectLst/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E5FE62FE-1C55-9F7B-3A07-FA570908BEF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034127" y="812818"/>
            <a:ext cx="1299555" cy="1459081"/>
          </a:xfrm>
          <a:prstGeom prst="rect">
            <a:avLst/>
          </a:prstGeom>
          <a:effectLst/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8133FD23-5A3F-7377-FED7-212DFFCAA268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3102532" y="-157448"/>
            <a:ext cx="1038866" cy="1287882"/>
          </a:xfrm>
          <a:prstGeom prst="rect">
            <a:avLst/>
          </a:prstGeom>
          <a:effectLst/>
        </p:spPr>
      </p:pic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07E37D5-C915-9F26-79D2-A23DD1D6596F}"/>
              </a:ext>
            </a:extLst>
          </p:cNvPr>
          <p:cNvCxnSpPr/>
          <p:nvPr/>
        </p:nvCxnSpPr>
        <p:spPr>
          <a:xfrm flipV="1">
            <a:off x="4683234" y="-277762"/>
            <a:ext cx="0" cy="1095660"/>
          </a:xfrm>
          <a:prstGeom prst="line">
            <a:avLst/>
          </a:prstGeom>
          <a:ln>
            <a:solidFill>
              <a:srgbClr val="CA612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748AEB5-A47B-E6AD-2E5B-FA3342465FD9}"/>
              </a:ext>
            </a:extLst>
          </p:cNvPr>
          <p:cNvGrpSpPr/>
          <p:nvPr/>
        </p:nvGrpSpPr>
        <p:grpSpPr>
          <a:xfrm>
            <a:off x="1634156" y="-644938"/>
            <a:ext cx="1186719" cy="2930967"/>
            <a:chOff x="1634156" y="-644938"/>
            <a:chExt cx="1186719" cy="2930967"/>
          </a:xfrm>
          <a:effectLst/>
        </p:grpSpPr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A34660AE-02AB-C0ED-A9CA-0E37BE547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1634156" y="445642"/>
              <a:ext cx="1186719" cy="1840387"/>
            </a:xfrm>
            <a:prstGeom prst="rect">
              <a:avLst/>
            </a:prstGeom>
          </p:spPr>
        </p:pic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7F61B30-F26F-1431-F306-8D65BC061796}"/>
                </a:ext>
              </a:extLst>
            </p:cNvPr>
            <p:cNvCxnSpPr/>
            <p:nvPr/>
          </p:nvCxnSpPr>
          <p:spPr>
            <a:xfrm flipV="1">
              <a:off x="2224514" y="-644938"/>
              <a:ext cx="0" cy="1095660"/>
            </a:xfrm>
            <a:prstGeom prst="line">
              <a:avLst/>
            </a:prstGeom>
            <a:ln>
              <a:solidFill>
                <a:srgbClr val="CA612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8ECF175-92BC-3150-0F93-9F5744C92D48}"/>
              </a:ext>
            </a:extLst>
          </p:cNvPr>
          <p:cNvCxnSpPr/>
          <p:nvPr/>
        </p:nvCxnSpPr>
        <p:spPr>
          <a:xfrm flipV="1">
            <a:off x="6151354" y="-596255"/>
            <a:ext cx="0" cy="1095660"/>
          </a:xfrm>
          <a:prstGeom prst="line">
            <a:avLst/>
          </a:prstGeom>
          <a:ln>
            <a:solidFill>
              <a:srgbClr val="CA612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9D1D2FB-3653-DB69-6072-558CBC435A2B}"/>
              </a:ext>
            </a:extLst>
          </p:cNvPr>
          <p:cNvCxnSpPr/>
          <p:nvPr/>
        </p:nvCxnSpPr>
        <p:spPr>
          <a:xfrm flipV="1">
            <a:off x="8486122" y="-377201"/>
            <a:ext cx="0" cy="1095660"/>
          </a:xfrm>
          <a:prstGeom prst="line">
            <a:avLst/>
          </a:prstGeom>
          <a:ln>
            <a:solidFill>
              <a:srgbClr val="CA612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2E3C9679-8886-8E73-7ED1-3102B5017F0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536659" y="1666673"/>
            <a:ext cx="377997" cy="436601"/>
          </a:xfrm>
          <a:prstGeom prst="rect">
            <a:avLst/>
          </a:prstGeom>
          <a:effectLst/>
        </p:spPr>
      </p:pic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26A9EFA-8829-BBCC-EB96-6879AFF2EEDC}"/>
              </a:ext>
            </a:extLst>
          </p:cNvPr>
          <p:cNvSpPr/>
          <p:nvPr/>
        </p:nvSpPr>
        <p:spPr>
          <a:xfrm rot="10800000">
            <a:off x="2449123" y="330314"/>
            <a:ext cx="311082" cy="343430"/>
          </a:xfrm>
          <a:custGeom>
            <a:avLst/>
            <a:gdLst>
              <a:gd name="connsiteX0" fmla="*/ 9906 w 311082"/>
              <a:gd name="connsiteY0" fmla="*/ 186593 h 343430"/>
              <a:gd name="connsiteX1" fmla="*/ 10993 w 311082"/>
              <a:gd name="connsiteY1" fmla="*/ 186951 h 343430"/>
              <a:gd name="connsiteX2" fmla="*/ 139892 w 311082"/>
              <a:gd name="connsiteY2" fmla="*/ 343431 h 343430"/>
              <a:gd name="connsiteX3" fmla="*/ 171190 w 311082"/>
              <a:gd name="connsiteY3" fmla="*/ 343431 h 343430"/>
              <a:gd name="connsiteX4" fmla="*/ 300090 w 311082"/>
              <a:gd name="connsiteY4" fmla="*/ 186951 h 343430"/>
              <a:gd name="connsiteX5" fmla="*/ 301176 w 311082"/>
              <a:gd name="connsiteY5" fmla="*/ 186593 h 343430"/>
              <a:gd name="connsiteX6" fmla="*/ 311082 w 311082"/>
              <a:gd name="connsiteY6" fmla="*/ 181640 h 343430"/>
              <a:gd name="connsiteX7" fmla="*/ 311082 w 311082"/>
              <a:gd name="connsiteY7" fmla="*/ 161791 h 343430"/>
              <a:gd name="connsiteX8" fmla="*/ 301176 w 311082"/>
              <a:gd name="connsiteY8" fmla="*/ 156838 h 343430"/>
              <a:gd name="connsiteX9" fmla="*/ 300090 w 311082"/>
              <a:gd name="connsiteY9" fmla="*/ 156480 h 343430"/>
              <a:gd name="connsiteX10" fmla="*/ 171190 w 311082"/>
              <a:gd name="connsiteY10" fmla="*/ 0 h 343430"/>
              <a:gd name="connsiteX11" fmla="*/ 139892 w 311082"/>
              <a:gd name="connsiteY11" fmla="*/ 0 h 343430"/>
              <a:gd name="connsiteX12" fmla="*/ 10993 w 311082"/>
              <a:gd name="connsiteY12" fmla="*/ 156480 h 343430"/>
              <a:gd name="connsiteX13" fmla="*/ 9906 w 311082"/>
              <a:gd name="connsiteY13" fmla="*/ 156838 h 343430"/>
              <a:gd name="connsiteX14" fmla="*/ 0 w 311082"/>
              <a:gd name="connsiteY14" fmla="*/ 161791 h 343430"/>
              <a:gd name="connsiteX15" fmla="*/ 0 w 311082"/>
              <a:gd name="connsiteY15" fmla="*/ 181640 h 343430"/>
              <a:gd name="connsiteX16" fmla="*/ 9906 w 311082"/>
              <a:gd name="connsiteY16" fmla="*/ 186593 h 343430"/>
              <a:gd name="connsiteX17" fmla="*/ 123403 w 311082"/>
              <a:gd name="connsiteY17" fmla="*/ 128319 h 343430"/>
              <a:gd name="connsiteX18" fmla="*/ 155541 w 311082"/>
              <a:gd name="connsiteY18" fmla="*/ 65537 h 343430"/>
              <a:gd name="connsiteX19" fmla="*/ 187679 w 311082"/>
              <a:gd name="connsiteY19" fmla="*/ 128319 h 343430"/>
              <a:gd name="connsiteX20" fmla="*/ 249338 w 311082"/>
              <a:gd name="connsiteY20" fmla="*/ 171709 h 343430"/>
              <a:gd name="connsiteX21" fmla="*/ 187679 w 311082"/>
              <a:gd name="connsiteY21" fmla="*/ 215100 h 343430"/>
              <a:gd name="connsiteX22" fmla="*/ 155541 w 311082"/>
              <a:gd name="connsiteY22" fmla="*/ 277882 h 343430"/>
              <a:gd name="connsiteX23" fmla="*/ 123403 w 311082"/>
              <a:gd name="connsiteY23" fmla="*/ 215100 h 343430"/>
              <a:gd name="connsiteX24" fmla="*/ 61745 w 311082"/>
              <a:gd name="connsiteY24" fmla="*/ 171709 h 343430"/>
              <a:gd name="connsiteX25" fmla="*/ 123403 w 311082"/>
              <a:gd name="connsiteY25" fmla="*/ 128319 h 343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1082" h="343430">
                <a:moveTo>
                  <a:pt x="9906" y="186593"/>
                </a:moveTo>
                <a:lnTo>
                  <a:pt x="10993" y="186951"/>
                </a:lnTo>
                <a:cubicBezTo>
                  <a:pt x="98552" y="216088"/>
                  <a:pt x="115411" y="236566"/>
                  <a:pt x="139892" y="343431"/>
                </a:cubicBezTo>
                <a:lnTo>
                  <a:pt x="171190" y="343431"/>
                </a:lnTo>
                <a:cubicBezTo>
                  <a:pt x="195671" y="236566"/>
                  <a:pt x="212543" y="216100"/>
                  <a:pt x="300090" y="186951"/>
                </a:cubicBezTo>
                <a:lnTo>
                  <a:pt x="301176" y="186593"/>
                </a:lnTo>
                <a:lnTo>
                  <a:pt x="311082" y="181640"/>
                </a:lnTo>
                <a:lnTo>
                  <a:pt x="311082" y="161791"/>
                </a:lnTo>
                <a:cubicBezTo>
                  <a:pt x="311082" y="161791"/>
                  <a:pt x="301176" y="156838"/>
                  <a:pt x="301176" y="156838"/>
                </a:cubicBezTo>
                <a:lnTo>
                  <a:pt x="300090" y="156480"/>
                </a:lnTo>
                <a:cubicBezTo>
                  <a:pt x="212530" y="127343"/>
                  <a:pt x="195671" y="106864"/>
                  <a:pt x="171190" y="0"/>
                </a:cubicBezTo>
                <a:lnTo>
                  <a:pt x="139892" y="0"/>
                </a:lnTo>
                <a:cubicBezTo>
                  <a:pt x="115411" y="106864"/>
                  <a:pt x="98539" y="127331"/>
                  <a:pt x="10993" y="156480"/>
                </a:cubicBezTo>
                <a:lnTo>
                  <a:pt x="9906" y="156838"/>
                </a:lnTo>
                <a:lnTo>
                  <a:pt x="0" y="161791"/>
                </a:lnTo>
                <a:lnTo>
                  <a:pt x="0" y="181640"/>
                </a:lnTo>
                <a:cubicBezTo>
                  <a:pt x="0" y="181640"/>
                  <a:pt x="9906" y="186593"/>
                  <a:pt x="9906" y="186593"/>
                </a:cubicBezTo>
                <a:close/>
                <a:moveTo>
                  <a:pt x="123403" y="128319"/>
                </a:moveTo>
                <a:cubicBezTo>
                  <a:pt x="137175" y="111718"/>
                  <a:pt x="147117" y="91042"/>
                  <a:pt x="155541" y="65537"/>
                </a:cubicBezTo>
                <a:cubicBezTo>
                  <a:pt x="163965" y="91055"/>
                  <a:pt x="173908" y="111718"/>
                  <a:pt x="187679" y="128319"/>
                </a:cubicBezTo>
                <a:cubicBezTo>
                  <a:pt x="203526" y="147426"/>
                  <a:pt x="223770" y="160519"/>
                  <a:pt x="249338" y="171709"/>
                </a:cubicBezTo>
                <a:cubicBezTo>
                  <a:pt x="223770" y="182887"/>
                  <a:pt x="203526" y="195992"/>
                  <a:pt x="187679" y="215100"/>
                </a:cubicBezTo>
                <a:cubicBezTo>
                  <a:pt x="173908" y="231700"/>
                  <a:pt x="163952" y="252376"/>
                  <a:pt x="155541" y="277882"/>
                </a:cubicBezTo>
                <a:cubicBezTo>
                  <a:pt x="147117" y="252364"/>
                  <a:pt x="137175" y="231700"/>
                  <a:pt x="123403" y="215100"/>
                </a:cubicBezTo>
                <a:cubicBezTo>
                  <a:pt x="107556" y="195992"/>
                  <a:pt x="87312" y="182900"/>
                  <a:pt x="61745" y="171709"/>
                </a:cubicBezTo>
                <a:cubicBezTo>
                  <a:pt x="87312" y="160531"/>
                  <a:pt x="107556" y="147426"/>
                  <a:pt x="123403" y="128319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GB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B5BD00C-7EB9-4F87-CF13-AEAD7AF3CDA6}"/>
              </a:ext>
            </a:extLst>
          </p:cNvPr>
          <p:cNvSpPr/>
          <p:nvPr/>
        </p:nvSpPr>
        <p:spPr>
          <a:xfrm rot="10800000">
            <a:off x="7401140" y="1333277"/>
            <a:ext cx="311082" cy="343430"/>
          </a:xfrm>
          <a:custGeom>
            <a:avLst/>
            <a:gdLst>
              <a:gd name="connsiteX0" fmla="*/ 9906 w 311082"/>
              <a:gd name="connsiteY0" fmla="*/ 186593 h 343430"/>
              <a:gd name="connsiteX1" fmla="*/ 10993 w 311082"/>
              <a:gd name="connsiteY1" fmla="*/ 186951 h 343430"/>
              <a:gd name="connsiteX2" fmla="*/ 139892 w 311082"/>
              <a:gd name="connsiteY2" fmla="*/ 343431 h 343430"/>
              <a:gd name="connsiteX3" fmla="*/ 171190 w 311082"/>
              <a:gd name="connsiteY3" fmla="*/ 343431 h 343430"/>
              <a:gd name="connsiteX4" fmla="*/ 300090 w 311082"/>
              <a:gd name="connsiteY4" fmla="*/ 186951 h 343430"/>
              <a:gd name="connsiteX5" fmla="*/ 301176 w 311082"/>
              <a:gd name="connsiteY5" fmla="*/ 186593 h 343430"/>
              <a:gd name="connsiteX6" fmla="*/ 311082 w 311082"/>
              <a:gd name="connsiteY6" fmla="*/ 181640 h 343430"/>
              <a:gd name="connsiteX7" fmla="*/ 311082 w 311082"/>
              <a:gd name="connsiteY7" fmla="*/ 161791 h 343430"/>
              <a:gd name="connsiteX8" fmla="*/ 301176 w 311082"/>
              <a:gd name="connsiteY8" fmla="*/ 156838 h 343430"/>
              <a:gd name="connsiteX9" fmla="*/ 300090 w 311082"/>
              <a:gd name="connsiteY9" fmla="*/ 156480 h 343430"/>
              <a:gd name="connsiteX10" fmla="*/ 171190 w 311082"/>
              <a:gd name="connsiteY10" fmla="*/ 0 h 343430"/>
              <a:gd name="connsiteX11" fmla="*/ 139892 w 311082"/>
              <a:gd name="connsiteY11" fmla="*/ 0 h 343430"/>
              <a:gd name="connsiteX12" fmla="*/ 10993 w 311082"/>
              <a:gd name="connsiteY12" fmla="*/ 156480 h 343430"/>
              <a:gd name="connsiteX13" fmla="*/ 9906 w 311082"/>
              <a:gd name="connsiteY13" fmla="*/ 156838 h 343430"/>
              <a:gd name="connsiteX14" fmla="*/ 0 w 311082"/>
              <a:gd name="connsiteY14" fmla="*/ 161791 h 343430"/>
              <a:gd name="connsiteX15" fmla="*/ 0 w 311082"/>
              <a:gd name="connsiteY15" fmla="*/ 181640 h 343430"/>
              <a:gd name="connsiteX16" fmla="*/ 9906 w 311082"/>
              <a:gd name="connsiteY16" fmla="*/ 186593 h 343430"/>
              <a:gd name="connsiteX17" fmla="*/ 123403 w 311082"/>
              <a:gd name="connsiteY17" fmla="*/ 128319 h 343430"/>
              <a:gd name="connsiteX18" fmla="*/ 155541 w 311082"/>
              <a:gd name="connsiteY18" fmla="*/ 65537 h 343430"/>
              <a:gd name="connsiteX19" fmla="*/ 187679 w 311082"/>
              <a:gd name="connsiteY19" fmla="*/ 128319 h 343430"/>
              <a:gd name="connsiteX20" fmla="*/ 249338 w 311082"/>
              <a:gd name="connsiteY20" fmla="*/ 171709 h 343430"/>
              <a:gd name="connsiteX21" fmla="*/ 187679 w 311082"/>
              <a:gd name="connsiteY21" fmla="*/ 215100 h 343430"/>
              <a:gd name="connsiteX22" fmla="*/ 155541 w 311082"/>
              <a:gd name="connsiteY22" fmla="*/ 277882 h 343430"/>
              <a:gd name="connsiteX23" fmla="*/ 123403 w 311082"/>
              <a:gd name="connsiteY23" fmla="*/ 215100 h 343430"/>
              <a:gd name="connsiteX24" fmla="*/ 61745 w 311082"/>
              <a:gd name="connsiteY24" fmla="*/ 171709 h 343430"/>
              <a:gd name="connsiteX25" fmla="*/ 123403 w 311082"/>
              <a:gd name="connsiteY25" fmla="*/ 128319 h 343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1082" h="343430">
                <a:moveTo>
                  <a:pt x="9906" y="186593"/>
                </a:moveTo>
                <a:lnTo>
                  <a:pt x="10993" y="186951"/>
                </a:lnTo>
                <a:cubicBezTo>
                  <a:pt x="98552" y="216088"/>
                  <a:pt x="115411" y="236566"/>
                  <a:pt x="139892" y="343431"/>
                </a:cubicBezTo>
                <a:lnTo>
                  <a:pt x="171190" y="343431"/>
                </a:lnTo>
                <a:cubicBezTo>
                  <a:pt x="195671" y="236566"/>
                  <a:pt x="212543" y="216100"/>
                  <a:pt x="300090" y="186951"/>
                </a:cubicBezTo>
                <a:lnTo>
                  <a:pt x="301176" y="186593"/>
                </a:lnTo>
                <a:lnTo>
                  <a:pt x="311082" y="181640"/>
                </a:lnTo>
                <a:lnTo>
                  <a:pt x="311082" y="161791"/>
                </a:lnTo>
                <a:cubicBezTo>
                  <a:pt x="311082" y="161791"/>
                  <a:pt x="301176" y="156838"/>
                  <a:pt x="301176" y="156838"/>
                </a:cubicBezTo>
                <a:lnTo>
                  <a:pt x="300090" y="156480"/>
                </a:lnTo>
                <a:cubicBezTo>
                  <a:pt x="212530" y="127343"/>
                  <a:pt x="195671" y="106864"/>
                  <a:pt x="171190" y="0"/>
                </a:cubicBezTo>
                <a:lnTo>
                  <a:pt x="139892" y="0"/>
                </a:lnTo>
                <a:cubicBezTo>
                  <a:pt x="115411" y="106864"/>
                  <a:pt x="98539" y="127331"/>
                  <a:pt x="10993" y="156480"/>
                </a:cubicBezTo>
                <a:lnTo>
                  <a:pt x="9906" y="156838"/>
                </a:lnTo>
                <a:lnTo>
                  <a:pt x="0" y="161791"/>
                </a:lnTo>
                <a:lnTo>
                  <a:pt x="0" y="181640"/>
                </a:lnTo>
                <a:cubicBezTo>
                  <a:pt x="0" y="181640"/>
                  <a:pt x="9906" y="186593"/>
                  <a:pt x="9906" y="186593"/>
                </a:cubicBezTo>
                <a:close/>
                <a:moveTo>
                  <a:pt x="123403" y="128319"/>
                </a:moveTo>
                <a:cubicBezTo>
                  <a:pt x="137175" y="111718"/>
                  <a:pt x="147117" y="91042"/>
                  <a:pt x="155541" y="65537"/>
                </a:cubicBezTo>
                <a:cubicBezTo>
                  <a:pt x="163965" y="91055"/>
                  <a:pt x="173908" y="111718"/>
                  <a:pt x="187679" y="128319"/>
                </a:cubicBezTo>
                <a:cubicBezTo>
                  <a:pt x="203526" y="147426"/>
                  <a:pt x="223770" y="160519"/>
                  <a:pt x="249338" y="171709"/>
                </a:cubicBezTo>
                <a:cubicBezTo>
                  <a:pt x="223770" y="182887"/>
                  <a:pt x="203526" y="195992"/>
                  <a:pt x="187679" y="215100"/>
                </a:cubicBezTo>
                <a:cubicBezTo>
                  <a:pt x="173908" y="231700"/>
                  <a:pt x="163952" y="252376"/>
                  <a:pt x="155541" y="277882"/>
                </a:cubicBezTo>
                <a:cubicBezTo>
                  <a:pt x="147117" y="252364"/>
                  <a:pt x="137175" y="231700"/>
                  <a:pt x="123403" y="215100"/>
                </a:cubicBezTo>
                <a:cubicBezTo>
                  <a:pt x="107556" y="195992"/>
                  <a:pt x="87312" y="182900"/>
                  <a:pt x="61745" y="171709"/>
                </a:cubicBezTo>
                <a:cubicBezTo>
                  <a:pt x="87312" y="160531"/>
                  <a:pt x="107556" y="147426"/>
                  <a:pt x="123403" y="128319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GB"/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ABAEB6DA-4D24-A476-0EFC-A54E0A6F955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5674452" y="607817"/>
            <a:ext cx="377997" cy="436601"/>
          </a:xfrm>
          <a:prstGeom prst="rect">
            <a:avLst/>
          </a:prstGeom>
          <a:effectLst/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C82EA716-E797-20BD-F738-C2DF9C7FFD4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034273" y="758735"/>
            <a:ext cx="377997" cy="436601"/>
          </a:xfrm>
          <a:prstGeom prst="rect">
            <a:avLst/>
          </a:prstGeom>
          <a:effectLst/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8849273-CAAE-291D-1201-04297EA6E4AB}"/>
              </a:ext>
            </a:extLst>
          </p:cNvPr>
          <p:cNvSpPr/>
          <p:nvPr/>
        </p:nvSpPr>
        <p:spPr>
          <a:xfrm>
            <a:off x="12324887" y="-118965"/>
            <a:ext cx="5505404" cy="6334678"/>
          </a:xfrm>
          <a:prstGeom prst="rect">
            <a:avLst/>
          </a:prstGeom>
          <a:solidFill>
            <a:srgbClr val="7A1F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E00030-F354-399B-8B8C-4AE688C7A0D8}"/>
              </a:ext>
            </a:extLst>
          </p:cNvPr>
          <p:cNvSpPr/>
          <p:nvPr/>
        </p:nvSpPr>
        <p:spPr>
          <a:xfrm>
            <a:off x="-5584693" y="-118965"/>
            <a:ext cx="5505404" cy="6334678"/>
          </a:xfrm>
          <a:prstGeom prst="rect">
            <a:avLst/>
          </a:prstGeom>
          <a:solidFill>
            <a:srgbClr val="7A1F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815F65-3872-691C-52D5-DA2AB9023020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245497" y="3893230"/>
            <a:ext cx="2224792" cy="19457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D92865-DA1A-E4B1-FF71-793EAB750EAF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8200749" y="3764174"/>
            <a:ext cx="2192123" cy="232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8938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">
        <p159:morph option="byObject"/>
      </p:transition>
    </mc:Choice>
    <mc:Fallback>
      <p:transition spd="slow" advClick="0" advTm="1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 p14:presetBounceEnd="99000">
                                      <p:stCondLst>
                                        <p:cond delay="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" dur="1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50000" decel="50000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8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nodeType="withEffect" p14:presetBounceEnd="99000">
                                      <p:stCondLst>
                                        <p:cond delay="1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6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ccel="50000" decel="5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2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fill="hold" nodeType="withEffect" p14:presetBounceEnd="99000">
                                      <p:stCondLst>
                                        <p:cond delay="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4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2" dur="10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2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 p14:presetBounceEnd="99000">
                                      <p:stCondLst>
                                        <p:cond delay="3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0" dur="1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ccel="50000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2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3" presetClass="entr" presetSubtype="16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 p14:presetBounceEnd="99000">
                                      <p:stCondLst>
                                        <p:cond delay="3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8" dur="10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ccel="50000" decel="50000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2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nodeType="withEffect" p14:presetBounceEnd="99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6" dur="10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2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3" presetClass="entr" presetSubtype="16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nodeType="withEffect" p14:presetBounceEnd="99000">
                                      <p:stCondLst>
                                        <p:cond delay="4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4" dur="100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ccel="50000" decel="50000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fill="hold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2" dur="100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2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3" presetClass="entr" presetSubtype="16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fill="hold" nodeType="withEffect" p14:presetBounceEnd="99000">
                                      <p:stCondLst>
                                        <p:cond delay="5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90" dur="100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accel="50000" decel="50000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2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fill="hold" nodeType="withEffect" p14:presetBounceEnd="99000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98" dur="10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ccel="50000" de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2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23" presetClass="entr" presetSubtype="16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nodeType="withEffect" p14:presetBounceEnd="99000">
                                      <p:stCondLst>
                                        <p:cond delay="6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6" dur="100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ccel="50000" decel="5000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2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fill="hold" nodeType="withEffect" p14:presetBounceEnd="99000">
                                      <p:stCondLst>
                                        <p:cond delay="7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14" dur="10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ccel="50000" decel="50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2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2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 p14:presetBounceEnd="99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2" dur="100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2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2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fill="hold" nodeType="withEffect" p14:presetBounceEnd="99000">
                                      <p:stCondLst>
                                        <p:cond delay="8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30" dur="10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6" presetClass="emp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32" dur="2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3" presetID="23" presetClass="entr" presetSubtype="16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fill="hold" nodeType="withEffect" p14:presetBounceEnd="99000">
                                      <p:stCondLst>
                                        <p:cond delay="8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38" dur="10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ccel="50000" decel="50000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2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2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6" presetClass="emph" presetSubtype="0" fill="hold" nodeType="withEffect" p14:presetBounceEnd="99000">
                                      <p:stCondLst>
                                        <p:cond delay="9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6" dur="1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" presetID="6" presetClass="emp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48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9" presetID="23" presetClass="entr" presetSubtype="16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1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6" presetClass="emph" presetSubtype="0" fill="hold" nodeType="withEffect" p14:presetBounceEnd="99000">
                                      <p:stCondLst>
                                        <p:cond delay="9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54" dur="10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5" presetID="6" presetClass="emph" presetSubtype="0" accel="50000" decel="50000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Scale>
                                          <p:cBhvr>
                                            <p:cTn id="156" dur="2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7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158" presetID="32" presetClass="emph" presetSubtype="0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5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6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4" presetID="32" presetClass="emph" presetSubtype="0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6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0" presetID="32" presetClass="emph" presetSubtype="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7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7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7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6" presetID="32" presetClass="emph" presetSubtype="0" fill="hold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7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7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2" presetID="32" presetClass="emph" presetSubtype="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8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8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8" presetID="32" presetClass="emph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8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9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4" presetID="32" presetClass="emph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9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0" presetID="32" presetClass="emph" presetSubtype="0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0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0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0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6" presetID="32" presetClass="emph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0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0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1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2" presetID="32" presetClass="emph" presetSubtype="0" fill="hold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1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1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8" presetID="32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1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2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4" presetID="32" presetClass="emph" presetSubtype="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2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0" presetID="32" presetClass="emph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3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3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6" presetID="32" presetClass="emph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3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3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4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2" presetID="32" presetClass="emph" presetSubtype="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4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4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8" presetID="32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4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5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5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4" presetID="32" presetClass="emph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5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5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5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0" presetID="32" presetClass="emph" presetSubtype="0" fill="hold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6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6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6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6" presetID="32" presetClass="emph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6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6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7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2" presetID="23" presetClass="entr" presetSubtype="16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4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5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6" presetID="6" presetClass="emph" presetSubtype="0" fill="hold" nodeType="withEffect" p14:presetBounceEnd="99000">
                                      <p:stCondLst>
                                        <p:cond delay="19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77" dur="1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8" presetID="6" presetClass="emph" presetSubtype="0" accel="50000" decel="5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279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0" presetID="23" presetClass="entr" presetSubtype="16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2" dur="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3" dur="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4" presetID="6" presetClass="emph" presetSubtype="0" fill="hold" nodeType="withEffect" p14:presetBounceEnd="99000">
                                      <p:stCondLst>
                                        <p:cond delay="19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5" dur="100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6" presetID="6" presetClass="emph" presetSubtype="0" accel="50000" decel="5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287" dur="2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8" presetID="23" presetClass="entr" presetSubtype="16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0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1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2" presetID="6" presetClass="emph" presetSubtype="0" fill="hold" nodeType="withEffect" p14:presetBounceEnd="99000">
                                      <p:stCondLst>
                                        <p:cond delay="19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93" dur="100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4" presetID="6" presetClass="emph" presetSubtype="0" accel="50000" decel="5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295" dur="2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6" presetID="2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8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9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0" presetID="6" presetClass="emph" presetSubtype="0" fill="hold" grpId="1" nodeType="withEffect" p14:presetBounceEnd="99000">
                                      <p:stCondLst>
                                        <p:cond delay="19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01" dur="100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2" presetID="6" presetClass="emp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03" dur="2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4" presetID="2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6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7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8" presetID="6" presetClass="emph" presetSubtype="0" fill="hold" grpId="1" nodeType="withEffect" p14:presetBounceEnd="99000">
                                      <p:stCondLst>
                                        <p:cond delay="19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09" dur="100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0" presetID="6" presetClass="emp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11" dur="2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 animBg="1"/>
          <p:bldP spid="48" grpId="1" animBg="1"/>
          <p:bldP spid="48" grpId="2" animBg="1"/>
          <p:bldP spid="49" grpId="0" animBg="1"/>
          <p:bldP spid="49" grpId="1" animBg="1"/>
          <p:bldP spid="49" grpId="2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50000" decel="50000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ccel="50000" decel="5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2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2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ccel="50000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2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3" presetClass="entr" presetSubtype="16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0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ccel="50000" decel="50000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2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0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2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3" presetClass="entr" presetSubtype="16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00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ccel="50000" decel="50000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00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2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3" presetClass="entr" presetSubtype="16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00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accel="50000" decel="50000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2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0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ccel="50000" de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2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23" presetClass="entr" presetSubtype="16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100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ccel="50000" decel="5000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2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0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ccel="50000" decel="50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2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2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100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2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2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0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6" presetClass="emp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32" dur="2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3" presetID="23" presetClass="entr" presetSubtype="16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0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ccel="50000" decel="50000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2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2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6" presetClass="emph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46" dur="1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" presetID="6" presetClass="emp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48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9" presetID="23" presetClass="entr" presetSubtype="16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1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6" presetClass="emph" presetSubtype="0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Scale>
                                          <p:cBhvr>
                                            <p:cTn id="154" dur="10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5" presetID="6" presetClass="emph" presetSubtype="0" accel="50000" decel="50000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Scale>
                                          <p:cBhvr>
                                            <p:cTn id="156" dur="2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7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158" presetID="32" presetClass="emph" presetSubtype="0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5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6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4" presetID="32" presetClass="emph" presetSubtype="0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6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0" presetID="32" presetClass="emph" presetSubtype="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7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7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7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6" presetID="32" presetClass="emph" presetSubtype="0" fill="hold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7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7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2" presetID="32" presetClass="emph" presetSubtype="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8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8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8" presetID="32" presetClass="emph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8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9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4" presetID="32" presetClass="emph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9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0" presetID="32" presetClass="emph" presetSubtype="0" fill="hold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0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0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0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6" presetID="32" presetClass="emph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0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0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1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2" presetID="32" presetClass="emph" presetSubtype="0" fill="hold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1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1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8" presetID="32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1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2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4" presetID="32" presetClass="emph" presetSubtype="0" fill="hold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2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0" presetID="32" presetClass="emph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3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3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6" presetID="32" presetClass="emph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3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3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4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2" presetID="32" presetClass="emph" presetSubtype="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4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4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8" presetID="32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4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5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5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4" presetID="32" presetClass="emph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5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5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5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0" presetID="32" presetClass="emph" presetSubtype="0" fill="hold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6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6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6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6" presetID="32" presetClass="emph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6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6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7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2" presetID="23" presetClass="entr" presetSubtype="16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4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5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6" presetID="6" presetClass="emph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277" dur="1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8" presetID="6" presetClass="emph" presetSubtype="0" accel="50000" decel="5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279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0" presetID="23" presetClass="entr" presetSubtype="16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2" dur="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3" dur="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4" presetID="6" presetClass="emph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285" dur="100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6" presetID="6" presetClass="emph" presetSubtype="0" accel="50000" decel="5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287" dur="2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8" presetID="23" presetClass="entr" presetSubtype="16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0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1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2" presetID="6" presetClass="emph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293" dur="100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4" presetID="6" presetClass="emph" presetSubtype="0" accel="50000" decel="5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295" dur="2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6" presetID="2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8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9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0" presetID="6" presetClass="emph" presetSubtype="0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01" dur="100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2" presetID="6" presetClass="emp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03" dur="2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4" presetID="2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6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7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8" presetID="6" presetClass="emph" presetSubtype="0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09" dur="100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0" presetID="6" presetClass="emph" presetSubtype="0" accel="50000" decel="50000" fill="hold" grpId="2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11" dur="2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 animBg="1"/>
          <p:bldP spid="48" grpId="1" animBg="1"/>
          <p:bldP spid="48" grpId="2" animBg="1"/>
          <p:bldP spid="49" grpId="0" animBg="1"/>
          <p:bldP spid="49" grpId="1" animBg="1"/>
          <p:bldP spid="49" grpId="2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F68E6-CE66-63DB-A57E-4C74C9E5D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B390812-8FDF-D643-A605-463733EE15D1}"/>
              </a:ext>
            </a:extLst>
          </p:cNvPr>
          <p:cNvSpPr/>
          <p:nvPr/>
        </p:nvSpPr>
        <p:spPr>
          <a:xfrm>
            <a:off x="-152196" y="-161618"/>
            <a:ext cx="12480259" cy="73045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C22D35-587A-F359-ADA1-11B68D05711B}"/>
              </a:ext>
            </a:extLst>
          </p:cNvPr>
          <p:cNvSpPr/>
          <p:nvPr/>
        </p:nvSpPr>
        <p:spPr>
          <a:xfrm>
            <a:off x="-333871" y="6984448"/>
            <a:ext cx="12843609" cy="917302"/>
          </a:xfrm>
          <a:prstGeom prst="rect">
            <a:avLst/>
          </a:prstGeom>
          <a:solidFill>
            <a:srgbClr val="7240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919CAB-FE7C-FFD8-3008-AA64AA07F754}"/>
              </a:ext>
            </a:extLst>
          </p:cNvPr>
          <p:cNvSpPr/>
          <p:nvPr/>
        </p:nvSpPr>
        <p:spPr>
          <a:xfrm>
            <a:off x="-144130" y="-223281"/>
            <a:ext cx="12480259" cy="7304561"/>
          </a:xfrm>
          <a:prstGeom prst="rect">
            <a:avLst/>
          </a:prstGeom>
          <a:solidFill>
            <a:srgbClr val="004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8FC46C5-2B60-DF95-5843-EFFF13540E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3554"/>
          <a:stretch/>
        </p:blipFill>
        <p:spPr>
          <a:xfrm>
            <a:off x="-152196" y="559963"/>
            <a:ext cx="12480259" cy="809834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A71CE92-64A5-5241-BB73-FCB8663A5C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2663997" y="-118965"/>
            <a:ext cx="2448778" cy="633467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3892C1E-75B4-834E-92BD-793AC6406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2916932" y="-118965"/>
            <a:ext cx="2448778" cy="633467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712A8D7-2163-A734-1628-4A42C4BA86F6}"/>
              </a:ext>
            </a:extLst>
          </p:cNvPr>
          <p:cNvSpPr/>
          <p:nvPr/>
        </p:nvSpPr>
        <p:spPr>
          <a:xfrm>
            <a:off x="14623112" y="-118965"/>
            <a:ext cx="5505404" cy="6334678"/>
          </a:xfrm>
          <a:prstGeom prst="rect">
            <a:avLst/>
          </a:prstGeom>
          <a:solidFill>
            <a:srgbClr val="7A1F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FD7736-60DD-0C34-FF86-853A3B78CCAE}"/>
              </a:ext>
            </a:extLst>
          </p:cNvPr>
          <p:cNvSpPr/>
          <p:nvPr/>
        </p:nvSpPr>
        <p:spPr>
          <a:xfrm>
            <a:off x="-7932673" y="-118965"/>
            <a:ext cx="5505404" cy="6334678"/>
          </a:xfrm>
          <a:prstGeom prst="rect">
            <a:avLst/>
          </a:prstGeom>
          <a:solidFill>
            <a:srgbClr val="7A1F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FDC894B-6A0E-CC75-908E-E82233A01B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V="1">
            <a:off x="6960566" y="3841275"/>
            <a:ext cx="170971" cy="165371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0B885A4-A128-3532-A592-5FA8B5BFC6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400000" flipV="1">
            <a:off x="5996868" y="4473248"/>
            <a:ext cx="77061" cy="75177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CF7F2788-72B1-2D80-5A77-500B621707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010876" flipV="1">
            <a:off x="7047322" y="4616331"/>
            <a:ext cx="87506" cy="8536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6D3A3335-51B1-DC6A-FD64-70666BCE8A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89362" y="4362331"/>
            <a:ext cx="2146440" cy="379248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A6CE48D-7635-2E10-BD97-ADEC68BA514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0" b="10"/>
          <a:stretch/>
        </p:blipFill>
        <p:spPr>
          <a:xfrm>
            <a:off x="1607122" y="3922199"/>
            <a:ext cx="2937641" cy="341059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3D23912-4B39-373F-102A-99E9EBD6763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9" r="29"/>
          <a:stretch/>
        </p:blipFill>
        <p:spPr>
          <a:xfrm>
            <a:off x="3631968" y="4510836"/>
            <a:ext cx="2660843" cy="328005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0E64EEA-FEE4-3E15-CA85-D5737D48A5DF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0" r="30"/>
          <a:stretch/>
        </p:blipFill>
        <p:spPr>
          <a:xfrm>
            <a:off x="6715632" y="4427479"/>
            <a:ext cx="3733589" cy="328754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CC6E7DB5-2C99-2DD1-A5B8-B59C4966CC4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88473" y="2884063"/>
            <a:ext cx="253143" cy="732782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83F9B825-7EA4-40B0-9B47-4ABAEC97216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742001" y="2593791"/>
            <a:ext cx="194840" cy="303722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7AAEDE7F-BE6F-C252-148A-B1A5BD30540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792530" y="2831138"/>
            <a:ext cx="318110" cy="488801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101C606B-F305-9D68-183D-C2374DD8A0E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834144" y="3052947"/>
            <a:ext cx="590665" cy="452991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D3AAF328-0772-E302-D64D-493037FEA57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734980" y="2835636"/>
            <a:ext cx="301994" cy="470756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E2284A72-D67B-7FF5-CC61-97FC69FD969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9524121" y="2725338"/>
            <a:ext cx="592867" cy="529875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37150717-D2B5-6B57-8534-D6246E179B0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277344" y="2503319"/>
            <a:ext cx="377997" cy="436601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DBB8461C-FFE3-A453-B1ED-846C7C891C7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 rot="10800000">
            <a:off x="2057797" y="3505200"/>
            <a:ext cx="592867" cy="529875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298312EB-A557-FB99-BD84-496779F69B6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620397" y="4161781"/>
            <a:ext cx="377997" cy="436601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0817FBF7-6D35-00FA-E39B-306934046DE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449221" y="3412949"/>
            <a:ext cx="294989" cy="340724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1713F13E-E794-69B3-F479-C68EFDBD385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431109" y="3229581"/>
            <a:ext cx="294989" cy="340724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11140234-5FB0-FB56-6C83-FD4C7CCF3EB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550213" y="3193879"/>
            <a:ext cx="294989" cy="340724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E1A307D3-240D-4092-F2D6-A54B9D6D1D0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809214" y="3351907"/>
            <a:ext cx="592867" cy="529875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093BD977-F3B4-0B8C-3DB2-30C60EE9C7C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7930188" y="3702685"/>
            <a:ext cx="294989" cy="340724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0BD5ABF4-F2E7-BA88-5B0B-DF4D7CAD444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753591" y="2897513"/>
            <a:ext cx="294989" cy="340724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00A83123-1E7D-350F-495C-F7DE7F6F013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728471" y="4364324"/>
            <a:ext cx="294989" cy="340724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5AA51A8C-7E84-20F4-B278-5BFAC1575ED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910333" y="-1922"/>
            <a:ext cx="1186719" cy="1840387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4C41E86E-7153-BA19-5103-DAF73A8133DE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944650" y="-307318"/>
            <a:ext cx="1299555" cy="1459081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14CA5624-6778-A58A-9995-366F8CAEA005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5634207" y="499841"/>
            <a:ext cx="1038866" cy="1287882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9E3DBAAB-E13C-7E40-E892-B517C3263F1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0820890" y="-277762"/>
            <a:ext cx="1038866" cy="1287882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395D7973-AF29-65D8-CF08-5CFBA7CCA3E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048705" y="-73520"/>
            <a:ext cx="1299555" cy="1459081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C050FF55-E466-73A8-FA10-147FE4685856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2510097" y="-345368"/>
            <a:ext cx="1038866" cy="1287882"/>
          </a:xfrm>
          <a:prstGeom prst="rect">
            <a:avLst/>
          </a:prstGeom>
        </p:spPr>
      </p:pic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8587529F-C47A-1ABD-63E1-73EE1B7FF1BE}"/>
              </a:ext>
            </a:extLst>
          </p:cNvPr>
          <p:cNvCxnSpPr/>
          <p:nvPr/>
        </p:nvCxnSpPr>
        <p:spPr>
          <a:xfrm flipV="1">
            <a:off x="4698790" y="-857432"/>
            <a:ext cx="0" cy="1095660"/>
          </a:xfrm>
          <a:prstGeom prst="line">
            <a:avLst/>
          </a:prstGeom>
          <a:ln>
            <a:solidFill>
              <a:srgbClr val="CA61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B088E3D-65F5-5D00-6717-58B42DFC858F}"/>
              </a:ext>
            </a:extLst>
          </p:cNvPr>
          <p:cNvGrpSpPr/>
          <p:nvPr/>
        </p:nvGrpSpPr>
        <p:grpSpPr>
          <a:xfrm>
            <a:off x="570712" y="-966898"/>
            <a:ext cx="1186719" cy="2930967"/>
            <a:chOff x="1634156" y="-644938"/>
            <a:chExt cx="1186719" cy="2930967"/>
          </a:xfrm>
        </p:grpSpPr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5F165AC1-FBCA-C392-0F47-24EFAAB1F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1634156" y="445642"/>
              <a:ext cx="1186719" cy="1840387"/>
            </a:xfrm>
            <a:prstGeom prst="rect">
              <a:avLst/>
            </a:prstGeom>
          </p:spPr>
        </p:pic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9D4E7BD9-DBB0-7B1C-B965-4397B3C7F326}"/>
                </a:ext>
              </a:extLst>
            </p:cNvPr>
            <p:cNvCxnSpPr/>
            <p:nvPr/>
          </p:nvCxnSpPr>
          <p:spPr>
            <a:xfrm flipV="1">
              <a:off x="2224514" y="-644938"/>
              <a:ext cx="0" cy="1095660"/>
            </a:xfrm>
            <a:prstGeom prst="line">
              <a:avLst/>
            </a:prstGeom>
            <a:ln>
              <a:solidFill>
                <a:srgbClr val="CA612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55904CE-4DED-2577-1CD5-545AE352DA48}"/>
              </a:ext>
            </a:extLst>
          </p:cNvPr>
          <p:cNvCxnSpPr/>
          <p:nvPr/>
        </p:nvCxnSpPr>
        <p:spPr>
          <a:xfrm flipV="1">
            <a:off x="6151354" y="-596255"/>
            <a:ext cx="0" cy="1095660"/>
          </a:xfrm>
          <a:prstGeom prst="line">
            <a:avLst/>
          </a:prstGeom>
          <a:ln>
            <a:solidFill>
              <a:srgbClr val="CA61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E6FE59D-C6CE-E587-E33F-5DFD80DD7B11}"/>
              </a:ext>
            </a:extLst>
          </p:cNvPr>
          <p:cNvCxnSpPr/>
          <p:nvPr/>
        </p:nvCxnSpPr>
        <p:spPr>
          <a:xfrm flipV="1">
            <a:off x="9493706" y="-1091486"/>
            <a:ext cx="0" cy="1095660"/>
          </a:xfrm>
          <a:prstGeom prst="line">
            <a:avLst/>
          </a:prstGeom>
          <a:ln>
            <a:solidFill>
              <a:srgbClr val="CA61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5BA49C6F-8BBB-B00E-0480-B90AE11C002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73215" y="1344713"/>
            <a:ext cx="377997" cy="43660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A9297AA-CA44-683E-FEC7-272F5BFA7D01}"/>
              </a:ext>
            </a:extLst>
          </p:cNvPr>
          <p:cNvSpPr/>
          <p:nvPr/>
        </p:nvSpPr>
        <p:spPr>
          <a:xfrm rot="10800000">
            <a:off x="1674716" y="127827"/>
            <a:ext cx="311082" cy="343430"/>
          </a:xfrm>
          <a:custGeom>
            <a:avLst/>
            <a:gdLst>
              <a:gd name="connsiteX0" fmla="*/ 9906 w 311082"/>
              <a:gd name="connsiteY0" fmla="*/ 186593 h 343430"/>
              <a:gd name="connsiteX1" fmla="*/ 10993 w 311082"/>
              <a:gd name="connsiteY1" fmla="*/ 186951 h 343430"/>
              <a:gd name="connsiteX2" fmla="*/ 139892 w 311082"/>
              <a:gd name="connsiteY2" fmla="*/ 343431 h 343430"/>
              <a:gd name="connsiteX3" fmla="*/ 171190 w 311082"/>
              <a:gd name="connsiteY3" fmla="*/ 343431 h 343430"/>
              <a:gd name="connsiteX4" fmla="*/ 300090 w 311082"/>
              <a:gd name="connsiteY4" fmla="*/ 186951 h 343430"/>
              <a:gd name="connsiteX5" fmla="*/ 301176 w 311082"/>
              <a:gd name="connsiteY5" fmla="*/ 186593 h 343430"/>
              <a:gd name="connsiteX6" fmla="*/ 311082 w 311082"/>
              <a:gd name="connsiteY6" fmla="*/ 181640 h 343430"/>
              <a:gd name="connsiteX7" fmla="*/ 311082 w 311082"/>
              <a:gd name="connsiteY7" fmla="*/ 161791 h 343430"/>
              <a:gd name="connsiteX8" fmla="*/ 301176 w 311082"/>
              <a:gd name="connsiteY8" fmla="*/ 156838 h 343430"/>
              <a:gd name="connsiteX9" fmla="*/ 300090 w 311082"/>
              <a:gd name="connsiteY9" fmla="*/ 156480 h 343430"/>
              <a:gd name="connsiteX10" fmla="*/ 171190 w 311082"/>
              <a:gd name="connsiteY10" fmla="*/ 0 h 343430"/>
              <a:gd name="connsiteX11" fmla="*/ 139892 w 311082"/>
              <a:gd name="connsiteY11" fmla="*/ 0 h 343430"/>
              <a:gd name="connsiteX12" fmla="*/ 10993 w 311082"/>
              <a:gd name="connsiteY12" fmla="*/ 156480 h 343430"/>
              <a:gd name="connsiteX13" fmla="*/ 9906 w 311082"/>
              <a:gd name="connsiteY13" fmla="*/ 156838 h 343430"/>
              <a:gd name="connsiteX14" fmla="*/ 0 w 311082"/>
              <a:gd name="connsiteY14" fmla="*/ 161791 h 343430"/>
              <a:gd name="connsiteX15" fmla="*/ 0 w 311082"/>
              <a:gd name="connsiteY15" fmla="*/ 181640 h 343430"/>
              <a:gd name="connsiteX16" fmla="*/ 9906 w 311082"/>
              <a:gd name="connsiteY16" fmla="*/ 186593 h 343430"/>
              <a:gd name="connsiteX17" fmla="*/ 123403 w 311082"/>
              <a:gd name="connsiteY17" fmla="*/ 128319 h 343430"/>
              <a:gd name="connsiteX18" fmla="*/ 155541 w 311082"/>
              <a:gd name="connsiteY18" fmla="*/ 65537 h 343430"/>
              <a:gd name="connsiteX19" fmla="*/ 187679 w 311082"/>
              <a:gd name="connsiteY19" fmla="*/ 128319 h 343430"/>
              <a:gd name="connsiteX20" fmla="*/ 249338 w 311082"/>
              <a:gd name="connsiteY20" fmla="*/ 171709 h 343430"/>
              <a:gd name="connsiteX21" fmla="*/ 187679 w 311082"/>
              <a:gd name="connsiteY21" fmla="*/ 215100 h 343430"/>
              <a:gd name="connsiteX22" fmla="*/ 155541 w 311082"/>
              <a:gd name="connsiteY22" fmla="*/ 277882 h 343430"/>
              <a:gd name="connsiteX23" fmla="*/ 123403 w 311082"/>
              <a:gd name="connsiteY23" fmla="*/ 215100 h 343430"/>
              <a:gd name="connsiteX24" fmla="*/ 61745 w 311082"/>
              <a:gd name="connsiteY24" fmla="*/ 171709 h 343430"/>
              <a:gd name="connsiteX25" fmla="*/ 123403 w 311082"/>
              <a:gd name="connsiteY25" fmla="*/ 128319 h 343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1082" h="343430">
                <a:moveTo>
                  <a:pt x="9906" y="186593"/>
                </a:moveTo>
                <a:lnTo>
                  <a:pt x="10993" y="186951"/>
                </a:lnTo>
                <a:cubicBezTo>
                  <a:pt x="98552" y="216088"/>
                  <a:pt x="115411" y="236566"/>
                  <a:pt x="139892" y="343431"/>
                </a:cubicBezTo>
                <a:lnTo>
                  <a:pt x="171190" y="343431"/>
                </a:lnTo>
                <a:cubicBezTo>
                  <a:pt x="195671" y="236566"/>
                  <a:pt x="212543" y="216100"/>
                  <a:pt x="300090" y="186951"/>
                </a:cubicBezTo>
                <a:lnTo>
                  <a:pt x="301176" y="186593"/>
                </a:lnTo>
                <a:lnTo>
                  <a:pt x="311082" y="181640"/>
                </a:lnTo>
                <a:lnTo>
                  <a:pt x="311082" y="161791"/>
                </a:lnTo>
                <a:cubicBezTo>
                  <a:pt x="311082" y="161791"/>
                  <a:pt x="301176" y="156838"/>
                  <a:pt x="301176" y="156838"/>
                </a:cubicBezTo>
                <a:lnTo>
                  <a:pt x="300090" y="156480"/>
                </a:lnTo>
                <a:cubicBezTo>
                  <a:pt x="212530" y="127343"/>
                  <a:pt x="195671" y="106864"/>
                  <a:pt x="171190" y="0"/>
                </a:cubicBezTo>
                <a:lnTo>
                  <a:pt x="139892" y="0"/>
                </a:lnTo>
                <a:cubicBezTo>
                  <a:pt x="115411" y="106864"/>
                  <a:pt x="98539" y="127331"/>
                  <a:pt x="10993" y="156480"/>
                </a:cubicBezTo>
                <a:lnTo>
                  <a:pt x="9906" y="156838"/>
                </a:lnTo>
                <a:lnTo>
                  <a:pt x="0" y="161791"/>
                </a:lnTo>
                <a:lnTo>
                  <a:pt x="0" y="181640"/>
                </a:lnTo>
                <a:cubicBezTo>
                  <a:pt x="0" y="181640"/>
                  <a:pt x="9906" y="186593"/>
                  <a:pt x="9906" y="186593"/>
                </a:cubicBezTo>
                <a:close/>
                <a:moveTo>
                  <a:pt x="123403" y="128319"/>
                </a:moveTo>
                <a:cubicBezTo>
                  <a:pt x="137175" y="111718"/>
                  <a:pt x="147117" y="91042"/>
                  <a:pt x="155541" y="65537"/>
                </a:cubicBezTo>
                <a:cubicBezTo>
                  <a:pt x="163965" y="91055"/>
                  <a:pt x="173908" y="111718"/>
                  <a:pt x="187679" y="128319"/>
                </a:cubicBezTo>
                <a:cubicBezTo>
                  <a:pt x="203526" y="147426"/>
                  <a:pt x="223770" y="160519"/>
                  <a:pt x="249338" y="171709"/>
                </a:cubicBezTo>
                <a:cubicBezTo>
                  <a:pt x="223770" y="182887"/>
                  <a:pt x="203526" y="195992"/>
                  <a:pt x="187679" y="215100"/>
                </a:cubicBezTo>
                <a:cubicBezTo>
                  <a:pt x="173908" y="231700"/>
                  <a:pt x="163952" y="252376"/>
                  <a:pt x="155541" y="277882"/>
                </a:cubicBezTo>
                <a:cubicBezTo>
                  <a:pt x="147117" y="252364"/>
                  <a:pt x="137175" y="231700"/>
                  <a:pt x="123403" y="215100"/>
                </a:cubicBezTo>
                <a:cubicBezTo>
                  <a:pt x="107556" y="195992"/>
                  <a:pt x="87312" y="182900"/>
                  <a:pt x="61745" y="171709"/>
                </a:cubicBezTo>
                <a:cubicBezTo>
                  <a:pt x="87312" y="160531"/>
                  <a:pt x="107556" y="147426"/>
                  <a:pt x="123403" y="128319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  <a:effectLst>
            <a:glow rad="101600">
              <a:schemeClr val="bg1">
                <a:alpha val="60000"/>
              </a:schemeClr>
            </a:glo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09895DC3-7B45-32EE-E06E-9180EBD14D7A}"/>
              </a:ext>
            </a:extLst>
          </p:cNvPr>
          <p:cNvSpPr/>
          <p:nvPr/>
        </p:nvSpPr>
        <p:spPr>
          <a:xfrm rot="10800000">
            <a:off x="8393484" y="649472"/>
            <a:ext cx="311082" cy="343430"/>
          </a:xfrm>
          <a:custGeom>
            <a:avLst/>
            <a:gdLst>
              <a:gd name="connsiteX0" fmla="*/ 9906 w 311082"/>
              <a:gd name="connsiteY0" fmla="*/ 186593 h 343430"/>
              <a:gd name="connsiteX1" fmla="*/ 10993 w 311082"/>
              <a:gd name="connsiteY1" fmla="*/ 186951 h 343430"/>
              <a:gd name="connsiteX2" fmla="*/ 139892 w 311082"/>
              <a:gd name="connsiteY2" fmla="*/ 343431 h 343430"/>
              <a:gd name="connsiteX3" fmla="*/ 171190 w 311082"/>
              <a:gd name="connsiteY3" fmla="*/ 343431 h 343430"/>
              <a:gd name="connsiteX4" fmla="*/ 300090 w 311082"/>
              <a:gd name="connsiteY4" fmla="*/ 186951 h 343430"/>
              <a:gd name="connsiteX5" fmla="*/ 301176 w 311082"/>
              <a:gd name="connsiteY5" fmla="*/ 186593 h 343430"/>
              <a:gd name="connsiteX6" fmla="*/ 311082 w 311082"/>
              <a:gd name="connsiteY6" fmla="*/ 181640 h 343430"/>
              <a:gd name="connsiteX7" fmla="*/ 311082 w 311082"/>
              <a:gd name="connsiteY7" fmla="*/ 161791 h 343430"/>
              <a:gd name="connsiteX8" fmla="*/ 301176 w 311082"/>
              <a:gd name="connsiteY8" fmla="*/ 156838 h 343430"/>
              <a:gd name="connsiteX9" fmla="*/ 300090 w 311082"/>
              <a:gd name="connsiteY9" fmla="*/ 156480 h 343430"/>
              <a:gd name="connsiteX10" fmla="*/ 171190 w 311082"/>
              <a:gd name="connsiteY10" fmla="*/ 0 h 343430"/>
              <a:gd name="connsiteX11" fmla="*/ 139892 w 311082"/>
              <a:gd name="connsiteY11" fmla="*/ 0 h 343430"/>
              <a:gd name="connsiteX12" fmla="*/ 10993 w 311082"/>
              <a:gd name="connsiteY12" fmla="*/ 156480 h 343430"/>
              <a:gd name="connsiteX13" fmla="*/ 9906 w 311082"/>
              <a:gd name="connsiteY13" fmla="*/ 156838 h 343430"/>
              <a:gd name="connsiteX14" fmla="*/ 0 w 311082"/>
              <a:gd name="connsiteY14" fmla="*/ 161791 h 343430"/>
              <a:gd name="connsiteX15" fmla="*/ 0 w 311082"/>
              <a:gd name="connsiteY15" fmla="*/ 181640 h 343430"/>
              <a:gd name="connsiteX16" fmla="*/ 9906 w 311082"/>
              <a:gd name="connsiteY16" fmla="*/ 186593 h 343430"/>
              <a:gd name="connsiteX17" fmla="*/ 123403 w 311082"/>
              <a:gd name="connsiteY17" fmla="*/ 128319 h 343430"/>
              <a:gd name="connsiteX18" fmla="*/ 155541 w 311082"/>
              <a:gd name="connsiteY18" fmla="*/ 65537 h 343430"/>
              <a:gd name="connsiteX19" fmla="*/ 187679 w 311082"/>
              <a:gd name="connsiteY19" fmla="*/ 128319 h 343430"/>
              <a:gd name="connsiteX20" fmla="*/ 249338 w 311082"/>
              <a:gd name="connsiteY20" fmla="*/ 171709 h 343430"/>
              <a:gd name="connsiteX21" fmla="*/ 187679 w 311082"/>
              <a:gd name="connsiteY21" fmla="*/ 215100 h 343430"/>
              <a:gd name="connsiteX22" fmla="*/ 155541 w 311082"/>
              <a:gd name="connsiteY22" fmla="*/ 277882 h 343430"/>
              <a:gd name="connsiteX23" fmla="*/ 123403 w 311082"/>
              <a:gd name="connsiteY23" fmla="*/ 215100 h 343430"/>
              <a:gd name="connsiteX24" fmla="*/ 61745 w 311082"/>
              <a:gd name="connsiteY24" fmla="*/ 171709 h 343430"/>
              <a:gd name="connsiteX25" fmla="*/ 123403 w 311082"/>
              <a:gd name="connsiteY25" fmla="*/ 128319 h 343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1082" h="343430">
                <a:moveTo>
                  <a:pt x="9906" y="186593"/>
                </a:moveTo>
                <a:lnTo>
                  <a:pt x="10993" y="186951"/>
                </a:lnTo>
                <a:cubicBezTo>
                  <a:pt x="98552" y="216088"/>
                  <a:pt x="115411" y="236566"/>
                  <a:pt x="139892" y="343431"/>
                </a:cubicBezTo>
                <a:lnTo>
                  <a:pt x="171190" y="343431"/>
                </a:lnTo>
                <a:cubicBezTo>
                  <a:pt x="195671" y="236566"/>
                  <a:pt x="212543" y="216100"/>
                  <a:pt x="300090" y="186951"/>
                </a:cubicBezTo>
                <a:lnTo>
                  <a:pt x="301176" y="186593"/>
                </a:lnTo>
                <a:lnTo>
                  <a:pt x="311082" y="181640"/>
                </a:lnTo>
                <a:lnTo>
                  <a:pt x="311082" y="161791"/>
                </a:lnTo>
                <a:cubicBezTo>
                  <a:pt x="311082" y="161791"/>
                  <a:pt x="301176" y="156838"/>
                  <a:pt x="301176" y="156838"/>
                </a:cubicBezTo>
                <a:lnTo>
                  <a:pt x="300090" y="156480"/>
                </a:lnTo>
                <a:cubicBezTo>
                  <a:pt x="212530" y="127343"/>
                  <a:pt x="195671" y="106864"/>
                  <a:pt x="171190" y="0"/>
                </a:cubicBezTo>
                <a:lnTo>
                  <a:pt x="139892" y="0"/>
                </a:lnTo>
                <a:cubicBezTo>
                  <a:pt x="115411" y="106864"/>
                  <a:pt x="98539" y="127331"/>
                  <a:pt x="10993" y="156480"/>
                </a:cubicBezTo>
                <a:lnTo>
                  <a:pt x="9906" y="156838"/>
                </a:lnTo>
                <a:lnTo>
                  <a:pt x="0" y="161791"/>
                </a:lnTo>
                <a:lnTo>
                  <a:pt x="0" y="181640"/>
                </a:lnTo>
                <a:cubicBezTo>
                  <a:pt x="0" y="181640"/>
                  <a:pt x="9906" y="186593"/>
                  <a:pt x="9906" y="186593"/>
                </a:cubicBezTo>
                <a:close/>
                <a:moveTo>
                  <a:pt x="123403" y="128319"/>
                </a:moveTo>
                <a:cubicBezTo>
                  <a:pt x="137175" y="111718"/>
                  <a:pt x="147117" y="91042"/>
                  <a:pt x="155541" y="65537"/>
                </a:cubicBezTo>
                <a:cubicBezTo>
                  <a:pt x="163965" y="91055"/>
                  <a:pt x="173908" y="111718"/>
                  <a:pt x="187679" y="128319"/>
                </a:cubicBezTo>
                <a:cubicBezTo>
                  <a:pt x="203526" y="147426"/>
                  <a:pt x="223770" y="160519"/>
                  <a:pt x="249338" y="171709"/>
                </a:cubicBezTo>
                <a:cubicBezTo>
                  <a:pt x="223770" y="182887"/>
                  <a:pt x="203526" y="195992"/>
                  <a:pt x="187679" y="215100"/>
                </a:cubicBezTo>
                <a:cubicBezTo>
                  <a:pt x="173908" y="231700"/>
                  <a:pt x="163952" y="252376"/>
                  <a:pt x="155541" y="277882"/>
                </a:cubicBezTo>
                <a:cubicBezTo>
                  <a:pt x="147117" y="252364"/>
                  <a:pt x="137175" y="231700"/>
                  <a:pt x="123403" y="215100"/>
                </a:cubicBezTo>
                <a:cubicBezTo>
                  <a:pt x="107556" y="195992"/>
                  <a:pt x="87312" y="182900"/>
                  <a:pt x="61745" y="171709"/>
                </a:cubicBezTo>
                <a:cubicBezTo>
                  <a:pt x="87312" y="160531"/>
                  <a:pt x="107556" y="147426"/>
                  <a:pt x="123403" y="128319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  <a:effectLst>
            <a:glow rad="101600">
              <a:schemeClr val="bg1">
                <a:alpha val="60000"/>
              </a:schemeClr>
            </a:glow>
          </a:effectLst>
        </p:spPr>
        <p:txBody>
          <a:bodyPr rtlCol="0" anchor="ctr"/>
          <a:lstStyle/>
          <a:p>
            <a:endParaRPr lang="en-GB"/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5E441F67-F089-45DD-587E-77872DCC409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5674452" y="607817"/>
            <a:ext cx="377997" cy="43660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0460264D-8903-4C94-B335-65446BD211F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815272" y="673808"/>
            <a:ext cx="377997" cy="43660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801CC4E-852D-F718-2640-F247F9BEFE3F}"/>
              </a:ext>
            </a:extLst>
          </p:cNvPr>
          <p:cNvSpPr txBox="1"/>
          <p:nvPr/>
        </p:nvSpPr>
        <p:spPr>
          <a:xfrm>
            <a:off x="2510097" y="1913910"/>
            <a:ext cx="7171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EFF4F7"/>
                </a:solidFill>
                <a:latin typeface="Alkaline Medium" panose="00000600000000000000" pitchFamily="50" charset="0"/>
              </a:rPr>
              <a:t>Christmas is always better with friends</a:t>
            </a:r>
            <a:endParaRPr lang="en-GB" sz="3600" dirty="0">
              <a:solidFill>
                <a:srgbClr val="EFF4F7"/>
              </a:solidFill>
              <a:latin typeface="Alkaline Medium" panose="00000600000000000000" pitchFamily="50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D986DC1-8A1D-ED9D-09C2-5EE77B1C3D85}"/>
              </a:ext>
            </a:extLst>
          </p:cNvPr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1021" y="2144207"/>
            <a:ext cx="7449958" cy="213988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A44D2FE-1632-E6EE-EF11-E145ABDD8032}"/>
              </a:ext>
            </a:extLst>
          </p:cNvPr>
          <p:cNvSpPr txBox="1"/>
          <p:nvPr/>
        </p:nvSpPr>
        <p:spPr>
          <a:xfrm>
            <a:off x="2510097" y="3726820"/>
            <a:ext cx="7171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EFF4F7"/>
                </a:solidFill>
                <a:latin typeface="Abadi Extra Light" panose="020F0502020204030204" pitchFamily="34" charset="0"/>
              </a:rPr>
              <a:t>From </a:t>
            </a:r>
            <a:r>
              <a:rPr lang="en-US" sz="2400" dirty="0" err="1">
                <a:solidFill>
                  <a:srgbClr val="EFF4F7"/>
                </a:solidFill>
                <a:latin typeface="Abadi Extra Light" panose="020F0502020204030204" pitchFamily="34" charset="0"/>
              </a:rPr>
              <a:t>BrightCarbon</a:t>
            </a:r>
            <a:endParaRPr lang="en-GB" sz="2400" dirty="0">
              <a:solidFill>
                <a:srgbClr val="EFF4F7"/>
              </a:solidFill>
              <a:latin typeface="Abadi Extra Light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F9F543-A396-917D-2BCD-065D8BA6959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-325805" y="4772671"/>
            <a:ext cx="3548180" cy="31031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85BF15-0BC7-2CE1-B07B-07B88DB4AC1A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9008058" y="4757117"/>
            <a:ext cx="3414876" cy="362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653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10000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ac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ac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ac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ac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ac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accel="10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ac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ac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ac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accel="10000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ac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accel="10000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ac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accel="10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ac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"/>
                            </p:stCondLst>
                            <p:childTnLst>
                              <p:par>
                                <p:cTn id="3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  <p:bldP spid="25" grpId="1"/>
      <p:bldP spid="31" grpId="0"/>
      <p:bldP spid="31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16" ma:contentTypeDescription="Create a new document." ma:contentTypeScope="" ma:versionID="84867bdc94dcbc0880df3c37246181a7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181f6b999710f463c1f556eed5aa9bff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7f495b-969e-4997-b1a6-36466ed11cbf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B0EF7831-2627-4A3F-BA7E-83A6482B7F71}"/>
</file>

<file path=customXml/itemProps2.xml><?xml version="1.0" encoding="utf-8"?>
<ds:datastoreItem xmlns:ds="http://schemas.openxmlformats.org/officeDocument/2006/customXml" ds:itemID="{7D9A2B37-394A-45C0-A183-DF29A3864712}"/>
</file>

<file path=customXml/itemProps3.xml><?xml version="1.0" encoding="utf-8"?>
<ds:datastoreItem xmlns:ds="http://schemas.openxmlformats.org/officeDocument/2006/customXml" ds:itemID="{3782C17E-DE11-4C59-9EEA-9498C043F05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Widescreen</PresentationFormat>
  <Paragraphs>2</Paragraphs>
  <Slides>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Abadi Extra Light</vt:lpstr>
      <vt:lpstr>Alkaline Medium</vt:lpstr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Nash</dc:creator>
  <cp:lastModifiedBy>Emily Nash</cp:lastModifiedBy>
  <cp:revision>2</cp:revision>
  <dcterms:created xsi:type="dcterms:W3CDTF">2024-11-20T09:09:45Z</dcterms:created>
  <dcterms:modified xsi:type="dcterms:W3CDTF">2024-11-20T16:03:30Z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