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14748178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1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50" d="100"/>
          <a:sy n="50" d="100"/>
        </p:scale>
        <p:origin x="1524" y="594"/>
      </p:cViewPr>
      <p:guideLst>
        <p:guide orient="horz" pos="2160"/>
        <p:guide pos="71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F196A-380E-4191-86F4-197866869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581AC5-3565-1063-84FC-069ACCD14E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90A49-6E57-60D7-E0C4-D0817EAA3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2AD01-7DE0-4E6A-86DC-7CDABF267787}" type="datetimeFigureOut">
              <a:rPr lang="en-GB" smtClean="0"/>
              <a:t>26/11/2024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759D8-818A-C8E6-B4CC-A51D21A88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5C183-BCFA-139A-E1B7-85A172C6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AE20B-63B3-4B81-886F-E4B6B26B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748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B0F59-8A0C-F86B-63C4-E9A646AA0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A14C2-F972-E1DC-2A65-87674946C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20913-AF5A-55F6-B631-6F3F15D9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2AD01-7DE0-4E6A-86DC-7CDABF267787}" type="datetimeFigureOut">
              <a:rPr lang="en-GB" smtClean="0"/>
              <a:t>26/11/2024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171CB-0C28-DBE9-292D-C04DD80A9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244CA-E88B-1077-945A-63D85CB59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AE20B-63B3-4B81-886F-E4B6B26B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334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D7181-D6D8-8CB3-245C-F06137A3C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EA1EE-F148-9F2A-0257-813E2EF1D0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6D832-CE37-9208-9436-9CEBD6DA0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2AD01-7DE0-4E6A-86DC-7CDABF267787}" type="datetimeFigureOut">
              <a:rPr lang="en-GB" smtClean="0"/>
              <a:t>26/11/2024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8D7E1-EFE8-3184-FD19-4DC6EF321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B5861-2F27-A7B3-BE5A-D7700821E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AE20B-63B3-4B81-886F-E4B6B26B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68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08E5E-9439-32D5-57E0-1F01B0227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14F50-B728-C43F-A60A-A988AE9FD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DDBF5C-F32F-1D4D-8E3F-EBE091891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BFABB8-6E42-917E-F3B0-DB5F427D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2AD01-7DE0-4E6A-86DC-7CDABF267787}" type="datetimeFigureOut">
              <a:rPr lang="en-GB" smtClean="0"/>
              <a:t>26/11/2024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B5579-4A18-A553-729C-A90F8473B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CB50D2-3BEE-B343-415B-CEDC49CC0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AE20B-63B3-4B81-886F-E4B6B26B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69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EC607-E317-AF6A-305A-CA303EF5B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30A799-F832-0F45-018C-B3290ED24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6DC78-D903-DACF-E54D-A70BCB18A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E2075E-9AB9-12DD-7351-C2680D38B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49A66-901E-05B2-4386-D92EEF5BA5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9E1B58-27FE-7CAD-BC5F-5E5A81E79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2AD01-7DE0-4E6A-86DC-7CDABF267787}" type="datetimeFigureOut">
              <a:rPr lang="en-GB" smtClean="0"/>
              <a:t>26/11/2024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4E8A38-8539-F7DC-991E-35DEB4BC3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BCFF60-A49D-9457-484F-6E26DFF19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AE20B-63B3-4B81-886F-E4B6B26B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789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1E953-0308-31D4-6931-F06F3278C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CEAE07-70A8-5954-4CBB-16305FB8D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2AD01-7DE0-4E6A-86DC-7CDABF267787}" type="datetimeFigureOut">
              <a:rPr lang="en-GB" smtClean="0"/>
              <a:t>26/11/2024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835BC-A28D-C818-206A-FC6B7E560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C32C1D-98F0-23C4-099A-2A294B216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AE20B-63B3-4B81-886F-E4B6B26B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865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C333D4-2A0A-596E-5F6E-8CF33638A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2AD01-7DE0-4E6A-86DC-7CDABF267787}" type="datetimeFigureOut">
              <a:rPr lang="en-GB" smtClean="0"/>
              <a:t>26/11/2024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D37060-349B-4D21-2055-7BF884F34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BE904-758F-8744-434F-26887DF13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AE20B-63B3-4B81-886F-E4B6B26B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889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7D571-CAC0-3764-D9D4-163A97E92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3F5AB-F3D7-854A-409E-8E13CBE18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F6486-DA66-C4FA-AC74-7CE4ACF19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374F36-884C-4361-C78B-3F6FA86D3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2AD01-7DE0-4E6A-86DC-7CDABF267787}" type="datetimeFigureOut">
              <a:rPr lang="en-GB" smtClean="0"/>
              <a:t>26/11/2024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0D6FB4-E3F8-E811-3C10-0B43AF17E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A4E8A-679A-EF96-F5FB-DF4F4C25F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AE20B-63B3-4B81-886F-E4B6B26B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717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794FF-6853-3C46-CE6E-9A4C0A791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6F2F32-F46A-8EC3-C262-507463B78E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DF9EE-3906-4D3B-6F7C-83196730F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D6C242-6D5D-2327-9FBD-942597A1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2AD01-7DE0-4E6A-86DC-7CDABF267787}" type="datetimeFigureOut">
              <a:rPr lang="en-GB" smtClean="0"/>
              <a:t>26/11/2024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DCB19-0858-DD93-89F2-BC298B1A0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C2662D-ACA9-B076-BBFF-3D3F3827D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AE20B-63B3-4B81-886F-E4B6B26B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23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070CD-E856-2EE6-EB06-F0D23EBBB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8BDB9A-380B-3EFB-E4C7-4287845840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3675-2761-2667-4E5F-0351372C7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2AD01-7DE0-4E6A-86DC-7CDABF267787}" type="datetimeFigureOut">
              <a:rPr lang="en-GB" smtClean="0"/>
              <a:t>26/11/2024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F8CE5-0FA3-8410-15D3-F719F0D60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C6F8F-0B42-3399-2543-7A59ED489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AE20B-63B3-4B81-886F-E4B6B26B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130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9DB525-FDAD-75D7-8B72-CE55C1A99A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87130B-6168-D766-087D-B16289D99D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D3778-59F5-4F01-47EF-AFC1334E1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2AD01-7DE0-4E6A-86DC-7CDABF267787}" type="datetimeFigureOut">
              <a:rPr lang="en-GB" smtClean="0"/>
              <a:t>26/11/2024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C6F8E-3647-368D-A74B-1EAD83CC6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D06B1-8023-954A-4D41-3779F2AEA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AE20B-63B3-4B81-886F-E4B6B26B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5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84EC2-15F2-DC41-BC10-F457C097C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C1D879-3586-D0C7-2E35-30A6FA3489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F7F49-5FF1-5AFF-C53F-A1A359380C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12AD01-7DE0-4E6A-86DC-7CDABF267787}" type="datetimeFigureOut">
              <a:rPr lang="en-GB" smtClean="0"/>
              <a:t>26/11/2024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F50D1-0FDC-8B69-50CC-B79B6DF27E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72C69-BB1A-0998-1A0B-7E1290671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3AE20B-63B3-4B81-886F-E4B6B26B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683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4a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.png"/><Relationship Id="rId4" Type="http://schemas.openxmlformats.org/officeDocument/2006/relationships/audio" Target="../media/media2.m4a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nowing">
            <a:hlinkClick r:id="" action="ppaction://media"/>
            <a:extLst>
              <a:ext uri="{FF2B5EF4-FFF2-40B4-BE49-F238E27FC236}">
                <a16:creationId xmlns:a16="http://schemas.microsoft.com/office/drawing/2014/main" id="{681D7429-82EC-2B1A-B29A-2905E86FA7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68A43C1-BDFD-6D0C-3716-DD8B4153324D}"/>
              </a:ext>
            </a:extLst>
          </p:cNvPr>
          <p:cNvSpPr txBox="1"/>
          <p:nvPr/>
        </p:nvSpPr>
        <p:spPr>
          <a:xfrm>
            <a:off x="3512638" y="2725629"/>
            <a:ext cx="52247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2700000" scaled="1"/>
                  <a:tileRect/>
                </a:gradFill>
                <a:effectLst>
                  <a:outerShdw blurRad="38100" algn="ctr" rotWithShape="0">
                    <a:schemeClr val="bg1">
                      <a:alpha val="70000"/>
                    </a:schemeClr>
                  </a:outerShdw>
                </a:effectLst>
                <a:uLnTx/>
                <a:uFillTx/>
                <a:latin typeface="Aptos Light" panose="020B0004020202020204" pitchFamily="34" charset="0"/>
                <a:cs typeface="Poppins ExtraLight" panose="00000300000000000000" pitchFamily="2" charset="0"/>
              </a:rPr>
              <a:t>Close the laptop, </a:t>
            </a:r>
            <a:br>
              <a:rPr kumimoji="0" lang="en-US" sz="40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2700000" scaled="1"/>
                  <a:tileRect/>
                </a:gradFill>
                <a:effectLst>
                  <a:outerShdw blurRad="38100" algn="ctr" rotWithShape="0">
                    <a:schemeClr val="bg1">
                      <a:alpha val="70000"/>
                    </a:schemeClr>
                  </a:outerShdw>
                </a:effectLst>
                <a:uLnTx/>
                <a:uFillTx/>
                <a:latin typeface="Aptos Light" panose="020B0004020202020204" pitchFamily="34" charset="0"/>
                <a:cs typeface="Poppins ExtraLight" panose="00000300000000000000" pitchFamily="2" charset="0"/>
              </a:rPr>
            </a:b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2700000" scaled="1"/>
                  <a:tileRect/>
                </a:gradFill>
                <a:effectLst>
                  <a:outerShdw blurRad="38100" algn="ctr" rotWithShape="0">
                    <a:schemeClr val="bg1">
                      <a:alpha val="70000"/>
                    </a:schemeClr>
                  </a:outerShdw>
                </a:effectLst>
                <a:uLnTx/>
                <a:uFillTx/>
                <a:latin typeface="Aptos Light" panose="020B0004020202020204" pitchFamily="34" charset="0"/>
                <a:cs typeface="Poppins ExtraLight" panose="00000300000000000000" pitchFamily="2" charset="0"/>
              </a:rPr>
              <a:t>let work delay,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chemeClr val="bg2"/>
                  </a:gs>
                  <a:gs pos="100000">
                    <a:schemeClr val="bg2"/>
                  </a:gs>
                </a:gsLst>
                <a:lin ang="2700000" scaled="1"/>
                <a:tileRect/>
              </a:gradFill>
              <a:effectLst>
                <a:outerShdw blurRad="38100" algn="ctr" rotWithShape="0">
                  <a:schemeClr val="bg1">
                    <a:alpha val="70000"/>
                  </a:schemeClr>
                </a:outerShdw>
              </a:effectLst>
              <a:uLnTx/>
              <a:uFillTx/>
              <a:latin typeface="Aptos Light" panose="020B0004020202020204" pitchFamily="34" charset="0"/>
              <a:cs typeface="Poppins ExtraLight" panose="000003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E6469AB-CB54-9FFF-D227-651B4E6D69C9}"/>
              </a:ext>
            </a:extLst>
          </p:cNvPr>
          <p:cNvGrpSpPr/>
          <p:nvPr/>
        </p:nvGrpSpPr>
        <p:grpSpPr>
          <a:xfrm rot="15300000">
            <a:off x="-2260694" y="0"/>
            <a:ext cx="12141286" cy="12141286"/>
            <a:chOff x="-2667086" y="-380680"/>
            <a:chExt cx="12141286" cy="1214128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EBA5A6F-90D2-5CEF-322B-32C52529D043}"/>
                </a:ext>
              </a:extLst>
            </p:cNvPr>
            <p:cNvSpPr/>
            <p:nvPr/>
          </p:nvSpPr>
          <p:spPr>
            <a:xfrm>
              <a:off x="2628900" y="1851660"/>
              <a:ext cx="6637020" cy="3985260"/>
            </a:xfrm>
            <a:custGeom>
              <a:avLst/>
              <a:gdLst>
                <a:gd name="connsiteX0" fmla="*/ 579120 w 6637020"/>
                <a:gd name="connsiteY0" fmla="*/ 3794760 h 3985260"/>
                <a:gd name="connsiteX1" fmla="*/ 6286500 w 6637020"/>
                <a:gd name="connsiteY1" fmla="*/ 3985260 h 3985260"/>
                <a:gd name="connsiteX2" fmla="*/ 6637020 w 6637020"/>
                <a:gd name="connsiteY2" fmla="*/ 15240 h 3985260"/>
                <a:gd name="connsiteX3" fmla="*/ 0 w 6637020"/>
                <a:gd name="connsiteY3" fmla="*/ 0 h 3985260"/>
                <a:gd name="connsiteX4" fmla="*/ 777240 w 6637020"/>
                <a:gd name="connsiteY4" fmla="*/ 3802380 h 3985260"/>
                <a:gd name="connsiteX5" fmla="*/ 579120 w 6637020"/>
                <a:gd name="connsiteY5" fmla="*/ 3794760 h 398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37020" h="3985260">
                  <a:moveTo>
                    <a:pt x="579120" y="3794760"/>
                  </a:moveTo>
                  <a:lnTo>
                    <a:pt x="6286500" y="3985260"/>
                  </a:lnTo>
                  <a:lnTo>
                    <a:pt x="6637020" y="15240"/>
                  </a:lnTo>
                  <a:lnTo>
                    <a:pt x="0" y="0"/>
                  </a:lnTo>
                  <a:lnTo>
                    <a:pt x="777240" y="3802380"/>
                  </a:lnTo>
                  <a:lnTo>
                    <a:pt x="579120" y="379476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51184CF-801B-1A95-0CDC-4544B3066AF6}"/>
                </a:ext>
              </a:extLst>
            </p:cNvPr>
            <p:cNvGrpSpPr/>
            <p:nvPr/>
          </p:nvGrpSpPr>
          <p:grpSpPr>
            <a:xfrm>
              <a:off x="-2667086" y="-380680"/>
              <a:ext cx="12141286" cy="12141286"/>
              <a:chOff x="-2667086" y="-380680"/>
              <a:chExt cx="12141286" cy="12141286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7AFD656C-BEFB-1A06-E298-4F51EA7E5755}"/>
                  </a:ext>
                </a:extLst>
              </p:cNvPr>
              <p:cNvSpPr/>
              <p:nvPr/>
            </p:nvSpPr>
            <p:spPr>
              <a:xfrm>
                <a:off x="-2667086" y="-380680"/>
                <a:ext cx="12141286" cy="12141286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67323BDA-4F21-1219-2EDA-45D734D41E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82125" y="5642061"/>
                <a:ext cx="5427750" cy="232454"/>
              </a:xfrm>
              <a:prstGeom prst="rect">
                <a:avLst/>
              </a:prstGeom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00D2B9C-03C2-332A-DDDE-8245228E85DE}"/>
              </a:ext>
            </a:extLst>
          </p:cNvPr>
          <p:cNvSpPr txBox="1"/>
          <p:nvPr/>
        </p:nvSpPr>
        <p:spPr>
          <a:xfrm>
            <a:off x="2947035" y="2724044"/>
            <a:ext cx="62979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b="0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2700000" scaled="1"/>
                  <a:tileRect/>
                </a:gradFill>
                <a:effectLst>
                  <a:outerShdw blurRad="38100" algn="ctr" rotWithShape="0">
                    <a:schemeClr val="bg1">
                      <a:alpha val="70000"/>
                    </a:schemeClr>
                  </a:outerShdw>
                </a:effectLst>
                <a:uLnTx/>
                <a:uFillTx/>
                <a:latin typeface="Poppins ExtraLight" panose="00000300000000000000" pitchFamily="2" charset="0"/>
                <a:cs typeface="Poppins ExtraLight" panose="00000300000000000000" pitchFamily="2" charset="0"/>
              </a:defRPr>
            </a:lvl1pPr>
          </a:lstStyle>
          <a:p>
            <a:r>
              <a:rPr lang="en-US" dirty="0">
                <a:latin typeface="Aptos Light" panose="020B0004020202020204" pitchFamily="34" charset="0"/>
              </a:rPr>
              <a:t>It’s Christmas time</a:t>
            </a:r>
            <a:br>
              <a:rPr lang="en-US" dirty="0">
                <a:latin typeface="Aptos Light" panose="020B0004020202020204" pitchFamily="34" charset="0"/>
              </a:rPr>
            </a:br>
            <a:r>
              <a:rPr lang="en-US" dirty="0">
                <a:latin typeface="Aptos Light" panose="020B0004020202020204" pitchFamily="34" charset="0"/>
              </a:rPr>
              <a:t>no tasks today!</a:t>
            </a:r>
            <a:endParaRPr lang="en-GB" dirty="0">
              <a:latin typeface="Aptos Light" panose="020B00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7E817E-8AEF-9408-5523-7A4487620DE5}"/>
              </a:ext>
            </a:extLst>
          </p:cNvPr>
          <p:cNvSpPr/>
          <p:nvPr/>
        </p:nvSpPr>
        <p:spPr>
          <a:xfrm>
            <a:off x="-429687" y="-1752057"/>
            <a:ext cx="14676974" cy="9927246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ptos Light" panose="020B00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2C05182-B07A-8A20-252D-30A33112F98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6000"/>
          </a:blip>
          <a:stretch>
            <a:fillRect/>
          </a:stretch>
        </p:blipFill>
        <p:spPr>
          <a:xfrm>
            <a:off x="-2220686" y="6219100"/>
            <a:ext cx="16633372" cy="40690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B1BF680-B0E1-061E-DCCA-5DA222F4B90A}"/>
              </a:ext>
            </a:extLst>
          </p:cNvPr>
          <p:cNvSpPr/>
          <p:nvPr/>
        </p:nvSpPr>
        <p:spPr>
          <a:xfrm>
            <a:off x="-290286" y="6404698"/>
            <a:ext cx="12729029" cy="910502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ptos Light" panose="020B00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B37C12D-F592-1627-992D-854662AF368F}"/>
              </a:ext>
            </a:extLst>
          </p:cNvPr>
          <p:cNvGrpSpPr/>
          <p:nvPr/>
        </p:nvGrpSpPr>
        <p:grpSpPr>
          <a:xfrm>
            <a:off x="-3625040" y="6100404"/>
            <a:ext cx="15050278" cy="311987"/>
            <a:chOff x="-3625040" y="6100404"/>
            <a:chExt cx="15050278" cy="31198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6E2CA79-58D3-A251-A802-BCA0FE14B916}"/>
                </a:ext>
              </a:extLst>
            </p:cNvPr>
            <p:cNvSpPr/>
            <p:nvPr/>
          </p:nvSpPr>
          <p:spPr>
            <a:xfrm>
              <a:off x="-3625040" y="6299199"/>
              <a:ext cx="15050278" cy="7400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 Light" panose="020B0004020202020204" pitchFamily="34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88E66DD-EF8A-53D4-1F86-0DA560C36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8517" y="6100404"/>
              <a:ext cx="5427750" cy="31198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reflection blurRad="6350" stA="34000" endPos="68000" dist="25400" dir="5400000" sy="-100000" algn="bl" rotWithShape="0"/>
            </a:effectLst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CEFE23F3-6802-AED6-DA2C-778D40D1F8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365" y="6022741"/>
            <a:ext cx="5427750" cy="23245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5464440-F0FE-051B-1A79-7DB2B39AE1E0}"/>
              </a:ext>
            </a:extLst>
          </p:cNvPr>
          <p:cNvSpPr txBox="1"/>
          <p:nvPr/>
        </p:nvSpPr>
        <p:spPr>
          <a:xfrm>
            <a:off x="1502228" y="2724044"/>
            <a:ext cx="9245600" cy="2276056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2700000" scaled="1"/>
                  <a:tileRect/>
                </a:gradFill>
                <a:effectLst>
                  <a:outerShdw blurRad="38100" algn="ctr" rotWithShape="0">
                    <a:schemeClr val="bg1">
                      <a:alpha val="70000"/>
                    </a:schemeClr>
                  </a:outerShdw>
                </a:effectLst>
                <a:latin typeface="Aptos Light" panose="020B0004020202020204" pitchFamily="34" charset="0"/>
                <a:cs typeface="Poppins ExtraLight" panose="00000300000000000000" pitchFamily="2" charset="0"/>
              </a:rPr>
              <a:t>Type your holiday message here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gradFill flip="none" rotWithShape="1">
                <a:gsLst>
                  <a:gs pos="0">
                    <a:schemeClr val="bg2"/>
                  </a:gs>
                  <a:gs pos="100000">
                    <a:schemeClr val="bg2"/>
                  </a:gs>
                </a:gsLst>
                <a:lin ang="2700000" scaled="1"/>
                <a:tileRect/>
              </a:gradFill>
              <a:effectLst>
                <a:outerShdw blurRad="38100" algn="ctr" rotWithShape="0">
                  <a:schemeClr val="bg1">
                    <a:alpha val="70000"/>
                  </a:schemeClr>
                </a:outerShdw>
              </a:effectLst>
              <a:latin typeface="Aptos Light" panose="020B0004020202020204" pitchFamily="34" charset="0"/>
              <a:cs typeface="Poppins ExtraLight" panose="000003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2700000" scaled="1"/>
                  <a:tileRect/>
                </a:gradFill>
                <a:effectLst>
                  <a:outerShdw blurRad="38100" algn="ctr" rotWithShape="0">
                    <a:schemeClr val="bg1">
                      <a:alpha val="70000"/>
                    </a:schemeClr>
                  </a:outerShdw>
                </a:effectLst>
                <a:latin typeface="Brush Script MT" panose="03060802040406070304" pitchFamily="66" charset="0"/>
                <a:cs typeface="Poppins ExtraLight" panose="00000300000000000000" pitchFamily="2" charset="0"/>
              </a:rPr>
              <a:t>From </a:t>
            </a:r>
            <a:br>
              <a:rPr lang="en-US" sz="4400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2700000" scaled="1"/>
                  <a:tileRect/>
                </a:gradFill>
                <a:effectLst>
                  <a:outerShdw blurRad="38100" algn="ctr" rotWithShape="0">
                    <a:schemeClr val="bg1">
                      <a:alpha val="70000"/>
                    </a:schemeClr>
                  </a:outerShdw>
                </a:effectLst>
                <a:latin typeface="Brush Script MT" panose="03060802040406070304" pitchFamily="66" charset="0"/>
                <a:cs typeface="Poppins ExtraLight" panose="00000300000000000000" pitchFamily="2" charset="0"/>
              </a:rPr>
            </a:br>
            <a:r>
              <a:rPr lang="en-US" sz="4400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2700000" scaled="1"/>
                  <a:tileRect/>
                </a:gradFill>
                <a:effectLst>
                  <a:outerShdw blurRad="38100" algn="ctr" rotWithShape="0">
                    <a:schemeClr val="bg1">
                      <a:alpha val="70000"/>
                    </a:schemeClr>
                  </a:outerShdw>
                </a:effectLst>
                <a:latin typeface="Brush Script MT" panose="03060802040406070304" pitchFamily="66" charset="0"/>
                <a:cs typeface="Poppins ExtraLight" panose="00000300000000000000" pitchFamily="2" charset="0"/>
              </a:rPr>
              <a:t>Name / Company Here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5FE628-A6CD-7250-9878-48F937B85967}"/>
              </a:ext>
            </a:extLst>
          </p:cNvPr>
          <p:cNvSpPr txBox="1"/>
          <p:nvPr/>
        </p:nvSpPr>
        <p:spPr>
          <a:xfrm>
            <a:off x="947062" y="1076056"/>
            <a:ext cx="10297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5400" spc="844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2700000" scaled="1"/>
                  <a:tileRect/>
                </a:gradFill>
                <a:effectLst>
                  <a:outerShdw blurRad="38100" algn="ctr" rotWithShape="0">
                    <a:schemeClr val="bg1">
                      <a:alpha val="70000"/>
                    </a:schemeClr>
                  </a:outerShdw>
                </a:effectLst>
                <a:latin typeface="Aptos Light" panose="020B0004020202020204" pitchFamily="34" charset="0"/>
                <a:cs typeface="Poppins ExtraLight" panose="00000300000000000000" pitchFamily="2" charset="0"/>
              </a:rPr>
              <a:t>Happy holidays</a:t>
            </a:r>
            <a:endParaRPr lang="en-GB" sz="5400" spc="844" dirty="0">
              <a:gradFill flip="none" rotWithShape="1">
                <a:gsLst>
                  <a:gs pos="0">
                    <a:schemeClr val="bg2"/>
                  </a:gs>
                  <a:gs pos="100000">
                    <a:schemeClr val="bg2"/>
                  </a:gs>
                </a:gsLst>
                <a:lin ang="2700000" scaled="1"/>
                <a:tileRect/>
              </a:gradFill>
              <a:effectLst>
                <a:outerShdw blurRad="38100" algn="ctr" rotWithShape="0">
                  <a:schemeClr val="bg1">
                    <a:alpha val="70000"/>
                  </a:schemeClr>
                </a:outerShdw>
              </a:effectLst>
              <a:latin typeface="Aptos Light" panose="020B0004020202020204" pitchFamily="34" charset="0"/>
              <a:cs typeface="Poppins ExtraLight" panose="00000300000000000000" pitchFamily="2" charset="0"/>
            </a:endParaRPr>
          </a:p>
        </p:txBody>
      </p:sp>
      <p:pic>
        <p:nvPicPr>
          <p:cNvPr id="28" name="Semo - Its Xmas Again">
            <a:hlinkClick r:id="" action="ppaction://media"/>
            <a:extLst>
              <a:ext uri="{FF2B5EF4-FFF2-40B4-BE49-F238E27FC236}">
                <a16:creationId xmlns:a16="http://schemas.microsoft.com/office/drawing/2014/main" id="{F9A67CD8-A365-C61A-2181-F0500D66FC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fade out="200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3396343" y="4528457"/>
            <a:ext cx="2094593" cy="209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08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"/>
                            </p:stCondLst>
                            <p:childTnLst>
                              <p:par>
                                <p:cTn id="27" presetID="8" presetClass="emph" presetSubtype="0" accel="50000" decel="5000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animRot by="6300000">
                                      <p:cBhvr>
                                        <p:cTn id="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39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326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5.55112E-17 4.81481E-6 L -0.03594 4.81481E-6 " pathEditMode="relative" rAng="0" ptsTypes="AA">
                                      <p:cBhvr>
                                        <p:cTn id="46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7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1.875E-6 1.48148E-6 L -0.03554 1.48148E-6 " pathEditMode="relative" rAng="0" ptsTypes="AA">
                                      <p:cBhvr>
                                        <p:cTn id="4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animMotion origin="layout" path="M 0 0.03889 L 0 0 " pathEditMode="relative" rAng="0" ptsTypes="AA">
                                      <p:cBhvr>
                                        <p:cTn id="5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2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2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grpId="1" nodeType="withEffect">
                                  <p:stCondLst>
                                    <p:cond delay="55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animMotion origin="layout" path="M 0 0.03889 L 0 -4.07407E-6 " pathEditMode="relative" rAng="0" ptsTypes="AA">
                                      <p:cBhvr>
                                        <p:cTn id="6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6100"/>
                                  </p:stCondLst>
                                  <p:childTnLst>
                                    <p:animScale>
                                      <p:cBhvr>
                                        <p:cTn id="69" dur="10" fill="hold"/>
                                        <p:tgtEl>
                                          <p:spTgt spid="2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decel="100000" fill="hold" grpId="2" nodeType="withEffect">
                                  <p:stCondLst>
                                    <p:cond delay="6100"/>
                                  </p:stCondLst>
                                  <p:childTnLst>
                                    <p:animScale>
                                      <p:cBhvr>
                                        <p:cTn id="71" dur="750" fill="hold"/>
                                        <p:tgtEl>
                                          <p:spTgt spid="2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audio>
              <p:cMediaNode vol="80000" numSld="999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17" grpId="0"/>
      <p:bldP spid="17" grpId="1"/>
      <p:bldP spid="2" grpId="0"/>
      <p:bldP spid="2" grpId="1"/>
      <p:bldP spid="2" grpId="2"/>
      <p:bldP spid="25" grpId="0" animBg="1"/>
      <p:bldP spid="25" grpId="1" animBg="1"/>
      <p:bldP spid="25" grpId="2" animBg="1"/>
      <p:bldP spid="23" grpId="0"/>
      <p:bldP spid="23" grpId="1"/>
      <p:bldP spid="23" grpId="2"/>
      <p:bldP spid="20" grpId="0"/>
      <p:bldP spid="20" grpId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16" ma:contentTypeDescription="Create a new document." ma:contentTypeScope="" ma:versionID="84867bdc94dcbc0880df3c37246181a7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181f6b999710f463c1f556eed5aa9bff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7f495b-969e-4997-b1a6-36466ed11cbf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A6A25A7D-8A34-43BE-B299-C14DA96DD2AE}"/>
</file>

<file path=customXml/itemProps2.xml><?xml version="1.0" encoding="utf-8"?>
<ds:datastoreItem xmlns:ds="http://schemas.openxmlformats.org/officeDocument/2006/customXml" ds:itemID="{A4FEA843-E21B-44CE-921A-D1A53889881E}"/>
</file>

<file path=customXml/itemProps3.xml><?xml version="1.0" encoding="utf-8"?>
<ds:datastoreItem xmlns:ds="http://schemas.openxmlformats.org/officeDocument/2006/customXml" ds:itemID="{482FF0E3-7A60-4BB2-80C4-65B6C1735B1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Office PowerPoint</Application>
  <PresentationFormat>Widescreen</PresentationFormat>
  <Paragraphs>6</Paragraphs>
  <Slides>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Aptos Light</vt:lpstr>
      <vt:lpstr>Arial</vt:lpstr>
      <vt:lpstr>Brush Script MT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Vincent Thompson</dc:creator>
  <cp:lastModifiedBy>Vincent Thompson</cp:lastModifiedBy>
  <cp:revision>12</cp:revision>
  <dcterms:created xsi:type="dcterms:W3CDTF">2024-11-26T20:32:36Z</dcterms:created>
  <dcterms:modified xsi:type="dcterms:W3CDTF">2024-11-27T08:28:54Z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