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webextensions/taskpanes.xml" ContentType="application/vnd.ms-office.webextensiontaskpanes+xml"/>
  <Override PartName="/ppt/webextensions/webextension1.xml" ContentType="application/vnd.ms-office.webextension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6" r:id="rId2"/>
    <p:sldId id="273" r:id="rId3"/>
    <p:sldId id="265" r:id="rId4"/>
    <p:sldId id="27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0010"/>
    <a:srgbClr val="CC0000"/>
    <a:srgbClr val="FDE8D4"/>
    <a:srgbClr val="F3EEE9"/>
    <a:srgbClr val="009245"/>
    <a:srgbClr val="FF0000"/>
    <a:srgbClr val="F26B43"/>
    <a:srgbClr val="8A0000"/>
    <a:srgbClr val="C00000"/>
    <a:srgbClr val="FAEB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635E22-02E6-4BCA-8398-92AEDD4CC2F6}" v="153" dt="2024-12-05T19:46:52.4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4" autoAdjust="0"/>
    <p:restoredTop sz="94660"/>
  </p:normalViewPr>
  <p:slideViewPr>
    <p:cSldViewPr snapToGrid="0">
      <p:cViewPr varScale="1">
        <p:scale>
          <a:sx n="80" d="100"/>
          <a:sy n="80" d="100"/>
        </p:scale>
        <p:origin x="490" y="53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966752-E3F5-4EDC-A561-9D78BC404650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E5C77C-DD65-4929-8B60-46C902D74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549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D1EEC-AB50-8EC5-8D89-7277297BB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BD7CAF-7EB2-3056-A00E-B6BBCFC401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9EF388-5EBF-4DEB-CC7E-D905780CAD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8CAB6-2F27-C1E2-4A4A-D29CB8CC5B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E5C77C-DD65-4929-8B60-46C902D7431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6842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E5C77C-DD65-4929-8B60-46C902D7431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408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2C882-BD6E-9D5B-B64D-B7920487B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8E8F11-8153-AF56-20C8-BE4AD943FA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204FA-521A-61D0-4C50-8C444F26D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D37D-08ED-4CF0-A83C-13C0876A65C6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128F0-4975-A3D0-81D1-B1D41237C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174461-7968-4315-FD6B-002BD9BEE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080F9-40B5-457B-BB03-7F8FBFB56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260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FF60B-BCBE-8608-E907-5EA1F9BAD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5A0F2-3445-F1A6-5301-FF543BA59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9173F0-3961-50CB-D48B-9758447CB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D37D-08ED-4CF0-A83C-13C0876A65C6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1DC9F-834B-E870-E52A-6EAC88E86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59C6E-4181-82C1-B8A2-A88C18884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080F9-40B5-457B-BB03-7F8FBFB56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959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F4685-ABC0-F930-9243-96AE7D986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83E97-7682-5819-DAE6-093030FE9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1FCF1-113F-2176-9069-A1D394FCA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D37D-08ED-4CF0-A83C-13C0876A65C6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5EBD8-136B-907A-D588-AC7690B0D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309504-1465-A0C3-95CC-BC43A3346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080F9-40B5-457B-BB03-7F8FBFB56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886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DF91A-21B7-8D6B-ABEB-1C3C9AA99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F61A0-463F-B2B1-6BD4-2C887B5981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D21071-E532-F79C-9BB7-67CB7319F1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FECA4B-4749-F517-414A-D05D25535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D37D-08ED-4CF0-A83C-13C0876A65C6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05BDC2-05A1-E6F5-2844-591A22595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95E1D8-1390-951F-9882-85EA0A644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080F9-40B5-457B-BB03-7F8FBFB56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349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86E32-968B-9A65-6F1E-21A649887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3035A0-1325-EB98-E19B-6EB462D89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BC295F-EE29-9D4C-4517-A028559370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3B9B4C-0DD9-7534-EECE-2BB15417E6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DF9FDF-47F3-22B1-0DFB-19F59F7894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43C56F-DB24-0616-786A-DD2503749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D37D-08ED-4CF0-A83C-13C0876A65C6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062942-E1B2-CDFE-4A0D-8B6A03CE2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E73702-4936-6593-CD78-9BED3E81C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080F9-40B5-457B-BB03-7F8FBFB56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331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1B98E-B6C1-75E8-7911-13A3B18BF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3FC431-3940-C2BA-7362-55B47F6D9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D37D-08ED-4CF0-A83C-13C0876A65C6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E2A9D3-9AA5-94A8-DC33-05886CAAE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C08120-42B6-4F83-45B5-A398AA826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080F9-40B5-457B-BB03-7F8FBFB56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530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FF782-9F7B-EEB9-E406-A009B2C13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D37D-08ED-4CF0-A83C-13C0876A65C6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31A57B-4FB1-F9A5-51DE-4797CC9AB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CF1578-DA2E-FBE0-F80E-F42E02EB0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080F9-40B5-457B-BB03-7F8FBFB56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013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B6FA4-0574-7374-A561-4FCF2A4B8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4F72C-6641-3D81-3E61-FA7DBE877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DE2404-339D-38C1-709C-A7BDCAEF58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A0EBD0-B30F-9886-6411-86BC039E7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D37D-08ED-4CF0-A83C-13C0876A65C6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B25F58-1795-C001-384E-ACC59445C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5F80B3-46B4-2B30-A370-A96A31097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080F9-40B5-457B-BB03-7F8FBFB56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525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E8288-F7C7-DF0D-FD24-E26998E31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FB35F1-397B-180E-571C-05D44218C8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DABA0-FB38-EDFE-7272-3B08904BBC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0021F5-C80D-14AE-0924-82BF89EDB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D37D-08ED-4CF0-A83C-13C0876A65C6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0DBC46-0C00-FB4F-155A-D4B6D077C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75638B-3F83-146C-8C0F-DD6BB17D2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080F9-40B5-457B-BB03-7F8FBFB56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805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2A499-8FEB-9CD7-8E58-DFD14F2FA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E80963-9047-9680-90A9-64B763D74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28E8C-5065-E94D-28D6-06CD6C4BA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D37D-08ED-4CF0-A83C-13C0876A65C6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DF327B-5045-1827-632B-1A389547B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7ACB33-C0B8-EC9F-3E16-ABFC21114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080F9-40B5-457B-BB03-7F8FBFB56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263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C8E01C-738E-3355-56F3-BFE7DBEF96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1FD08D-619A-F157-2C5E-883BE7C532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E0EC9-799E-E2D4-5888-5FA9196BF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D37D-08ED-4CF0-A83C-13C0876A65C6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3528E-13AF-BE75-B379-1B3C50198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B3F376-1790-47AC-5397-167E61893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080F9-40B5-457B-BB03-7F8FBFB56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102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8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9E01EA-3191-43C2-B5B2-7E3F87D6D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BC74BB-1EAD-1E74-B687-692BFB468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7827A-2BF5-EF8E-6E89-57B0E68A35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99D37D-08ED-4CF0-A83C-13C0876A65C6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10739A-975D-26BC-3810-8B79E0FFCB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93C528-BC79-B03B-9012-1FAB571E6B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B080F9-40B5-457B-BB03-7F8FBFB56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455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176" userDrawn="1">
          <p15:clr>
            <a:srgbClr val="F26B43"/>
          </p15:clr>
        </p15:guide>
        <p15:guide id="4" userDrawn="1">
          <p15:clr>
            <a:srgbClr val="F26B43"/>
          </p15:clr>
        </p15:guide>
        <p15:guide id="5" pos="7680" userDrawn="1">
          <p15:clr>
            <a:srgbClr val="F26B43"/>
          </p15:clr>
        </p15:guide>
        <p15:guide id="6" orient="horz" pos="3949" userDrawn="1">
          <p15:clr>
            <a:srgbClr val="F26B43"/>
          </p15:clr>
        </p15:guide>
        <p15:guide id="7" orient="horz" pos="736" userDrawn="1">
          <p15:clr>
            <a:srgbClr val="F26B43"/>
          </p15:clr>
        </p15:guide>
        <p15:guide id="8" orient="horz" pos="832" userDrawn="1">
          <p15:clr>
            <a:srgbClr val="F26B43"/>
          </p15:clr>
        </p15:guide>
        <p15:guide id="9" orient="horz" pos="1384" userDrawn="1">
          <p15:clr>
            <a:srgbClr val="F26B43"/>
          </p15:clr>
        </p15:guide>
        <p15:guide id="10" orient="horz" pos="1472" userDrawn="1">
          <p15:clr>
            <a:srgbClr val="F26B43"/>
          </p15:clr>
        </p15:guide>
        <p15:guide id="11" orient="horz" pos="2024" userDrawn="1">
          <p15:clr>
            <a:srgbClr val="F26B43"/>
          </p15:clr>
        </p15:guide>
        <p15:guide id="12" orient="horz" pos="2112" userDrawn="1">
          <p15:clr>
            <a:srgbClr val="F26B43"/>
          </p15:clr>
        </p15:guide>
        <p15:guide id="13" orient="horz" pos="2666" userDrawn="1">
          <p15:clr>
            <a:srgbClr val="F26B43"/>
          </p15:clr>
        </p15:guide>
        <p15:guide id="14" orient="horz" pos="2757" userDrawn="1">
          <p15:clr>
            <a:srgbClr val="F26B43"/>
          </p15:clr>
        </p15:guide>
        <p15:guide id="15" orient="horz" pos="3312" userDrawn="1">
          <p15:clr>
            <a:srgbClr val="F26B43"/>
          </p15:clr>
        </p15:guide>
        <p15:guide id="16" orient="horz" pos="3400" userDrawn="1">
          <p15:clr>
            <a:srgbClr val="F26B43"/>
          </p15:clr>
        </p15:guide>
        <p15:guide id="17" orient="horz" pos="4048" userDrawn="1">
          <p15:clr>
            <a:srgbClr val="F26B43"/>
          </p15:clr>
        </p15:guide>
        <p15:guide id="18" orient="horz" userDrawn="1">
          <p15:clr>
            <a:srgbClr val="F26B43"/>
          </p15:clr>
        </p15:guide>
        <p15:guide id="19" orient="horz" pos="4320" userDrawn="1">
          <p15:clr>
            <a:srgbClr val="F26B43"/>
          </p15:clr>
        </p15:guide>
        <p15:guide id="20" pos="181" userDrawn="1">
          <p15:clr>
            <a:srgbClr val="F26B43"/>
          </p15:clr>
        </p15:guide>
        <p15:guide id="21" pos="712" userDrawn="1">
          <p15:clr>
            <a:srgbClr val="F26B43"/>
          </p15:clr>
        </p15:guide>
        <p15:guide id="22" pos="800" userDrawn="1">
          <p15:clr>
            <a:srgbClr val="F26B43"/>
          </p15:clr>
        </p15:guide>
        <p15:guide id="23" pos="1328" userDrawn="1">
          <p15:clr>
            <a:srgbClr val="F26B43"/>
          </p15:clr>
        </p15:guide>
        <p15:guide id="24" pos="1416" userDrawn="1">
          <p15:clr>
            <a:srgbClr val="F26B43"/>
          </p15:clr>
        </p15:guide>
        <p15:guide id="25" pos="1944" userDrawn="1">
          <p15:clr>
            <a:srgbClr val="F26B43"/>
          </p15:clr>
        </p15:guide>
        <p15:guide id="26" pos="2032" userDrawn="1">
          <p15:clr>
            <a:srgbClr val="F26B43"/>
          </p15:clr>
        </p15:guide>
        <p15:guide id="27" pos="2560" userDrawn="1">
          <p15:clr>
            <a:srgbClr val="F26B43"/>
          </p15:clr>
        </p15:guide>
        <p15:guide id="28" pos="2648" userDrawn="1">
          <p15:clr>
            <a:srgbClr val="F26B43"/>
          </p15:clr>
        </p15:guide>
        <p15:guide id="29" pos="3179" userDrawn="1">
          <p15:clr>
            <a:srgbClr val="F26B43"/>
          </p15:clr>
        </p15:guide>
        <p15:guide id="30" pos="3267" userDrawn="1">
          <p15:clr>
            <a:srgbClr val="F26B43"/>
          </p15:clr>
        </p15:guide>
        <p15:guide id="31" pos="3792" userDrawn="1">
          <p15:clr>
            <a:srgbClr val="F26B43"/>
          </p15:clr>
        </p15:guide>
        <p15:guide id="32" pos="3888" userDrawn="1">
          <p15:clr>
            <a:srgbClr val="F26B43"/>
          </p15:clr>
        </p15:guide>
        <p15:guide id="33" pos="4408" userDrawn="1">
          <p15:clr>
            <a:srgbClr val="F26B43"/>
          </p15:clr>
        </p15:guide>
        <p15:guide id="34" pos="4504" userDrawn="1">
          <p15:clr>
            <a:srgbClr val="F26B43"/>
          </p15:clr>
        </p15:guide>
        <p15:guide id="35" pos="5032" userDrawn="1">
          <p15:clr>
            <a:srgbClr val="F26B43"/>
          </p15:clr>
        </p15:guide>
        <p15:guide id="36" pos="5120" userDrawn="1">
          <p15:clr>
            <a:srgbClr val="F26B43"/>
          </p15:clr>
        </p15:guide>
        <p15:guide id="37" pos="5648" userDrawn="1">
          <p15:clr>
            <a:srgbClr val="F26B43"/>
          </p15:clr>
        </p15:guide>
        <p15:guide id="38" pos="5736" userDrawn="1">
          <p15:clr>
            <a:srgbClr val="F26B43"/>
          </p15:clr>
        </p15:guide>
        <p15:guide id="39" pos="6264" userDrawn="1">
          <p15:clr>
            <a:srgbClr val="F26B43"/>
          </p15:clr>
        </p15:guide>
        <p15:guide id="40" pos="6352" userDrawn="1">
          <p15:clr>
            <a:srgbClr val="F26B43"/>
          </p15:clr>
        </p15:guide>
        <p15:guide id="41" pos="6880" userDrawn="1">
          <p15:clr>
            <a:srgbClr val="F26B43"/>
          </p15:clr>
        </p15:guide>
        <p15:guide id="42" pos="6968" userDrawn="1">
          <p15:clr>
            <a:srgbClr val="F26B43"/>
          </p15:clr>
        </p15:guide>
        <p15:guide id="43" pos="74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8.png"/><Relationship Id="rId18" Type="http://schemas.openxmlformats.org/officeDocument/2006/relationships/image" Target="../media/image13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.png"/><Relationship Id="rId12" Type="http://schemas.openxmlformats.org/officeDocument/2006/relationships/slide" Target="slide2.xml"/><Relationship Id="rId17" Type="http://schemas.openxmlformats.org/officeDocument/2006/relationships/image" Target="../media/image12.png"/><Relationship Id="rId2" Type="http://schemas.openxmlformats.org/officeDocument/2006/relationships/audio" Target="../media/media1.mp3"/><Relationship Id="rId16" Type="http://schemas.openxmlformats.org/officeDocument/2006/relationships/image" Target="../media/image11.svg"/><Relationship Id="rId20" Type="http://schemas.openxmlformats.org/officeDocument/2006/relationships/image" Target="../media/image15.svg"/><Relationship Id="rId1" Type="http://schemas.microsoft.com/office/2007/relationships/media" Target="../media/media1.mp3"/><Relationship Id="rId6" Type="http://schemas.openxmlformats.org/officeDocument/2006/relationships/image" Target="../media/image3.svg"/><Relationship Id="rId11" Type="http://schemas.openxmlformats.org/officeDocument/2006/relationships/slide" Target="slide3.xml"/><Relationship Id="rId5" Type="http://schemas.openxmlformats.org/officeDocument/2006/relationships/image" Target="../media/image2.png"/><Relationship Id="rId15" Type="http://schemas.openxmlformats.org/officeDocument/2006/relationships/image" Target="../media/image10.png"/><Relationship Id="rId10" Type="http://schemas.openxmlformats.org/officeDocument/2006/relationships/image" Target="../media/image7.svg"/><Relationship Id="rId19" Type="http://schemas.openxmlformats.org/officeDocument/2006/relationships/image" Target="../media/image14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.png"/><Relationship Id="rId18" Type="http://schemas.openxmlformats.org/officeDocument/2006/relationships/image" Target="../media/image27.svg"/><Relationship Id="rId26" Type="http://schemas.openxmlformats.org/officeDocument/2006/relationships/image" Target="../media/image13.svg"/><Relationship Id="rId3" Type="http://schemas.openxmlformats.org/officeDocument/2006/relationships/image" Target="../media/image16.png"/><Relationship Id="rId21" Type="http://schemas.openxmlformats.org/officeDocument/2006/relationships/image" Target="../media/image8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17" Type="http://schemas.openxmlformats.org/officeDocument/2006/relationships/image" Target="../media/image26.png"/><Relationship Id="rId25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5.svg"/><Relationship Id="rId20" Type="http://schemas.openxmlformats.org/officeDocument/2006/relationships/image" Target="../media/image7.sv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24" Type="http://schemas.openxmlformats.org/officeDocument/2006/relationships/image" Target="../media/image11.svg"/><Relationship Id="rId5" Type="http://schemas.openxmlformats.org/officeDocument/2006/relationships/image" Target="../media/image18.png"/><Relationship Id="rId15" Type="http://schemas.openxmlformats.org/officeDocument/2006/relationships/image" Target="../media/image4.png"/><Relationship Id="rId23" Type="http://schemas.openxmlformats.org/officeDocument/2006/relationships/image" Target="../media/image10.png"/><Relationship Id="rId28" Type="http://schemas.openxmlformats.org/officeDocument/2006/relationships/image" Target="../media/image15.svg"/><Relationship Id="rId10" Type="http://schemas.openxmlformats.org/officeDocument/2006/relationships/image" Target="../media/image23.svg"/><Relationship Id="rId19" Type="http://schemas.openxmlformats.org/officeDocument/2006/relationships/image" Target="../media/image6.png"/><Relationship Id="rId31" Type="http://schemas.openxmlformats.org/officeDocument/2006/relationships/slide" Target="slide3.xml"/><Relationship Id="rId4" Type="http://schemas.openxmlformats.org/officeDocument/2006/relationships/image" Target="../media/image17.svg"/><Relationship Id="rId9" Type="http://schemas.openxmlformats.org/officeDocument/2006/relationships/image" Target="../media/image22.png"/><Relationship Id="rId14" Type="http://schemas.openxmlformats.org/officeDocument/2006/relationships/image" Target="../media/image3.svg"/><Relationship Id="rId22" Type="http://schemas.openxmlformats.org/officeDocument/2006/relationships/image" Target="../media/image9.svg"/><Relationship Id="rId27" Type="http://schemas.openxmlformats.org/officeDocument/2006/relationships/image" Target="../media/image14.png"/><Relationship Id="rId30" Type="http://schemas.openxmlformats.org/officeDocument/2006/relationships/image" Target="../media/image2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29.svg"/><Relationship Id="rId18" Type="http://schemas.openxmlformats.org/officeDocument/2006/relationships/image" Target="../media/image1.png"/><Relationship Id="rId3" Type="http://schemas.openxmlformats.org/officeDocument/2006/relationships/audio" Target="../media/media2.mp3"/><Relationship Id="rId7" Type="http://schemas.openxmlformats.org/officeDocument/2006/relationships/image" Target="../media/image3.svg"/><Relationship Id="rId12" Type="http://schemas.openxmlformats.org/officeDocument/2006/relationships/image" Target="../media/image28.png"/><Relationship Id="rId17" Type="http://schemas.openxmlformats.org/officeDocument/2006/relationships/image" Target="../media/image33.svg"/><Relationship Id="rId2" Type="http://schemas.microsoft.com/office/2007/relationships/media" Target="../media/media2.mp3"/><Relationship Id="rId16" Type="http://schemas.openxmlformats.org/officeDocument/2006/relationships/image" Target="../media/image32.png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11" Type="http://schemas.openxmlformats.org/officeDocument/2006/relationships/image" Target="../media/image27.svg"/><Relationship Id="rId5" Type="http://schemas.openxmlformats.org/officeDocument/2006/relationships/notesSlide" Target="../notesSlides/notesSlide2.xml"/><Relationship Id="rId15" Type="http://schemas.openxmlformats.org/officeDocument/2006/relationships/image" Target="../media/image31.svg"/><Relationship Id="rId10" Type="http://schemas.openxmlformats.org/officeDocument/2006/relationships/image" Target="../media/image26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svg"/><Relationship Id="rId1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18" Type="http://schemas.openxmlformats.org/officeDocument/2006/relationships/image" Target="../media/image36.png"/><Relationship Id="rId3" Type="http://schemas.openxmlformats.org/officeDocument/2006/relationships/image" Target="../media/image35.svg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image" Target="../media/image34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37.svg"/><Relationship Id="rId4" Type="http://schemas.openxmlformats.org/officeDocument/2006/relationships/image" Target="../media/image2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66E08-8E4F-07FC-316C-E8459DDC7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erry-christmas-christmas-dream-268557">
            <a:hlinkClick r:id="" action="ppaction://media"/>
            <a:extLst>
              <a:ext uri="{FF2B5EF4-FFF2-40B4-BE49-F238E27FC236}">
                <a16:creationId xmlns:a16="http://schemas.microsoft.com/office/drawing/2014/main" id="{2617DB87-00C0-AA14-B5F7-7659CEEB92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6370637"/>
            <a:ext cx="487363" cy="487363"/>
          </a:xfrm>
          <a:prstGeom prst="rect">
            <a:avLst/>
          </a:prstGeom>
        </p:spPr>
      </p:pic>
      <p:pic>
        <p:nvPicPr>
          <p:cNvPr id="19" name="!!Graphic 18">
            <a:extLst>
              <a:ext uri="{FF2B5EF4-FFF2-40B4-BE49-F238E27FC236}">
                <a16:creationId xmlns:a16="http://schemas.microsoft.com/office/drawing/2014/main" id="{02CFDC8D-D964-A540-D1AF-9FBBADB945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1563" y="-1319395"/>
            <a:ext cx="12761595" cy="7160895"/>
          </a:xfrm>
          <a:prstGeom prst="rect">
            <a:avLst/>
          </a:prstGeom>
        </p:spPr>
      </p:pic>
      <p:pic>
        <p:nvPicPr>
          <p:cNvPr id="21" name="!!Graphic 20">
            <a:extLst>
              <a:ext uri="{FF2B5EF4-FFF2-40B4-BE49-F238E27FC236}">
                <a16:creationId xmlns:a16="http://schemas.microsoft.com/office/drawing/2014/main" id="{8C6B9DFD-515A-D2BB-BD7C-4D37690571FF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878205" y="4973439"/>
            <a:ext cx="13948410" cy="20623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1C21F5-1B81-3AF1-BF51-0349F231C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561" y="1080000"/>
            <a:ext cx="10515600" cy="462973"/>
          </a:xfrm>
        </p:spPr>
        <p:txBody>
          <a:bodyPr anchor="t" anchorCtr="0">
            <a:normAutofit/>
          </a:bodyPr>
          <a:lstStyle/>
          <a:p>
            <a:pPr algn="ctr"/>
            <a:r>
              <a:rPr lang="en-US" sz="2400" dirty="0">
                <a:latin typeface="+mn-lt"/>
                <a:cs typeface="Gotham" pitchFamily="50" charset="0"/>
              </a:rPr>
              <a:t>We all love sprouts at Christmas…</a:t>
            </a:r>
            <a:endParaRPr lang="en-GB" sz="2400" dirty="0">
              <a:latin typeface="+mn-lt"/>
              <a:cs typeface="Gotham" pitchFamily="50" charset="0"/>
            </a:endParaRPr>
          </a:p>
        </p:txBody>
      </p:sp>
      <p:pic>
        <p:nvPicPr>
          <p:cNvPr id="6" name="!!Sprout">
            <a:extLst>
              <a:ext uri="{FF2B5EF4-FFF2-40B4-BE49-F238E27FC236}">
                <a16:creationId xmlns:a16="http://schemas.microsoft.com/office/drawing/2014/main" id="{B144B44B-4F03-D66F-F42C-FFC8A041E9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19371" y="4376738"/>
            <a:ext cx="753257" cy="647801"/>
          </a:xfrm>
          <a:prstGeom prst="rect">
            <a:avLst/>
          </a:prstGeom>
        </p:spPr>
      </p:pic>
      <p:sp>
        <p:nvSpPr>
          <p:cNvPr id="7" name="YES button">
            <a:hlinkClick r:id="rId11" action="ppaction://hlinksldjump"/>
            <a:extLst>
              <a:ext uri="{FF2B5EF4-FFF2-40B4-BE49-F238E27FC236}">
                <a16:creationId xmlns:a16="http://schemas.microsoft.com/office/drawing/2014/main" id="{4089D96A-D139-3FF1-35F2-964677317683}"/>
              </a:ext>
            </a:extLst>
          </p:cNvPr>
          <p:cNvSpPr/>
          <p:nvPr/>
        </p:nvSpPr>
        <p:spPr>
          <a:xfrm>
            <a:off x="3915640" y="5257800"/>
            <a:ext cx="2088000" cy="462973"/>
          </a:xfrm>
          <a:prstGeom prst="roundRect">
            <a:avLst>
              <a:gd name="adj" fmla="val 50000"/>
            </a:avLst>
          </a:prstGeom>
          <a:solidFill>
            <a:srgbClr val="0092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ptos" panose="020B0004020202020204" pitchFamily="34" charset="0"/>
                <a:cs typeface="Gotham" pitchFamily="50" charset="0"/>
              </a:rPr>
              <a:t>YES! I love ‘</a:t>
            </a:r>
            <a:r>
              <a:rPr lang="en-US" sz="1400" b="1" dirty="0" err="1">
                <a:latin typeface="Aptos" panose="020B0004020202020204" pitchFamily="34" charset="0"/>
                <a:cs typeface="Gotham" pitchFamily="50" charset="0"/>
              </a:rPr>
              <a:t>em</a:t>
            </a:r>
            <a:endParaRPr lang="en-GB" sz="1400" b="1" dirty="0">
              <a:latin typeface="Aptos" panose="020B0004020202020204" pitchFamily="34" charset="0"/>
              <a:cs typeface="Gotham" pitchFamily="50" charset="0"/>
            </a:endParaRPr>
          </a:p>
        </p:txBody>
      </p:sp>
      <p:sp>
        <p:nvSpPr>
          <p:cNvPr id="8" name="NO button">
            <a:hlinkClick r:id="rId12" action="ppaction://hlinksldjump"/>
            <a:extLst>
              <a:ext uri="{FF2B5EF4-FFF2-40B4-BE49-F238E27FC236}">
                <a16:creationId xmlns:a16="http://schemas.microsoft.com/office/drawing/2014/main" id="{7FF8837B-727C-9AC0-034E-C8EFB9746F51}"/>
              </a:ext>
            </a:extLst>
          </p:cNvPr>
          <p:cNvSpPr/>
          <p:nvPr/>
        </p:nvSpPr>
        <p:spPr>
          <a:xfrm>
            <a:off x="6188361" y="5257800"/>
            <a:ext cx="2088000" cy="462973"/>
          </a:xfrm>
          <a:prstGeom prst="roundRect">
            <a:avLst>
              <a:gd name="adj" fmla="val 50000"/>
            </a:avLst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ptos" panose="020B0004020202020204" pitchFamily="34" charset="0"/>
                <a:cs typeface="Gotham" pitchFamily="50" charset="0"/>
              </a:rPr>
              <a:t>NO, absolutely not!</a:t>
            </a:r>
            <a:endParaRPr lang="en-GB" sz="1400" b="1" dirty="0">
              <a:latin typeface="Aptos" panose="020B0004020202020204" pitchFamily="34" charset="0"/>
              <a:cs typeface="Gotham" pitchFamily="50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554FD81-A069-7A24-F9D0-05D9B8D9FDB5}"/>
              </a:ext>
            </a:extLst>
          </p:cNvPr>
          <p:cNvSpPr txBox="1">
            <a:spLocks/>
          </p:cNvSpPr>
          <p:nvPr/>
        </p:nvSpPr>
        <p:spPr>
          <a:xfrm>
            <a:off x="930561" y="1620000"/>
            <a:ext cx="10515600" cy="46297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>
                <a:latin typeface="+mn-lt"/>
                <a:cs typeface="Gotham" pitchFamily="50" charset="0"/>
              </a:rPr>
              <a:t>…Don’t we?</a:t>
            </a:r>
            <a:endParaRPr lang="en-GB" sz="2400" dirty="0">
              <a:latin typeface="+mn-lt"/>
              <a:cs typeface="Gotham" pitchFamily="50" charset="0"/>
            </a:endParaRP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7C916082-AC22-148F-1EE8-D0ED1625FC1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73115" y="4338766"/>
            <a:ext cx="803303" cy="684000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40B7B620-5F31-4D19-FFB3-BA61B131CBE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883253" y="4376738"/>
            <a:ext cx="761024" cy="6480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AD1B573F-CE33-4105-94CE-BE6C7752B0C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599362" y="4376738"/>
            <a:ext cx="693742" cy="64800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AEC4ED9E-51F5-61CA-B84A-6B2E015B4FC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867734" y="4371159"/>
            <a:ext cx="692688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9954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grpId="1" nodeType="withEffect" p14:presetBounceEnd="99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4" presetClass="path" presetSubtype="0" decel="10000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06666 2.59259E-6 L -2.08333E-6 2.59259E-6 " pathEditMode="relative" rAng="0" ptsTypes="AA">
                                          <p:cBhvr>
                                            <p:cTn id="14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3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50000" decel="50000" fill="hold" grpId="3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32" presetClass="emph" presetSubtype="0" repeatCount="indefinite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grpId="1" nodeType="withEffect" p14:presetBounceEnd="99000">
                                      <p:stCondLst>
                                        <p:cond delay="1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fill="hold" grpId="1" nodeType="withEffect" p14:presetBounceEnd="99000">
                                      <p:stCondLst>
                                        <p:cond delay="2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6" dur="10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32" presetClass="emph" presetSubtype="0" repeatCount="5000" repeatDur="0" restart="never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animRot by="120000">
                                          <p:cBhvr additive="base">
                                            <p:cTn id="4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 additive="base">
                                            <p:cTn id="4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 additive="base">
                                            <p:cTn id="4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 additive="base">
                                            <p:cTn id="4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 additive="base">
                                            <p:cTn id="4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" presetID="32" presetClass="emph" presetSubtype="0" repeatCount="400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Rot by="120000">
                                          <p:cBhvr additive="base">
                                            <p:cTn id="4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 additive="base">
                                            <p:cTn id="4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 additive="base">
                                            <p:cTn id="4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 additive="base">
                                            <p:cTn id="4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 additive="base">
                                            <p:cTn id="5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51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  <p:bldLst>
          <p:bldP spid="7" grpId="0" animBg="1"/>
          <p:bldP spid="7" grpId="1" animBg="1"/>
          <p:bldP spid="7" grpId="2" animBg="1"/>
          <p:bldP spid="8" grpId="0" animBg="1"/>
          <p:bldP spid="8" grpId="1" animBg="1"/>
          <p:bldP spid="8" grpId="2" animBg="1"/>
          <p:bldP spid="4" grpId="0"/>
          <p:bldP spid="4" grpId="1"/>
          <p:bldP spid="4" grpId="2"/>
          <p:bldP spid="4" grpId="3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4" presetClass="path" presetSubtype="0" decel="10000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06666 2.59259E-6 L -2.08333E-6 2.59259E-6 " pathEditMode="relative" rAng="0" ptsTypes="AA">
                                          <p:cBhvr>
                                            <p:cTn id="14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3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50000" decel="50000" fill="hold" grpId="3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32" presetClass="emph" presetSubtype="0" repeatCount="indefinite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0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32" presetClass="emph" presetSubtype="0" repeatCount="5000" repeatDur="0" restart="never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animRot by="120000">
                                          <p:cBhvr additive="base">
                                            <p:cTn id="4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 additive="base">
                                            <p:cTn id="4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 additive="base">
                                            <p:cTn id="4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 additive="base">
                                            <p:cTn id="4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 additive="base">
                                            <p:cTn id="4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" presetID="32" presetClass="emph" presetSubtype="0" repeatCount="400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Rot by="120000">
                                          <p:cBhvr additive="base">
                                            <p:cTn id="4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 additive="base">
                                            <p:cTn id="4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 additive="base">
                                            <p:cTn id="4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 additive="base">
                                            <p:cTn id="4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 additive="base">
                                            <p:cTn id="5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51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  <p:bldLst>
          <p:bldP spid="7" grpId="0" animBg="1"/>
          <p:bldP spid="7" grpId="1" animBg="1"/>
          <p:bldP spid="7" grpId="2" animBg="1"/>
          <p:bldP spid="8" grpId="0" animBg="1"/>
          <p:bldP spid="8" grpId="1" animBg="1"/>
          <p:bldP spid="8" grpId="2" animBg="1"/>
          <p:bldP spid="4" grpId="0"/>
          <p:bldP spid="4" grpId="1"/>
          <p:bldP spid="4" grpId="2"/>
          <p:bldP spid="4" grpId="3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65A22-D49C-3FB0-EBC7-AAF8B13A3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!!Red pedestal">
            <a:extLst>
              <a:ext uri="{FF2B5EF4-FFF2-40B4-BE49-F238E27FC236}">
                <a16:creationId xmlns:a16="http://schemas.microsoft.com/office/drawing/2014/main" id="{B9062AA2-CDAD-669E-4B8A-91D18EBA4FE2}"/>
              </a:ext>
            </a:extLst>
          </p:cNvPr>
          <p:cNvSpPr/>
          <p:nvPr/>
        </p:nvSpPr>
        <p:spPr>
          <a:xfrm>
            <a:off x="5555784" y="5468399"/>
            <a:ext cx="1080000" cy="2432635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C36E347-EE72-EC4C-ABF6-E410E2DBAF8E}"/>
              </a:ext>
            </a:extLst>
          </p:cNvPr>
          <p:cNvGrpSpPr/>
          <p:nvPr/>
        </p:nvGrpSpPr>
        <p:grpSpPr>
          <a:xfrm>
            <a:off x="7093688" y="3893882"/>
            <a:ext cx="1081613" cy="5382814"/>
            <a:chOff x="7093688" y="3882996"/>
            <a:chExt cx="1081613" cy="5382814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0B03F82-70E9-5E96-B168-FDD92DAC97A8}"/>
                </a:ext>
              </a:extLst>
            </p:cNvPr>
            <p:cNvSpPr/>
            <p:nvPr/>
          </p:nvSpPr>
          <p:spPr>
            <a:xfrm>
              <a:off x="7093688" y="6284489"/>
              <a:ext cx="1081613" cy="2981321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A2236CF9-3342-23B2-9D61-5ABF5D34B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00127" y="3882996"/>
              <a:ext cx="729791" cy="2432635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D864744-0CE4-9AE5-EC8D-E825B753DF81}"/>
              </a:ext>
            </a:extLst>
          </p:cNvPr>
          <p:cNvGrpSpPr/>
          <p:nvPr/>
        </p:nvGrpSpPr>
        <p:grpSpPr>
          <a:xfrm>
            <a:off x="2459699" y="4325318"/>
            <a:ext cx="1158842" cy="4951378"/>
            <a:chOff x="2459699" y="4314432"/>
            <a:chExt cx="1158842" cy="4951378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C9877CF-092E-BEC9-64AA-0BEEA5BF503C}"/>
                </a:ext>
              </a:extLst>
            </p:cNvPr>
            <p:cNvSpPr/>
            <p:nvPr/>
          </p:nvSpPr>
          <p:spPr>
            <a:xfrm>
              <a:off x="2536928" y="6284489"/>
              <a:ext cx="1081613" cy="2981321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1" name="Graphic 60">
              <a:extLst>
                <a:ext uri="{FF2B5EF4-FFF2-40B4-BE49-F238E27FC236}">
                  <a16:creationId xmlns:a16="http://schemas.microsoft.com/office/drawing/2014/main" id="{5DB21DFC-7BD2-2C7B-0B1A-29005FF58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459699" y="4314432"/>
              <a:ext cx="1108787" cy="1985086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DD54D26-BE6C-4FEF-0CE6-B1B4C5E93788}"/>
              </a:ext>
            </a:extLst>
          </p:cNvPr>
          <p:cNvGrpSpPr/>
          <p:nvPr/>
        </p:nvGrpSpPr>
        <p:grpSpPr>
          <a:xfrm>
            <a:off x="3833537" y="4938516"/>
            <a:ext cx="1499994" cy="4338180"/>
            <a:chOff x="3833537" y="4927630"/>
            <a:chExt cx="1499994" cy="4338180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C45C1385-596B-DD9B-8BC3-2FB6E9E1ADE1}"/>
                </a:ext>
              </a:extLst>
            </p:cNvPr>
            <p:cNvSpPr/>
            <p:nvPr/>
          </p:nvSpPr>
          <p:spPr>
            <a:xfrm>
              <a:off x="4045688" y="6284489"/>
              <a:ext cx="1081613" cy="2981321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7" name="Graphic 66">
              <a:extLst>
                <a:ext uri="{FF2B5EF4-FFF2-40B4-BE49-F238E27FC236}">
                  <a16:creationId xmlns:a16="http://schemas.microsoft.com/office/drawing/2014/main" id="{A7167CDA-2CBF-F717-1BB6-72895B996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833537" y="4927630"/>
              <a:ext cx="1499994" cy="1369559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4A6350B-D551-5937-FB37-854F1989F5B3}"/>
              </a:ext>
            </a:extLst>
          </p:cNvPr>
          <p:cNvGrpSpPr/>
          <p:nvPr/>
        </p:nvGrpSpPr>
        <p:grpSpPr>
          <a:xfrm>
            <a:off x="8587208" y="3820212"/>
            <a:ext cx="1081613" cy="5456484"/>
            <a:chOff x="8587208" y="3809326"/>
            <a:chExt cx="1081613" cy="5456484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CAF1C8B9-BB11-A2DA-D8BE-2518D4537321}"/>
                </a:ext>
              </a:extLst>
            </p:cNvPr>
            <p:cNvSpPr/>
            <p:nvPr/>
          </p:nvSpPr>
          <p:spPr>
            <a:xfrm>
              <a:off x="8587208" y="6284489"/>
              <a:ext cx="1081613" cy="2981321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0" name="Graphic 69">
              <a:extLst>
                <a:ext uri="{FF2B5EF4-FFF2-40B4-BE49-F238E27FC236}">
                  <a16:creationId xmlns:a16="http://schemas.microsoft.com/office/drawing/2014/main" id="{4877602A-1A7A-8A2D-6AFE-0B1AA6E85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21406795">
              <a:off x="8807922" y="3809326"/>
              <a:ext cx="726544" cy="248786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D6D91B6-A171-4659-AA85-912ECEFC8F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7338" y="1080000"/>
            <a:ext cx="11612562" cy="624975"/>
          </a:xfrm>
        </p:spPr>
        <p:txBody>
          <a:bodyPr anchor="t" anchorCtr="0">
            <a:normAutofit/>
          </a:bodyPr>
          <a:lstStyle/>
          <a:p>
            <a:pPr>
              <a:spcBef>
                <a:spcPts val="600"/>
              </a:spcBef>
            </a:pPr>
            <a:r>
              <a:rPr lang="en-US" sz="2400" dirty="0">
                <a:latin typeface="+mn-lt"/>
                <a:cs typeface="Gotham" pitchFamily="50" charset="0"/>
              </a:rPr>
              <a:t>You’re right! It turns out, that we don’t!</a:t>
            </a:r>
            <a:endParaRPr lang="en-GB" sz="2400" dirty="0">
              <a:latin typeface="+mn-lt"/>
              <a:cs typeface="Gotham" pitchFamily="50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2DE7192-F8DA-3709-28BE-5C97CBDB5404}"/>
              </a:ext>
            </a:extLst>
          </p:cNvPr>
          <p:cNvGrpSpPr/>
          <p:nvPr/>
        </p:nvGrpSpPr>
        <p:grpSpPr>
          <a:xfrm>
            <a:off x="5555193" y="4968350"/>
            <a:ext cx="1081613" cy="4297460"/>
            <a:chOff x="5555193" y="4827952"/>
            <a:chExt cx="1081613" cy="429746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6016EEE-1C2D-1059-37E7-62437480D76C}"/>
                </a:ext>
              </a:extLst>
            </p:cNvPr>
            <p:cNvSpPr/>
            <p:nvPr/>
          </p:nvSpPr>
          <p:spPr>
            <a:xfrm>
              <a:off x="5555193" y="6144091"/>
              <a:ext cx="1081613" cy="2981321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657731E5-73DA-130B-3AA6-BD585AE1D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555193" y="4827952"/>
              <a:ext cx="1081613" cy="1328839"/>
            </a:xfrm>
            <a:prstGeom prst="rect">
              <a:avLst/>
            </a:prstGeom>
          </p:spPr>
        </p:pic>
      </p:grpSp>
      <p:pic>
        <p:nvPicPr>
          <p:cNvPr id="19" name="!!Graphic 18">
            <a:extLst>
              <a:ext uri="{FF2B5EF4-FFF2-40B4-BE49-F238E27FC236}">
                <a16:creationId xmlns:a16="http://schemas.microsoft.com/office/drawing/2014/main" id="{5B1A1C51-CCBD-0AA7-E6C0-0F76A4C0FEF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-4725980" y="-7680960"/>
            <a:ext cx="28087989" cy="15760972"/>
          </a:xfrm>
          <a:prstGeom prst="rect">
            <a:avLst/>
          </a:prstGeom>
        </p:spPr>
      </p:pic>
      <p:pic>
        <p:nvPicPr>
          <p:cNvPr id="20" name="!!Graphic 20">
            <a:extLst>
              <a:ext uri="{FF2B5EF4-FFF2-40B4-BE49-F238E27FC236}">
                <a16:creationId xmlns:a16="http://schemas.microsoft.com/office/drawing/2014/main" id="{33A98D97-A076-7344-4710-AE4B3C728DAC}"/>
              </a:ext>
            </a:extLst>
          </p:cNvPr>
          <p:cNvPicPr>
            <a:picLocks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-9286932" y="6169429"/>
            <a:ext cx="30700142" cy="4539211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1957D8EB-B6B0-C74C-62EC-4BFA7CA3DA2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548526" y="4954576"/>
            <a:ext cx="1108788" cy="1343039"/>
          </a:xfrm>
          <a:prstGeom prst="rect">
            <a:avLst/>
          </a:prstGeom>
        </p:spPr>
      </p:pic>
      <p:pic>
        <p:nvPicPr>
          <p:cNvPr id="23" name="!!Sprout">
            <a:extLst>
              <a:ext uri="{FF2B5EF4-FFF2-40B4-BE49-F238E27FC236}">
                <a16:creationId xmlns:a16="http://schemas.microsoft.com/office/drawing/2014/main" id="{AFA7C0CE-F710-35AB-A277-F937090A422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323419" y="4954577"/>
            <a:ext cx="1545162" cy="1328839"/>
          </a:xfrm>
          <a:prstGeom prst="rect">
            <a:avLst/>
          </a:prstGeom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5DE3B78E-F611-BC10-71FE-B1E445BB0386}"/>
              </a:ext>
            </a:extLst>
          </p:cNvPr>
          <p:cNvSpPr txBox="1">
            <a:spLocks/>
          </p:cNvSpPr>
          <p:nvPr/>
        </p:nvSpPr>
        <p:spPr>
          <a:xfrm>
            <a:off x="287338" y="1620000"/>
            <a:ext cx="11612562" cy="6249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en-US" sz="2400" dirty="0">
                <a:latin typeface="+mn-lt"/>
                <a:cs typeface="Gotham" pitchFamily="50" charset="0"/>
              </a:rPr>
              <a:t>Or at least, they’re not as popular as they would like</a:t>
            </a:r>
            <a:endParaRPr lang="en-GB" sz="2400" dirty="0">
              <a:latin typeface="+mn-lt"/>
              <a:cs typeface="Gotham" pitchFamily="50" charset="0"/>
            </a:endParaRP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207E50F8-CB6D-DF75-0AC0-E5AABE15B19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625503" y="4897584"/>
            <a:ext cx="1638998" cy="1395581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F30D52DB-409F-6C0D-5773-2E870CB1039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746997" y="4975059"/>
            <a:ext cx="1552735" cy="1322130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1C51E259-898D-38EB-3E60-3A2FAE4A2FF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9208092" y="4975059"/>
            <a:ext cx="1415458" cy="1322130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F81FB93E-C2EE-1982-8C60-3F36BA4DDC5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593850" y="4963676"/>
            <a:ext cx="1413308" cy="1322130"/>
          </a:xfrm>
          <a:prstGeom prst="rect">
            <a:avLst/>
          </a:prstGeom>
        </p:spPr>
      </p:pic>
      <p:pic>
        <p:nvPicPr>
          <p:cNvPr id="4" name="!!Grumpy sprout">
            <a:extLst>
              <a:ext uri="{FF2B5EF4-FFF2-40B4-BE49-F238E27FC236}">
                <a16:creationId xmlns:a16="http://schemas.microsoft.com/office/drawing/2014/main" id="{6EE5B7F3-28BA-33E9-1EE6-034866AF7202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5506955" y="4141278"/>
            <a:ext cx="1236809" cy="1346400"/>
          </a:xfrm>
          <a:prstGeom prst="rect">
            <a:avLst/>
          </a:prstGeom>
        </p:spPr>
      </p:pic>
      <p:sp>
        <p:nvSpPr>
          <p:cNvPr id="12" name="Fave sign">
            <a:hlinkClick r:id="rId31" action="ppaction://hlinksldjump"/>
            <a:extLst>
              <a:ext uri="{FF2B5EF4-FFF2-40B4-BE49-F238E27FC236}">
                <a16:creationId xmlns:a16="http://schemas.microsoft.com/office/drawing/2014/main" id="{56CA4CE7-5C67-EB53-4D46-3862987DF0FA}"/>
              </a:ext>
            </a:extLst>
          </p:cNvPr>
          <p:cNvSpPr/>
          <p:nvPr/>
        </p:nvSpPr>
        <p:spPr>
          <a:xfrm>
            <a:off x="4386000" y="5649648"/>
            <a:ext cx="3420000" cy="432000"/>
          </a:xfrm>
          <a:prstGeom prst="roundRect">
            <a:avLst>
              <a:gd name="adj" fmla="val 0"/>
            </a:avLst>
          </a:prstGeom>
          <a:solidFill>
            <a:srgbClr val="0092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latin typeface="Aptos" panose="020B0004020202020204" pitchFamily="34" charset="0"/>
                <a:cs typeface="Gotham" pitchFamily="50" charset="0"/>
              </a:rPr>
              <a:t>Favourite</a:t>
            </a:r>
            <a:r>
              <a:rPr lang="en-US" sz="1400" b="1" dirty="0">
                <a:latin typeface="Aptos" panose="020B0004020202020204" pitchFamily="34" charset="0"/>
                <a:cs typeface="Gotham" pitchFamily="50" charset="0"/>
              </a:rPr>
              <a:t> Christmas dishes in the UK</a:t>
            </a:r>
            <a:endParaRPr lang="en-GB" sz="1400" b="1" dirty="0">
              <a:latin typeface="Aptos" panose="020B0004020202020204" pitchFamily="34" charset="0"/>
              <a:cs typeface="Gotham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8168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1000">
        <p159:morph option="byObject"/>
      </p:transition>
    </mc:Choice>
    <mc:Fallback xmlns="">
      <p:transition spd="slow" advClick="0" advTm="1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" dur="1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4" presetClass="pat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6667 -2.96296E-6 L -4.16667E-7 -2.96296E-6 " pathEditMode="relative" rAng="0" ptsTypes="AA">
                                          <p:cBhvr>
                                            <p:cTn id="12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3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50000" decel="5000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grpId="1" nodeType="withEffect" p14:presetBounceEnd="99000">
                                      <p:stCondLst>
                                        <p:cond delay="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0" dur="100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4" presetClass="path" presetSubtype="0" decel="100000" fill="hold" grpId="2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06667 -2.96296E-6 L 4.16667E-7 -2.96296E-6 " pathEditMode="relative" rAng="0" ptsTypes="AA">
                                          <p:cBhvr>
                                            <p:cTn id="22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3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ccel="50000" decel="50000" fill="hold" grpId="3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1" presetClass="exit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ccel="30000" fill="hold" nodeType="withEffect" p14:presetBounceEnd="25000">
                                      <p:stCondLst>
                                        <p:cond delay="1650"/>
                                      </p:stCondLst>
                                      <p:childTnLst>
                                        <p:animScale p14:bounceEnd="25000">
                                          <p:cBhvr>
                                            <p:cTn id="32" dur="20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1" presetClass="exit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ccel="30000" fill="hold" nodeType="withEffect" p14:presetBounceEnd="25000">
                                      <p:stCondLst>
                                        <p:cond delay="1900"/>
                                      </p:stCondLst>
                                      <p:childTnLst>
                                        <p:animScale p14:bounceEnd="25000">
                                          <p:cBhvr>
                                            <p:cTn id="36" dur="2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ccel="30000" fill="hold" nodeType="withEffect" p14:presetBounceEnd="25000">
                                      <p:stCondLst>
                                        <p:cond delay="1650"/>
                                      </p:stCondLst>
                                      <p:childTnLst>
                                        <p:animScale p14:bounceEnd="25000">
                                          <p:cBhvr>
                                            <p:cTn id="40" dur="20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1" presetClass="exit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accel="30000" fill="hold" nodeType="withEffect" p14:presetBounceEnd="25000">
                                      <p:stCondLst>
                                        <p:cond delay="1900"/>
                                      </p:stCondLst>
                                      <p:childTnLst>
                                        <p:animScale p14:bounceEnd="25000">
                                          <p:cBhvr>
                                            <p:cTn id="44" dur="20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1" presetClass="exit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" presetClass="entr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64" presetClass="path" presetSubtype="0" repeatDur="0" accel="50000" restart="never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1.48148E-6 L 0 -0.11944 " pathEditMode="relative" rAng="0" ptsTypes="AA" p14:bounceEnd="48000">
                                          <p:cBhvr additive="base">
                                            <p:cTn id="51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2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fill="hold" grpId="1" nodeType="withEffect" p14:presetBounceEnd="99000">
                                      <p:stCondLst>
                                        <p:cond delay="12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7" dur="10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64" presetClass="path" presetSubtype="0" decel="100000" fill="hold" grpId="2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0 0.11968 L 0 -4.07407E-6 " pathEditMode="relative" rAng="0" ptsTypes="AA">
                                          <p:cBhvr>
                                            <p:cTn id="59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ccel="50000" decel="50000" fill="hold" grpId="3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2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3" presetClass="entr" presetSubtype="16" repeatDur="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64" dur="2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65" dur="2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repeatDur="0" restart="never" fill="hold" nodeType="withEffect" p14:presetBounceEnd="99000">
                                      <p:stCondLst>
                                        <p:cond delay="1200"/>
                                      </p:stCondLst>
                                      <p:childTnLst>
                                        <p:animScale p14:bounceEnd="99000">
                                          <p:cBhvr additive="base">
                                            <p:cTn id="67" dur="100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64" presetClass="path" presetSubtype="0" repeatDur="0" decel="10000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1.25E-6 0.43657 L 1.25E-6 3.33333E-6 " pathEditMode="relative" rAng="0" ptsTypes="AA">
                                          <p:cBhvr additive="base">
                                            <p:cTn id="69" dur="2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repeatDur="0" accel="50000" decel="5000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71" dur="2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64" presetClass="path" presetSubtype="0" repeatDur="0" accel="50000" restart="never" fill="hold" nodeType="withEffect" p14:presetBounceEnd="48000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1.25E-6 3.33333E-6 L 1.25E-6 -0.26551 " pathEditMode="relative" rAng="0" ptsTypes="AA" p14:bounceEnd="48000">
                                          <p:cBhvr additive="base">
                                            <p:cTn id="73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23" presetClass="entr" presetSubtype="16" repeatDur="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76" dur="2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77" dur="2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repeatDur="0" restart="never" fill="hold" nodeType="withEffect" p14:presetBounceEnd="99000">
                                      <p:stCondLst>
                                        <p:cond delay="1200"/>
                                      </p:stCondLst>
                                      <p:childTnLst>
                                        <p:animScale p14:bounceEnd="99000">
                                          <p:cBhvr additive="base">
                                            <p:cTn id="79" dur="100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64" presetClass="path" presetSubtype="0" repeatDur="0" decel="10000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1.45833E-6 0.43658 L -1.45833E-6 -2.59259E-6 " pathEditMode="relative" rAng="0" ptsTypes="AA">
                                          <p:cBhvr additive="base">
                                            <p:cTn id="81" dur="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repeatDur="0" accel="50000" decel="5000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83" dur="25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64" presetClass="path" presetSubtype="0" repeatDur="0" accel="50000" restart="never" fill="hold" nodeType="withEffect" p14:presetBounceEnd="48000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1.45833E-6 -2.59259E-6 L -1.45833E-6 -0.18356 " pathEditMode="relative" rAng="0" ptsTypes="AA" p14:bounceEnd="48000">
                                          <p:cBhvr additive="base">
                                            <p:cTn id="8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6" presetID="23" presetClass="entr" presetSubtype="16" repeatDur="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88" dur="2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89" dur="2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repeatDur="0" restart="never" fill="hold" nodeType="withEffect" p14:presetBounceEnd="99000">
                                      <p:stCondLst>
                                        <p:cond delay="1200"/>
                                      </p:stCondLst>
                                      <p:childTnLst>
                                        <p:animScale p14:bounceEnd="99000">
                                          <p:cBhvr additive="base">
                                            <p:cTn id="91" dur="100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64" presetClass="path" presetSubtype="0" repeatDur="0" decel="10000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1.875E-6 0.43657 L -1.875E-6 4.81481E-6 " pathEditMode="relative" rAng="0" ptsTypes="AA">
                                          <p:cBhvr additive="base">
                                            <p:cTn id="93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repeatDur="0" accel="50000" decel="5000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95" dur="25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64" presetClass="path" presetSubtype="0" repeatDur="0" accel="50000" restart="never" fill="hold" nodeType="withEffect" p14:presetBounceEnd="48000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1.875E-6 4.81481E-6 L -1.875E-6 -0.25695 " pathEditMode="relative" rAng="0" ptsTypes="AA" p14:bounceEnd="48000">
                                          <p:cBhvr additive="base">
                                            <p:cTn id="97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28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23" presetClass="entr" presetSubtype="16" repeatDur="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00" dur="2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01" dur="2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repeatDur="0" restart="never" fill="hold" nodeType="withEffect" p14:presetBounceEnd="99000">
                                      <p:stCondLst>
                                        <p:cond delay="1200"/>
                                      </p:stCondLst>
                                      <p:childTnLst>
                                        <p:animScale p14:bounceEnd="99000">
                                          <p:cBhvr additive="base">
                                            <p:cTn id="103" dur="100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64" presetClass="path" presetSubtype="0" repeatDur="0" decel="10000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2.08333E-6 0.43658 L 2.08333E-6 -1.11111E-6 " pathEditMode="relative" rAng="0" ptsTypes="AA">
                                          <p:cBhvr additive="base">
                                            <p:cTn id="105" dur="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repeatDur="0" accel="50000" decel="5000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107" dur="25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64" presetClass="path" presetSubtype="0" repeatDur="0" accel="50000" restart="never" fill="hold" nodeType="withEffect" p14:presetBounceEnd="48000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2.08333E-6 -1.11111E-6 L 2.08333E-6 -0.1662 " pathEditMode="relative" rAng="0" ptsTypes="AA" p14:bounceEnd="48000">
                                          <p:cBhvr additive="base">
                                            <p:cTn id="109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111" presetID="37" presetClass="exit" presetSubtype="0" fill="hold" nodeType="afterEffect">
                                      <p:stCondLst>
                                        <p:cond delay="2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2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3" dur="100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100" decel="10000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" presetID="37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8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9" dur="10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100" decel="1000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3" presetID="37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4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5" dur="10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100" decel="1000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9" presetID="37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0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1" dur="10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100" decel="1000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5" presetID="1" presetClass="exit" presetSubtype="0" fill="hold" grpId="4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7" fill="hold">
                                <p:stCondLst>
                                  <p:cond delay="10450"/>
                                </p:stCondLst>
                                <p:childTnLst>
                                  <p:par>
                                    <p:cTn id="138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0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2" grpId="0"/>
          <p:bldP spid="2" grpId="1"/>
          <p:bldP spid="2" grpId="2"/>
          <p:bldP spid="2" grpId="3"/>
          <p:bldP spid="31" grpId="0"/>
          <p:bldP spid="31" grpId="1"/>
          <p:bldP spid="31" grpId="2"/>
          <p:bldP spid="31" grpId="3"/>
          <p:bldP spid="12" grpId="0" animBg="1"/>
          <p:bldP spid="12" grpId="1" animBg="1"/>
          <p:bldP spid="12" grpId="2" animBg="1"/>
          <p:bldP spid="12" grpId="3" animBg="1"/>
          <p:bldP spid="12" grpId="4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4" presetClass="pat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6667 -2.96296E-6 L -4.16667E-7 -2.96296E-6 " pathEditMode="relative" rAng="0" ptsTypes="AA">
                                          <p:cBhvr>
                                            <p:cTn id="12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3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50000" decel="5000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00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4" presetClass="path" presetSubtype="0" decel="100000" fill="hold" grpId="2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06667 -2.96296E-6 L 4.16667E-7 -2.96296E-6 " pathEditMode="relative" rAng="0" ptsTypes="AA">
                                          <p:cBhvr>
                                            <p:cTn id="22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3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ccel="50000" decel="50000" fill="hold" grpId="3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1" presetClass="exit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ccel="3000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20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1" presetClass="exit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ccel="3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2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ccel="3000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20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1" presetClass="exit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accel="3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20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1" presetClass="exit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" presetClass="entr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64" presetClass="path" presetSubtype="0" repeatDur="0" accel="50000" restart="never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1.48148E-6 L 0 -0.11944 " pathEditMode="relative" rAng="0" ptsTypes="AA">
                                          <p:cBhvr additive="base">
                                            <p:cTn id="51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2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0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64" presetClass="path" presetSubtype="0" decel="100000" fill="hold" grpId="2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0 0.11968 L 0 -4.07407E-6 " pathEditMode="relative" rAng="0" ptsTypes="AA">
                                          <p:cBhvr>
                                            <p:cTn id="59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ccel="50000" decel="50000" fill="hold" grpId="3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2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3" presetClass="entr" presetSubtype="16" repeatDur="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64" dur="2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65" dur="2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repeatDur="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67" dur="100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64" presetClass="path" presetSubtype="0" repeatDur="0" decel="10000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1.25E-6 0.43657 L 1.25E-6 3.33333E-6 " pathEditMode="relative" rAng="0" ptsTypes="AA">
                                          <p:cBhvr additive="base">
                                            <p:cTn id="69" dur="2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repeatDur="0" accel="50000" decel="5000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71" dur="2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64" presetClass="path" presetSubtype="0" repeatDur="0" accel="5000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1.25E-6 3.33333E-6 L 1.25E-6 -0.26551 " pathEditMode="relative" rAng="0" ptsTypes="AA">
                                          <p:cBhvr additive="base">
                                            <p:cTn id="73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23" presetClass="entr" presetSubtype="16" repeatDur="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76" dur="2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77" dur="2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repeatDur="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79" dur="100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64" presetClass="path" presetSubtype="0" repeatDur="0" decel="10000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1.45833E-6 0.43658 L -1.45833E-6 -2.59259E-6 " pathEditMode="relative" rAng="0" ptsTypes="AA">
                                          <p:cBhvr additive="base">
                                            <p:cTn id="81" dur="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repeatDur="0" accel="50000" decel="5000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83" dur="25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64" presetClass="path" presetSubtype="0" repeatDur="0" accel="5000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1.45833E-6 -2.59259E-6 L -1.45833E-6 -0.18356 " pathEditMode="relative" rAng="0" ptsTypes="AA">
                                          <p:cBhvr additive="base">
                                            <p:cTn id="8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6" presetID="23" presetClass="entr" presetSubtype="16" repeatDur="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88" dur="2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89" dur="2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repeatDur="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91" dur="100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64" presetClass="path" presetSubtype="0" repeatDur="0" decel="10000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1.875E-6 0.43657 L -1.875E-6 4.81481E-6 " pathEditMode="relative" rAng="0" ptsTypes="AA">
                                          <p:cBhvr additive="base">
                                            <p:cTn id="93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repeatDur="0" accel="50000" decel="5000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95" dur="25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64" presetClass="path" presetSubtype="0" repeatDur="0" accel="5000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1.875E-6 4.81481E-6 L -1.875E-6 -0.25695 " pathEditMode="relative" rAng="0" ptsTypes="AA">
                                          <p:cBhvr additive="base">
                                            <p:cTn id="97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28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23" presetClass="entr" presetSubtype="16" repeatDur="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00" dur="2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01" dur="2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repeatDur="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103" dur="100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64" presetClass="path" presetSubtype="0" repeatDur="0" decel="10000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2.08333E-6 0.43658 L 2.08333E-6 -1.11111E-6 " pathEditMode="relative" rAng="0" ptsTypes="AA">
                                          <p:cBhvr additive="base">
                                            <p:cTn id="105" dur="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repeatDur="0" accel="50000" decel="5000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107" dur="25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64" presetClass="path" presetSubtype="0" repeatDur="0" accel="50000" restart="never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2.08333E-6 -1.11111E-6 L 2.08333E-6 -0.1662 " pathEditMode="relative" rAng="0" ptsTypes="AA">
                                          <p:cBhvr additive="base">
                                            <p:cTn id="109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111" presetID="37" presetClass="exit" presetSubtype="0" fill="hold" nodeType="afterEffect">
                                      <p:stCondLst>
                                        <p:cond delay="2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2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3" dur="100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100" decel="10000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" presetID="37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8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9" dur="10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100" decel="1000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3" presetID="37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4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5" dur="10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100" decel="1000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9" presetID="37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0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1" dur="10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100" decel="1000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5" presetID="1" presetClass="exit" presetSubtype="0" fill="hold" grpId="4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7" fill="hold">
                                <p:stCondLst>
                                  <p:cond delay="10450"/>
                                </p:stCondLst>
                                <p:childTnLst>
                                  <p:par>
                                    <p:cTn id="138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0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2" grpId="0"/>
          <p:bldP spid="2" grpId="1"/>
          <p:bldP spid="2" grpId="2"/>
          <p:bldP spid="2" grpId="3"/>
          <p:bldP spid="31" grpId="0"/>
          <p:bldP spid="31" grpId="1"/>
          <p:bldP spid="31" grpId="2"/>
          <p:bldP spid="31" grpId="3"/>
          <p:bldP spid="12" grpId="0" animBg="1"/>
          <p:bldP spid="12" grpId="1" animBg="1"/>
          <p:bldP spid="12" grpId="2" animBg="1"/>
          <p:bldP spid="12" grpId="3" animBg="1"/>
          <p:bldP spid="12" grpId="4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05615-EDA6-3054-CF7F-109430F42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319D2978-AADE-4A53-060C-2318E225CD63}"/>
              </a:ext>
            </a:extLst>
          </p:cNvPr>
          <p:cNvSpPr txBox="1">
            <a:spLocks/>
          </p:cNvSpPr>
          <p:nvPr/>
        </p:nvSpPr>
        <p:spPr>
          <a:xfrm>
            <a:off x="289719" y="1620000"/>
            <a:ext cx="11612562" cy="6249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en-US" sz="2400" dirty="0">
                <a:latin typeface="+mn-lt"/>
                <a:cs typeface="Gotham" pitchFamily="50" charset="0"/>
              </a:rPr>
              <a:t>But they do have some super-powers!</a:t>
            </a:r>
            <a:endParaRPr lang="en-GB" sz="2400" dirty="0">
              <a:latin typeface="+mn-lt"/>
              <a:cs typeface="Gotham" pitchFamily="50" charset="0"/>
            </a:endParaRPr>
          </a:p>
        </p:txBody>
      </p:sp>
      <p:sp>
        <p:nvSpPr>
          <p:cNvPr id="5" name="!!Red pedestal">
            <a:extLst>
              <a:ext uri="{FF2B5EF4-FFF2-40B4-BE49-F238E27FC236}">
                <a16:creationId xmlns:a16="http://schemas.microsoft.com/office/drawing/2014/main" id="{21328E53-558E-7C1C-C718-C4E3A5E5685E}"/>
              </a:ext>
            </a:extLst>
          </p:cNvPr>
          <p:cNvSpPr/>
          <p:nvPr/>
        </p:nvSpPr>
        <p:spPr>
          <a:xfrm>
            <a:off x="5555784" y="5468399"/>
            <a:ext cx="1080000" cy="2432635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!!Graphic 18">
            <a:extLst>
              <a:ext uri="{FF2B5EF4-FFF2-40B4-BE49-F238E27FC236}">
                <a16:creationId xmlns:a16="http://schemas.microsoft.com/office/drawing/2014/main" id="{2FA8AE42-0AF4-9E4C-8C03-A312F16584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4725980" y="-7680960"/>
            <a:ext cx="28087989" cy="15760972"/>
          </a:xfrm>
          <a:prstGeom prst="rect">
            <a:avLst/>
          </a:prstGeom>
        </p:spPr>
      </p:pic>
      <p:pic>
        <p:nvPicPr>
          <p:cNvPr id="20" name="!!Graphic 20">
            <a:extLst>
              <a:ext uri="{FF2B5EF4-FFF2-40B4-BE49-F238E27FC236}">
                <a16:creationId xmlns:a16="http://schemas.microsoft.com/office/drawing/2014/main" id="{844568BC-5547-D709-638D-116153ADAE53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9286932" y="6169429"/>
            <a:ext cx="30700142" cy="4539211"/>
          </a:xfrm>
          <a:prstGeom prst="rect">
            <a:avLst/>
          </a:prstGeom>
        </p:spPr>
      </p:pic>
      <p:pic>
        <p:nvPicPr>
          <p:cNvPr id="25" name="Graphic 24" hidden="1">
            <a:extLst>
              <a:ext uri="{FF2B5EF4-FFF2-40B4-BE49-F238E27FC236}">
                <a16:creationId xmlns:a16="http://schemas.microsoft.com/office/drawing/2014/main" id="{37682E21-DC95-A46D-93BC-BF2F2B6A72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48526" y="4954576"/>
            <a:ext cx="1108788" cy="134303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A396B17-CCE6-9D4B-D117-70CC11542F39}"/>
              </a:ext>
            </a:extLst>
          </p:cNvPr>
          <p:cNvSpPr txBox="1">
            <a:spLocks/>
          </p:cNvSpPr>
          <p:nvPr/>
        </p:nvSpPr>
        <p:spPr>
          <a:xfrm>
            <a:off x="289719" y="1080000"/>
            <a:ext cx="11612562" cy="6249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en-US" sz="2400" dirty="0">
                <a:latin typeface="+mn-lt"/>
                <a:cs typeface="Gotham" pitchFamily="50" charset="0"/>
              </a:rPr>
              <a:t>Sadly, not everyone loves sprouts</a:t>
            </a:r>
            <a:endParaRPr lang="en-GB" sz="2400" dirty="0">
              <a:latin typeface="+mn-lt"/>
              <a:cs typeface="Gotham" pitchFamily="50" charset="0"/>
            </a:endParaRPr>
          </a:p>
        </p:txBody>
      </p:sp>
      <p:pic>
        <p:nvPicPr>
          <p:cNvPr id="4" name="!!Grumpy sprout">
            <a:extLst>
              <a:ext uri="{FF2B5EF4-FFF2-40B4-BE49-F238E27FC236}">
                <a16:creationId xmlns:a16="http://schemas.microsoft.com/office/drawing/2014/main" id="{3FC0FDFB-4F49-E826-D890-16575080FD2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06955" y="4141278"/>
            <a:ext cx="1236809" cy="1346400"/>
          </a:xfrm>
          <a:prstGeom prst="rect">
            <a:avLst/>
          </a:prstGeom>
        </p:spPr>
      </p:pic>
      <p:sp>
        <p:nvSpPr>
          <p:cNvPr id="10" name="Explosion: 14 Points 9">
            <a:extLst>
              <a:ext uri="{FF2B5EF4-FFF2-40B4-BE49-F238E27FC236}">
                <a16:creationId xmlns:a16="http://schemas.microsoft.com/office/drawing/2014/main" id="{9CEB3A89-8FE8-69F2-B8ED-986680132169}"/>
              </a:ext>
            </a:extLst>
          </p:cNvPr>
          <p:cNvSpPr/>
          <p:nvPr/>
        </p:nvSpPr>
        <p:spPr>
          <a:xfrm rot="2213645">
            <a:off x="4971268" y="3436840"/>
            <a:ext cx="2471695" cy="2471695"/>
          </a:xfrm>
          <a:prstGeom prst="irregularSeal2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!!Super sprout">
            <a:extLst>
              <a:ext uri="{FF2B5EF4-FFF2-40B4-BE49-F238E27FC236}">
                <a16:creationId xmlns:a16="http://schemas.microsoft.com/office/drawing/2014/main" id="{61D9FF04-1497-22CF-804C-BD369A6D0EE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036323" y="4049623"/>
            <a:ext cx="1850436" cy="1432076"/>
          </a:xfrm>
          <a:prstGeom prst="rect">
            <a:avLst/>
          </a:prstGeom>
        </p:spPr>
      </p:pic>
      <p:pic>
        <p:nvPicPr>
          <p:cNvPr id="6" name="Fart cloud">
            <a:extLst>
              <a:ext uri="{FF2B5EF4-FFF2-40B4-BE49-F238E27FC236}">
                <a16:creationId xmlns:a16="http://schemas.microsoft.com/office/drawing/2014/main" id="{D04369B2-810C-92BC-9A07-F2CAE1CD83C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743575" y="5111617"/>
            <a:ext cx="704850" cy="1057275"/>
          </a:xfrm>
          <a:prstGeom prst="rect">
            <a:avLst/>
          </a:prstGeom>
        </p:spPr>
      </p:pic>
      <p:pic>
        <p:nvPicPr>
          <p:cNvPr id="2" name="fart-83471">
            <a:hlinkClick r:id="" action="ppaction://media"/>
            <a:extLst>
              <a:ext uri="{FF2B5EF4-FFF2-40B4-BE49-F238E27FC236}">
                <a16:creationId xmlns:a16="http://schemas.microsoft.com/office/drawing/2014/main" id="{370810A5-3AB8-A68E-08AA-CAE3D02CF37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108200" y="-788061"/>
            <a:ext cx="487363" cy="487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651651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7000">
        <p159:morph option="byObject"/>
      </p:transition>
    </mc:Choice>
    <mc:Fallback xmlns="">
      <p:transition spd="slow" advClick="0" advTm="7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repeatDur="0" restart="never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7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8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Dur="0" restart="never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 additive="base">
                                            <p:cTn id="10" dur="1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4" presetClass="path" presetSubtype="0" repeatDur="0" decel="100000" restart="never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6667 7.40741E-7 L 0 7.40741E-7 " pathEditMode="relative" rAng="0" ptsTypes="AA">
                                          <p:cBhvr additive="base">
                                            <p:cTn id="12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3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repeatDur="0" accel="50000" decel="50000" restart="never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14" dur="2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3" presetClass="entr" presetSubtype="16" repeatDur="0" restart="never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8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9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6" presetClass="emph" presetSubtype="0" repeatDur="0" restart="never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 additive="base"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" presetID="64" presetClass="path" presetSubtype="0" repeatDur="0" decel="100000" restart="never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6667 -2.96296E-6 L 0 -2.96296E-6 " pathEditMode="relative" rAng="0" ptsTypes="AA">
                                          <p:cBhvr additive="base">
                                            <p:cTn id="23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3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repeatDur="0" accel="50000" decel="50000" restart="never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25" dur="2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4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2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5" presetID="1" presetClass="exit" presetSubtype="0" fill="hold" grpId="1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40" presetID="64" presetClass="path" presetSubtype="0" accel="50000" decel="5000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2.29167E-6 2.59259E-6 C -2.29167E-6 -0.08334 -2.29167E-6 -0.79051 -2.29167E-6 -0.87361 " pathEditMode="relative" rAng="0" ptsTypes="AA">
                                          <p:cBhvr>
                                            <p:cTn id="41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3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3" dur="648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4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" presetID="64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 -3.7037E-6 L 0 -0.94976 " pathEditMode="relative" rAng="0" ptsTypes="AA">
                                          <p:cBhvr>
                                            <p:cTn id="47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12" presetClass="exit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125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wipe(down)">
                                          <p:cBhvr>
                                            <p:cTn id="50" dur="1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5" grpId="0"/>
          <p:bldP spid="15" grpId="1"/>
          <p:bldP spid="15" grpId="2"/>
          <p:bldP spid="15" grpId="3"/>
          <p:bldP spid="5" grpId="0" animBg="1"/>
          <p:bldP spid="7" grpId="0"/>
          <p:bldP spid="7" grpId="1"/>
          <p:bldP spid="7" grpId="2"/>
          <p:bldP spid="7" grpId="3"/>
          <p:bldP spid="10" grpId="0" animBg="1"/>
          <p:bldP spid="10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repeatDur="0" restart="never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7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8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Dur="0" restart="never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10" dur="1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4" presetClass="path" presetSubtype="0" repeatDur="0" decel="100000" restart="never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6667 7.40741E-7 L 0 7.40741E-7 " pathEditMode="relative" rAng="0" ptsTypes="AA">
                                          <p:cBhvr additive="base">
                                            <p:cTn id="12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3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repeatDur="0" accel="50000" decel="50000" restart="never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14" dur="2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3" presetClass="entr" presetSubtype="16" repeatDur="0" restart="never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8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9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6" presetClass="emph" presetSubtype="0" repeatDur="0" restart="never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" presetID="64" presetClass="path" presetSubtype="0" repeatDur="0" decel="100000" restart="never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6667 -2.96296E-6 L 0 -2.96296E-6 " pathEditMode="relative" rAng="0" ptsTypes="AA">
                                          <p:cBhvr additive="base">
                                            <p:cTn id="23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3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repeatDur="0" accel="50000" decel="50000" restart="never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25" dur="2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4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2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5" presetID="1" presetClass="exit" presetSubtype="0" fill="hold" grpId="1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40" presetID="64" presetClass="path" presetSubtype="0" accel="50000" decel="5000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2.29167E-6 2.59259E-6 C -2.29167E-6 -0.08334 -2.29167E-6 -0.79051 -2.29167E-6 -0.87361 " pathEditMode="relative" rAng="0" ptsTypes="AA">
                                          <p:cBhvr>
                                            <p:cTn id="41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3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3" dur="648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4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" presetID="64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 -3.7037E-6 L 0 -0.94976 " pathEditMode="relative" rAng="0" ptsTypes="AA">
                                          <p:cBhvr>
                                            <p:cTn id="47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12" presetClass="exit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125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wipe(down)">
                                          <p:cBhvr>
                                            <p:cTn id="50" dur="1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5" grpId="0"/>
          <p:bldP spid="15" grpId="1"/>
          <p:bldP spid="15" grpId="2"/>
          <p:bldP spid="15" grpId="3"/>
          <p:bldP spid="5" grpId="0" animBg="1"/>
          <p:bldP spid="7" grpId="0"/>
          <p:bldP spid="7" grpId="1"/>
          <p:bldP spid="7" grpId="2"/>
          <p:bldP spid="7" grpId="3"/>
          <p:bldP spid="10" grpId="0" animBg="1"/>
          <p:bldP spid="10" grpId="1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9AFA3-3FBE-8C19-78ED-4B30972CD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30AB719A-9A0B-45B2-BBB0-4907A9140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78031">
            <a:off x="6135797" y="-49052"/>
            <a:ext cx="6563273" cy="1662892"/>
          </a:xfrm>
          <a:prstGeom prst="rect">
            <a:avLst/>
          </a:prstGeom>
        </p:spPr>
      </p:pic>
      <p:pic>
        <p:nvPicPr>
          <p:cNvPr id="19" name="!!Graphic 18">
            <a:extLst>
              <a:ext uri="{FF2B5EF4-FFF2-40B4-BE49-F238E27FC236}">
                <a16:creationId xmlns:a16="http://schemas.microsoft.com/office/drawing/2014/main" id="{02772100-5D03-FB53-115D-84B4D63C95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1563" y="-1319395"/>
            <a:ext cx="12761595" cy="7160895"/>
          </a:xfrm>
          <a:prstGeom prst="rect">
            <a:avLst/>
          </a:prstGeom>
        </p:spPr>
      </p:pic>
      <p:pic>
        <p:nvPicPr>
          <p:cNvPr id="21" name="!!Graphic 20">
            <a:extLst>
              <a:ext uri="{FF2B5EF4-FFF2-40B4-BE49-F238E27FC236}">
                <a16:creationId xmlns:a16="http://schemas.microsoft.com/office/drawing/2014/main" id="{A52C078A-42C9-07ED-BBB5-B3D3F57EBF28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878205" y="4973439"/>
            <a:ext cx="13948410" cy="20623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A99920-C561-A00B-C36D-4A21FBE5A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0305"/>
            <a:ext cx="10515600" cy="462973"/>
          </a:xfrm>
        </p:spPr>
        <p:txBody>
          <a:bodyPr anchor="t" anchorCtr="0">
            <a:noAutofit/>
          </a:bodyPr>
          <a:lstStyle/>
          <a:p>
            <a:pPr algn="ctr"/>
            <a:r>
              <a:rPr lang="en-US" sz="3600" b="1" dirty="0">
                <a:latin typeface="+mn-lt"/>
                <a:cs typeface="Gotham" pitchFamily="50" charset="0"/>
              </a:rPr>
              <a:t>Merry Christmas</a:t>
            </a:r>
            <a:endParaRPr lang="en-GB" sz="3600" b="1" dirty="0">
              <a:latin typeface="+mn-lt"/>
              <a:cs typeface="Gotham" pitchFamily="50" charset="0"/>
            </a:endParaRPr>
          </a:p>
        </p:txBody>
      </p:sp>
      <p:pic>
        <p:nvPicPr>
          <p:cNvPr id="6" name="!!Sprout">
            <a:extLst>
              <a:ext uri="{FF2B5EF4-FFF2-40B4-BE49-F238E27FC236}">
                <a16:creationId xmlns:a16="http://schemas.microsoft.com/office/drawing/2014/main" id="{2695B789-AEEE-317A-50B3-4A5CBE5D19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19371" y="4376738"/>
            <a:ext cx="753257" cy="64780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15DE54A-5D24-903D-701E-48006833EE4C}"/>
              </a:ext>
            </a:extLst>
          </p:cNvPr>
          <p:cNvSpPr txBox="1">
            <a:spLocks/>
          </p:cNvSpPr>
          <p:nvPr/>
        </p:nvSpPr>
        <p:spPr>
          <a:xfrm>
            <a:off x="3432000" y="2593048"/>
            <a:ext cx="5328000" cy="46297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5000"/>
              </a:lnSpc>
            </a:pPr>
            <a:r>
              <a:rPr lang="en-US" sz="1800" dirty="0">
                <a:latin typeface="+mn-lt"/>
                <a:cs typeface="Gotham" pitchFamily="50" charset="0"/>
              </a:rPr>
              <a:t>And remember… sprouts can be eaten for comedy, as well as nutritional reasons!</a:t>
            </a:r>
            <a:endParaRPr lang="en-GB" sz="1800" dirty="0">
              <a:latin typeface="+mn-lt"/>
              <a:cs typeface="Gotham" pitchFamily="50" charset="0"/>
            </a:endParaRP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555AA282-D825-11DF-F562-2CAD0126731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73115" y="4338766"/>
            <a:ext cx="803303" cy="684000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166D7E38-AB74-57A0-071D-3DF0D75FC54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883253" y="4376738"/>
            <a:ext cx="761024" cy="6480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50AAA445-DDE1-40FF-EA3B-31E1E7C3739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599362" y="4376738"/>
            <a:ext cx="693742" cy="64800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428C69D1-1A08-25FF-F7B5-763E253C622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867734" y="4371159"/>
            <a:ext cx="692688" cy="64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9152F0B-E4BF-03B2-5DD9-DFDBD5E55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705846" y="-216156"/>
            <a:ext cx="6563273" cy="166289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690C545-DF35-706E-B0E6-89BB1A42BC42}"/>
              </a:ext>
            </a:extLst>
          </p:cNvPr>
          <p:cNvGrpSpPr/>
          <p:nvPr/>
        </p:nvGrpSpPr>
        <p:grpSpPr>
          <a:xfrm>
            <a:off x="4726368" y="1719388"/>
            <a:ext cx="2739264" cy="815347"/>
            <a:chOff x="4773455" y="1719388"/>
            <a:chExt cx="2739264" cy="815347"/>
          </a:xfrm>
        </p:grpSpPr>
        <p:sp>
          <p:nvSpPr>
            <p:cNvPr id="3" name="Title 1">
              <a:extLst>
                <a:ext uri="{FF2B5EF4-FFF2-40B4-BE49-F238E27FC236}">
                  <a16:creationId xmlns:a16="http://schemas.microsoft.com/office/drawing/2014/main" id="{A2FD2BDF-5A7E-559A-502D-A3679CCF0A90}"/>
                </a:ext>
              </a:extLst>
            </p:cNvPr>
            <p:cNvSpPr txBox="1">
              <a:spLocks/>
            </p:cNvSpPr>
            <p:nvPr/>
          </p:nvSpPr>
          <p:spPr>
            <a:xfrm>
              <a:off x="4773455" y="1894548"/>
              <a:ext cx="712945" cy="462973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25000"/>
                </a:lnSpc>
              </a:pPr>
              <a:r>
                <a:rPr lang="en-US" sz="1800" dirty="0">
                  <a:latin typeface="+mn-lt"/>
                  <a:cs typeface="Gotham" pitchFamily="50" charset="0"/>
                </a:rPr>
                <a:t>from</a:t>
              </a:r>
              <a:endParaRPr lang="en-GB" sz="1800" dirty="0">
                <a:latin typeface="+mn-lt"/>
                <a:cs typeface="Gotham" pitchFamily="50" charset="0"/>
              </a:endParaRPr>
            </a:p>
          </p:txBody>
        </p: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84051B1F-53EE-9266-2427-2D2E279DD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5275112" y="1719388"/>
              <a:ext cx="2237607" cy="8153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07680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" dur="1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4" presetClass="pat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6667 1.48148E-6 L 0 1.48148E-6 " pathEditMode="relative" rAng="0" ptsTypes="AA">
                                          <p:cBhvr>
                                            <p:cTn id="12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3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50000" decel="5000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repeatDur="0" restart="never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7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8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repeatDur="0" restart="never" fill="hold" nodeType="withEffect" p14:presetBounceEnd="99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99000">
                                          <p:cBhvr additive="base"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4" presetClass="path" presetSubtype="0" repeatDur="0" decel="100000" restart="never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06667 1.48148E-6 L 0 1.48148E-6 " pathEditMode="relative" ptsTypes="">
                                          <p:cBhvr additive="base">
                                            <p:cTn id="22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repeatDur="0" accel="50000" decel="50000" restart="never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24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1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32" presetClass="emph" presetSubtype="0" repeatCount="indefinite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32" presetClass="emph" presetSubtype="0" repeatCount="5000" repeatDur="0" restart="never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120000">
                                          <p:cBhvr additive="base">
                                            <p:cTn id="3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 additive="base">
                                            <p:cTn id="3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 additive="base">
                                            <p:cTn id="3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 additive="base">
                                            <p:cTn id="3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 additive="base">
                                            <p:cTn id="4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1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32" presetClass="emph" presetSubtype="0" repeatCount="4000" repeatDur="0" restart="never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120000">
                                          <p:cBhvr additive="base">
                                            <p:cTn id="4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 additive="base">
                                            <p:cTn id="4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 additive="base">
                                            <p:cTn id="4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 additive="base">
                                            <p:cTn id="4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 additive="base">
                                            <p:cTn id="5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1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2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grpId="1" nodeType="withEffect" p14:presetBounceEnd="99000">
                                      <p:stCondLst>
                                        <p:cond delay="2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8" dur="10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64" presetClass="path" presetSubtype="0" decel="100000" fill="hold" grpId="2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Motion origin="layout" path="M -0.06667 4.44444E-6 L 0 4.44444E-6 " pathEditMode="relative" rAng="0" ptsTypes="AA">
                                          <p:cBhvr>
                                            <p:cTn id="60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3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ccel="50000" decel="50000" fill="hold" grpId="3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2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  <p:bldP spid="2" grpId="2"/>
          <p:bldP spid="2" grpId="3"/>
          <p:bldP spid="4" grpId="0"/>
          <p:bldP spid="4" grpId="1"/>
          <p:bldP spid="4" grpId="2"/>
          <p:bldP spid="4" grpId="3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4" presetClass="pat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6667 1.48148E-6 L 0 1.48148E-6 " pathEditMode="relative" rAng="0" ptsTypes="AA">
                                          <p:cBhvr>
                                            <p:cTn id="12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3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50000" decel="5000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repeatDur="0" restart="never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7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8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repeatDur="0" restart="never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4" presetClass="path" presetSubtype="0" repeatDur="0" decel="100000" restart="never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06667 1.48148E-6 L 0 1.48148E-6 " pathEditMode="relative" ptsTypes="">
                                          <p:cBhvr additive="base">
                                            <p:cTn id="22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repeatDur="0" accel="50000" decel="50000" restart="never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24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1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32" presetClass="emph" presetSubtype="0" repeatCount="indefinite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32" presetClass="emph" presetSubtype="0" repeatCount="5000" repeatDur="0" restart="never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120000">
                                          <p:cBhvr additive="base">
                                            <p:cTn id="3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 additive="base">
                                            <p:cTn id="3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 additive="base">
                                            <p:cTn id="3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 additive="base">
                                            <p:cTn id="3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 additive="base">
                                            <p:cTn id="4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1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32" presetClass="emph" presetSubtype="0" repeatCount="4000" repeatDur="0" restart="never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120000">
                                          <p:cBhvr additive="base">
                                            <p:cTn id="4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 additive="base">
                                            <p:cTn id="4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 additive="base">
                                            <p:cTn id="4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 additive="base">
                                            <p:cTn id="4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 additive="base">
                                            <p:cTn id="5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1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2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0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64" presetClass="path" presetSubtype="0" decel="100000" fill="hold" grpId="2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Motion origin="layout" path="M -0.06667 4.44444E-6 L 0 4.44444E-6 " pathEditMode="relative" rAng="0" ptsTypes="AA">
                                          <p:cBhvr>
                                            <p:cTn id="60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3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ccel="50000" decel="50000" fill="hold" grpId="3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2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  <p:bldP spid="2" grpId="2"/>
          <p:bldP spid="2" grpId="3"/>
          <p:bldP spid="4" grpId="0"/>
          <p:bldP spid="4" grpId="1"/>
          <p:bldP spid="4" grpId="2"/>
          <p:bldP spid="4" grpId="3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99AAF30-AAAD-4245-BC3B-7C9E2104A1E5}">
  <we:reference id="e96a10d9-04d1-47b9-ae2d-27e278682862" version="1.0.1.0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16" ma:contentTypeDescription="Create a new document." ma:contentTypeScope="" ma:versionID="84867bdc94dcbc0880df3c37246181a7">
  <xsd:schema xmlns:xsd="http://www.w3.org/2001/XMLSchema" xmlns:xs="http://www.w3.org/2001/XMLSchema" xmlns:p="http://schemas.microsoft.com/office/2006/metadata/properties" xmlns:ns2="437f495b-969e-4997-b1a6-36466ed11cbf" xmlns:ns3="a5bf85ab-5b89-45d5-812d-d881043611a5" targetNamespace="http://schemas.microsoft.com/office/2006/metadata/properties" ma:root="true" ma:fieldsID="181f6b999710f463c1f556eed5aa9bff" ns2:_="" ns3:_="">
    <xsd:import namespace="437f495b-969e-4997-b1a6-36466ed11cbf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7f495b-969e-4997-b1a6-36466ed11cbf">
      <Terms xmlns="http://schemas.microsoft.com/office/infopath/2007/PartnerControls"/>
    </lcf76f155ced4ddcb4097134ff3c332f>
    <TaxCatchAll xmlns="a5bf85ab-5b89-45d5-812d-d881043611a5" xsi:nil="true"/>
  </documentManagement>
</p:properties>
</file>

<file path=customXml/itemProps1.xml><?xml version="1.0" encoding="utf-8"?>
<ds:datastoreItem xmlns:ds="http://schemas.openxmlformats.org/officeDocument/2006/customXml" ds:itemID="{79A5AFDC-FE91-4E16-9761-8AD87816F12C}"/>
</file>

<file path=customXml/itemProps2.xml><?xml version="1.0" encoding="utf-8"?>
<ds:datastoreItem xmlns:ds="http://schemas.openxmlformats.org/officeDocument/2006/customXml" ds:itemID="{AFE6F8E9-5C38-4531-92EF-4ED2C7ED3F98}"/>
</file>

<file path=customXml/itemProps3.xml><?xml version="1.0" encoding="utf-8"?>
<ds:datastoreItem xmlns:ds="http://schemas.openxmlformats.org/officeDocument/2006/customXml" ds:itemID="{AC806DCE-9C39-4D69-B014-83D345C51F45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Office PowerPoint</Application>
  <PresentationFormat>Widescreen</PresentationFormat>
  <Paragraphs>14</Paragraphs>
  <Slides>4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We all love sprouts at Christmas…</vt:lpstr>
      <vt:lpstr>You’re right! It turns out, that we don’t!</vt:lpstr>
      <vt:lpstr>PowerPoint Presentation</vt:lpstr>
      <vt:lpstr>Merry Christmas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Louise Jennings</dc:creator>
  <cp:lastModifiedBy>Louise Jennings</cp:lastModifiedBy>
  <cp:revision>8</cp:revision>
  <dcterms:created xsi:type="dcterms:W3CDTF">2024-11-02T16:36:05Z</dcterms:created>
  <dcterms:modified xsi:type="dcterms:W3CDTF">2024-12-05T19:50:14Z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0x010100D575AFD15229604BA402428C2F72B46E</vt:lpwstr>
  </property>
</Properties>
</file>