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147482683" r:id="rId2"/>
    <p:sldId id="2147482685" r:id="rId3"/>
    <p:sldId id="2147482684" r:id="rId4"/>
    <p:sldId id="2147482686" r:id="rId5"/>
    <p:sldId id="2147482687" r:id="rId6"/>
    <p:sldId id="2147482688" r:id="rId7"/>
    <p:sldId id="2147482689" r:id="rId8"/>
    <p:sldId id="214748269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923"/>
    <a:srgbClr val="044B23"/>
    <a:srgbClr val="8F2126"/>
    <a:srgbClr val="153018"/>
    <a:srgbClr val="701A1E"/>
    <a:srgbClr val="5C1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4956" autoAdjust="0"/>
  </p:normalViewPr>
  <p:slideViewPr>
    <p:cSldViewPr snapToGrid="0">
      <p:cViewPr>
        <p:scale>
          <a:sx n="66" d="100"/>
          <a:sy n="66" d="100"/>
        </p:scale>
        <p:origin x="906" y="5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35ED4-0E3C-47EC-8FFD-E6C5A0761B12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7477E-3F7D-4E8C-8C23-F99789C90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7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85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C9B2D-D622-65FF-375B-486DDD1D1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5CD8B-79CA-FE8F-3A72-A15EDAE93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4633D5-D532-D82E-CDCE-09C7B2675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2172-048A-5E70-203C-F83C4B140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285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CA1C5-E489-B08B-919A-B31A46FD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7CC2B-BC49-EA54-D9D4-9A3D6899F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C9C9B-C22D-F89C-A591-95C4BA6094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F9E20-460C-36F4-A1DC-9BDB6E0D2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86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F080-DBA2-2EAC-B717-ABFD1B369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3E343-413A-1A67-F491-552A86CAE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464CF1-C91F-63D8-C0C0-49C5411D6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ACE05-4A25-06E4-CF9A-7728010232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96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621F4-DAB4-A152-2045-C533DCD34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D153A6-7320-4991-8EB2-9DFD01DF0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0AD04-5455-A650-50F6-16F4E23438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E0EEC-0231-33E6-2248-8167ACD92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574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9AA0C-03C6-5295-711F-C1202C494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5914D-2A15-4273-7ABC-0930CBE58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BB34D0-1949-11A0-BF57-E4DC2EB92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0F4C0-B04B-D903-6D06-EDFD2A733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241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C1ED9-CA1F-9A0C-3B8F-2F1DE4ED3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9891B6-60A2-2779-85E4-D895E9F5D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1F672-D7D5-B355-4C14-0FDEBDC68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0282B-D75C-0EA5-AE57-7012561A2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135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E8F09-0848-8212-98D0-B1146DCCA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2A3CD4-FC3E-B847-D8F0-01B10C1791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7688" y="1065213"/>
            <a:ext cx="5762625" cy="32416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97013-91E5-4BE0-8A5A-9D94EA7E2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1F0A0-A4DE-0D9A-4FB8-106B8505E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23D1-645A-47C4-AAAF-6F2DE82A7D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14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5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58F3E6-A238-BBE5-04CC-8D98B91269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741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buNone/>
        <a:defRPr sz="28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2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2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11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Verdana" panose="020B0604020202020204" pitchFamily="34" charset="0"/>
        <a:buChar char="•"/>
        <a:defRPr sz="9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FA489"/>
          </p15:clr>
        </p15:guide>
        <p15:guide id="2" pos="7680">
          <p15:clr>
            <a:srgbClr val="FFA489"/>
          </p15:clr>
        </p15:guide>
        <p15:guide id="3" pos="344">
          <p15:clr>
            <a:srgbClr val="FFA489"/>
          </p15:clr>
        </p15:guide>
        <p15:guide id="4" pos="1144">
          <p15:clr>
            <a:srgbClr val="FFA489"/>
          </p15:clr>
        </p15:guide>
        <p15:guide id="5" pos="1224">
          <p15:clr>
            <a:srgbClr val="FFA489"/>
          </p15:clr>
        </p15:guide>
        <p15:guide id="6" pos="2032">
          <p15:clr>
            <a:srgbClr val="FFA489"/>
          </p15:clr>
        </p15:guide>
        <p15:guide id="7" pos="2112">
          <p15:clr>
            <a:srgbClr val="FFA489"/>
          </p15:clr>
        </p15:guide>
        <p15:guide id="8" pos="2912">
          <p15:clr>
            <a:srgbClr val="FFA489"/>
          </p15:clr>
        </p15:guide>
        <p15:guide id="9" pos="2992">
          <p15:clr>
            <a:srgbClr val="FFA489"/>
          </p15:clr>
        </p15:guide>
        <p15:guide id="10" pos="3800">
          <p15:clr>
            <a:srgbClr val="FFA489"/>
          </p15:clr>
        </p15:guide>
        <p15:guide id="11" pos="3880">
          <p15:clr>
            <a:srgbClr val="FFA489"/>
          </p15:clr>
        </p15:guide>
        <p15:guide id="12" pos="4688">
          <p15:clr>
            <a:srgbClr val="FFA489"/>
          </p15:clr>
        </p15:guide>
        <p15:guide id="13" pos="4768">
          <p15:clr>
            <a:srgbClr val="FFA489"/>
          </p15:clr>
        </p15:guide>
        <p15:guide id="14" pos="5568">
          <p15:clr>
            <a:srgbClr val="FFA489"/>
          </p15:clr>
        </p15:guide>
        <p15:guide id="15" pos="5648">
          <p15:clr>
            <a:srgbClr val="FFA489"/>
          </p15:clr>
        </p15:guide>
        <p15:guide id="16" pos="6456">
          <p15:clr>
            <a:srgbClr val="FFA489"/>
          </p15:clr>
        </p15:guide>
        <p15:guide id="17" pos="6536">
          <p15:clr>
            <a:srgbClr val="FFA489"/>
          </p15:clr>
        </p15:guide>
        <p15:guide id="18" pos="7336">
          <p15:clr>
            <a:srgbClr val="FFA489"/>
          </p15:clr>
        </p15:guide>
        <p15:guide id="19" orient="horz">
          <p15:clr>
            <a:srgbClr val="FFA489"/>
          </p15:clr>
        </p15:guide>
        <p15:guide id="20" orient="horz" pos="4320">
          <p15:clr>
            <a:srgbClr val="FFA489"/>
          </p15:clr>
        </p15:guide>
        <p15:guide id="21" orient="horz" pos="224">
          <p15:clr>
            <a:srgbClr val="FFA489"/>
          </p15:clr>
        </p15:guide>
        <p15:guide id="22" orient="horz" pos="3960">
          <p15:clr>
            <a:srgbClr val="FFA489"/>
          </p15:clr>
        </p15:guide>
        <p15:guide id="23" orient="horz" pos="720">
          <p15:clr>
            <a:srgbClr val="FFA489"/>
          </p15:clr>
        </p15:guide>
        <p15:guide id="24" orient="horz" pos="960">
          <p15:clr>
            <a:srgbClr val="FFA489"/>
          </p15:clr>
        </p15:guide>
        <p15:guide id="25" orient="horz" pos="1650">
          <p15:clr>
            <a:srgbClr val="FFA489"/>
          </p15:clr>
        </p15:guide>
        <p15:guide id="26" orient="horz" pos="1729">
          <p15:clr>
            <a:srgbClr val="FFA489"/>
          </p15:clr>
        </p15:guide>
        <p15:guide id="27" orient="horz" pos="2420">
          <p15:clr>
            <a:srgbClr val="FFA489"/>
          </p15:clr>
        </p15:guide>
        <p15:guide id="28" orient="horz" pos="2499">
          <p15:clr>
            <a:srgbClr val="FFA489"/>
          </p15:clr>
        </p15:guide>
        <p15:guide id="29" orient="horz" pos="3190">
          <p15:clr>
            <a:srgbClr val="FFA489"/>
          </p15:clr>
        </p15:guide>
        <p15:guide id="30" orient="horz" pos="3269">
          <p15:clr>
            <a:srgbClr val="FFA489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eg"/><Relationship Id="rId12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3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5.jpeg"/><Relationship Id="rId3" Type="http://schemas.microsoft.com/office/2007/relationships/media" Target="../media/media4.mp3"/><Relationship Id="rId7" Type="http://schemas.openxmlformats.org/officeDocument/2006/relationships/image" Target="../media/image8.jpeg"/><Relationship Id="rId12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13.gif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jpeg"/><Relationship Id="rId4" Type="http://schemas.openxmlformats.org/officeDocument/2006/relationships/audio" Target="../media/media4.mp3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6.png"/><Relationship Id="rId3" Type="http://schemas.microsoft.com/office/2007/relationships/media" Target="../media/media6.mp3"/><Relationship Id="rId7" Type="http://schemas.openxmlformats.org/officeDocument/2006/relationships/image" Target="../media/image8.jpeg"/><Relationship Id="rId12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jpeg"/><Relationship Id="rId4" Type="http://schemas.openxmlformats.org/officeDocument/2006/relationships/audio" Target="../media/media6.mp3"/><Relationship Id="rId9" Type="http://schemas.openxmlformats.org/officeDocument/2006/relationships/image" Target="../media/image2.jpeg"/><Relationship Id="rId1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eg"/><Relationship Id="rId12" Type="http://schemas.openxmlformats.org/officeDocument/2006/relationships/image" Target="../media/image5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9.jpe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7.gif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eg"/><Relationship Id="rId12" Type="http://schemas.openxmlformats.org/officeDocument/2006/relationships/image" Target="../media/image1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9.jpeg"/><Relationship Id="rId11" Type="http://schemas.openxmlformats.org/officeDocument/2006/relationships/image" Target="../media/image17.gif"/><Relationship Id="rId5" Type="http://schemas.openxmlformats.org/officeDocument/2006/relationships/image" Target="../media/image8.jpeg"/><Relationship Id="rId10" Type="http://schemas.openxmlformats.org/officeDocument/2006/relationships/image" Target="../media/image13.gif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0.gif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CB06B12-9D0A-685A-4662-231CB417BD19}"/>
              </a:ext>
            </a:extLst>
          </p:cNvPr>
          <p:cNvSpPr/>
          <p:nvPr/>
        </p:nvSpPr>
        <p:spPr>
          <a:xfrm>
            <a:off x="319548" y="-2831445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B1C1DD-EA25-7777-9776-AAAF54EE2CDC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1EF869D-64E2-7D67-2708-DF20878171E3}"/>
              </a:ext>
            </a:extLst>
          </p:cNvPr>
          <p:cNvSpPr/>
          <p:nvPr/>
        </p:nvSpPr>
        <p:spPr>
          <a:xfrm>
            <a:off x="9015648" y="286405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4DF36FFF-45FA-8010-31AC-81C7A5CCBC97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4EC26614-AB40-2292-7F75-C8986D1368C5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5880E554-0CBD-0199-D0F2-F60A035465B5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5C974B07-31FA-01BF-CDA4-1841192B0158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6146BA5E-C1F1-DE95-791D-E3751309FF5D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AECA0701-CDC7-7FE7-41CE-9E522BD9BEAB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F606B930-B0E8-C2D0-A298-6FB6B72F6EB2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2E00F127-F9C7-3AAD-F799-47155002D6FE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77D0B556-29EC-56B0-EA83-3FA22935CD98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DE80FE44-CFFF-8CD2-97B0-6D0AFBB6FF9F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72E5379B-9C3C-F9E2-08F4-CC04187A65EF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500445D9-A362-BE49-B876-776680E83AD9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7D592E59-43DE-58BD-0B37-AFC90B97B260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6C2EAC1A-5476-94E3-BCAD-70AEBA1A62BC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8BB0C680-5C31-B83C-2E03-7513981C3E8C}"/>
              </a:ext>
            </a:extLst>
          </p:cNvPr>
          <p:cNvGrpSpPr/>
          <p:nvPr/>
        </p:nvGrpSpPr>
        <p:grpSpPr>
          <a:xfrm>
            <a:off x="153019" y="-5757182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ADF4142B-CA90-86B4-74FD-6427040E901C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DD732BD-F2CB-97CA-E071-D07BBF3D9B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0924C94-9158-842D-E913-730D731842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194A584-A38D-AE72-9D87-5D152F82F52E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7C66684F-27FF-6879-7D08-92D1FD0155E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9607D826-6CF6-54D6-8EDE-05B9184723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3E18F48C-3B5C-3B51-6FE1-9820F6BE72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37508E3-AF3B-A072-C4BF-0FE9258FBD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AE919877-83FD-9096-E4B6-7443C5BC41F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F6BB817-FBEB-6AA8-B8EB-CB571068B6DD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710368E4-E75B-2C2D-2E25-7A1A12CB770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751DA940-809A-6F36-F54F-F8E844D46E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26E8DF1B-1C86-9C1B-129A-AEFCC6C7CF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8B51D032-008F-E263-87A9-190496C1C5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6CC3577D-2EA6-D384-7879-DECCDE8E49B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F9B512F-968F-B9C3-311B-F288031EF848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69D3B8D5-F7E8-A027-53AB-CF2C50647F9F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43059F5C-EF59-44DB-CC61-E1CD67B82AE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7713BAC3-A76F-6B31-CF94-AA187D4F361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E337B11A-AE09-2D59-B2AD-4B17FFBCDA94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16616E0D-3441-3D5F-E486-21485DF7316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BEE85953-D0B8-577E-FA77-3CC0544C36C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5E0BB37E-C484-4348-0BB5-90D1E3B2B6F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AD513B4C-9D9D-9658-C261-6FD7788D8927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4F7D30BC-0E6D-C0FF-882E-AA350214C0D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CF796D50-472A-791F-84ED-350A069E85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739506A3-F0CB-716B-A95F-16AF513CF6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751B333D-3A0F-9520-0008-406E0985EE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0D0F0F63-08BA-88F5-BEB1-B44090D66C8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FA271D15-69B4-9704-DE95-0FF595E25152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83C7910B-FA81-EAA0-0F6C-4344A4D06ED3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7BD24056-1C1E-1516-BCF1-646864B9DA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BCE41FFA-5A85-18D3-D232-337E850169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E73C7D0C-6886-67AE-5758-416DF1DC66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134064DA-C699-0D55-4BEC-1945272ED86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CFB8C5C3-BA03-A125-E536-00CB04CE908A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81996E71-06C6-2022-5CB0-FC23E5A1963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AF5D1788-F8E7-421B-B4A5-2B9B7FA84FB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466A4FC-4DB5-2963-94C3-5D70F8E2D3E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BE36BEF-1698-3FD1-FA0D-0F9402560331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F78186F-D855-8D93-15B9-8ED2EE78BA2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EFE2ECBF-6908-3C3C-E99B-AF911877EC5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E9B4D06E-92D9-7CB5-5E36-EF6FF380695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E9D607E9-9BE7-EB97-3A94-48534FC6C093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C9963567-E518-F320-7631-80C4BD5AEF1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3EFBD34C-BDE9-D14F-7385-59B65E33D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7875EAF9-BDBF-D8C9-ABEF-0E9B69FCDD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E4AA8BA0-DD82-FA30-D367-29F8FD3C03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320BE910-BF89-AF2D-22AB-3FB0B9E8732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76B31213-39AE-609E-0EF2-EA4DA9113A4D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B19A662C-9C7E-EBE5-B447-82AC9359E7A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5E509D11-D75B-3BE6-62CD-78EE8836AE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D87B4AB7-957B-0DB6-652E-C03212A17B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59DB473E-8212-FCDE-D05D-E84A03632B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9B8D86B3-7790-BED0-51F8-35297CA74C0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AC7DFA8B-3D60-DA1D-F6E3-DE58037D43EE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39161D51-F763-50FC-0B81-B938F4DF97C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E33978B-9FB6-DE8D-29F7-3D34B0D166C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56737C26-ED58-3A01-D610-9514C55E138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042E209F-FF2D-59D6-E460-3D009CD67C99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6A3897F5-C3C7-65DF-7521-076D6F14272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4937A48D-9F80-7647-7C95-1D4F8EEC4EA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0A2430D-8029-2ABF-5FD1-0EBD078C274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D15E2288-DF65-BE09-8A50-E692CBDF5A43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7C676203-10A1-1B87-6F3A-ADDC7A5ACB3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77B65BA-A8A7-7776-0572-F421A2D78E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725738A2-BBDD-5E8D-C293-3AB398974F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FE154CCE-FF7C-DE95-CA8F-D58052A790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851A1841-7C7C-493A-DF22-F3D27743391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8DDABED8-C37D-F72A-8784-EFFCC6D0113F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C108726C-B27C-D448-8112-B0EA3244AAA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5B7BB557-4EF8-DC53-9226-3230A81E14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73930C48-FE52-6017-DE68-D9DD838A9F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A5BA12BB-CB61-549E-92C7-6D49474402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07AC573D-89E2-A141-8DF8-625B4869EDA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B67472BE-3DAA-D404-866B-76F1B05F0C3C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1E5CA957-3136-EABD-DC55-4FAAA047976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8F77D79D-172B-6C7E-27D3-4BBE3649F48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676B3FD5-3745-81A6-F827-267929ABAC8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3540FADF-EE12-A66D-FD8B-75143200957A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B5598E3E-EB94-F322-735A-D3328031FF7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A49898F4-E816-5195-528C-EA54676445B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83B9A3B6-8633-D391-FE4B-412A2DBD20A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C8E2C564-97E2-B843-FDC3-CA0D77A31CBD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353E7172-4D3C-4653-16EC-CAC7902A7AF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5D68E41-3209-FDC2-E0B4-2B196A5C82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7C62FB93-7898-0136-1C96-922576D136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D3F6082A-26C2-4A19-5933-AF897B775C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76D5F7EB-9447-C8F7-2707-C8E395A61A4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A594E5DF-694B-2654-F17B-99DCA4C8FA40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3CA5C177-C293-6648-3633-2A0B2CC80E5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5057959F-E79B-5851-FAF1-4029E93719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DE8933A5-BCBA-6E85-346D-FD19B329EF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5E073025-DFCB-283B-E710-99E0CCECAB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D68F060D-9D01-1597-A37F-06E06740475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55737D00-84F9-C31D-50F7-09B18463CF6A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429F4B73-79B0-3713-1B2B-A3B0D3DFA8D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6BCC2D46-3427-F0E8-543E-0BBEC0D7095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16D154D9-EDE6-E602-BA46-6E630FDF94E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82A50DDC-A7ED-2FE8-D36D-A63127A26DD9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138F58E6-B091-DDBC-C326-9AC8C6B7EF6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C287E08C-3244-4626-9EC6-A3923F908E8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E4D2CADB-427D-7094-C551-C26A6DB16E1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58C91B25-932F-B815-C3B7-A00F4261C5DA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6BA4D073-2AA9-03DD-6FBA-2B3F06F0FD6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A373FD54-B788-AEBE-E822-8D8C9B20D0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0B3584ED-4C9F-9CB1-0FE6-D8C3C4D43B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F3ED705B-3D53-A72D-B87A-EBCD3A82AF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9E923B13-99E3-9D26-4376-13538061EDA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BDA749D-7136-D814-9D08-9000504147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72520BE-E7F1-275F-A4FD-D3AF665D57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9BECE674-B758-120B-42CC-E3EC16E46C81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09905FE0-A537-39A0-D985-DF060BBCAA0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7B89FCA1-8843-1A7B-FB41-4181B65CE6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CB52317D-8A87-FD3B-B844-2A50EA1A6C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8F8A82EB-D6A1-C0EB-C774-FE3344ADB0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12DFF095-48D5-4596-12C8-BB336369C4E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DA57D933-C8D9-A8B6-27C9-720F98458721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ED9FDD14-45C2-E9A4-4B12-813E98FA861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ED7BFE02-A654-4AC9-7612-936B6224AE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ED993648-831D-B776-EF97-B3CEC65E0C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C8788DED-7F0C-E502-A96C-CA9D2D4DC5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CBFBCB60-771E-AC98-D108-7000602F12D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05EB2AC1-2707-E8BB-183E-02323ADD65B3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F44B71B1-D9B6-B58D-1FEA-15BDD8CB3A5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08C8CBED-F7D0-C431-6B6C-CAAF37A4FE0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5CE3A811-7293-4229-49A2-5FD5BD810AC2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432E8DA-44F3-6567-6FCE-27FD35C6D48E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A67C8EF7-03AD-9E3A-6852-40541900EB9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31FD1870-14AC-5482-7383-8F15537FA29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0BF2A82C-0E8C-5658-D08B-D072FFE04AE0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669D551-20D5-3C9C-B04E-0A63259A7D63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6A5878D-0B0C-2173-C688-BE07B0B219C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BBD388E7-64B9-55E1-2372-13974171C2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FC3A9AA5-C91E-EDFE-9BAA-97DAC94373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7D11A8C1-E0A8-C295-D2CE-5E9828D3F3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B913B7FE-DC04-9D4D-5FF7-62C1CA01274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C1A538B0-641A-4AD2-7CE3-D5B9DD37A26B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106F0F08-73D4-8EC4-CB11-A0C69227209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C2ED605F-1B09-E571-13F2-8129351142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C262FCB2-AC87-2707-5AA2-0A84228B89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CF5EE4A5-B4AC-4BF9-46C4-AF19F55F33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FAB5820A-F0D9-CE11-3741-5DE667A1A78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3F18EF33-34F3-441B-F4BF-C0B0B25FA899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71DB00BB-2225-B7BE-4109-A2999669068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D111C34A-8819-E891-3040-9A472472F67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76C1AF43-197C-66E9-47F8-E982669D2D6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08AD942B-4F6F-639A-7DA0-FAD20724F58C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7A4FC4F2-DAED-43E2-9BCC-DBDC02CADB4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00CEC479-0912-3F83-ED23-73A0FADB930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A7C9FFB9-6546-B176-30BD-7621E35001A5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3441DE75-A0BD-93B6-5B1A-BEFEA3A60EC9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0CB8A4FF-80C0-D570-1691-E95C9B502FB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D8B3D56F-7499-E0D2-DC4B-E33A1A6BE3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9ABAB111-972A-A7FA-C966-8E9C8632E9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C19A6347-A6B5-95E1-8BC8-3AAA7C148E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273C389C-FEA9-03DB-E043-A685E8548D9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E1456FA0-B0AE-1DCC-4422-51DFF4C89ADA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3595C064-CBA7-C445-6AB5-8EB50B82E5E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06B0B722-9AFB-DCE2-A0B4-4C62B9F6A3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292D0553-DA51-9A09-9A7A-D2478CAB1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F31171BD-C43E-90EE-4AC2-41D3FF8923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5A1D9F3B-2FC8-CF67-6502-286549298EC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5C1A11F0-D120-51C4-8397-7E16AEB692FB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F84D2D2E-6FF9-271F-47FE-59EDF29BB49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8CE9D964-67E2-23E3-C9A1-BA0C7FCEA94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DCB38D68-11FE-E2EE-7DB4-BD7DA8D4584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A2206222-4BDA-57E1-3157-FABCEC049648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639CE410-B4CA-FA80-9E60-6354DF8FCA8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91A2C838-792E-3419-E32B-CF4DD253863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5E4EFD94-DA66-8A37-878E-DCA1DE548B92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37E2420-D686-4DD1-39F2-7EA269AEC059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D107F847-062F-29FD-DD3F-1D64BE9A927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58B100D2-3D84-3DA6-B1AE-B2D6AA66DF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AF6D16A8-0240-F738-FD7B-B49BCE80D5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2370B375-9B04-626C-B203-7C9B477EA4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6FBCEB1E-DC32-1B06-0448-54E967990A4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8A1A50D0-8E14-47D6-8D95-E903A43E1FA9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D11646DF-F044-11D3-56AC-AB701C3C458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C755D4C8-0748-258B-C630-FA22788649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8358ADCA-D1FB-0025-8718-D5748E2C7C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E69AC624-A46A-D0EA-D71F-8B4A2D9677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4220BDCC-F9F7-77FB-6E40-DB7EBDFB212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66C1ABA-857F-1BC4-27D0-129FD935D907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E09ABD1C-F238-03DF-8EDA-4D5CC293974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7B1D8293-FFF3-668F-10DE-D03965445FC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2CD3F514-0588-8A19-056D-5C82B888934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CC1232ED-09F2-6CA1-2A4F-16E64A23A9B9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D882FC95-547D-EEB7-994C-EF09B732B46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D7372F4A-85D2-2913-FD8F-C9B995F3F63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B2293D2D-B6A9-4384-7F5C-257C4788219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3D8A00D0-54E7-9F04-AE38-E9B6ABE3F96B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4FFE6EF0-147E-A283-F698-CB675B4B60D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DD6BB4C4-8A89-F234-94DE-0A34FC8C5A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6EDEB4E-AA9F-ACDB-0D41-168C98A42E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B776C075-6D95-D83F-9B30-9B76ADA6FB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5B5369A4-0749-E912-D805-63F1E00DE36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A0E50DBF-3CAF-F83C-740A-1F206AEBAF5F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22CC0FC1-6BEC-B1F9-7319-C1D168115B8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EDF84655-1B5D-C7CC-6D16-1B268AFD65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A6BB5DD2-9AE7-D377-30DE-696C02A8B5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5346F5E4-8CD6-BA1B-D46A-8D265AA122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926611D2-A55F-8E7C-DD82-93899518095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A5B4F30C-34A9-28A6-29DA-23AC77E0A80D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4F0A9494-F7A5-30ED-4EFD-BA19023F79D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AE5EF490-77DB-A4AB-E0E3-D9ECF53C958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D4252884-507B-D41B-CCF6-8F9BD086417A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E3504A62-8C9E-E8F4-8394-2DC5CE8F193A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A65E5B08-BBBE-7184-BAA7-F48B804657D0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8E53F5F2-9D47-4557-E06F-7AB4D682BEB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352ECA88-3DA4-6CDE-8FE4-04BEA801D7F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793DBD7F-FC41-9691-C1E0-0B891E8AACBE}"/>
              </a:ext>
            </a:extLst>
          </p:cNvPr>
          <p:cNvGrpSpPr/>
          <p:nvPr/>
        </p:nvGrpSpPr>
        <p:grpSpPr>
          <a:xfrm>
            <a:off x="11797704" y="-5757182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C379308E-A0E4-5AAC-30BF-C8FA9103DCD1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A2EE4736-42F3-5FCE-B86B-D9C3E431CC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0218E582-CDDB-6474-6B77-6DC621C23E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C38DD114-5B8C-8F24-962E-405A03D5F86E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E2F92C9D-3A87-74B7-BD37-C09D28EEACA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3DE5F369-842B-C5B5-B9EC-947754C13A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B69F527E-CE98-A964-6124-258E107E70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77CE3715-539E-13C8-CAC9-59E8ED56E8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B821676E-23F0-EBBB-E98B-B7C526285E0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059579CD-9B32-7126-8F3D-20D050A55A76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F99AEBFE-8B39-1668-1704-B3B9F331534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6BF93731-309A-7FB2-DDDC-F0CB530B69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56553C59-5BA1-6C71-2FD9-18206154DC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5919E759-5D18-176E-2C43-68BFCAB2BD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C2440DA4-A99E-6B41-8F95-E248617E38B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A11F4530-A85B-6FFB-6306-36969E327ABA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906E27AB-841B-D403-0D88-0A79CBD95AB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907500BF-C2DA-33E8-D2D5-6D60B5C51EB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FB7D2A2E-B7A3-EF41-22F2-C73F443FD90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4DDA7699-B661-6068-F80D-AFD0CA7FFA84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8D4651AB-8779-E5D0-6A6C-E61D5A9310D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75E6E263-0A6B-9648-E3CC-E96CED9EF016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969B7DBA-6EAE-5516-2AA9-0067761FF7F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46559DA1-B805-8AE2-85AA-ECD484E6B30B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FE59E12A-CCFB-D60D-2962-071F3CF80D0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EAF2A85D-0959-1296-3E64-BC88CB0601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08F60F0B-F820-EAEB-E011-769B786C14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BC89C5E9-45B4-93CA-21CF-EA2AA2CE95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8E49AD57-0A56-1881-0BCC-1A899F61C07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D9EA9F17-694F-6C5C-470F-4B45EFC82515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2E76F1FC-FCBD-4D66-76F6-E4F9185A481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89DA40D3-1965-98ED-3E3B-DCB0A330FC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6DABA72D-C3F6-A09B-6722-0DDBC24B79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ADAB47F9-BBE2-FFC8-25A6-610B3658D9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8856E60E-FA38-6FD1-88AC-B0A08F54405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B867EF22-3617-54FE-9A80-9326315FC883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2108F29D-200D-BE4A-79BE-F44A98080CFF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30B92F94-6FA8-8E32-3D2F-878E58B7182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0ACF14DE-5AB1-941F-3B64-CD3B239ED51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1242DC96-0271-787B-3494-51B7FC842CD2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52108325-2B20-059A-12EE-5DA11B80106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160C6309-20C5-2A3F-659B-1118CB93CC2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4021F700-45F4-F069-E4C8-132E355DF8A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74D2AC56-1798-3903-6348-187BE0BED365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59A7F242-9B12-5FB2-8E66-72C2F48F214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3CAEC332-18BC-3FC1-E2AD-900D93D362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32F31B9A-F532-D747-E4F0-ED6759542E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8D0FED36-A987-26BA-73B5-2753089D98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C6BDE858-7536-8D69-1924-FD2A584174E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9CF2D249-A380-B9DB-C70B-98C951BD9BF7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44A61926-AAF1-7F68-6AD5-2BB8F685002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21E0A747-0B44-D1E1-C91B-E2AB6BA5F3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944C6480-F5A5-E3B9-9B47-25B78AD21B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D8DC8B54-4E13-D548-5103-660F7F4ABF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82674B05-A41B-B485-113F-26C775BE8F6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014BC08C-F02E-F41B-E2DB-0B129C7A0BCF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C79FAD69-F620-A0BD-B090-C53DD1EBC4D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AD068948-62B4-B949-491A-CA0374CA9DB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F905ED38-6264-EC11-46B2-1B820AC4631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A7506FEC-AA31-8FA9-105C-43F0592D3A12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DB133744-73B7-1D76-B3B5-6EDD709EFFB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A8F0DD80-E2DA-8BD5-21FB-B151FC31939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6770C2AC-D09C-EE29-7A13-9765DBAA8C2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C12A0754-5FB8-FB01-C4EF-05176924F73E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8A890103-ABB6-AF40-D55F-3E5E1322BA2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AE13DA09-2860-DEDC-DCFF-FCFD10A3D7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EFB591D1-C2EB-6739-C1AF-E590FAA26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E8A7982B-00FA-1D61-119B-2ECBC62333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ABF23B3E-968C-DF46-916F-465E118E522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2DD25D23-FFE4-7433-ED27-3E9D1C4D5E18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84F9C30C-F9BE-77DA-56DA-6A656FC5544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7C1CEFE0-B652-E477-113A-7B5DC812B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45E3BBDA-5167-DB43-5635-AB55A1EDC2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3BEA5BD5-C5B4-2F6E-ACFE-57B516D091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36AA1F5A-D3AA-E65E-6B96-92B6E777259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FBCC76D8-F8B8-B387-A354-563A97E4CB09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63DDB5CB-B6CF-9823-87F7-7E382943A7C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FC264705-EF2E-3314-DE48-4BB3E0DAAF9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6852D561-9409-9026-FD43-F3B73E6E578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C8ADF0AF-0718-8DAD-AAEF-D0FC673F969B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FC71371A-E257-E41A-B869-D9CA02D4656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4A534713-05BF-10C1-9E38-363BF110275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64DD2647-E17A-E1F6-5D1C-B59FCB5BEDE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03D3C6A4-9A20-4A28-A98E-254AB6AAFB91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F605979B-3E17-D25D-7E06-D72D9090929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86AAC4BB-24AB-458D-E05E-441F0894D1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A45BDCC1-74B4-C739-7805-77C155FA0A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34892DB3-6A1A-F8BF-CB1C-2FA94F7D28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B1DFAB49-13A4-40A7-B90C-272A3CE4358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8F255317-C53F-9307-902C-797A103D383E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EB048FBB-7A9E-B5D5-339A-F7E8D2E2330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15DB90F1-77A6-5A3B-9E01-CA337F881A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80C8A2CC-A086-265A-4E72-C2836E729C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714FDA6C-497E-75D1-BDDF-2C50B85FD9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D146F43D-57A8-4BC7-E8FE-F96B3710F88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A8DE388A-8C3E-B310-B40A-CA718B092793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0505D229-9671-0B20-1455-827F1947EED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5A138270-EBD8-D68B-DF44-A5BAF7B9377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CECB0105-9BE4-08E7-1BEB-5BF1AACCADB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8EAF1746-F9D6-3EE1-54FF-0F1711437A34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10E523F5-D241-3392-0340-A3AAA99B8C3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372E13FB-8924-77E1-C154-6AF95717BE2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96AB9D42-F5D2-DB92-1D12-92C224A7490A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74E24E9E-6331-D32B-76DF-6F4BC6F2FA36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36636561-4EEA-13B8-3723-7D73A9A62DB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59B40DBB-53BD-F5B2-9E9A-DB083D1705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755B8511-B463-33D9-85A3-CF44BDE6D6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53A0CD17-776F-ED2C-EDFA-837B2A65F1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34DC2765-D36F-FDBB-1761-A05660AD0DB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CC46C513-F7A2-0BFF-F1EF-483C4310A0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86EC1FDC-C5BA-7C0E-54BB-FDA2D64F98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62C2BA6E-65BD-51C3-1D9B-0C2DCE940E53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97AB0358-E5DD-3690-AB64-6B7ACB81810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2A19B5C9-212F-49F9-F442-98592BCAD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47F722D4-20CD-1571-5C12-056AC1535D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64E2B7B3-E1B3-9BD7-C5E5-C44ADE50A4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078BB4BB-5699-5251-DB59-0C4C0113C99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EC79D716-0638-9364-4DCF-CCDD781ED15D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BF9802A8-37E7-66BB-3625-229CB2D0C36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7FA3B5AD-0D57-295E-195A-74FDF0BDA7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30AB50DE-496A-D2CF-331D-37E86C44FE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1D3C52A2-2A46-B5C0-8D59-F409F469B7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9E66250A-AF54-86B2-B417-6774BF2AA63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547D2410-7D84-2208-7C75-C104837F4477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F9CFF261-DCEB-C0A7-5E8E-DC6D6B1BBB4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209977F8-2963-A0FE-F61D-51AB04803AE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955FE5F1-F4C0-2715-A3F1-2C8B528A3935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32B4499E-6348-741E-0221-99A8334F935B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BE27A748-30B7-536C-B5A6-B3AF31CEB20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4076046E-D516-9EC4-F106-0BD9730BADF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783AFD0D-AA83-EAE9-3545-5B044D53A69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79EBFDA4-421D-1526-E430-1C819A97E489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945FE713-A9CC-2E18-A542-DA8ED11FD9B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67B2F239-CDB4-A6BC-1675-6095762F2D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14498365-AC39-C642-AC2F-C8E1B96748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F70A3B08-34F6-A013-DF90-DD7AF35E73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C463DF31-9852-089C-C400-59E7DE60D54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E372942F-8965-AD89-CCC2-ED75D4FB6D86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F028D027-D1D1-1BCE-3E01-152EDCAD6F0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FE107461-7C91-7F09-D1A0-86CC95DE59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B00016C2-B0DC-9F35-9D90-505C7A0B35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B0373F2C-9179-2B84-3F78-E67699CB2E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23DD64D4-9D94-D5DC-BCB0-FA7909A4FBE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5BEB3A63-4633-A36A-F1AD-C69FE656CE3C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26C23628-63D6-9112-D6A2-4F422ACDECD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60532E5D-D499-807F-0B10-D7BCACB63F8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CD84B86C-464F-89D6-2DA7-B1E750C3E3E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D2B463CA-64F6-ACC9-49E0-E65C172E1214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6EFACD78-D8CB-8155-CE24-2E971410AA7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41FF9B0F-4CB8-6E88-B1A0-E37A72F175A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5CD48B83-0983-D63B-44DE-96F10959523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3F294B71-5F2A-E983-31BE-541F58DFDCE3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3307AAB1-D93E-A9A3-2FE2-6791446DCD4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8069B6B8-9AB5-D364-5877-6883D3788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B3E442A4-EA2A-F95E-00F6-2992EAD42E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F0599B6D-8858-E490-78FF-842D021A37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27DD71AC-042D-562B-B119-EC3A16B16F2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F9824036-E55D-49E0-FB96-D604A8192855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59D8369F-FC40-D941-8A02-97EBE05FE1A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5E1340C8-2451-8036-6DAF-8C797A4171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3E28AB29-9AC6-E343-3116-97922CFF22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67978934-4C72-A2A3-C9C4-26B8FA9D05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28E80323-8B74-200D-E795-92AF1127CDD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3677968A-BAA2-66F6-B4F1-74A5668DD4B1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2DF5B65D-F890-6857-9D50-ECF535346DC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FF6A0E80-2274-65E8-DAED-5C9751D92F6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E170BE7B-EBF6-199E-72A2-3EA71C93F0A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EFCBFD51-8EA2-0875-3466-F602D1821F8A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BEB362BB-A347-28FE-BA4F-2ECB5071F9D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60D2DEC2-9ECD-4F9F-2C67-9BD39C12211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06D500CC-AC8E-4593-CB3B-14D3C7A0086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7CB1244E-E003-7355-594A-B764B39D569E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323B8D3D-C62D-4202-7BA7-335A4F7DD51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AFA5DA29-3BAE-515E-63F3-912CF95DE2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1F094A34-F254-3150-4B38-74EAE0025A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13B360B8-F431-AFFA-20DD-3AAB0B1770B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E6FEEDDB-E73C-AFB1-ACFB-0BA16FA85AB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9A8F25FA-FC06-0507-7FAB-1D4258C74714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076B8C8A-7233-8273-27F5-24298DA4D6C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D28CCB11-2939-FCB1-1D8E-B61C159CBE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9F6867EA-6F79-CB53-C02D-43FCB18487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26A7A317-41E2-C015-796E-425744E3BF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BF9FB37A-07F3-0B9C-AA32-4BC901EE48A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E2A89EF9-EB54-537A-D1ED-51AF634955D3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D50B16AA-4C68-57C1-BD5F-490F16DB761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EBCBB883-53E0-43F4-23CC-C8868BD80AD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60F51C80-50D4-E5A0-383B-0894629DAFB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BA232FA4-F982-9C88-1C7B-0E56D595DEB1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0AFC18BC-1513-2618-CDED-83614D5AD62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9AC5205B-2DF5-A2BF-E2D5-D51F82B0FEB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6EF72CCE-50C0-1C8D-FB3E-AE4C6066845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86177ED6-3378-6B48-815D-C1BCB1EF622E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D9BBC72F-4B02-A74E-2306-B4CE78A9F43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AF983CA3-CEA5-EC45-81CF-44756B28C3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E0A27A61-EACD-758C-1ABA-AC1F491E07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8E768302-1B44-0FC9-9C34-4E625C38A1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BD769193-362D-E455-7118-C0A3EF1BD88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5546866D-89AD-6B82-B1D8-F833003382CC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C3C5352E-286C-2BD2-35AD-BCF454217D8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501615FC-A8B7-CEF8-529A-AAE15F1E6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D3DBF454-6E00-0BBC-B66E-CFF39BC262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014DBD31-73CB-2203-670D-B387FECE7A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7A6706A4-1E5A-9866-91C7-3EA569E82F5F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C23CF097-A0B7-0580-165F-03B92651AD68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1E9092E5-D9AA-C883-7B97-4D102302A74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8687E7E9-9234-313C-6F5E-17E2EC21CE1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3F1E914F-CB7A-7E35-A765-B76379BE28F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CA89B44B-631F-FA4B-6233-460906629787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2F0B57DB-D9E4-A501-BC67-50005DF0266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2549BEEF-2C80-0B64-CBA6-D525854408D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B12F9E46-3D02-963D-CFCF-2390BFDD46C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C05EDEED-51B5-93FB-E772-5C8738056A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pic>
        <p:nvPicPr>
          <p:cNvPr id="933" name="Picture 932">
            <a:extLst>
              <a:ext uri="{FF2B5EF4-FFF2-40B4-BE49-F238E27FC236}">
                <a16:creationId xmlns:a16="http://schemas.microsoft.com/office/drawing/2014/main" id="{5EE8B117-9280-3CF7-6682-A4B14FC7B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1057" name="!! Glass 01">
            <a:extLst>
              <a:ext uri="{FF2B5EF4-FFF2-40B4-BE49-F238E27FC236}">
                <a16:creationId xmlns:a16="http://schemas.microsoft.com/office/drawing/2014/main" id="{120F2BE0-2B9E-52C9-5135-EF96D3DBF218}"/>
              </a:ext>
            </a:extLst>
          </p:cNvPr>
          <p:cNvGrpSpPr/>
          <p:nvPr/>
        </p:nvGrpSpPr>
        <p:grpSpPr>
          <a:xfrm>
            <a:off x="3352800" y="355600"/>
            <a:ext cx="5486400" cy="6146800"/>
            <a:chOff x="3352800" y="355600"/>
            <a:chExt cx="5486400" cy="6146800"/>
          </a:xfrm>
        </p:grpSpPr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3A543ECD-5A4F-3D67-A4BE-3CE87032C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52800" y="355600"/>
              <a:ext cx="5486400" cy="6146800"/>
            </a:xfrm>
            <a:custGeom>
              <a:avLst/>
              <a:gdLst>
                <a:gd name="connsiteX0" fmla="*/ 0 w 5486400"/>
                <a:gd name="connsiteY0" fmla="*/ 0 h 6146800"/>
                <a:gd name="connsiteX1" fmla="*/ 5486400 w 5486400"/>
                <a:gd name="connsiteY1" fmla="*/ 0 h 6146800"/>
                <a:gd name="connsiteX2" fmla="*/ 5486400 w 5486400"/>
                <a:gd name="connsiteY2" fmla="*/ 6146800 h 6146800"/>
                <a:gd name="connsiteX3" fmla="*/ 0 w 5486400"/>
                <a:gd name="connsiteY3" fmla="*/ 6146800 h 61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6400" h="6146800">
                  <a:moveTo>
                    <a:pt x="0" y="0"/>
                  </a:moveTo>
                  <a:lnTo>
                    <a:pt x="5486400" y="0"/>
                  </a:lnTo>
                  <a:lnTo>
                    <a:pt x="5486400" y="6146800"/>
                  </a:lnTo>
                  <a:lnTo>
                    <a:pt x="0" y="6146800"/>
                  </a:lnTo>
                  <a:close/>
                </a:path>
              </a:pathLst>
            </a:custGeom>
            <a:effectLst>
              <a:outerShdw blurRad="1270000" sx="102000" sy="102000" algn="ctr" rotWithShape="0">
                <a:schemeClr val="bg1">
                  <a:alpha val="20000"/>
                </a:schemeClr>
              </a:outerShdw>
            </a:effectLst>
          </p:spPr>
        </p:pic>
        <p:pic>
          <p:nvPicPr>
            <p:cNvPr id="1030" name="Picture 1029">
              <a:extLst>
                <a:ext uri="{FF2B5EF4-FFF2-40B4-BE49-F238E27FC236}">
                  <a16:creationId xmlns:a16="http://schemas.microsoft.com/office/drawing/2014/main" id="{B28346A2-6098-DB92-C90D-21409B8E1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52800" y="355600"/>
              <a:ext cx="5486400" cy="6146800"/>
            </a:xfrm>
            <a:custGeom>
              <a:avLst/>
              <a:gdLst>
                <a:gd name="connsiteX0" fmla="*/ 0 w 5486400"/>
                <a:gd name="connsiteY0" fmla="*/ 0 h 6146800"/>
                <a:gd name="connsiteX1" fmla="*/ 5486400 w 5486400"/>
                <a:gd name="connsiteY1" fmla="*/ 0 h 6146800"/>
                <a:gd name="connsiteX2" fmla="*/ 5486400 w 5486400"/>
                <a:gd name="connsiteY2" fmla="*/ 6146800 h 6146800"/>
                <a:gd name="connsiteX3" fmla="*/ 0 w 5486400"/>
                <a:gd name="connsiteY3" fmla="*/ 6146800 h 61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6400" h="6146800">
                  <a:moveTo>
                    <a:pt x="0" y="0"/>
                  </a:moveTo>
                  <a:lnTo>
                    <a:pt x="5486400" y="0"/>
                  </a:lnTo>
                  <a:lnTo>
                    <a:pt x="5486400" y="6146800"/>
                  </a:lnTo>
                  <a:lnTo>
                    <a:pt x="0" y="6146800"/>
                  </a:lnTo>
                  <a:close/>
                </a:path>
              </a:pathLst>
            </a:custGeom>
            <a:effectLst>
              <a:innerShdw blurRad="1270000">
                <a:schemeClr val="tx1">
                  <a:alpha val="10000"/>
                </a:schemeClr>
              </a:innerShdw>
            </a:effectLst>
          </p:spPr>
        </p:pic>
      </p:grpSp>
      <p:sp>
        <p:nvSpPr>
          <p:cNvPr id="999" name="Star: 4 Points 998">
            <a:extLst>
              <a:ext uri="{FF2B5EF4-FFF2-40B4-BE49-F238E27FC236}">
                <a16:creationId xmlns:a16="http://schemas.microsoft.com/office/drawing/2014/main" id="{D9515F6C-6FC8-6681-85CA-DD3AC3A1B471}"/>
              </a:ext>
            </a:extLst>
          </p:cNvPr>
          <p:cNvSpPr/>
          <p:nvPr/>
        </p:nvSpPr>
        <p:spPr>
          <a:xfrm>
            <a:off x="6017703" y="6214552"/>
            <a:ext cx="156595" cy="156595"/>
          </a:xfrm>
          <a:prstGeom prst="star4">
            <a:avLst/>
          </a:prstGeom>
          <a:solidFill>
            <a:sysClr val="window" lastClr="FFFF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5325D2D7-A73A-F745-C2CB-8DF8FC19216C}"/>
              </a:ext>
            </a:extLst>
          </p:cNvPr>
          <p:cNvCxnSpPr>
            <a:cxnSpLocks/>
          </p:cNvCxnSpPr>
          <p:nvPr/>
        </p:nvCxnSpPr>
        <p:spPr>
          <a:xfrm>
            <a:off x="6242050" y="62928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18CDB87C-588E-1952-4E68-85D96E602D51}"/>
              </a:ext>
            </a:extLst>
          </p:cNvPr>
          <p:cNvCxnSpPr>
            <a:cxnSpLocks/>
          </p:cNvCxnSpPr>
          <p:nvPr/>
        </p:nvCxnSpPr>
        <p:spPr>
          <a:xfrm>
            <a:off x="3556000" y="62928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sp>
        <p:nvSpPr>
          <p:cNvPr id="1039" name="Star: 4 Points 1038">
            <a:extLst>
              <a:ext uri="{FF2B5EF4-FFF2-40B4-BE49-F238E27FC236}">
                <a16:creationId xmlns:a16="http://schemas.microsoft.com/office/drawing/2014/main" id="{0A9B7F2C-F9EB-D76C-1DD3-AEFBA39770B4}"/>
              </a:ext>
            </a:extLst>
          </p:cNvPr>
          <p:cNvSpPr/>
          <p:nvPr/>
        </p:nvSpPr>
        <p:spPr>
          <a:xfrm>
            <a:off x="6017703" y="486852"/>
            <a:ext cx="156595" cy="156595"/>
          </a:xfrm>
          <a:prstGeom prst="star4">
            <a:avLst/>
          </a:prstGeom>
          <a:solidFill>
            <a:sysClr val="window" lastClr="FFFF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EBE48986-1032-A7D5-9F25-458381166BBD}"/>
              </a:ext>
            </a:extLst>
          </p:cNvPr>
          <p:cNvCxnSpPr>
            <a:cxnSpLocks/>
          </p:cNvCxnSpPr>
          <p:nvPr/>
        </p:nvCxnSpPr>
        <p:spPr>
          <a:xfrm>
            <a:off x="6242050" y="5651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59F4226F-C596-4903-B5DA-0CD3B4E77C76}"/>
              </a:ext>
            </a:extLst>
          </p:cNvPr>
          <p:cNvCxnSpPr>
            <a:cxnSpLocks/>
          </p:cNvCxnSpPr>
          <p:nvPr/>
        </p:nvCxnSpPr>
        <p:spPr>
          <a:xfrm>
            <a:off x="3556000" y="5651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sp>
        <p:nvSpPr>
          <p:cNvPr id="1043" name="Title 01">
            <a:extLst>
              <a:ext uri="{FF2B5EF4-FFF2-40B4-BE49-F238E27FC236}">
                <a16:creationId xmlns:a16="http://schemas.microsoft.com/office/drawing/2014/main" id="{AEBEE1FC-9A17-88F6-0CA3-C63223FC5E5D}"/>
              </a:ext>
            </a:extLst>
          </p:cNvPr>
          <p:cNvSpPr txBox="1"/>
          <p:nvPr/>
        </p:nvSpPr>
        <p:spPr>
          <a:xfrm>
            <a:off x="3986000" y="2890391"/>
            <a:ext cx="4220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A year of</a:t>
            </a:r>
            <a:br>
              <a:rPr lang="en-US" sz="32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3200" i="1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unexpected</a:t>
            </a:r>
            <a:r>
              <a:rPr lang="en-US" sz="32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 cheer</a:t>
            </a:r>
            <a:endParaRPr lang="en-GB" sz="3200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BF6A5325-5B65-7D35-7778-733FE8D47920}"/>
              </a:ext>
            </a:extLst>
          </p:cNvPr>
          <p:cNvGrpSpPr/>
          <p:nvPr/>
        </p:nvGrpSpPr>
        <p:grpSpPr>
          <a:xfrm>
            <a:off x="5893597" y="1509915"/>
            <a:ext cx="404813" cy="809628"/>
            <a:chOff x="385357" y="6494373"/>
            <a:chExt cx="101380" cy="202761"/>
          </a:xfrm>
        </p:grpSpPr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825A8746-B5AA-07AD-49F0-BD6547932D65}"/>
                </a:ext>
              </a:extLst>
            </p:cNvPr>
            <p:cNvCxnSpPr>
              <a:cxnSpLocks/>
            </p:cNvCxnSpPr>
            <p:nvPr/>
          </p:nvCxnSpPr>
          <p:spPr>
            <a:xfrm>
              <a:off x="436047" y="6494373"/>
              <a:ext cx="0" cy="202761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36A956E6-743B-ADF8-3D11-61859F8726FF}"/>
                </a:ext>
              </a:extLst>
            </p:cNvPr>
            <p:cNvCxnSpPr>
              <a:cxnSpLocks/>
            </p:cNvCxnSpPr>
            <p:nvPr/>
          </p:nvCxnSpPr>
          <p:spPr>
            <a:xfrm>
              <a:off x="385357" y="6595753"/>
              <a:ext cx="101380" cy="0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4FE5AF5B-FA21-E612-F603-84A2039984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3385" y="6578610"/>
              <a:ext cx="42555" cy="34286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D5E6ABC5-299F-F767-6F1F-FF06AB7B75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4770" y="6577888"/>
              <a:ext cx="42555" cy="34286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" name="Star: 4 Points 1047">
              <a:extLst>
                <a:ext uri="{FF2B5EF4-FFF2-40B4-BE49-F238E27FC236}">
                  <a16:creationId xmlns:a16="http://schemas.microsoft.com/office/drawing/2014/main" id="{00BA138F-D039-6462-0C9A-7E4C45F447E4}"/>
                </a:ext>
              </a:extLst>
            </p:cNvPr>
            <p:cNvSpPr/>
            <p:nvPr/>
          </p:nvSpPr>
          <p:spPr>
            <a:xfrm>
              <a:off x="419819" y="6579525"/>
              <a:ext cx="32457" cy="32457"/>
            </a:xfrm>
            <a:prstGeom prst="star4">
              <a:avLst/>
            </a:prstGeom>
            <a:solidFill>
              <a:schemeClr val="tx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E939E27-8DA0-CAFD-BE91-809F743063D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10A540-8875-C3BF-A8E3-B3113B6DAB1B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3" name="Snow Is Falling (Christmas) (Instrumental) CROPPED- Dhana">
            <a:hlinkClick r:id="" action="ppaction://media"/>
            <a:extLst>
              <a:ext uri="{FF2B5EF4-FFF2-40B4-BE49-F238E27FC236}">
                <a16:creationId xmlns:a16="http://schemas.microsoft.com/office/drawing/2014/main" id="{31EAA045-462D-49C8-A833-DC27C2A28D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75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3825" y="-327819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1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1" dur="40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7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6" dur="400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0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0.03472 L 0 0 " pathEditMode="relative" rAng="0" ptsTypes="AA">
                                          <p:cBhvr>
                                            <p:cTn id="21" dur="1250" fill="hold"/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60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600"/>
                                            <p:tgtEl>
                                              <p:spTgt spid="10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600"/>
                                            <p:tgtEl>
                                              <p:spTgt spid="10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600"/>
                                            <p:tgtEl>
                                              <p:spTgt spid="10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 p14:presetBounceEnd="99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9" dur="100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5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 p14:presetBounceEnd="99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7" dur="100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25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1250"/>
                                            <p:tgtEl>
                                              <p:spTgt spid="10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42" presetClass="pat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102" dur="1500" fill="hold"/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"/>
                                            <p:tgtEl>
                                              <p:spTgt spid="10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50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19" dur="40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7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24" dur="400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1000"/>
                                            <p:tgtEl>
                                              <p:spTgt spid="10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0.03472 L 0 0 " pathEditMode="relative" rAng="0" ptsTypes="AA">
                                          <p:cBhvr>
                                            <p:cTn id="129" dur="1250" fill="hold"/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60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600"/>
                                            <p:tgtEl>
                                              <p:spTgt spid="10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8" dur="600"/>
                                            <p:tgtEl>
                                              <p:spTgt spid="10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1" dur="600"/>
                                            <p:tgtEl>
                                              <p:spTgt spid="10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grpId="1" nodeType="withEffect" p14:presetBounceEnd="99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7" dur="100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accel="50000" decel="50000" fill="hold" grpId="2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5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fill="hold" grpId="1" nodeType="withEffect" p14:presetBounceEnd="99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5" dur="100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ccel="50000" decel="50000" fill="hold" grpId="2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25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8" dur="1250"/>
                                            <p:tgtEl>
                                              <p:spTgt spid="10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210" dur="1500" fill="hold"/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1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5" dur="30"/>
                                            <p:tgtEl>
                                              <p:spTgt spid="10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6" presetClass="emp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17" dur="50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1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par>
                  <p:cTn id="229"/>
                </p:par>
                <p:audio>
                  <p:cMediaNode vol="20000" numSld="999" showWhenStopped="0">
                    <p:cTn id="23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5" grpId="0" animBg="1"/>
          <p:bldP spid="14" grpId="0" animBg="1"/>
          <p:bldP spid="19" grpId="0" animBg="1"/>
          <p:bldP spid="20" grpId="0" animBg="1"/>
          <p:bldP spid="21" grpId="0" animBg="1"/>
          <p:bldP spid="22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999" grpId="0" animBg="1"/>
          <p:bldP spid="999" grpId="1" animBg="1"/>
          <p:bldP spid="999" grpId="2" animBg="1"/>
          <p:bldP spid="1039" grpId="0" animBg="1"/>
          <p:bldP spid="1039" grpId="1" animBg="1"/>
          <p:bldP spid="1039" grpId="2" animBg="1"/>
          <p:bldP spid="1043" grpId="0"/>
          <p:bldP spid="1043" grpId="1"/>
          <p:bldP spid="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1" dur="40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7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6" dur="400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0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0.03472 L 0 0 " pathEditMode="relative" rAng="0" ptsTypes="AA">
                                          <p:cBhvr>
                                            <p:cTn id="21" dur="1250" fill="hold"/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60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600"/>
                                            <p:tgtEl>
                                              <p:spTgt spid="10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600"/>
                                            <p:tgtEl>
                                              <p:spTgt spid="10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600"/>
                                            <p:tgtEl>
                                              <p:spTgt spid="10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25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ccel="50000" decel="5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25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1250"/>
                                            <p:tgtEl>
                                              <p:spTgt spid="10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42" presetClass="pat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102" dur="1500" fill="hold"/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"/>
                                            <p:tgtEl>
                                              <p:spTgt spid="10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50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19" dur="4000" fill="hold"/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7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1756945 E" pathEditMode="relative" ptsTypes="">
                                          <p:cBhvr>
                                            <p:cTn id="124" dur="400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1000"/>
                                            <p:tgtEl>
                                              <p:spTgt spid="10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-0.03472 L 0 0 " pathEditMode="relative" rAng="0" ptsTypes="AA">
                                          <p:cBhvr>
                                            <p:cTn id="129" dur="1250" fill="hold"/>
                                            <p:tgtEl>
                                              <p:spTgt spid="10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60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600"/>
                                            <p:tgtEl>
                                              <p:spTgt spid="10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8" dur="600"/>
                                            <p:tgtEl>
                                              <p:spTgt spid="10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1" dur="600"/>
                                            <p:tgtEl>
                                              <p:spTgt spid="10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2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00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accel="50000" decel="50000" fill="hold" grpId="2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50" fill="hold"/>
                                            <p:tgtEl>
                                              <p:spTgt spid="10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9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5" dur="100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ccel="50000" decel="50000" fill="hold" grpId="2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250" fill="hold"/>
                                            <p:tgtEl>
                                              <p:spTgt spid="99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8" dur="1250"/>
                                            <p:tgtEl>
                                              <p:spTgt spid="10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1.25E-6 0.03889 L 1.25E-6 1.85185E-6 " pathEditMode="relative" rAng="0" ptsTypes="AA">
                                          <p:cBhvr>
                                            <p:cTn id="210" dur="1500" fill="hold"/>
                                            <p:tgtEl>
                                              <p:spTgt spid="10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1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30" fill="hold"/>
                                            <p:tgtEl>
                                              <p:spTgt spid="10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5" dur="30"/>
                                            <p:tgtEl>
                                              <p:spTgt spid="10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6" presetID="6" presetClass="emph" presetSubtype="0" decel="10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17" dur="50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9999000" y="9999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10" fill="hold"/>
                                            <p:tgtEl>
                                              <p:spTgt spid="1049"/>
                                            </p:tgtEl>
                                          </p:cBhvr>
                                          <p:by x="1000" y="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par>
                  <p:cTn id="229"/>
                </p:par>
                <p:audio>
                  <p:cMediaNode vol="20000" numSld="999" showWhenStopped="0">
                    <p:cTn id="23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5" grpId="0" animBg="1"/>
          <p:bldP spid="14" grpId="0" animBg="1"/>
          <p:bldP spid="19" grpId="0" animBg="1"/>
          <p:bldP spid="20" grpId="0" animBg="1"/>
          <p:bldP spid="21" grpId="0" animBg="1"/>
          <p:bldP spid="22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999" grpId="0" animBg="1"/>
          <p:bldP spid="999" grpId="1" animBg="1"/>
          <p:bldP spid="999" grpId="2" animBg="1"/>
          <p:bldP spid="1039" grpId="0" animBg="1"/>
          <p:bldP spid="1039" grpId="1" animBg="1"/>
          <p:bldP spid="1039" grpId="2" animBg="1"/>
          <p:bldP spid="1043" grpId="0"/>
          <p:bldP spid="1043" grpId="1"/>
          <p:bldP spid="6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03623-9C59-5B97-DB0A-BA0C4C65F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15F6113-9AB9-FA17-6B33-65EE26CBB82F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9D9D9C0-67BA-11D2-B11F-5EB9983847F8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240D1A-F454-5BBD-E16E-CD9419352ECC}"/>
              </a:ext>
            </a:extLst>
          </p:cNvPr>
          <p:cNvSpPr/>
          <p:nvPr/>
        </p:nvSpPr>
        <p:spPr>
          <a:xfrm>
            <a:off x="9015648" y="286405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CFC49F6F-E26B-8F5D-E11A-A02F0E3E0AFC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4CDA7B5E-12F6-6776-3D83-771DC9AABD05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A62A9159-A11C-CC89-B29A-E360C782DAE4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29F2F3E4-8493-C305-962F-E810856F4C44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4164D803-8531-70F6-43FC-147946770696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2173D61F-0766-8AFF-2A79-C7ADD20F3C6D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F8A4CEB6-EDE4-EECE-4142-637121D9E2ED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D4EE023F-6747-E605-8A42-59C876AF018F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30EE2F2B-D1D6-C07E-3756-7166DCD8B15C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7A55587E-AF38-5086-38A4-EDB4FDDCE697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DDF0AEFA-EB56-3B8D-A288-68D97251EE8D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33084723-E017-1D21-F61C-C02BA40B4BAF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AD44E937-47E0-4EF8-DEBC-9F422FCEC675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E5955256-0C80-3F45-7D57-31D07476AD5E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4FCCA502-0891-840F-BF50-DC67F761D09A}"/>
              </a:ext>
            </a:extLst>
          </p:cNvPr>
          <p:cNvGrpSpPr/>
          <p:nvPr/>
        </p:nvGrpSpPr>
        <p:grpSpPr>
          <a:xfrm>
            <a:off x="153019" y="-4320425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8BC7132D-CD4E-E9AE-1035-B1064F17D440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7F3CAFC-0FAE-D030-60DD-CB7B58A2BE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84BB9E2-37B4-FAA3-7372-E84D3ECD7F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BC9E8C2-8F5C-FE83-8CBE-77B27D736DB6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AB0A0E30-4E09-D0A7-8408-DDBB52804E6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554FD1A4-544C-D7B6-FEE1-DB4825F251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57B452C-6EB7-312E-9210-DAEB7899B4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A509FEA7-C313-A7E1-C848-2153B57D9D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7157C17C-13BB-C4CA-6BF8-888CC0DACA5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EF2D6EF9-634C-E2D7-689B-7EAE9CCDBF45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5B270F0D-32A9-EC19-22F3-1DD19157D3F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E67CBB3A-CACF-D77D-47B7-D65107270E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ABA130EC-EEA8-531E-1B54-52BC7B7C6D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7240B774-EFB6-6CAC-D68C-EB5E726618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D65E37F6-2452-373B-4378-CCA53E56FE7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E57E8B3E-AD72-EBAE-77BE-23F43BC39A70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33544626-1B4C-7578-5683-43E47AD3496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C3DDDE16-B7A2-38A7-8CDA-3BE1AF8F356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46D049C-4CAF-3FEB-687F-32606951720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CDDE2132-0044-6C0A-EA4E-2075B70D9231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4DC7AC67-94DA-A0E3-9044-90DDB4B9DF6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F36B6B5-4673-37C2-E1C7-722059F7239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29AFAAA5-5B85-A6C0-54A7-65E06D19653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662ED487-BC0A-A641-F7C0-4BC13287E9B4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206D13CD-EB22-5246-FFE1-FA3983489C9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8BAF4C1C-9667-1710-94A9-6818D28200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CDF2AB3F-1295-2E1F-C0DA-3669F01E87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01216F9E-B9DF-389C-CC0D-5F86F531FF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DA18DA3F-7A9E-DC24-86D6-9D8AB7B39AF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FAC38BA4-DC15-EAAB-14E9-C2D4087D11F0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B0C96AC3-2E48-2701-400D-FF420746EC6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96E3A863-C9A0-4D2B-5F22-FD948D67EB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4ACB7492-94D3-3A9C-6158-3189C23E53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2067BFB2-07FE-87C9-F37E-A1C7685C11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63271043-2963-A0A3-22C5-A69FA8CA0D3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C1A64962-0934-B689-60FB-44E6F2A6666F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4E917DA-46CF-A3B8-43F0-2A37F6CB997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53D913B1-A8C0-DC0B-512D-F852BD67F46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404B72ED-AF58-CEF7-447F-7F925B84932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113D33AC-D20A-5394-7641-E3FCC118A014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BD0D5A1-D8D3-669C-6A4E-17C11518A8B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DE49DE1B-A8DD-1BC5-36B2-089FA1C6FCC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D5304DC3-D212-CDDD-ED4D-91ED1FA6ADAA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769AB5D6-749F-83CD-8B78-37452F5702E5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1E154A51-C5EB-DAD7-1AA7-926EFBF24E4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B26503CC-84A8-498F-C53B-DC9FA3A268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15FB6915-FB2D-F4AB-8FA6-CF43B30D17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8A86D44E-2CB4-6E48-1C87-6BDB9917B6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47E5BE31-D470-88B0-093C-60216B063CD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ACA48C7-DC33-11C2-5D93-125F08C3B43F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B4D0BD98-E1E1-511D-CA4D-494489A81A6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A490009D-BE07-BE66-5E46-6F47ABB431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704A0A61-CFB6-3059-0678-0A13C0A3A1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4DF55CCF-4A01-0ADB-87F1-16CD4F9130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AB3473D5-0585-7D65-AE3A-B2E15CD6F05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2D2DADF4-1B83-12B2-30F7-B0C6965C33F3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C95E0B8-279A-AC5A-1CA0-F6D03B0A5A8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808102E8-122D-45AC-B4DA-03A4BC6D210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BD908D3B-1576-A8AF-02CE-6C6EBA5453CA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A723B72A-A9F0-BCDC-4E50-3A09D3A41799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DFDD006B-0F6B-BAB4-EFEB-414A37333B6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C65029E1-9851-8327-9C0C-8FA425C823F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C5EDBF5B-DB7F-EEBC-86BE-ECBF7FD510E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60C0E5D5-4D0F-75B9-F582-D8BDF1899F99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A51A177B-768E-234A-E867-399845F0898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7FDE8F8F-8923-F7BB-0D1C-FB957EF912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3DCAD193-0F62-E8A5-94D6-12028EF257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75C874C9-0CC6-A7BD-EFA6-609118827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85CDEE3C-883C-BF33-9E09-BD137FB8622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97869291-4867-7071-9A9B-A2C73985C2C6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2A77965C-2A97-F593-83AE-4011C018CFE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C654C5D2-CCF8-D16B-F59E-E0613E687C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892450EB-5A19-0EC1-1D06-2EA4F27088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29068038-7D27-C17B-2215-91509FE29B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F53FCAA6-567D-ED18-500F-9FFAE0F8335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F4D617F4-2299-BD2A-D622-6C148EB6EBCC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BA5E7BF0-5219-2BA2-5BE1-760F41F1233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0A9C3C0D-6C4A-74AB-985F-1ED5EFD9F11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0D6CEDEF-B17E-8C12-1C6B-B487BAD48B0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5E59101E-B45E-78D9-FBFC-BF75938D32CC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B5C21AEF-F0C5-A454-99BD-960CC149732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90B1D130-98E6-07B5-029F-3209EBBD86A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A91F88C9-808F-9FF8-29D2-E1CCAAE2BD8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4AFA3636-76A4-7E81-7399-F8D125D57B94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27DE91BD-4CA8-7337-502D-9A7BF0C79F5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2FEF7BDA-9C16-E4B3-47A2-B2E6A7E6DB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1A94ED44-65EC-5A4D-8BAD-24257CC0B3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D7FFC16-94C0-F91C-C356-1A164E0473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B10CEC60-A573-6AA2-737A-D7F07C366F3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171EA5A3-AF4F-596C-22A2-311F67E78922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D4ED4B8-4247-58A0-D754-055E8D79D49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ECB300ED-A9F2-652B-786A-FD5EBB096B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184540A6-9BF5-D505-AE41-DBD911B26A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3A9B33C2-1077-87A3-5D16-6B037D8A53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FA0F3258-A159-2B09-D11A-828ABB9AE53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06FD2E45-8C01-E98D-B357-DA5EE95E71A9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7CF7ED74-287F-25D6-294C-FC93B321948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1369C594-D3A7-0372-9E96-B1A3C3CA75A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38DBA32C-9517-4149-B6E7-0DDC061BB96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D069EBB5-A1B5-8AE1-8EF7-26C554070268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A4955898-6B35-33BB-E3E4-7C044F1D49D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D9607BD7-34C2-0963-B22F-14246DE2E36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ED06AD3A-7DF3-E1F4-BCBA-72472961752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CC1AC358-D9E2-89FF-42F0-D9FEC500EEA6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89722133-66D6-77AD-E47B-03D97EBEA0E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8728E129-6BAA-4F4A-DF0A-5D38D9A6EE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BA4666A8-72EE-6662-C584-41A87DDB12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340D4EB6-39D2-03EC-DD04-F0475E4DA4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02C10EEA-2774-3C4E-6446-B711462CBB0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6634584-3903-E3A3-AC8E-4500AAA6BD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5CC2202-6BCC-51E9-3AA9-95855B7BF0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361DF3B4-1E8C-C719-CC98-8A442EF30624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463E7406-13FD-A95B-2877-70761FE8F13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479EA943-D3C9-4C27-6F07-42E5322B89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2D5D1B27-96D8-648A-42CE-0A83AA62C9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8B9839FE-1EC8-09D0-9F3C-B926724920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AE0633EC-7AC2-AFC5-3CCA-308BAB28AF2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26405E09-1296-745A-600E-19D0C5854200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349A8F2A-E743-F107-E2CD-7C5848BF94D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0385013B-F04C-DE32-07FC-892C7C9603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C384B89E-47DF-CE5B-B964-935DD205FB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63EC1B7B-933F-0BB6-26F5-541322AFFD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ED2D280A-434B-BBCA-C26C-7EEDE70871B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6B0A5C93-C156-9312-702F-BD428A220EBE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91FC3F13-1B23-2D3F-2568-7C719C8DDBE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C18D81D5-426D-14C1-57FD-46E7A0CBB37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8670B307-1E24-9339-978A-981F83215DC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3C6B3916-03FB-7CBD-E442-4909DA53D972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4797311D-86A9-F6AA-E11C-5EC5BD635DB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2E7F9AAA-798D-177F-636C-BDE2C5DCC0D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AC183A93-2B31-9288-E555-D6B3A279973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F27A85B-D63F-A453-B53E-9F9E066B1A7E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B8354402-6C6D-CD0F-0D0D-EED49FEEE8E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539DEDE9-5D05-A91C-6358-5DCB3286E2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8608685E-8E60-FE0B-42B2-E3DE63DBA2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9F151C9B-D49E-C44A-0A66-09F2C8F99B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42D72EB2-CF5A-1318-A3F1-EC66B384B8F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9FAF29AE-CF37-3B5D-D061-4C81027EDA78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18568DDB-F97E-91DE-3BC4-5E3A424A4B9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B88C8479-CEA9-78CE-89CB-93371A262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A0E93F4F-57A6-CD6A-5C94-4C80B599C3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E69C5AD6-CC64-39C9-8D11-2885C297E5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1A4E8733-148B-6819-8246-71AB0C6F19E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8214F902-12C4-910F-997F-ED474B918540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83BC2FEF-9DBA-3084-2486-53E6D985789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66213D4B-CB09-7BFA-3D8C-1AD084EC141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4AADDF4E-9A0C-9FB9-4FCE-DC03D4ABE81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95347A44-04B0-E897-95F5-8F13701C908C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73ECD8EB-4052-1DAD-81D7-E8F95717353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9FD73595-C889-1AC9-807C-D2ECE612689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229693BA-7D99-BE4E-4870-518978BD3FB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1D11628B-D284-4011-10EE-36075D573C63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59C2C848-D095-47DC-8E7C-A4AB2E0B5AD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1ECA5FF7-73A2-B8D6-C884-54847E7548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F781D8C7-EEC9-385F-5D4C-257EF0659A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FBF0A868-B207-D75C-739D-04E02D2514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D524A06B-9B86-6E80-F38D-8E086BB5782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6EBFD80-5C06-BEF3-3927-E3CA5C317ECA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37499CC6-EB18-6D04-B500-B22E269E98D8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70B50495-8981-42AF-6344-B90E924F8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77AEB99D-5547-2E8E-FA21-59B1B86059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73510364-333E-4CF5-3330-E3A7003557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2DF393F7-25A6-7646-1DD9-8314BC3829A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C269AD24-971E-830F-B545-6C00EB6FC483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1CA49864-60ED-E669-4F4A-3EA1151C78E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738881D4-819E-3988-1FBB-11D3728828F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0D8850B-3FF4-7C28-0262-729ED5AF2E2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B7DEDE5F-8CB0-2A28-0FE6-66D07BC3ABB5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ABB8A21E-DF73-DEE5-684D-6365A789ED0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F27C222D-CAFE-4B5F-D809-D0927A6F74A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CE5A882B-0F6D-919A-257B-F942B646241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E12A55C-97E1-F441-EE4C-3773651F9D3F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E7570072-A0D0-E02C-84EF-CF6AB210201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9B1B2987-BE4C-BE17-B554-DC19B8A126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E6EC94A2-A0E6-B683-5586-976EAAA3B7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167D367E-DCBF-5416-4586-CE943E12E1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4086E295-A2A4-86A3-7F04-53090147A6E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A1FF153B-0C7A-306F-77B7-8B7E88850DA7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2BB56976-0F62-54B1-9358-7CCAAF84207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B535E731-CB9E-A9FF-1379-9D96554AA2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F2428822-55EA-4DF0-C399-5C10290972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4DA4F6FA-35B0-E898-59F7-D07BFA3C59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E7C6573C-3903-81F7-813E-C5837B8C6A0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216D91BB-8D04-35FE-BDD3-908F75098C2B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8BFB31FF-EC47-6B90-A65C-4E9FF80DDBF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EA75ED5B-A1CF-518F-1554-B2E0BCB1A86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9CC4EBF1-68D1-D2B5-F7FB-4ED85218AC7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6988BB3A-8F46-5ACF-0364-1EEC61E60B91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649C837A-130F-57B9-4FCA-C96D29367FF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F9BA5BB0-63BE-EA96-BC35-BC6F49A6E2F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A7C37592-213F-917B-6273-60763648F4D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4857A457-54D8-13A0-DA7D-FFC96C3E1132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8F78CE66-4D56-BA48-CA51-D7075D53524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8AF52DE8-FEBB-B39A-6DEF-E29D5C8B81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045924E0-739D-45DA-CE33-4C56429E6B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F4D7C9B1-36D7-8161-CD80-0F29EDD1F4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664025A9-4CAF-A2B2-A3AE-2F2DD4FA04B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A18E58AF-1CE1-3CC6-3FEE-426EB0461B5C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61DA4BA3-245F-7C14-453C-5340C16A115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206D2A47-1F89-971E-C04A-2E6A5E30AB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9733EED1-2C2F-DB64-B7FB-8B7BEB491F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E82F2F0D-3F01-D033-E296-6C658C90A3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98DAD075-1A8D-2ED7-65F3-FADD35D497C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25C13359-9DC8-75C7-709E-1B309AF8544B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40561FD0-1C15-7CF5-174C-7B534D10D11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A0526392-5813-AE92-A2ED-EF98724842A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E49AF693-F81C-5A80-32EF-66722B1D3D9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916FEF21-2ABD-7F5C-12B8-222472F39FF9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F1DF6172-945C-C4F2-8DC9-1FF19C8DB266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2CBA4F99-9E17-79D9-4D9B-BC6C2F828C0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C764A92A-A0E4-C941-736C-29A3ED864D8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65C08260-A805-3E69-F20F-E058927D26E4}"/>
              </a:ext>
            </a:extLst>
          </p:cNvPr>
          <p:cNvGrpSpPr/>
          <p:nvPr/>
        </p:nvGrpSpPr>
        <p:grpSpPr>
          <a:xfrm>
            <a:off x="11797704" y="-4320425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5D2991CC-F92C-68DD-2838-21C788B3651C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A75748E1-8A40-64C5-EFEF-A01EC1769C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55ACEFA3-30E9-C149-8492-F8DC9842A1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C8E4E55B-088B-12EB-EF87-566D3458049E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BFE2D94F-1A44-7857-2B65-D9D8BA93562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72F8680D-6B98-4B19-2B5E-E586859B02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72FCDA6C-6B95-2973-614C-45CD5867B9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B1E328E1-9006-E5A4-6CAD-B2CEA9697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72D7ED59-98E5-A244-777F-06C6AD60884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E1D982DE-38B0-DAC0-9997-32A105A142A0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8B116ACC-E32A-276C-E288-C6A9B937AEA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9CA1CD5E-74FD-3D4A-8F40-848A86FAC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69B2E9DC-B529-C102-6609-185B00FA72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5D4B986A-5A05-1F3E-9A84-738824B774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CA43E4EE-F3E6-04A9-F1A4-E236603DF1E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FF9046B4-EA2B-5C40-52A8-D03FA91D89F8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D9168345-3EE1-D3D1-1A7E-42C765848E1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63C82758-9A33-D818-72F1-0C12824876F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0B4F5ADE-18B4-14FD-F3E0-3E130C0FC2C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226A1E56-8B1B-FAC1-BAE6-DB0B593D5CBD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8E497BE2-BA1F-E49D-A7D3-B97A205ADF2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053A912F-B57A-6D65-DBEE-B324BE9DC49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633FCF51-6A6A-E0A1-670C-CDD8ACFB764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162F8BAA-93C5-53F4-C0F8-885202139EFB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CCFC3C23-5DB5-6C53-B866-E251BD4E69D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E6D5158B-640D-1F49-6FFC-16EADDB4C3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8B24211E-AB86-B155-AD14-0AAB757910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390124BD-1FEE-7CB1-52BB-122994D38A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6714899F-6DAB-8FBF-DAC5-D64950BF0C7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58FC6DF7-D248-B872-6B6A-10D298ED305B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C345AA47-8D27-DB5E-584D-1760910297E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17E7795F-AF9B-9FA8-6E61-9ABAB52D66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D18F525E-3E41-45F0-6E8E-6117E723CA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43794DAB-B1DE-B802-E7F9-8C381D2A6E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1918D495-BA4C-87A0-F27B-1CDC8DFB0F0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36DCF933-5A0C-CB2C-5CD9-570835CD712F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A7A0C4F3-9BBF-1C07-B403-6EF43D2B635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E06FC268-485A-97F5-FF26-3335EA18D31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3B6D78E7-B30C-5DD5-481D-1596F510694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143DCBDD-5620-70E6-0F68-CFD932FF22C7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4A65052F-3A09-6D0E-2DD0-16482DEFE11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90B7E346-A8A8-521D-4743-1CBB3519A65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655315E2-5ECF-BC97-5D1F-21957E30532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56084D9E-5955-E0CA-1D27-0AB1A1CC8235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E3F158A3-9E6F-EE68-70E1-A7C05586DD4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D275F767-DFE0-85D7-7F19-9B852B446F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74F46942-2E4B-A83F-B153-64A476CF71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B3FFA715-F25E-D7A6-3ECC-CF8FF6733F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4C61D444-D2A4-4F30-C6ED-41B7E2790B2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91BD64B0-B18E-769C-A57E-08A91EDCA754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969AE26B-A436-3359-A10A-2421F32CB4F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64CD5847-B312-0AE4-F087-1077CAF55D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4041E68A-8953-D418-241B-B3AE2BB06E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CB1096E3-C912-20D1-FF62-91C07CCA8A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7ECCD108-5BE9-C599-2FB9-38D7DDB2CBA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91527983-736C-EBDE-99E1-99CACD22DC14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A525345C-B73F-0B88-D174-F334CED7850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2DB80AAF-6B88-EB0B-0456-A2B26ECFC45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EBBECC67-8265-C3EA-56AA-7B9DED3C4D6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CE5B3CB4-83BB-4B59-3033-837D88283377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87AD341A-6E7C-F641-BC69-5113B7835A4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1E09E6F4-7619-ED2A-17A0-894DBE89E94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AD1B1EB6-4613-1F2B-DF36-8F929A1A788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D75DB6DA-AABF-B323-099E-8A83EC52E6D2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992C398D-2241-9B36-ED55-AD232355F8D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B9FE8508-FD24-11B3-558D-FAE0028F26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9355E98F-6D3F-26FF-9D85-1C4A0B520B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17F19188-9D3F-6B55-7755-E813E07AF4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27F58872-9A56-C080-ED17-E5B77659F61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7364DB54-943F-35C3-E2A9-CFEB4B5587F5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E7B451BA-EDB4-F364-0A50-9506C1D976D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28B78D37-00EF-0EDE-F47C-1F725EBC2E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13AF279C-FB87-A9B0-AA27-15A7644749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A2A8CC52-36BD-E083-E2A0-F046F90F98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9D5D8D65-D07A-5F91-A566-7F8F540F086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B599F474-6180-4244-6C5D-5FC2774E476F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D5F68637-1799-46BA-C6CB-DD6531C2265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3EE45D37-60E5-BA83-E5C7-4D695EA4574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6896FB8C-9FD7-E762-9281-6445F7EC05A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BB58471E-5BF8-DA50-5083-AC7E689B99F3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56BFF362-D805-808F-BDC4-EF01891742C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6EEB96D9-126E-B196-6674-B56B05D81C2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78C2EFF3-8C4C-F563-8C88-480B6BE3E2C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F6B09ABD-213F-7C8D-1370-0E33C6198A6A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7444A96F-DF3C-F0BF-777F-24E9DA94C07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3B8C9751-471E-295E-E275-CFAC53D488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AD448C5A-E6A8-2681-1B88-9C16A4139E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1D3515B0-BB44-5B45-C496-F3032DCF65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C900437F-3F53-1BD8-70F1-AF471D383A5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139BE9AF-5A5C-75BC-35E1-24366EDA98F9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E9930C86-B754-7F4F-FD0B-528C5DE729E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B16427A6-CB02-3281-A894-7AC841B827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41000AC0-D41D-1FD9-94C4-23832833B6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176D2A9F-ADE0-D920-C73D-4847104BC8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47FEE97E-993C-8125-03A5-41AA58DBDBE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374AA4F3-2076-08FE-D172-5967D9EF9CFF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60A902AC-5EC7-EEA3-7DED-DF9A678C88C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66B2CB11-2ABD-A17D-F079-8A51AE0F50A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E4479AB2-44ED-8F02-9843-E8CE198E8B2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28ABFD6E-131F-C68F-C2BA-D6EFA07DEE2B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07A15E11-7270-7AE4-BAF9-D89C574921F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22116595-2204-0C93-77CC-F249E819C0C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AF72D942-8005-E717-AE37-1ACA15CE1FF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15BC97CA-F301-BB6F-11FC-E52848D3BA0E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CBF617C9-B1AC-F4EA-7296-17F7AAA2663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6B2DFC72-F885-F35E-D7FB-4C83BF3D7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9F0B7C6D-72DA-BB32-0B63-9429FC7729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6999600C-D913-4C36-F44B-EDF333611C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A349269A-8ECE-9506-F516-C1A8A91E44C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6B9E8DA1-FE58-3486-58C1-14D4C9284E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53C0B2CF-5948-7F1C-478E-B1442AB893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52BF62FF-CE1F-9DCB-F5D6-3EA6A3AEB45B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2725E051-CADA-2CBB-1FB6-88FBFAC5C81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0F2783DD-8B42-0F9F-B2AB-BEF8348F42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24DF654C-5F17-9F79-7824-077E7C67AB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4780A44E-6086-4E2F-2A6F-1FE45480B8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9A208567-DB51-595E-1FCC-FE2B9FA0BC5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5ED5BAA8-6125-59D7-D996-1B2F6524C649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4153A23E-D6B1-8210-FEB3-48043927A2C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FB9359BE-CF9C-E57C-455E-656BA4F11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B466221D-C868-802D-251A-028365CC44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75A5E0AC-7EA6-8F43-9484-7C3339ACDC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E16D1467-EE9B-3100-93DD-E156F483F80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E420F5FB-7A34-05E3-1D3F-D6DA76159828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2642ED54-D1DE-A164-F027-FF0829EDC67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B824CC1F-6FFE-BC9E-2C35-495A50134AF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9915547A-65BD-C23C-CA5B-220B9E04CFE2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ECE6EC12-9113-6540-35EA-F6B15A82F81B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275199B0-846C-72EC-A67F-10F33A2CCE2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40AD6352-9516-2202-84D4-4B6074347F0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1CE3DCDC-952F-3949-F61A-A9393CAE9F5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98905247-AE11-D36F-2F81-624A0B9471C2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FD259EAC-0A27-3810-FEE3-2BB07EB33A8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6D1B7028-31ED-36D3-DF16-B2E7A7F74A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727853C9-B852-DFAF-C24E-FC962668FF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DECE3B8C-EC15-003B-38C2-D0B024BF8FB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87D190BC-DFA1-636D-E7C4-DB83207289D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121DB0F5-541D-84AD-390D-0EAA80B98D59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DF113A3D-2822-177C-F086-33F52B85305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54F341F2-05D3-E320-E005-A0229A220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4FB57AE1-69C4-7713-182E-956B913111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A0A5C96B-B71D-BF33-4E66-7854CC8DA6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B63C35EB-6281-D864-3EB7-1644E598E14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E0E56CF0-EBD0-4914-C5F4-C865CC3A559E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A9026A64-7BED-3178-6907-411C8037A2E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2625D7A2-B5C8-BB66-C450-BC8886FE98F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8B20B7E3-BB11-C7E3-0501-4B9A47531B2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E78CEA18-7CEC-DDB3-688A-FA5A46EBB68E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4FFEE127-144B-F7BE-22A3-E73338F1767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E66E53E0-F717-5E85-34A0-191E79D69C9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5D97B336-F853-E9E8-8300-E00575F7F622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F975F2B9-EBB9-0DD9-A60A-1F9A16AF416F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4EE6CC99-BDE4-510D-7FBC-A3204DC274E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25B82C64-8093-B131-1C68-884C0181C7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F16578DA-52FB-D9BB-759C-5174A46992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DAFD1604-1D99-61E9-533D-C34B660894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16A029ED-EAF5-AD67-A44A-9D74B986364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A2FC93DF-1BAC-84A9-9BE0-C9FEC3CE8276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26E1F2FA-B027-27F5-0958-10085E1C1B9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3A74A9F2-ED2F-6CCF-81F1-A81A8A569F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31A1B382-ED0C-11E3-ADB5-FD303EFF0D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1562D067-39E1-5E00-B32C-91F8976FA2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0C291D1B-D847-6659-14BE-FDEB876502C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67AA6C7B-C72D-FE36-169B-A64995148FD6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55B1AA16-4CFA-9F47-B2E7-112AAE2BF41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7CF8CAC4-1D90-387F-8974-1A37069AD4E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B23625CE-5756-417E-C22F-8A1B22A6A85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B69F6514-CBA1-71C9-A6A2-D74B09A1C913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1C29A2CC-4D43-DCC6-F71B-3B1E115F49E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57A9B540-A5F5-3350-F415-B319EA9B1BA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A7EFDF5C-EC46-15C3-57FC-1735D8C7AAF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ABDD4CDD-0F87-EB8C-3376-E3E1EDA6E392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9C4BD686-20BD-24FA-088B-31874CC1E968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B6BF7B87-9D17-B7FA-0475-7FFB9E27F4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817970A1-E0EB-9AFC-3BC1-A5FE41DA18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2EB03F58-D410-578A-0E7D-18088B982B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D6A68961-45D3-EACC-1CE9-58B76A67A17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5E8F79C2-F2FA-3404-A857-D3DE1BC76ADF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61E1D353-E5D6-05B0-1356-B3C514C8039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1622A28F-C207-AD44-30B0-09A473C59A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BB9ECC23-DE47-30EE-9CCB-60EBC0CB49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66FD2609-4451-ACD0-5102-E6ADDDEC5A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4F44647B-1427-7576-20A1-6D1A72936F8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FA15C69A-1000-00A2-F020-2D0146C28797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BA03FF6A-A3A9-B6BA-391B-527E0977D4D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695DE69C-8423-083A-2ADA-BC44E9A551B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C1052821-FC2C-CC05-2FBD-BB5C2A83DD4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898401A7-5E72-1362-458C-7683829A93AA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64B643FC-450A-FF51-3CE7-FF0730BEFE3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705E362E-243F-C905-D560-18372ED18C6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F0FC57BC-DC82-566D-72EA-90996B8F980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68FFCCD1-7D58-2B03-364E-D572580E6135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CC9E8EF3-9F65-64D6-360F-15271C15606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034AEEBC-0782-0618-18DF-1BF2C11437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8D0729F7-DA8F-4733-E852-802B9A8243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59B7D223-F2D7-7692-BB78-2E25677001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B7306DC6-BD1C-2219-5E67-6E207E7B8EE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09A7192E-B985-B52F-5352-D6BF5AFBF1FB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B63501ED-5E68-7EDB-BDA2-FCE43BC0D46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9591D105-6DEE-0BBE-DA26-66D79DE082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77D94399-02BE-29DF-8182-3888CD6222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B9775AB1-98AF-BF5E-9B7A-F87C5B599D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8034F6A5-5013-ECAF-8676-0123407FF7E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63118048-6CA1-90E8-7FF7-6A920E0A3F8A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D9D5C353-C024-F5C9-EF4D-BE3A627312D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BC1BAA3E-90CC-56D9-F7BB-FB89BCCE9C5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F9582F72-5FB2-87A8-83BF-CEA067F5A1F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419504D9-A6EE-4C17-058E-2CE863DDFA2E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A3B4D09B-D78E-8560-4954-1E756091DD0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3E615679-51A2-AE5E-F948-1D4B994730B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05643A30-F6BA-0FC8-89EC-7385F013733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473452CB-4885-E05A-4B49-AA0CB37213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pic>
        <p:nvPicPr>
          <p:cNvPr id="933" name="Picture 932">
            <a:extLst>
              <a:ext uri="{FF2B5EF4-FFF2-40B4-BE49-F238E27FC236}">
                <a16:creationId xmlns:a16="http://schemas.microsoft.com/office/drawing/2014/main" id="{F9266458-4B05-8C14-976E-6ED9C7A5C12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1057" name="!! Glass 01">
            <a:extLst>
              <a:ext uri="{FF2B5EF4-FFF2-40B4-BE49-F238E27FC236}">
                <a16:creationId xmlns:a16="http://schemas.microsoft.com/office/drawing/2014/main" id="{3D252A88-8533-F68F-0051-7B9258B5320E}"/>
              </a:ext>
            </a:extLst>
          </p:cNvPr>
          <p:cNvGrpSpPr/>
          <p:nvPr/>
        </p:nvGrpSpPr>
        <p:grpSpPr>
          <a:xfrm>
            <a:off x="6159500" y="355600"/>
            <a:ext cx="5486400" cy="6146800"/>
            <a:chOff x="3352800" y="355600"/>
            <a:chExt cx="5486400" cy="6146800"/>
          </a:xfrm>
        </p:grpSpPr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49A12DE7-B03A-F514-8969-244EC078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52800" y="355600"/>
              <a:ext cx="5486400" cy="6146800"/>
            </a:xfrm>
            <a:custGeom>
              <a:avLst/>
              <a:gdLst>
                <a:gd name="connsiteX0" fmla="*/ 0 w 5486400"/>
                <a:gd name="connsiteY0" fmla="*/ 0 h 6146800"/>
                <a:gd name="connsiteX1" fmla="*/ 5486400 w 5486400"/>
                <a:gd name="connsiteY1" fmla="*/ 0 h 6146800"/>
                <a:gd name="connsiteX2" fmla="*/ 5486400 w 5486400"/>
                <a:gd name="connsiteY2" fmla="*/ 6146800 h 6146800"/>
                <a:gd name="connsiteX3" fmla="*/ 0 w 5486400"/>
                <a:gd name="connsiteY3" fmla="*/ 6146800 h 61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6400" h="6146800">
                  <a:moveTo>
                    <a:pt x="0" y="0"/>
                  </a:moveTo>
                  <a:lnTo>
                    <a:pt x="5486400" y="0"/>
                  </a:lnTo>
                  <a:lnTo>
                    <a:pt x="5486400" y="6146800"/>
                  </a:lnTo>
                  <a:lnTo>
                    <a:pt x="0" y="6146800"/>
                  </a:lnTo>
                  <a:close/>
                </a:path>
              </a:pathLst>
            </a:custGeom>
            <a:effectLst>
              <a:outerShdw blurRad="1270000" sx="102000" sy="102000" algn="ctr" rotWithShape="0">
                <a:schemeClr val="bg1">
                  <a:alpha val="20000"/>
                </a:schemeClr>
              </a:outerShdw>
            </a:effectLst>
          </p:spPr>
        </p:pic>
        <p:pic>
          <p:nvPicPr>
            <p:cNvPr id="1030" name="Picture 1029">
              <a:extLst>
                <a:ext uri="{FF2B5EF4-FFF2-40B4-BE49-F238E27FC236}">
                  <a16:creationId xmlns:a16="http://schemas.microsoft.com/office/drawing/2014/main" id="{5B6B155E-CCA1-18D5-DE19-D32EA3D83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52800" y="355600"/>
              <a:ext cx="5486400" cy="6146800"/>
            </a:xfrm>
            <a:custGeom>
              <a:avLst/>
              <a:gdLst>
                <a:gd name="connsiteX0" fmla="*/ 0 w 5486400"/>
                <a:gd name="connsiteY0" fmla="*/ 0 h 6146800"/>
                <a:gd name="connsiteX1" fmla="*/ 5486400 w 5486400"/>
                <a:gd name="connsiteY1" fmla="*/ 0 h 6146800"/>
                <a:gd name="connsiteX2" fmla="*/ 5486400 w 5486400"/>
                <a:gd name="connsiteY2" fmla="*/ 6146800 h 6146800"/>
                <a:gd name="connsiteX3" fmla="*/ 0 w 5486400"/>
                <a:gd name="connsiteY3" fmla="*/ 6146800 h 61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6400" h="6146800">
                  <a:moveTo>
                    <a:pt x="0" y="0"/>
                  </a:moveTo>
                  <a:lnTo>
                    <a:pt x="5486400" y="0"/>
                  </a:lnTo>
                  <a:lnTo>
                    <a:pt x="5486400" y="6146800"/>
                  </a:lnTo>
                  <a:lnTo>
                    <a:pt x="0" y="6146800"/>
                  </a:lnTo>
                  <a:close/>
                </a:path>
              </a:pathLst>
            </a:custGeom>
            <a:effectLst>
              <a:innerShdw blurRad="1270000">
                <a:schemeClr val="tx1">
                  <a:alpha val="10000"/>
                </a:schemeClr>
              </a:innerShdw>
            </a:effectLst>
          </p:spPr>
        </p:pic>
      </p:grpSp>
      <p:sp>
        <p:nvSpPr>
          <p:cNvPr id="999" name="Star: 4 Points 998">
            <a:extLst>
              <a:ext uri="{FF2B5EF4-FFF2-40B4-BE49-F238E27FC236}">
                <a16:creationId xmlns:a16="http://schemas.microsoft.com/office/drawing/2014/main" id="{64EBC879-1CCB-7665-9371-14AB0FD34539}"/>
              </a:ext>
            </a:extLst>
          </p:cNvPr>
          <p:cNvSpPr/>
          <p:nvPr/>
        </p:nvSpPr>
        <p:spPr>
          <a:xfrm>
            <a:off x="8824403" y="6214552"/>
            <a:ext cx="156595" cy="156595"/>
          </a:xfrm>
          <a:prstGeom prst="star4">
            <a:avLst/>
          </a:prstGeom>
          <a:solidFill>
            <a:sysClr val="window" lastClr="FFFF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35A9C1CC-9E93-510E-3F03-01AB1F1E2C64}"/>
              </a:ext>
            </a:extLst>
          </p:cNvPr>
          <p:cNvCxnSpPr>
            <a:cxnSpLocks/>
          </p:cNvCxnSpPr>
          <p:nvPr/>
        </p:nvCxnSpPr>
        <p:spPr>
          <a:xfrm>
            <a:off x="9048750" y="62928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3FAA66C0-41DA-DDF8-1F82-1577827194AC}"/>
              </a:ext>
            </a:extLst>
          </p:cNvPr>
          <p:cNvCxnSpPr>
            <a:cxnSpLocks/>
          </p:cNvCxnSpPr>
          <p:nvPr/>
        </p:nvCxnSpPr>
        <p:spPr>
          <a:xfrm>
            <a:off x="6362700" y="62928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sp>
        <p:nvSpPr>
          <p:cNvPr id="1039" name="Star: 4 Points 1038">
            <a:extLst>
              <a:ext uri="{FF2B5EF4-FFF2-40B4-BE49-F238E27FC236}">
                <a16:creationId xmlns:a16="http://schemas.microsoft.com/office/drawing/2014/main" id="{211447CC-EEDA-4ECA-FFC5-30F89652C247}"/>
              </a:ext>
            </a:extLst>
          </p:cNvPr>
          <p:cNvSpPr/>
          <p:nvPr/>
        </p:nvSpPr>
        <p:spPr>
          <a:xfrm>
            <a:off x="8824403" y="486852"/>
            <a:ext cx="156595" cy="156595"/>
          </a:xfrm>
          <a:prstGeom prst="star4">
            <a:avLst/>
          </a:prstGeom>
          <a:solidFill>
            <a:sysClr val="window" lastClr="FFFF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D48DD4F6-65BF-64F2-5B5D-E77599F0F066}"/>
              </a:ext>
            </a:extLst>
          </p:cNvPr>
          <p:cNvCxnSpPr>
            <a:cxnSpLocks/>
          </p:cNvCxnSpPr>
          <p:nvPr/>
        </p:nvCxnSpPr>
        <p:spPr>
          <a:xfrm>
            <a:off x="9048750" y="5651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40AECBC7-ADCF-287F-4CA0-387DE6EB4A96}"/>
              </a:ext>
            </a:extLst>
          </p:cNvPr>
          <p:cNvCxnSpPr>
            <a:cxnSpLocks/>
          </p:cNvCxnSpPr>
          <p:nvPr/>
        </p:nvCxnSpPr>
        <p:spPr>
          <a:xfrm>
            <a:off x="6362700" y="565150"/>
            <a:ext cx="239395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alpha val="90000"/>
              </a:sysClr>
            </a:solidFill>
            <a:prstDash val="solid"/>
            <a:miter lim="800000"/>
          </a:ln>
          <a:effectLst/>
        </p:spPr>
      </p:cxnSp>
      <p:sp>
        <p:nvSpPr>
          <p:cNvPr id="1043" name="Title 01">
            <a:extLst>
              <a:ext uri="{FF2B5EF4-FFF2-40B4-BE49-F238E27FC236}">
                <a16:creationId xmlns:a16="http://schemas.microsoft.com/office/drawing/2014/main" id="{EBA18EA1-C3BB-9E64-7EEB-122198D90D2D}"/>
              </a:ext>
            </a:extLst>
          </p:cNvPr>
          <p:cNvSpPr txBox="1"/>
          <p:nvPr/>
        </p:nvSpPr>
        <p:spPr>
          <a:xfrm>
            <a:off x="6792700" y="2890391"/>
            <a:ext cx="4220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A year of</a:t>
            </a:r>
            <a:br>
              <a:rPr lang="en-US" sz="32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3200" i="1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unexpected</a:t>
            </a:r>
            <a:r>
              <a:rPr lang="en-US" sz="32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 cheer</a:t>
            </a:r>
            <a:endParaRPr lang="en-GB" sz="3200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1AFB68AF-B150-880C-906C-EFB4B1D857CC}"/>
              </a:ext>
            </a:extLst>
          </p:cNvPr>
          <p:cNvGrpSpPr/>
          <p:nvPr/>
        </p:nvGrpSpPr>
        <p:grpSpPr>
          <a:xfrm>
            <a:off x="8700297" y="1509915"/>
            <a:ext cx="404813" cy="809628"/>
            <a:chOff x="385357" y="6494373"/>
            <a:chExt cx="101380" cy="202761"/>
          </a:xfrm>
        </p:grpSpPr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0F344C27-BE01-18A0-DB2A-8C7F51E28169}"/>
                </a:ext>
              </a:extLst>
            </p:cNvPr>
            <p:cNvCxnSpPr>
              <a:cxnSpLocks/>
            </p:cNvCxnSpPr>
            <p:nvPr/>
          </p:nvCxnSpPr>
          <p:spPr>
            <a:xfrm>
              <a:off x="436047" y="6494373"/>
              <a:ext cx="0" cy="202761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CE9CBDC2-4CE1-5E13-6E79-2775B2CB7EDF}"/>
                </a:ext>
              </a:extLst>
            </p:cNvPr>
            <p:cNvCxnSpPr>
              <a:cxnSpLocks/>
            </p:cNvCxnSpPr>
            <p:nvPr/>
          </p:nvCxnSpPr>
          <p:spPr>
            <a:xfrm>
              <a:off x="385357" y="6595753"/>
              <a:ext cx="101380" cy="0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E9F3CC62-27F7-743E-3E2D-65D214436C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3385" y="6578610"/>
              <a:ext cx="42555" cy="34286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D5FB1BF5-DC6A-E405-20FD-26A35459CC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4770" y="6577888"/>
              <a:ext cx="42555" cy="34286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" name="Star: 4 Points 1047">
              <a:extLst>
                <a:ext uri="{FF2B5EF4-FFF2-40B4-BE49-F238E27FC236}">
                  <a16:creationId xmlns:a16="http://schemas.microsoft.com/office/drawing/2014/main" id="{5DC84DE7-E656-EA51-CEE9-799761B5C421}"/>
                </a:ext>
              </a:extLst>
            </p:cNvPr>
            <p:cNvSpPr/>
            <p:nvPr/>
          </p:nvSpPr>
          <p:spPr>
            <a:xfrm>
              <a:off x="419819" y="6579525"/>
              <a:ext cx="32457" cy="32457"/>
            </a:xfrm>
            <a:prstGeom prst="star4">
              <a:avLst/>
            </a:prstGeom>
            <a:solidFill>
              <a:schemeClr val="tx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21D888F-46DE-7B64-FCDE-6700FF2563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563BD0-7A20-7E64-E575-5669E1AF4FA8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6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A4097-31FE-AEDF-C2ED-D817E50FA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C86A3F-862A-306C-A7A5-97482466E5A4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9B625B3-1230-8068-64CA-2B95852FD865}"/>
              </a:ext>
            </a:extLst>
          </p:cNvPr>
          <p:cNvSpPr/>
          <p:nvPr/>
        </p:nvSpPr>
        <p:spPr>
          <a:xfrm>
            <a:off x="9059191" y="300919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17" name="Picture 101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A0F9B94E-EFD8-F67A-60F0-0CCCCC41D1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0FEC5AD-D91D-E5E0-71E8-A9FB04775AC9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D7B94ED1-D8F9-493B-7E2F-EF8FFFF7AA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pic>
        <p:nvPicPr>
          <p:cNvPr id="1014" name="Picture 1013">
            <a:extLst>
              <a:ext uri="{FF2B5EF4-FFF2-40B4-BE49-F238E27FC236}">
                <a16:creationId xmlns:a16="http://schemas.microsoft.com/office/drawing/2014/main" id="{178B0F8F-BC87-8713-BE75-96673DF643F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0" name="Picture 1019">
            <a:extLst>
              <a:ext uri="{FF2B5EF4-FFF2-40B4-BE49-F238E27FC236}">
                <a16:creationId xmlns:a16="http://schemas.microsoft.com/office/drawing/2014/main" id="{FB3BDF8B-96FA-D1AD-0B68-CC32517DE74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grpSp>
        <p:nvGrpSpPr>
          <p:cNvPr id="717" name="Group 716">
            <a:extLst>
              <a:ext uri="{FF2B5EF4-FFF2-40B4-BE49-F238E27FC236}">
                <a16:creationId xmlns:a16="http://schemas.microsoft.com/office/drawing/2014/main" id="{E391D986-07A2-1FE9-8A56-D6B0425F543E}"/>
              </a:ext>
            </a:extLst>
          </p:cNvPr>
          <p:cNvGrpSpPr/>
          <p:nvPr/>
        </p:nvGrpSpPr>
        <p:grpSpPr>
          <a:xfrm>
            <a:off x="11797704" y="-5485039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42771DF4-E5E2-247E-AFC8-C0B983E64681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4CBF8EA1-CEAC-0E02-EF5B-7F784C53DA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FC204213-E9F4-C443-4591-BA441264D5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64A0B84F-2281-DFE5-5BC7-5790EE3A941C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FE48703D-6F7E-2538-7DDF-397039D87B2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56369BFD-8336-533B-E4A3-8A3F9DCF7F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58844CDA-C972-2065-0215-FA496DF7C2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5F899DAC-E92C-AB70-EB88-F632C55AD4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0726D048-5CAA-A21B-3A4D-3D00CBB1E3F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245CFCE5-69F9-E171-4C15-88F742C52C97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49D3D691-C4C9-8EA8-4FDE-8056E897FE1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0DEE7290-17C1-162E-6056-7E993466D0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77F0AA0D-D77C-0B2D-8276-DEF4B36EE6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C05933F8-5C36-735B-4168-EDC65689EC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8F8A1D53-D1B7-7AE4-67D2-CF847986E85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9618024C-994C-7873-5846-7319E774D15C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7571908B-C125-DCD2-66FA-2A6578B682F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85E955C6-50F0-C96E-69DC-D196C8BA37F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BC1A7BAE-3979-F22B-CDF7-96EB992C694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5E9396BD-067C-7452-AC16-96886851428A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6DC065E0-51BC-8B0E-FB04-B640FBD145C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1B1A524D-8B0F-5D6D-3F49-EE6E19D179D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327ACD22-C20D-B9D0-D6F9-419B0349B11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DA042939-485B-C18B-7A4B-93D45919DED2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675233A7-EAFB-F6CC-7013-77F8CAEBF12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E65D37AF-FC55-8620-99A3-4CE9704AB2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98BCCE38-59E4-FF10-3FCE-CC335E9757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8C83FDB9-0442-56E7-E82F-E56613D0F0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33B0E6B9-0F88-449D-618F-216B6575800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700B7AF8-05A2-D952-1733-89DA09CCB88A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489636AD-9DF6-5187-AD36-FFD5B6A5505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FEA09978-C16F-5FEB-D5F6-F3AA613099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B970EA7C-EB03-B0EA-C029-19CCAE70F3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1AF88362-71EE-08D3-E1ED-B5C84E4F46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D35F7458-DDB8-38A8-FA52-68AF8E1B102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5E249108-FA31-4122-1DF7-BA9D4684AE64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72B25714-E4C6-BF9B-A7FE-36ADFDCA732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B91C82B8-C39A-C8C6-A84E-6325E837C26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F4FE67B1-0826-84A2-FF94-A72E8CD24A4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EC5C5E20-B66E-BFCA-21EA-D4A370BA40B9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8E68A396-29C9-346C-4BA0-D4F8A156D89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B65CA247-8FA1-827B-FF00-1184BBA178F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53E9F3DA-F99E-F402-749B-C9FF22AC921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267B77AA-772C-B411-6046-EF23432E2E6E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BC1E0874-7A58-15D7-C37D-02072A7151F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69ED3500-652E-D342-6252-AFC6E76A7D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8B5987D0-266B-B79E-9CD6-9E0022A83C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458E5F0E-EB23-F5A3-E638-546FE47483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185369CF-894A-9AA9-49F9-EB306F6F53F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95A1942E-14D8-0173-ACFB-77207D00D5CC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37B792DD-D96F-0B44-DF32-872A7CD73D6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7F11EABB-7C3D-78F9-EC5E-0C80B16924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E8932B08-284E-D27E-4B08-08BDA593FA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47638F88-CB54-8D4B-810C-7CBAD7D5A4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EB9EA0B0-46A5-2073-C80C-02BC6D76F88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BAF5CA7C-E9C4-50D7-BE45-C3D29B105469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23FF7417-E207-65C1-15F9-DD091A6F4F4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F896EB64-AFB4-A7BE-43B8-50BC68E513C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AF7B7883-3D08-ED63-4E58-AC1FF26CF5C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C3089FF3-46BE-3266-8847-1755551EFBED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DC76A55F-990E-7CBD-D421-D2F1BAD987F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63827F47-2DAF-2F64-F20B-2BAB74588E0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E85A5E6E-3A7A-4896-6D55-94BBC04655F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C6785573-51F4-6B90-F152-B55970E26E4D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6D85A3F3-E8D8-44F3-F5EC-5463BA20DA0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D1B95E7C-718B-C59A-7BC4-9F2DF37438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208FC671-E8BE-93D9-5038-DC4DB81B7A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574D95C5-952E-CA7F-9326-325EE1F699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41E9DF52-DDB1-2224-E860-90CB811D4EA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7B559030-D8B8-103C-58FD-9B0B0FC0CF76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E38DAAE9-EC69-6A9B-5EFF-F79E1B83329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40E72D9D-1AFB-6F45-91B6-70569E9D57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27E5461B-8F8D-BCBC-86CB-C38619CEA2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CF902A84-2582-A82D-7EB9-859EC1BEFE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97571C66-5086-3E1D-87F4-80A0949EC02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1088450F-D1C7-DE4C-76B5-B9FA4C9F4E4C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0FE09ABD-6297-D69C-B458-3DFAF33D02B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3391B0E0-687F-810C-8EC8-E0103241788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26C17DE6-45C2-83EA-0A70-CD7AC6758CF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00EBB2EA-DDB5-8F40-1311-D6B89FAC80FE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7DAA9400-4087-5A7B-2C09-661FF812269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FBD2989A-1F9B-1D3F-5DB7-B8868238271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D7FA8BD6-85A6-0F63-7F70-D2D00753268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3D9A526B-37D5-C9D7-EEA9-DC41F9C30269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BF99D132-E2E5-5702-040B-A238957D66D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73EEDEF7-871B-7D4E-2D2B-41DABA6DF1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9C5FC2F1-3374-ADD5-8C45-07053FA2B1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EB5940CB-02CC-3841-5522-6DCC2C1E5C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0AC2ADB4-78D9-27D8-9AF7-1FA8BB75417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31BED4E6-C071-AA52-D08D-B7F15F050F92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7125DE0F-D81F-AACE-3F8C-8413E94A052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FFDFF4D4-C373-D57C-E44D-6A80C8637A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F9F4670A-2D83-37B7-3642-89EF3BD7DF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61D47BB9-93A8-15EF-79C8-AC8F698BD3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F2E869E7-344B-1D95-9604-AB352D07003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C47DA5B4-799C-EB2D-DB75-E242BF68CDF3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0C5D8EBF-09FB-13EE-B89A-C199AB0E03B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7E941238-E7C3-5CD1-A857-F99F2D01D32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1C7065B8-3164-F507-0D98-244EA7CB09E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41DC8909-F9FD-4360-30FC-B30FE55131E8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2E4ABAC7-08C9-6A3F-B18A-6280C683B86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96D7FE1D-F8F2-76B2-6F66-5B28AF23F2B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2D1517D4-DD63-5FDE-BC42-6213208DB48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48A56BC7-501D-C02F-68E8-26A6C8EE6EC9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5493F30D-F91E-81C8-F75A-FDC08F469AD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10BB434C-30FC-E580-4599-9488637056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AF621434-9EE2-B770-F7E9-2C4090DD62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EAB30536-12F4-F9BC-D6F0-2DCB2DC14D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2B42217A-8549-B344-7F28-8F122CDA8CB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D2527F69-43D5-00A8-1DC7-A5D6B2343C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12ED06AC-D59B-5746-37B1-D1D0CF360E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3DCB66C8-F500-89D4-02D4-49EB08B35B6F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FAB60477-3860-6CC6-A597-85320C3B59C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D6A3C484-0440-CBC9-510F-D89F12685C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58799AA3-A063-8E91-ACF8-10A930AA1E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6CBD1565-92C1-0747-EE1E-58251A7C95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3A9FDA50-1624-F3F3-0481-F18A5A8E198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943D4B23-05AE-BDC1-DFCA-EE927C1FDABD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9877F407-0B12-DB71-87D2-929C3B3B93F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79D67FA5-F075-19F8-914D-BF892F7780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B77DA4A1-676B-2518-C171-89FC8AB69B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6D1713E8-1B15-18D7-0A6D-C8761272D2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2AD12695-0B9B-0455-DEBC-6D349D9E9BC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E9CC6A4D-57EA-EE0E-444C-004632785B31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E2A7E25D-BE5B-23D3-5AD1-A8BFF3D8F40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5B5492DE-C692-1391-3C77-D9C3475F9C8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E89D369D-60BC-1F16-DE6B-CFFA61F2429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65E8005F-922F-ACEE-E09D-D89294D0E03D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F78BFE0F-0E5C-0D8C-937E-D250B03286B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E50DC1FE-64CC-2921-1A47-29DC4A725A4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64ED56BA-B8ED-E3B5-2F11-609440C6218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1FC20EAB-2996-9CB3-FCFC-BD6C1162F2F0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80E05557-2B28-BFF6-797E-FB15039E6D6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63C196F0-A647-5F51-4CAC-05097AACE0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9E8FF4DA-BF4B-2B6B-6DF0-BF1925E200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F4E38FD9-687D-F61C-8CF5-7DCBCCB71D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2626C41D-5D34-0003-FCE9-F48A1C330E1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5682C81D-97CC-E96F-35AA-0A1022AD9777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345E50B7-B9E3-DC5E-8FF1-80F07030D81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1CBC92BE-6D04-2A64-3734-CE246A3C28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D6ACB9ED-D5A8-01BB-D330-1FF93591C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E17AB010-EB46-E213-49D8-C6DE182749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37B1580C-5F47-A455-07F2-830F7B4F15B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B3F7C8BE-79A5-2696-3051-6FF7234C08B2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598A1A11-79AF-096B-896F-3DE254A1969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63864FC1-C407-3A1A-EA8D-82B0F8E2935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783B785E-88C8-39FB-791E-AA4A8A579D8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28F2BDCD-92AD-F37C-78F0-E82EA3B730A6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36A2AD60-75BE-3C36-BB3D-A1A400D2F38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0922674F-5E26-A074-AE23-BF60F26F05F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C53CE05B-172B-D56A-63D2-E8DBE13C72B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F504DD5D-E2E2-4560-3C13-9161E800A77E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B048C7B4-C33A-894A-B0C0-D8699224553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0CD5DDAC-EEFD-D681-87F6-08603D0ABB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04C10557-365B-0AB0-814F-5FE183B928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26126DE2-BE1F-37A5-861E-43688D892E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5F128DCE-CFBE-CB34-5514-42C5CC1AAEB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E03DCB09-10AD-2460-FB8A-CEBFDCA36293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3C95001B-3A07-8B52-BFF3-EDF74FAA7E3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9E5EF2B5-D98E-E0AF-5A1B-0BE4C748F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BF983632-4DEE-B2EF-260F-19840E3499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779E83CD-E425-616D-04A0-D44529717A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F51DCB34-2A5C-603E-DCDD-117386B11D1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C1C0DDF8-E24D-3312-F51E-E66B60410251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63B6C47C-A2B7-A64B-C5E5-04BC32B9240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8D8E4141-E23E-7FB9-01AF-97EC2674A38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8E021F4C-BACA-5DA8-1586-94BC93871EF5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0B685906-9AAB-FB78-EC69-85899ED3C830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3A02B9EE-2BDB-8206-B3AB-C5C25F22055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AFC4986E-5CAA-3979-E20B-3383D9E098D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FF654A63-0844-D216-88E4-113DA4428CB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E0B8308F-A0E1-E137-2C76-41C3BB3CF273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BC617B96-5D58-7B12-E204-C2A81DDCC7D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60BE0158-31A8-4404-F9A5-E877CDAA2B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64C4FCAD-A461-75F9-56F6-0809329624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14BA4615-F931-8B29-726F-66DCDB8782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74E56337-8EE6-6621-4F99-BE53BDB8624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7918341C-1566-7797-2B54-00C9219DA521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28268753-0F79-E91B-C65E-F2BFE31841A7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E57E5DA2-3676-5BEA-16CD-44DD329BAD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863D1F7D-77BD-1819-9673-A86D72FDA7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BA480552-59FE-CFCE-54F3-FB3A2DE75D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C1B428CA-4B8D-B646-89BB-84EBAAAF90A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777A0320-15C2-9D0A-3AF3-33B5CE91B700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B8331AF2-4DEB-754A-9321-B716B193A4A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5AFB780A-5DF5-4810-1477-8917C09CFC3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800DD84C-1C29-6F10-04F2-C54D1DAA624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7DFFC85B-5DB9-8908-A9A2-096827B9D40D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ABD5F47A-0A1D-25A2-C7B2-5B97BB20B86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8AA6F822-8EC0-15CF-C5E2-3906140BCEE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1E464C36-7CA9-7382-2CD7-EA7C88CCBEA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7AE2A8C3-EAB8-DE60-8396-8A9DF9DC61F6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13694AF9-9D7B-41C1-6512-821D6F130E1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C53A7463-961B-2097-A8D3-43267C67C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7E74313C-60C5-0297-6A0B-DCDAEE7CF8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3823A183-0CEF-44EA-5733-23B166BD56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51A96A0F-292D-E71D-A18E-06547AAC941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49340285-2AB7-F35C-CA81-24CA2E26108C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D0CE6F46-8248-F882-F801-C04170FC19F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F6C032F4-0712-E042-E0AC-C4474D2BF8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81542F1E-421D-2D81-2A31-3594DCF087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B5CF19FD-F1BB-FB22-4253-0EC25F4E91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FF5B88C9-37D6-6535-60AD-DD5778C8BFD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5A834783-BDDA-734E-15E4-688283BFDC15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4A5C7596-A54D-49FF-30EB-68D4E9AFA26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DCFD0843-8BE4-7F09-8653-E4648EBD70E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BF2F328E-D93E-BB56-F2A6-E50A5858BAA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1DB5E1E8-036A-F02D-BDA8-7AFD2E207ACB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44441ECF-7EF0-F5FE-1693-BC49F52E6AD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98D829A2-95E2-D25E-9DBE-2AA0D167D73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6851E487-ED3A-269C-7DD9-C1DB3087D4A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EE3592DC-8A19-D6C1-3B4A-9139BADED6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300" name="Star: 4 Points 299">
            <a:extLst>
              <a:ext uri="{FF2B5EF4-FFF2-40B4-BE49-F238E27FC236}">
                <a16:creationId xmlns:a16="http://schemas.microsoft.com/office/drawing/2014/main" id="{C8EA37EF-BEF6-7006-408A-50F0ACD0BC11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Star: 4 Points 300">
            <a:extLst>
              <a:ext uri="{FF2B5EF4-FFF2-40B4-BE49-F238E27FC236}">
                <a16:creationId xmlns:a16="http://schemas.microsoft.com/office/drawing/2014/main" id="{B8628C4E-3901-8123-1751-EFA4EA0987D8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Star: 4 Points 301">
            <a:extLst>
              <a:ext uri="{FF2B5EF4-FFF2-40B4-BE49-F238E27FC236}">
                <a16:creationId xmlns:a16="http://schemas.microsoft.com/office/drawing/2014/main" id="{A6DDF517-B4B6-5A2B-C3FF-2BD92DEBB79C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Star: 4 Points 302">
            <a:extLst>
              <a:ext uri="{FF2B5EF4-FFF2-40B4-BE49-F238E27FC236}">
                <a16:creationId xmlns:a16="http://schemas.microsoft.com/office/drawing/2014/main" id="{698B07DB-E05A-A59E-A340-0C0AE21A536A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4" name="Star: 4 Points 303">
            <a:extLst>
              <a:ext uri="{FF2B5EF4-FFF2-40B4-BE49-F238E27FC236}">
                <a16:creationId xmlns:a16="http://schemas.microsoft.com/office/drawing/2014/main" id="{6B61049A-0E5E-DF44-150E-92F27D50F897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Star: 4 Points 304">
            <a:extLst>
              <a:ext uri="{FF2B5EF4-FFF2-40B4-BE49-F238E27FC236}">
                <a16:creationId xmlns:a16="http://schemas.microsoft.com/office/drawing/2014/main" id="{A364CEB3-484D-CA98-BACF-AB6108FAC072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Star: 4 Points 305">
            <a:extLst>
              <a:ext uri="{FF2B5EF4-FFF2-40B4-BE49-F238E27FC236}">
                <a16:creationId xmlns:a16="http://schemas.microsoft.com/office/drawing/2014/main" id="{1E1DE52B-E5D2-F29B-3E45-0C977F6B9BB9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Star: 4 Points 306">
            <a:extLst>
              <a:ext uri="{FF2B5EF4-FFF2-40B4-BE49-F238E27FC236}">
                <a16:creationId xmlns:a16="http://schemas.microsoft.com/office/drawing/2014/main" id="{424FD4CC-4C93-B59B-574B-B9DC32871A43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8" name="Star: 4 Points 307">
            <a:extLst>
              <a:ext uri="{FF2B5EF4-FFF2-40B4-BE49-F238E27FC236}">
                <a16:creationId xmlns:a16="http://schemas.microsoft.com/office/drawing/2014/main" id="{FF86F177-BECC-FE8A-4B72-2D858D9ACE9E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9" name="Star: 4 Points 308">
            <a:extLst>
              <a:ext uri="{FF2B5EF4-FFF2-40B4-BE49-F238E27FC236}">
                <a16:creationId xmlns:a16="http://schemas.microsoft.com/office/drawing/2014/main" id="{18529701-3F13-5A88-55BC-05FBC8D46590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0" name="Star: 4 Points 309">
            <a:extLst>
              <a:ext uri="{FF2B5EF4-FFF2-40B4-BE49-F238E27FC236}">
                <a16:creationId xmlns:a16="http://schemas.microsoft.com/office/drawing/2014/main" id="{253074CA-5180-8B56-8302-4EAC61E72C31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1" name="Star: 4 Points 310">
            <a:extLst>
              <a:ext uri="{FF2B5EF4-FFF2-40B4-BE49-F238E27FC236}">
                <a16:creationId xmlns:a16="http://schemas.microsoft.com/office/drawing/2014/main" id="{319EB815-D852-9B91-1834-F6AAA66C480F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Star: 4 Points 311">
            <a:extLst>
              <a:ext uri="{FF2B5EF4-FFF2-40B4-BE49-F238E27FC236}">
                <a16:creationId xmlns:a16="http://schemas.microsoft.com/office/drawing/2014/main" id="{519C16B7-763D-0555-A5BD-1A4EC7A73569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Star: 4 Points 312">
            <a:extLst>
              <a:ext uri="{FF2B5EF4-FFF2-40B4-BE49-F238E27FC236}">
                <a16:creationId xmlns:a16="http://schemas.microsoft.com/office/drawing/2014/main" id="{D43F7295-2782-2D30-8303-7708EBC8BC24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96" name="Group 995">
            <a:extLst>
              <a:ext uri="{FF2B5EF4-FFF2-40B4-BE49-F238E27FC236}">
                <a16:creationId xmlns:a16="http://schemas.microsoft.com/office/drawing/2014/main" id="{CEF3CBA9-3082-4AA5-9572-7237F8A46BAB}"/>
              </a:ext>
            </a:extLst>
          </p:cNvPr>
          <p:cNvGrpSpPr/>
          <p:nvPr/>
        </p:nvGrpSpPr>
        <p:grpSpPr>
          <a:xfrm>
            <a:off x="6316980" y="5905501"/>
            <a:ext cx="5113020" cy="471218"/>
            <a:chOff x="6316980" y="5905501"/>
            <a:chExt cx="5113020" cy="471218"/>
          </a:xfrm>
        </p:grpSpPr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C5AB963B-B8E9-CC30-54EA-317E6C8305D6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B0A1F5FD-C2A4-A93C-428D-2BB54ADE6E61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9" name="Star: 4 Points 998">
              <a:extLst>
                <a:ext uri="{FF2B5EF4-FFF2-40B4-BE49-F238E27FC236}">
                  <a16:creationId xmlns:a16="http://schemas.microsoft.com/office/drawing/2014/main" id="{45535E1B-0171-415D-7811-C84B56D10813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57875C7E-ECB0-4B76-6189-2BD4BFC09BA4}"/>
              </a:ext>
            </a:extLst>
          </p:cNvPr>
          <p:cNvGrpSpPr/>
          <p:nvPr/>
        </p:nvGrpSpPr>
        <p:grpSpPr>
          <a:xfrm>
            <a:off x="762000" y="5905501"/>
            <a:ext cx="5113020" cy="471218"/>
            <a:chOff x="6316980" y="5905501"/>
            <a:chExt cx="5113020" cy="471218"/>
          </a:xfrm>
        </p:grpSpPr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99BF992B-D572-8F2D-BC80-E6DBA26D2D45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23C7B6E0-AEE8-4D8A-84EA-7BC4F8346517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3" name="Star: 4 Points 1002">
              <a:extLst>
                <a:ext uri="{FF2B5EF4-FFF2-40B4-BE49-F238E27FC236}">
                  <a16:creationId xmlns:a16="http://schemas.microsoft.com/office/drawing/2014/main" id="{606A7CB0-B650-178F-3912-FE4031CD9258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B20D8A71-EBCC-D484-C376-6DAEB3EF92A3}"/>
              </a:ext>
            </a:extLst>
          </p:cNvPr>
          <p:cNvGrpSpPr/>
          <p:nvPr/>
        </p:nvGrpSpPr>
        <p:grpSpPr>
          <a:xfrm>
            <a:off x="762000" y="332015"/>
            <a:ext cx="5113020" cy="471218"/>
            <a:chOff x="6316980" y="5905501"/>
            <a:chExt cx="5113020" cy="471218"/>
          </a:xfrm>
        </p:grpSpPr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91D1F7CD-8C59-520D-8AE5-6BCBFAA2555F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D22A0D50-D4F5-4D7C-C351-5DAAFD81C5E0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7" name="Star: 4 Points 1006">
              <a:extLst>
                <a:ext uri="{FF2B5EF4-FFF2-40B4-BE49-F238E27FC236}">
                  <a16:creationId xmlns:a16="http://schemas.microsoft.com/office/drawing/2014/main" id="{38514474-F093-4129-486A-6A0882210BB4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8" name="Group 1007">
            <a:extLst>
              <a:ext uri="{FF2B5EF4-FFF2-40B4-BE49-F238E27FC236}">
                <a16:creationId xmlns:a16="http://schemas.microsoft.com/office/drawing/2014/main" id="{264AE787-BE56-F2A8-1E3D-0A1507412E21}"/>
              </a:ext>
            </a:extLst>
          </p:cNvPr>
          <p:cNvGrpSpPr/>
          <p:nvPr/>
        </p:nvGrpSpPr>
        <p:grpSpPr>
          <a:xfrm>
            <a:off x="6316980" y="332015"/>
            <a:ext cx="5113020" cy="471218"/>
            <a:chOff x="6316980" y="5905501"/>
            <a:chExt cx="5113020" cy="471218"/>
          </a:xfrm>
        </p:grpSpPr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CDBD62D6-C1E4-C511-E139-AC7792E3533A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2BFAD140-8302-D7C5-F0A7-F516091CD93B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1" name="Star: 4 Points 1010">
              <a:extLst>
                <a:ext uri="{FF2B5EF4-FFF2-40B4-BE49-F238E27FC236}">
                  <a16:creationId xmlns:a16="http://schemas.microsoft.com/office/drawing/2014/main" id="{AFDDBA23-E596-FC1D-6F2D-CDD5EFB26CEB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Text 01">
            <a:extLst>
              <a:ext uri="{FF2B5EF4-FFF2-40B4-BE49-F238E27FC236}">
                <a16:creationId xmlns:a16="http://schemas.microsoft.com/office/drawing/2014/main" id="{BCC0365A-C981-444C-1503-2BDA6862FB9C}"/>
              </a:ext>
            </a:extLst>
          </p:cNvPr>
          <p:cNvSpPr txBox="1"/>
          <p:nvPr/>
        </p:nvSpPr>
        <p:spPr>
          <a:xfrm>
            <a:off x="7581900" y="1524000"/>
            <a:ext cx="266700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600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Tree swore this year she would </a:t>
            </a:r>
            <a:r>
              <a:rPr lang="en-GB" sz="1600" b="1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keep it quite small</a:t>
            </a:r>
            <a:r>
              <a:rPr lang="en-GB" sz="1600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,</a:t>
            </a:r>
            <a:br>
              <a:rPr lang="en-GB" sz="1600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endParaRPr lang="en-GB" sz="1600" dirty="0">
              <a:solidFill>
                <a:prstClr val="white">
                  <a:alpha val="98000"/>
                </a:prstClr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  <a:p>
            <a:r>
              <a:rPr lang="en-GB" sz="1600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a hint of gold ribbon,</a:t>
            </a:r>
            <a:br>
              <a:rPr lang="en-GB" sz="1600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GB" sz="1600" dirty="0">
                <a:solidFill>
                  <a:prstClr val="white">
                    <a:alpha val="98000"/>
                  </a:prstClr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that’s really all...</a:t>
            </a:r>
          </a:p>
        </p:txBody>
      </p:sp>
      <p:sp>
        <p:nvSpPr>
          <p:cNvPr id="5" name="Text 02">
            <a:extLst>
              <a:ext uri="{FF2B5EF4-FFF2-40B4-BE49-F238E27FC236}">
                <a16:creationId xmlns:a16="http://schemas.microsoft.com/office/drawing/2014/main" id="{15879E0A-BFD8-8411-1696-5458ACCED61F}"/>
              </a:ext>
            </a:extLst>
          </p:cNvPr>
          <p:cNvSpPr txBox="1"/>
          <p:nvPr/>
        </p:nvSpPr>
        <p:spPr>
          <a:xfrm>
            <a:off x="7569200" y="3975967"/>
            <a:ext cx="2672443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defRPr>
            </a:lvl1pPr>
          </a:lstStyle>
          <a:p>
            <a:r>
              <a:rPr lang="en-US" dirty="0">
                <a:solidFill>
                  <a:prstClr val="white">
                    <a:alpha val="98000"/>
                  </a:prstClr>
                </a:solidFill>
              </a:rPr>
              <a:t>Now lights spill everywhere</a:t>
            </a:r>
            <a:br>
              <a:rPr lang="en-US" dirty="0">
                <a:solidFill>
                  <a:prstClr val="white">
                    <a:alpha val="98000"/>
                  </a:prstClr>
                </a:solidFill>
              </a:rPr>
            </a:br>
            <a:r>
              <a:rPr lang="en-US" dirty="0">
                <a:solidFill>
                  <a:prstClr val="white">
                    <a:alpha val="98000"/>
                  </a:prstClr>
                </a:solidFill>
              </a:rPr>
              <a:t>- what a sight!</a:t>
            </a:r>
            <a:br>
              <a:rPr lang="en-US" dirty="0">
                <a:solidFill>
                  <a:prstClr val="white">
                    <a:alpha val="98000"/>
                  </a:prstClr>
                </a:solidFill>
              </a:rPr>
            </a:br>
            <a:endParaRPr lang="en-US" dirty="0">
              <a:solidFill>
                <a:prstClr val="white">
                  <a:alpha val="98000"/>
                </a:prstClr>
              </a:solidFill>
            </a:endParaRPr>
          </a:p>
          <a:p>
            <a:r>
              <a:rPr lang="en-US" dirty="0">
                <a:solidFill>
                  <a:prstClr val="white">
                    <a:alpha val="98000"/>
                  </a:prstClr>
                </a:solidFill>
              </a:rPr>
              <a:t>She’s glowing with joy,</a:t>
            </a:r>
            <a:br>
              <a:rPr lang="en-US" dirty="0">
                <a:solidFill>
                  <a:prstClr val="white">
                    <a:alpha val="98000"/>
                  </a:prstClr>
                </a:solidFill>
              </a:rPr>
            </a:br>
            <a:r>
              <a:rPr lang="en-US" dirty="0">
                <a:solidFill>
                  <a:prstClr val="white">
                    <a:alpha val="98000"/>
                  </a:prstClr>
                </a:solidFill>
              </a:rPr>
              <a:t>and a touch of delight.</a:t>
            </a:r>
            <a:endParaRPr lang="en-GB" dirty="0">
              <a:solidFill>
                <a:prstClr val="white">
                  <a:alpha val="98000"/>
                </a:prst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8FF412-FBD3-6411-BE58-8B87FFA143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12471" r="32190" b="8951"/>
          <a:stretch>
            <a:fillRect/>
          </a:stretch>
        </p:blipFill>
        <p:spPr>
          <a:xfrm>
            <a:off x="1427839" y="1470842"/>
            <a:ext cx="3416301" cy="3781148"/>
          </a:xfrm>
          <a:prstGeom prst="rect">
            <a:avLst/>
          </a:prstGeom>
        </p:spPr>
      </p:pic>
      <p:pic>
        <p:nvPicPr>
          <p:cNvPr id="7" name="Picture 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369A4B5D-A557-F91E-694D-B9DB9980111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46100" cy="6858000"/>
          </a:xfrm>
          <a:prstGeom prst="rect">
            <a:avLst/>
          </a:prstGeom>
        </p:spPr>
      </p:pic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35200F3-94C7-3E52-BF2D-084E276C39E9}"/>
              </a:ext>
            </a:extLst>
          </p:cNvPr>
          <p:cNvGrpSpPr/>
          <p:nvPr/>
        </p:nvGrpSpPr>
        <p:grpSpPr>
          <a:xfrm>
            <a:off x="153019" y="-5485039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4AE916E6-D749-2D3F-E1D6-4E0A1A587834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C860D3E-3DCA-939B-A253-1973ED54EC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8D37111-6095-4BB4-462C-FD8AEC0F80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7C24D9B-7841-5DBE-F166-8291373E5E13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DB845134-D526-20C9-7C37-BF2D7696B1B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A1681CCC-B6C0-0BFE-EC8B-F540D7441A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CDA2622-B5AF-A31B-3968-5F382B50DA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D83C0861-97AE-8FD2-033E-9F06D7ED0B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9F68BE07-67D8-B9F0-8BD9-5D3835C2CD0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8FC85DD-4474-0838-9BFF-50837C0DA920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9B55EC4F-49C2-B9DF-EB01-0EDCF98A915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ECB06EE3-9819-4AC4-3423-27549B61D1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FB39908D-CAD4-58EF-E0C4-3FD27A9F08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794729F6-B74D-F61A-C0AD-34E2FFA084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424305E0-8D1C-B5EC-830C-2E292320EFC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AC43C8CB-41E4-ED00-06FF-9D03F7C67198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0F3BBC73-4A70-ADAE-3713-D90B3F6907B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023E462C-7229-245A-B66B-13D84032284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2966072D-C86B-7768-3997-344EE8DBEF5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A84228F-E8D4-9C7B-6E9E-8C1CDC3A9E42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CDC65EBD-423F-1CBF-366D-656D5481A97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0DAB241-AD58-44DB-D2F6-D0C280BDF6C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ECF8F75D-591F-C2D9-914D-AAB5A3D0A31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B98F0B4E-F6BB-99BB-B041-24961896FC0E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EBAA408F-EA8A-332A-41FE-433DC0FD657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00EC13FC-86F5-70E8-5C2C-4CA09CEE76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86D88369-42C1-B6C8-76DA-EDC9E26E1F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D0B72AE8-83E3-726B-6E11-08A3EF3A7D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95AE4454-0A6D-1E0C-37C0-43261BDF7A5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F32A03A-4608-E2FF-603C-023471D6C46F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55E96278-53F2-42EA-5CB3-87534DE7658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DD3F4B4A-3C09-416F-153C-4F4B0837E6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A7BAE310-CCD6-ED8A-D859-7CFC530C45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18E29103-60BD-0D06-0FD9-318C28E982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A6FC9968-C4FE-4FAA-CE40-30CA9930D1C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8B8EBDB-9D1B-74D6-561A-B26696FCC2D4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01A85F50-B8E5-239E-1E11-2AC31797F5F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C1BB2958-1062-FD5F-997D-E1FA6164975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8FBAB668-7511-CE27-CF35-DC39EBFB84C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5CAEECCF-5453-F47F-3C02-F75E4874F9D5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029B486-42D3-5FEB-0C7F-3DEC1DFF33C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A8D50AD2-8440-8028-B777-D8461D0A90B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EBF9192B-7023-A007-9A2C-5B787FA4285A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D128CAAB-4D93-AA72-01E0-6E3B027A775B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D4C390B8-7A6E-24F4-E70D-82155277D64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13EC9CE9-0DC5-C5AF-2A47-2E4BB13116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5664D6DC-FB43-1147-7DC9-7F7DF0420C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208C3EF8-7AB8-DCC5-884C-6976EAB7D0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2824884C-7104-6316-F2E2-B6FF50F2CAC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56B842E-FF05-D428-EE9F-B41FB08B4413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24FEF80A-12FD-5D90-8378-4F3FEF9632C3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459CA8CA-7896-7704-C819-86141682DB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77866185-BF00-6CA8-F04C-7F931553C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DC772F18-4FB5-23C1-06B3-383293269C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60625F13-85ED-760C-1EFE-D262CB2506D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DEAA60C8-BD41-4B16-DDBE-33CCAF640265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7CE94BA5-2994-F7CF-4E73-6FD7C8CF362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CC030D6B-CA4A-8E18-0FF3-E83064BA5F7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605C79A4-B85E-F344-B11F-0DB830015F2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D3D20C9E-0504-80B7-7325-0380C0C9575D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AD53FEFC-A73B-A991-FBF4-18CE38C92EB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D19A360C-9307-96C1-C615-98CC432E432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2E33108B-7504-6443-5751-32598D737C1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90D019D9-48A9-B03A-A913-A05D4D8F6CF8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BF140FE8-BD68-3C8C-C74A-3BA30C81F19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444848E5-5492-0171-ED5F-437E58CF62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86EA0B5E-86B8-BFE8-FF63-960FB07151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416EB0C7-4DBB-E6C4-FBC7-74725C9F68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87F3B487-F51D-15AA-561B-E08275BCBD5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24DDB98D-E020-2521-1EAC-E7A25BFC0BD5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69477EE9-897E-DA21-47F2-3C77F498C49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D652A04A-0688-38F3-403F-3DE0D54865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086FDA81-71D1-912E-DFE3-2214DA1279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F549474C-73BC-0548-1D20-9E33084B06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DB3F82DF-41C2-90FF-D8B1-94C3B59A110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7C8669B7-6616-4A9E-EF91-D0C54141C58B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895FD6FE-241E-8A98-B7AB-3BDA07ACB97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848EF3BA-201E-B8BB-5DE0-ED3EE58C0C5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88DFC6FB-1C94-72B4-33BF-CF04399571F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A282F4F-67ED-42C3-9D84-7C141F643ABF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BED28198-C2AE-118B-3513-637FA740AEF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B5639346-6EB6-B0D8-7225-30EE9CF6609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D98EBE93-E861-AF5B-136A-4E5918865E5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5471B9C8-EE70-2578-9E1D-C02DDEDB8B40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6DCA79C2-A293-3008-FBE9-80A134116E0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7749F5B6-56A7-08E8-956D-784727F0F9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05E87E95-729D-9542-0798-277C9EBB3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7688D9A1-A4C6-B952-055B-18886CAAC1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58721A8D-EB55-7444-3231-B09844BB193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CA9B7FD8-CFFD-FD29-3BDA-F0B3324769F3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BFA4C875-8838-B453-0BAA-ED84BF31AAD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7FA96B9D-BC41-046C-5B26-A12DD896EA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AD844082-1053-B2DE-A0AE-70EDF5333F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EBE2046F-7FE9-2780-957E-9A05932E70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63B8394D-6A13-ADB2-7442-D39E403E004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688619F4-1857-0454-CCD3-0C6CD2BF5369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CE4FB5D5-9B08-7536-E4F7-C617A88E2F5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B4C9FEB2-878C-A218-4D6B-376B145D0E4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43D2F946-BA5E-41BE-AD0C-BDC1D5B9CC7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80594CC8-AAAF-061D-28C2-E72159DA98F0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C15A1A22-4C2A-D9AA-FC1E-BC87850E39B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12365690-CB53-5895-C4D2-FEA5EF59BD9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6A37AD62-CC69-3F1D-5905-B16485E56FB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4557EA8E-2287-BC1F-2DBC-576E7521E514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0D9B42C7-898B-9A18-6A0A-19D3C38A469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EEB7A605-CC89-F78A-C968-5769E66485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871FE2D0-5151-D0E5-E452-E70877C13F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7FF69B54-028F-28B4-1AF3-95EBB31CE6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37B28326-C73A-E971-2E24-7CD16DFE61A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C547B33-159D-D8A1-57EB-3EA5A2756D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433CA304-E05A-4424-D780-7D0F025890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4A7894CE-A2DC-48C6-2505-CE4AD84C2003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63444120-CC37-616E-A009-9703D1F1420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F71C2C81-DC61-5E56-309A-4D1088199C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C4F3E00D-F5FE-A708-90BC-DD07E46793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92EA9A2A-F4C2-5652-B501-BCB7F3AD86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9ED0E644-AA52-051B-7C7A-923B1199C33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0972F4D9-7E28-42C5-23F0-213D9F06598E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2684AF23-A662-0698-12D2-45834C5747D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4190D24A-0F8A-63DD-A69D-FD7D9D419C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F9F7D554-7D75-3C9A-5EEC-3877FF1703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AE88ED62-A50D-DB53-9BB0-F716B5FE23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69B5123B-8C5C-0D22-0ADE-4373713EF94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B7E431A9-7BEF-C7DE-D2A2-E245A74838C7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75862A78-FEC2-90AE-A321-D0DEFFC8CB2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4879EBB4-8DB4-E247-9395-F66CFFDB44F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E1976313-46E8-FD49-E09F-55572A15155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2CB0C0CF-BE7D-09A4-89F9-5EB4D582D783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463B5B38-C35E-FD99-0A89-03B322A0463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0D397D7F-2C3E-3A7F-97A1-629C6529C01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4B11EC72-790F-56CE-6A3F-74A17980F29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96A5A903-B7E5-9BBF-A676-834A957FCDEC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8D7E044C-BF24-1207-C4DA-69535FF3DA1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D75257DD-677F-6BA4-E797-C6121BF0C6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7722CA6F-4F90-1A18-505B-4D6E3C7765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2D5A4EAA-FBBE-73A2-33B5-85E5713A0C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779CE4EF-4EBE-1C95-2999-F5CE0DEEAC1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E230C3C1-7C64-9A76-9639-7091B0DA9093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BE117224-847A-7913-3870-D623FAC8AF3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F7022320-5732-91A1-076D-8665D6D96B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E8CB4C41-26BB-491F-CBDD-0AD7BA1758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E89B7721-076A-F4C7-1D5D-0D5D00F7B8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DCE1FBA0-4E96-E246-5E4D-209B02B2292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73008F7-1336-CE03-E945-E9B2861B4132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78696666-59E5-D06F-A023-39E6BDFE9F1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DD62DAD9-3E23-D26E-C097-610E077478F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7E0CFB08-808F-3E0E-7880-8666F918EE3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14CA90A1-784E-B3D2-9A36-E1EAE8257084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D029C935-53E9-FF4E-2DAE-4D2AC9ACD2E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54F0CC7B-84D3-8EEE-DE2A-4465917E799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B42ACA6F-98B0-4122-7DCE-438015B91EF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5B9F1E37-CE68-03D4-A518-106FF323A086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1798577E-9956-1E31-E509-9C2063505A7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34673A76-B6B7-2C95-705D-4E352AAE6E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2C571A54-21BD-1F48-4502-6D6E12108A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C41AA6C8-E493-34E4-44BA-65667974A5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EA7F4E67-3A0F-493E-CB0B-ED0FEBFB88A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0C2B55C1-A1C9-3F85-1CB6-4E3183573957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7497FC64-9B94-20E2-2EB0-D5B09B28936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889EE0A6-EF9B-D9AC-ADDA-2F537BC2A0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B0DAB6CB-D975-6DD7-654E-B233A81F8E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01A5536F-7EF2-8ECB-EBCE-02637BB005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83E21C71-F4BB-1681-5E9F-8E2615BB2B4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3DD2380E-DBB9-E088-E0C6-72074809AB48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EDF73FD7-A3CF-77B5-2257-218490590D1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103A9F19-BF46-38EC-6828-D07882AA2F1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91C1C17F-A0A2-8060-B360-EDE90C265C1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C41C723C-F906-72A7-0950-F0C11CD3C739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14D3BE6C-0E4D-1DC9-1312-D75B7E486D6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7242CE26-6673-7530-AC3C-E9BB0F8AF07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25AD0E9C-8BDD-EE14-B201-5975420210C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0535BCED-E4D3-7E05-1E86-47376725A230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F19101D-35FE-744D-6D8E-D8247D0A014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873C43CA-40A2-CEA4-13F5-42EBB088D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AAB8513B-2EF1-D6E1-F540-71B2E350BA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ACCAB33A-0DBF-F754-651D-22DCE92498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14550F4B-25E6-37DD-8EAC-1D8A5D0FB8A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44DC901C-02B2-56C2-46AA-0D5B6BB19E80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ED54E199-0D8E-7CA4-827A-DDBCA7C4326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810A6DA2-BB83-2B20-C787-C2B881B2D8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98E7ECBB-ED42-0410-B2CC-3B9F4D52AE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939F7DA9-3090-2BD8-8094-587746D4A6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8AB9E97D-8D9D-98FC-7254-CCF84DD1B08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6BAEC2DC-A23A-D8BB-DB55-9F0B9EC7CC7D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1A7F2CE5-893E-3F5C-D915-12283DEAB70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62957FBD-7978-BC9C-EEC8-D00447CBF2E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A79B2E76-B749-392A-E215-81A6EC810B1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64763FFF-AD21-1ED3-AFD1-27094DCB569F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F3ECB4D8-1C16-F1FD-6741-020B24F23154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EAD6DCE2-4E76-9CA7-93DB-FEE4B308FA6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D7136E06-5602-597E-80F2-6D0D2739B3D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7EB4A574-3D52-495A-9319-63C130E42ED4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95D81A01-804B-B4F6-E544-428A75E56CE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C1D9AE19-F9FD-7151-012D-9A0E7A8CD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64B30CD9-8090-B32B-214F-FA5CD9C36B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0AD6FA6A-92F4-AFC7-B0CC-A491C971A3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B365EA54-679E-FEA8-8998-C79263E19AB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FE6BC01C-BC50-7A53-0E0F-FC7E60CB1D78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27FD4B93-3D7A-9B09-DAEC-D1EC8B8E240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E72B8951-1BA7-F2C7-E1C0-66FF4AB031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92613DDC-8B31-CB7F-3D1B-31B471B90E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4B30200C-D18F-0551-767C-64C3FFAAEE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F822E170-5734-6E2B-37A5-35B73FB5B41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850AC116-2A76-9A68-3AA3-18F951825E37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117D23FB-9322-EF1F-6190-AAB714266D8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8CB751C-C74A-3B9E-0979-19C59AE1679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F785F1E3-454C-5FD2-9BD8-18B93E00824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68E7571D-F6D2-59ED-A104-07EA516A9F53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1957C80D-EEFC-F636-09D1-94760BF4FB3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B64CCC51-14D2-49AE-233A-B2ACBBF16015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8CBAD1ED-7DD3-2161-4E57-E97B0AE74F8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3" name="Picture 932">
            <a:extLst>
              <a:ext uri="{FF2B5EF4-FFF2-40B4-BE49-F238E27FC236}">
                <a16:creationId xmlns:a16="http://schemas.microsoft.com/office/drawing/2014/main" id="{D512BBC9-51F6-0F34-7129-769B44748CD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pic>
        <p:nvPicPr>
          <p:cNvPr id="10" name="Picture 9" descr="A black background with a white line&#10;&#10;AI-generated content may be incorrect.">
            <a:extLst>
              <a:ext uri="{FF2B5EF4-FFF2-40B4-BE49-F238E27FC236}">
                <a16:creationId xmlns:a16="http://schemas.microsoft.com/office/drawing/2014/main" id="{76F3AD0C-B219-59E6-3989-1FCCD4A6801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9649" y="4895878"/>
            <a:ext cx="3091351" cy="296178"/>
          </a:xfrm>
          <a:prstGeom prst="rect">
            <a:avLst/>
          </a:prstGeom>
        </p:spPr>
      </p:pic>
      <p:pic>
        <p:nvPicPr>
          <p:cNvPr id="2" name="Female Vocal Happy Laugh (TSMXcvpRvF)">
            <a:hlinkClick r:id="" action="ppaction://media"/>
            <a:extLst>
              <a:ext uri="{FF2B5EF4-FFF2-40B4-BE49-F238E27FC236}">
                <a16:creationId xmlns:a16="http://schemas.microsoft.com/office/drawing/2014/main" id="{430317AD-B75B-52DB-DCFB-D0D3BD6F9C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77975" y="-384175"/>
            <a:ext cx="244475" cy="244475"/>
          </a:xfrm>
          <a:prstGeom prst="rect">
            <a:avLst/>
          </a:prstGeom>
        </p:spPr>
      </p:pic>
      <p:sp>
        <p:nvSpPr>
          <p:cNvPr id="6" name="TIMER">
            <a:extLst>
              <a:ext uri="{FF2B5EF4-FFF2-40B4-BE49-F238E27FC236}">
                <a16:creationId xmlns:a16="http://schemas.microsoft.com/office/drawing/2014/main" id="{0BB1C2F4-63BB-CFC7-0C3F-490B04C7B706}"/>
              </a:ext>
            </a:extLst>
          </p:cNvPr>
          <p:cNvSpPr/>
          <p:nvPr/>
        </p:nvSpPr>
        <p:spPr>
          <a:xfrm>
            <a:off x="12219766" y="6062096"/>
            <a:ext cx="795904" cy="795904"/>
          </a:xfrm>
          <a:prstGeom prst="star4">
            <a:avLst/>
          </a:prstGeom>
          <a:solidFill>
            <a:srgbClr val="8F2126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950E3E-20DE-BF39-8FA8-260FF75C29E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AD3D16-29D9-7BC4-3DA9-E08C5D3DC08E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503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pageCurlDouble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0.01667 -0.00047 L 1.11022E-16 4.44444E-6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18" dur="1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20" dur="12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750" tmFilter="0, 0; .2, .5; .8, .5; 1, 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75" autoRev="1" fill="hold"/>
                                        <p:tgtEl>
                                          <p:spTgt spid="3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50" tmFilter="0, 0; .2, .5; .8, .5; 1, 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75" autoRev="1" fill="hold"/>
                                        <p:tgtEl>
                                          <p:spTgt spid="3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 tmFilter="0, 0; .2, .5; .8, .5; 1, 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375" autoRev="1" fill="hold"/>
                                        <p:tgtEl>
                                          <p:spTgt spid="3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750" tmFilter="0, 0; .2, .5; .8, .5; 1, 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75" autoRev="1" fill="hold"/>
                                        <p:tgtEl>
                                          <p:spTgt spid="3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750" tmFilter="0, 0; .2, .5; .8, .5; 1, 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75" autoRev="1" fill="hold"/>
                                        <p:tgtEl>
                                          <p:spTgt spid="3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repeatCount="indefinite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 tmFilter="0, 0; .2, .5; .8, .5; 1, 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75" autoRev="1" fill="hold"/>
                                        <p:tgtEl>
                                          <p:spTgt spid="3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 tmFilter="0, 0; .2, .5; .8, .5; 1, 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75" autoRev="1" fill="hold"/>
                                        <p:tgtEl>
                                          <p:spTgt spid="3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 tmFilter="0, 0; .2, .5; .8, .5; 1, 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375" autoRev="1" fill="hold"/>
                                        <p:tgtEl>
                                          <p:spTgt spid="3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 tmFilter="0, 0; .2, .5; .8, .5; 1, 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375" autoRev="1" fill="hold"/>
                                        <p:tgtEl>
                                          <p:spTgt spid="3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50" tmFilter="0, 0; .2, .5; .8, .5; 1, 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375" autoRev="1" fill="hold"/>
                                        <p:tgtEl>
                                          <p:spTgt spid="3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repeatCount="indefinite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 tmFilter="0, 0; .2, .5; .8, .5; 1, 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375" autoRev="1" fill="hold"/>
                                        <p:tgtEl>
                                          <p:spTgt spid="3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 tmFilter="0, 0; .2, .5; .8, .5; 1, 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75" autoRev="1" fill="hold"/>
                                        <p:tgtEl>
                                          <p:spTgt spid="3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 tmFilter="0, 0; .2, .5; .8, .5; 1, 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375" autoRev="1" fill="hold"/>
                                        <p:tgtEl>
                                          <p:spTgt spid="3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750" tmFilter="0, 0; .2, .5; .8, .5; 1, 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375" autoRev="1" fill="hold"/>
                                        <p:tgtEl>
                                          <p:spTgt spid="3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1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6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grpId="1" nodeType="withEffect">
                                  <p:stCondLst>
                                    <p:cond delay="6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0.01666 -0.00046 L 3.75E-6 1.85185E-6 " pathEditMode="relative" rAng="0" ptsTypes="AA">
                                      <p:cBhvr>
                                        <p:cTn id="7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00" y="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4" grpId="0"/>
      <p:bldP spid="4" grpId="1"/>
      <p:bldP spid="5" grpId="0"/>
      <p:bldP spid="5" grpId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024FAF-C50A-80F9-689D-5B1C616FD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E93877-7C81-6FDD-5725-63BD7A30521F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3E34F0-5883-68CA-2F90-2B8CAC18E8A9}"/>
              </a:ext>
            </a:extLst>
          </p:cNvPr>
          <p:cNvSpPr/>
          <p:nvPr/>
        </p:nvSpPr>
        <p:spPr>
          <a:xfrm>
            <a:off x="9015648" y="286405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17" name="Picture 101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E82DC4EE-6C2C-1A0C-32FE-6858FA7D06C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85EDAA7-EDE1-C9CC-9DC5-79AD684DE6CE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544A147B-BCA7-4C27-39D1-91E4702C909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pic>
        <p:nvPicPr>
          <p:cNvPr id="1014" name="Picture 1013">
            <a:extLst>
              <a:ext uri="{FF2B5EF4-FFF2-40B4-BE49-F238E27FC236}">
                <a16:creationId xmlns:a16="http://schemas.microsoft.com/office/drawing/2014/main" id="{05A67624-E5BA-20E3-AE64-B94336DFCC8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0" name="Picture 1019">
            <a:extLst>
              <a:ext uri="{FF2B5EF4-FFF2-40B4-BE49-F238E27FC236}">
                <a16:creationId xmlns:a16="http://schemas.microsoft.com/office/drawing/2014/main" id="{515D4D4E-FDD5-8CA8-A98C-8B5B16EF4EF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E7171C2B-57D4-ED97-F057-F533588129B2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F25E459A-C18F-398F-DD3A-91E5ABD89895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C51D5F14-FAB8-F66B-BD6D-F6A73B1DAD3B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0DA9C345-D280-02F9-4BF4-D17FF7F55AD0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8CF4FA25-F6B7-E613-CA3B-2618C6595FEF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D362B234-D671-BC2D-F953-E4B0B2535F23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9A8D6FC5-7F71-128E-E34A-72D2896CC5CA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74B4BD2D-20CE-767B-F371-39E729537B39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4DA33060-27E4-AC2D-8444-962440CFB6D5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6BDCCFC9-BC5D-E8A3-23F4-AF2BDB633649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92ECD8FC-88F3-1E0B-9ACB-FD2EF42BFEC7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7549BE08-B4A7-0C31-E0C1-CB630782BEC3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654A5D1A-2318-47A5-83BD-7A6290E795FD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BE345E13-0951-5594-B291-B6B015CD7FC0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A28C3054-9356-40A3-FE79-1C7C9CFAEAED}"/>
              </a:ext>
            </a:extLst>
          </p:cNvPr>
          <p:cNvGrpSpPr/>
          <p:nvPr/>
        </p:nvGrpSpPr>
        <p:grpSpPr>
          <a:xfrm>
            <a:off x="11797704" y="-5757182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B710B3EA-757E-8287-0888-6AF5FEA7D75B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D2F765E5-7C06-BF7D-8B83-54FD36C108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73D6682C-238F-8015-1541-3D64E0EA31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57EDAAEF-A6B5-C5FA-FCED-B4A581020F60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CA3B9665-0107-1CF3-92FB-4536430C3EF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D421D954-6616-50AA-36B3-958A1912B0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765227BA-3FB1-492E-3226-3BB9DF7B80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A228CBFD-0890-D94E-A8A6-B00253E8E3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01D015AF-9B75-069B-8943-EFD2D1D42AF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EA6A7C40-C41C-0BD3-47C3-CE044316021E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09011E87-80CD-60CD-26BF-4A212D41C52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4D76DBC5-F380-DEC2-5D9D-BC1B7D0A57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98D54CD1-B32B-FCC9-B877-81113CF25A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53C5D030-69E7-4AC1-AA1B-021CBAB3F2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A8A4F0E2-6C70-3CE1-BD79-12435E99125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1411B4A0-5CDB-CAC4-0A7B-87A2D56A427A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1DC53A8E-8102-AD17-94CA-05A569A7FAF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98DFF73E-58E1-4747-A7EA-D391AE3AE94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41CC0AE3-4D69-1639-3E23-D235BF77595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DD456A4A-8BE1-E12E-3ED6-46B765BEB784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0633A77B-8BC7-DF3D-259B-209B7CDFE71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AABCEE59-36C7-468B-58B7-120CF528FA2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2D337134-10DC-1F83-83A3-37761750236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5699D6EB-A8D0-5D0C-FD36-D364FE6FDFA1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8DAD6C91-DD8A-0B6A-9248-BFE9587EC36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DD4C1202-101C-1D52-1BE5-FF81A8E951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7A52E5FE-E60B-D3C7-FB07-2C57A65B60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9D382B35-0B28-35CC-A17C-29A04680E1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892A451E-AD6F-E913-E998-3CDB1241FBD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48F37784-7A4E-6D99-1751-FBFE547D44A0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709D97A2-A9C4-91FA-576A-50D453618ED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9116157D-1703-472F-CA19-43AA6C3573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7B201454-D874-CA4B-DD86-54E5C3B19A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9B9AB40C-FEC3-C4A7-7CD5-C204DE866C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8AEF8726-D56E-74E2-79DD-8585F5B9D49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4EF4F1AD-098C-9912-B670-D0075E9E3A59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86DDBE8B-5EBE-A1E0-A294-B78D94B176B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DF26A6F3-0BA7-127A-2FB2-ED39EEB80EC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F1A1DA4C-96D9-0388-DD4F-E67863C225E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B45E600B-9F87-63CE-1670-60B8BFC8EAA5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5C8AF8B5-21B3-37D4-0063-80340EC99D8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ED852B29-8718-E73B-0109-3947C610BC5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A0FA57A8-7724-E12B-18AE-7731EDD80AA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F982011A-928E-AE80-E04B-C9DD2CC827A4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76777946-A6DD-C86E-32EA-B3365795649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AA873A95-FC60-E554-D5A4-B57C1D674F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1D52D5DD-E74B-F2E1-04F8-6252DC147B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1AA92AFA-2877-26BA-BF67-B7E9BB9DAE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1DC19A36-229D-152C-BF59-43515185DCC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4A4BE9C9-1B8D-3B41-9590-CDFA958E1629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0DD8C9EF-9D9A-E804-6BFA-91F14837C0D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21B12CFE-BF29-4A2E-4FB2-1138320EDC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87B4D1E2-F1C2-ADF0-ED24-65A7AE50BB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0FFE80E0-EB83-4A5E-3111-3504C075B4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03A125E5-BF37-7AA6-96E0-BAD1B4CE7D4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A1D8590D-3298-9E5B-2A0D-32646F67DDC2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6E8C788E-1FBF-26EA-450B-B68D32DC3D3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E4BB3CF1-67EE-DEE2-DB66-C8D76A7E416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9A1A7145-D052-EC70-9DB1-61BABC925B1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6C4AFFD5-40EA-4BA3-3BB2-D04D2635F8AF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9B72FA36-F600-7730-5BA4-9F73B034DBD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806491D7-5BF3-773B-4373-8EF2E0C2303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17BA804F-2737-37E1-244E-AD3814CD1C1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E5F7DB9B-6BC6-8CD6-4E38-769CB3878CF3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C33C6EA0-7F7F-116C-93AD-7A511A0587E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1E8FEDB5-6F3A-3DDC-2050-5D4D2F29BF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CCD8527F-DDDA-BD54-ADD5-B26811BC92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E07206C8-301F-96D1-0626-3B55674AD5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3DD685F2-C2B6-F0B3-7F04-A6A70D29CB5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8E4ED440-A8E6-8EF2-1854-FC12D4C8A688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04EE6D48-3E77-766D-9A0F-1A4EEF3AE3E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687FD5B6-D187-17CA-7D20-B005E186F0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94C22CA9-F2E6-2443-6B6F-C4C58E4039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4ED1EBCD-FA83-4BF3-E57F-991C00456A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6CEBAE9E-7C5C-6086-369F-4B81F380599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013F51AE-D5AA-EAAF-CCDF-801D28F2C443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CAA5E071-4D4C-A492-F3B2-B719E0D13B6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00FD41A3-17C7-26FA-237F-8FE718430CE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DD5C7512-324E-510B-546A-C23A35078EB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06D10603-9C4C-1B77-4A6F-03E8FCA188BC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559256D5-89F5-34F4-1AA5-DD4912511AF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62B2ADE2-0EFA-191B-4646-C69241AF991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966F7F05-CEC3-8B04-CDEA-8937CAF61AC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CDB7475F-A4FB-DC16-8C81-4B84D15FCDE9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8419CF13-1AB6-F45E-0FC8-C2BF7834619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0D51F8CC-A852-3CB7-D6FB-B29CE38491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8515FA0A-1DAA-54B9-DBB6-A4786D9710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886430CA-EA4B-55BB-3775-4FBE0DF09E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1A40C6D1-7B7B-BB20-671C-474C83EDD80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623AC5CF-5E08-20DF-EF32-1D6E9C09059E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AD2F5002-0972-B692-CB0C-65F2A3D5438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59DC1D99-AE4C-2267-CA59-474289025A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4A464738-14CD-2DD5-B028-3182026BC8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6114189C-54D4-0155-EA2C-39D33B659A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792F21DC-9970-02E5-67C6-FC47336C2A0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FC6F33A2-32DE-CEB1-22E7-770E31DB76E8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974634C5-D657-9B28-FD0D-6BDB0942B4A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D0D0E42F-3C4B-7367-A0F9-AB4E013373D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B58FC223-9EB6-C721-F691-828D9C79D91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636CE91D-2716-9486-EDEC-2D72E0410A91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51E77F2F-FABF-93AE-D0B5-44C68B4C7AF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99FAEAB4-FE8E-35CF-FFFE-48E4E4D4D42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06A5E65A-FA7C-F624-CF8E-B5FDB8E5F06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6037DE71-9D8C-9DE4-7ACE-8D4BD1FAFDC6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DE9614DD-DCF2-7F0A-FB6A-F13E493F1DD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9363FC98-31BF-7D26-A896-A76624CAC3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17746B62-17BB-8C76-E124-107E93EFB0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3AAD2506-5B40-3345-1FAC-4570735ACB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71ED11AA-54A9-7508-119B-600FA10AF25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5D7F7252-513F-2295-A48E-AC68568AE5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B4E5BF0C-E6EA-3584-EDE9-C4F42C4B93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FDB55D7F-2F04-8CB7-83ED-CDE2835A49B5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2780BDBC-F968-F020-FA93-641E2FC1FFC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36177625-A2C5-4888-421C-C2DFEFA7E0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658364EC-DA2F-6D5A-9C97-A8DA770F03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F0FBE517-F7F8-0017-2CFE-60D2AFF490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ABC5E395-81FC-26DB-424B-2F31BACE992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04BA5282-147C-88A8-2FE4-04E704C9ABFF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7EC38AAF-986F-DF59-2B8A-4E85CD5D1617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BE2191B9-5132-B38A-FD5A-AF329EB80E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A33467A9-FB51-98A1-3CBF-74D94F4F18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EB864619-9327-39F0-99DA-101F271C00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74BF254D-2C9D-6CD6-04CA-A1B769A891E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BCE25D26-0F9B-CCA0-B43F-C2082768C7F4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16F3BA5B-42B8-1049-78D0-721A4E43E426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E1128819-AB1F-13B5-9375-C59D984ED7A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39838CA2-7F5C-A146-5631-CD9168E8F9B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E8A6D262-DF44-15A5-74C8-2F96E7D6DD4B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C40FBDD7-B1E2-BCDC-2D61-81E3DB014840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96103075-8E48-A867-57D1-36841ABFC8B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2674FDC7-D6B2-21EC-EE94-786F93C28B9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8FA93A47-7766-D79C-D611-50A2C0378CC6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50D6C091-4E6A-19B4-7D73-A39E9A04964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48931AA9-8E0F-5BEB-B58E-761EBE9B4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185FA9BB-AC9B-06E3-6C15-3F8206E78C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ACDEBD1C-8F30-8207-4FFF-06593F59B0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122DA4A4-4415-549F-6ADC-EF0283A7EBD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F058A024-9DC4-B534-04CC-F618DDFBC205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46698E39-AD67-B10D-EAEC-DCC6EC51506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DB37E9F1-E6C9-C315-7458-13301B89E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840FBFE1-A193-7417-83EC-0AB6A48543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D578440B-A3A0-945E-4E0A-D6C624B9AD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E8EC8F69-B08E-F530-50C8-6A5072DD081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449E9DBF-06A9-60A0-3B85-0A7A02F6D0C7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A182B31A-E74F-A2B7-E5C8-B6E74FA53F6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0E60FCD7-0F27-ED57-F1D9-815B242E5C1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7CCABA0C-E3AC-F438-9F58-5492A516481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52608359-287A-8615-E805-E829D495B0CC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73E3CAEE-2CA4-2CE7-994C-80D76857874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B6251D1D-24CA-9407-9066-9E127253EC9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8D1B5229-1096-91AE-B770-B6C4933D71B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E7F9820F-6354-866E-84B2-8F4018D0B53D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5A073A7D-B9DF-31B9-5C31-70C60EF6069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93E55DDD-E859-CDEF-F927-E07FC33DA2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65E68AF2-A698-A95B-F310-8F96FEF9CF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820729DC-18C7-1FD1-DA23-08E77D73E2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4F4FF8EB-EE31-A0FE-1DFF-D7B722F81B1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34CC1DB0-4F22-EF36-9622-D794FA31D303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BE1D9DBF-19AD-379C-F3D2-D4C9F113B7D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DBD20590-4498-5EE4-B046-4E666C43B7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F791E89E-0189-30E0-22E3-644893DAFF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3D16339D-58D7-B5E0-D883-D1B3FE2427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0D7550C1-837C-8466-64D3-014C05E7847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91FC8C75-A35B-703F-0819-43961B69A258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F82C10B0-8BCE-B07E-BB22-50A48FC1EE0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63086268-9AAF-8FE8-6F08-F20EDD519FA5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C7982680-DE6A-9A5D-8840-FB38C03DA95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08DF2D05-CBC1-6D86-9191-F1409F7B7138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3CBCBAF3-95EF-7031-D72E-868FCB084754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5D84BEB9-786C-61E5-CCAA-3FF044C46C8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84664D8D-A1AE-9298-7746-81478309657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708E5F22-F7C0-8CFA-98EC-ADAB9B6D38F8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27C43DCB-A81E-B295-C1CC-05E6A715C07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757363CA-E8C9-22C8-E0C9-48FACB2DD9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E5F7403F-55F6-26C5-4B02-75F389474C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0A38519C-6BBB-0D1F-0177-BF0E351AF0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29139836-8D29-E8F0-4802-9D4D4FEE1EB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79F8691E-8AA1-E627-37C3-17D216F7E452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5D97D4A0-FEB9-6326-744C-DBDA16E9E05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A64C1F28-49CD-9C5F-566A-936770C166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401B9297-F3BB-A46F-AFE7-E93619A895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A015165F-BF6C-C653-1DEC-51FD6A6765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C223CB1C-D91B-1E78-EEA2-294A5DC96FB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B3672107-9218-4843-7AFA-F0FD9AC67628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66C0923D-53E7-2170-8609-0477AB7F088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4C3DDEAF-040A-E090-4C78-186A4784759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DD1D007B-00DA-D7BC-F393-62481A6DD7E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D05AC0EE-8857-0F8C-5D84-4B25C3CE35C7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D985986F-BF87-ACBB-A338-534D9D26BB8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9717F5A8-56ED-45B9-9C18-6FEDB79B382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E3BEC31B-EB10-B372-58F5-29F3A7D8BEC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8262DC11-6670-5571-F4DD-AF6AF6DA8181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5DDE48BF-675F-47C1-3E63-6C5C84039C1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D39757D3-8E83-DF3C-5990-0FED6FDA14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D37AD42E-FC22-5EB9-AB76-4A78292308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0AD1B1A8-EC3E-D593-1151-3E43A7D562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95984B44-FE24-76FA-34D8-89E62613482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1ABC3C01-11F4-2EDC-9DCD-B6BC63C61B5B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F2D99665-EDD1-A1CF-4406-8F21AE86401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28369E49-1BA0-6451-8A0C-821951BFA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9E522B3C-D3FE-1956-A92D-A8CF673E6A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ED9943BB-0CE3-5EE7-2A86-6FABDF33A5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3D348F24-039C-5E77-CB0E-A56D7974749F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7178623F-223D-6330-C999-28B52485D270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3D52FD1F-FAB9-7291-2833-656A0DE5C81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4B1A0323-3889-FF78-00CD-1CB6D04FCAF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9E499D57-80EB-CF05-F79D-E868D4689B0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D315B541-FC89-F840-8D7B-42245E862A3A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90F34D07-0970-7145-E661-B050DE046FD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B782EDF1-C12D-574B-2557-3503F65A6E6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EF9FDD7E-18A8-1D90-E3DB-A26C5437CAD5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A758DBEA-65EE-37EF-C73E-1B75BE461B6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996" name="Group 995">
            <a:extLst>
              <a:ext uri="{FF2B5EF4-FFF2-40B4-BE49-F238E27FC236}">
                <a16:creationId xmlns:a16="http://schemas.microsoft.com/office/drawing/2014/main" id="{9BAEB327-D484-9F78-AA3D-FE853D4AD262}"/>
              </a:ext>
            </a:extLst>
          </p:cNvPr>
          <p:cNvGrpSpPr/>
          <p:nvPr/>
        </p:nvGrpSpPr>
        <p:grpSpPr>
          <a:xfrm>
            <a:off x="6316980" y="5905501"/>
            <a:ext cx="5113020" cy="471218"/>
            <a:chOff x="6316980" y="5905501"/>
            <a:chExt cx="5113020" cy="471218"/>
          </a:xfrm>
        </p:grpSpPr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F95D5FE6-F23B-6E17-4B02-C62DB7638E42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BEFF1AE8-85C8-9844-B2C1-9A312A187032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9" name="Star: 4 Points 998">
              <a:extLst>
                <a:ext uri="{FF2B5EF4-FFF2-40B4-BE49-F238E27FC236}">
                  <a16:creationId xmlns:a16="http://schemas.microsoft.com/office/drawing/2014/main" id="{EDD1FB79-3339-EBCA-CA7E-70D00483E43F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2484BD91-48D2-42A3-BCCB-EA43AF5E2982}"/>
              </a:ext>
            </a:extLst>
          </p:cNvPr>
          <p:cNvGrpSpPr/>
          <p:nvPr/>
        </p:nvGrpSpPr>
        <p:grpSpPr>
          <a:xfrm>
            <a:off x="762000" y="5905501"/>
            <a:ext cx="5113020" cy="471218"/>
            <a:chOff x="6316980" y="5905501"/>
            <a:chExt cx="5113020" cy="471218"/>
          </a:xfrm>
        </p:grpSpPr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0F7A43A6-CCA6-790A-F031-C795DB959042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B97888AD-C6E7-46FB-0E45-C9243EA81642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3" name="Star: 4 Points 1002">
              <a:extLst>
                <a:ext uri="{FF2B5EF4-FFF2-40B4-BE49-F238E27FC236}">
                  <a16:creationId xmlns:a16="http://schemas.microsoft.com/office/drawing/2014/main" id="{77210AED-B4B6-DD60-97EE-C91DBB963886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A2C91CD4-2D92-9D16-D103-4E47F26B6C27}"/>
              </a:ext>
            </a:extLst>
          </p:cNvPr>
          <p:cNvGrpSpPr/>
          <p:nvPr/>
        </p:nvGrpSpPr>
        <p:grpSpPr>
          <a:xfrm>
            <a:off x="762000" y="332015"/>
            <a:ext cx="5113020" cy="471218"/>
            <a:chOff x="6316980" y="5905501"/>
            <a:chExt cx="5113020" cy="471218"/>
          </a:xfrm>
        </p:grpSpPr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C18F778E-2276-B351-8E6B-B8DFFBF826B4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B426584B-D284-CF59-D832-4A7A4BBC9B1E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7" name="Star: 4 Points 1006">
              <a:extLst>
                <a:ext uri="{FF2B5EF4-FFF2-40B4-BE49-F238E27FC236}">
                  <a16:creationId xmlns:a16="http://schemas.microsoft.com/office/drawing/2014/main" id="{172BB942-AC4E-5D34-E85F-B92187A7680F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8" name="Group 1007">
            <a:extLst>
              <a:ext uri="{FF2B5EF4-FFF2-40B4-BE49-F238E27FC236}">
                <a16:creationId xmlns:a16="http://schemas.microsoft.com/office/drawing/2014/main" id="{1FD5BCF7-061D-8930-90DA-1362AFBF9A69}"/>
              </a:ext>
            </a:extLst>
          </p:cNvPr>
          <p:cNvGrpSpPr/>
          <p:nvPr/>
        </p:nvGrpSpPr>
        <p:grpSpPr>
          <a:xfrm>
            <a:off x="6316980" y="332015"/>
            <a:ext cx="5113020" cy="471218"/>
            <a:chOff x="6316980" y="5905501"/>
            <a:chExt cx="5113020" cy="471218"/>
          </a:xfrm>
        </p:grpSpPr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60972DCB-DCBC-E61F-A554-440417989657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BEE0FAAD-3C0E-32BA-808A-77EC5E64EBCD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1" name="Star: 4 Points 1010">
              <a:extLst>
                <a:ext uri="{FF2B5EF4-FFF2-40B4-BE49-F238E27FC236}">
                  <a16:creationId xmlns:a16="http://schemas.microsoft.com/office/drawing/2014/main" id="{3B799540-6AAA-4153-B521-25F38DB6C326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Text 01">
            <a:extLst>
              <a:ext uri="{FF2B5EF4-FFF2-40B4-BE49-F238E27FC236}">
                <a16:creationId xmlns:a16="http://schemas.microsoft.com/office/drawing/2014/main" id="{5C6DC929-4493-3307-A08B-3D51B84865F8}"/>
              </a:ext>
            </a:extLst>
          </p:cNvPr>
          <p:cNvSpPr txBox="1"/>
          <p:nvPr/>
        </p:nvSpPr>
        <p:spPr>
          <a:xfrm>
            <a:off x="1961244" y="1524000"/>
            <a:ext cx="266700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Candle breathed deeply, serene, composed.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“Stay calm,” they whispered, their fragrance rose.</a:t>
            </a:r>
            <a:endParaRPr lang="en-GB" sz="1600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sp>
        <p:nvSpPr>
          <p:cNvPr id="5" name="Text 02">
            <a:extLst>
              <a:ext uri="{FF2B5EF4-FFF2-40B4-BE49-F238E27FC236}">
                <a16:creationId xmlns:a16="http://schemas.microsoft.com/office/drawing/2014/main" id="{4ABAB420-F275-012A-B7A1-33A29260F727}"/>
              </a:ext>
            </a:extLst>
          </p:cNvPr>
          <p:cNvSpPr txBox="1"/>
          <p:nvPr/>
        </p:nvSpPr>
        <p:spPr>
          <a:xfrm>
            <a:off x="1948544" y="3975967"/>
            <a:ext cx="2672443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defRPr>
            </a:lvl1pPr>
          </a:lstStyle>
          <a:p>
            <a:r>
              <a:rPr lang="en-US" dirty="0"/>
              <a:t>Then cinnamon sparked</a:t>
            </a:r>
            <a:br>
              <a:rPr lang="en-US" dirty="0"/>
            </a:br>
            <a:r>
              <a:rPr lang="en-US" dirty="0"/>
              <a:t>a flamboyant spree,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and Candle went up</a:t>
            </a:r>
            <a:br>
              <a:rPr lang="en-US" dirty="0"/>
            </a:br>
            <a:r>
              <a:rPr lang="en-US" dirty="0"/>
              <a:t>in a scented glee.</a:t>
            </a:r>
            <a:endParaRPr lang="en-GB" dirty="0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594283CA-4177-1479-CF91-537CFA62BC5D}"/>
              </a:ext>
            </a:extLst>
          </p:cNvPr>
          <p:cNvGrpSpPr/>
          <p:nvPr/>
        </p:nvGrpSpPr>
        <p:grpSpPr>
          <a:xfrm>
            <a:off x="153019" y="-5757182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42464466-2CD9-97EF-A522-07338A07B5BD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141EC02-6D56-02FF-7015-094F5182FA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C1B63AF-37C7-85D9-099B-1006A58F52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F1BD9A5C-4C7F-BFCD-E105-65C440032FD9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2FFD28C7-4850-5092-A0C6-1C1A3C7B039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9D9298C-2021-EF5B-4F9B-EF66ADBF6F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11879D0-763A-B482-0382-7B3282ACB5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D3ABCEAC-E6DF-ABB1-9709-6573472F74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18AC7FD3-4C82-BDE2-3271-014F91F1249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B686F656-6686-2827-B98D-2BA4DD739A5B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7DDE10CE-54FC-B907-8845-0E529783D34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AAD619C7-55F0-F718-7386-06287D5BE3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FE9157EB-AA1D-653A-C948-58C2BF6270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A28E38A3-00E3-1395-7256-EE149FB98F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323F448F-C76D-3F56-8B31-9482765D34F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E44F0488-0B22-FA2D-E17B-63BA5E69FB46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CCCD75BF-4E8F-A253-4136-6BBACA7E83E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DE771EC6-F541-7267-D9AB-C95751FA650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0B425F0B-E088-CC96-B92B-7D44EAD351B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FD7A373F-DBF7-C871-86D4-2B8B2E4B77C1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2E1ACE0A-66C0-3E6C-6F4F-D4EDEEC5E86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0A4218B2-E34D-F411-F7A7-630EFA8BDD8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C7412175-A92D-1964-766E-5376619BC77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47C394E-6637-561A-2C47-6E121DC7BC12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BACC95D9-03DA-49A2-0AC2-3814CC353B6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F752A14B-9BEF-9FBF-4E00-08400A4388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9AA93943-EC9E-2F96-3071-666B840203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C76A4D28-635A-BFAB-2C82-D406E73660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71A5C74E-970A-CFD5-B590-92E1109694D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1DBB2191-B6C6-ACC7-DB04-ACD20BED1F6B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F9773444-00E6-AC09-028E-237EA66A00D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0EBA874C-66C5-47EE-C2F6-8C070FE7FB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99DEEED0-548F-0DD2-6E8E-A9DCA7D8B5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31A299AE-A3C4-579B-3F8E-0622ECF8D6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23446A63-6D2D-27FD-A022-A72558EE478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5790A891-CB0A-B206-AD25-74E7CDFF509D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09292A16-E43C-33D6-2023-FBD2DB2932B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61099FDF-A7C2-E4F8-537F-DB081A6959B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ABE00CB8-A533-C93C-97AA-765DEA03FC2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A1C23675-0314-F9BD-F871-3EB7779DFDE0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2628D4F9-42CB-B489-04B0-1E5194921C6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BAFDCC2-BC72-0988-FDB6-ED1E8477ED8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72E2C93A-4D76-644B-B7BD-2F76B88CCFF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7049A718-FC83-0103-F923-3E0042521AC0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FA7FDDFC-1BF0-BB5D-C36D-16E211CC7DD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BAAFC599-A45A-1A96-BCD1-C82187771B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44A7EEBD-1AE0-E39A-8253-D6C60A1D32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E4BC4A62-431F-06CC-B9B3-6393C023F9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DF9FCD13-639C-26DF-3B89-8E227B4F835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60F95FD6-B8ED-03E2-EA6D-C3696CEF39EA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8FBD57B8-5132-FD75-0035-FE2C684B1A3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AEBE211D-1E02-C4D8-8BFA-43D0DDDEE5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F88332F0-CF5F-126F-393F-641528F143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9D7F281D-7B94-5E89-3E74-F1A21D83F5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E38C6D0B-B399-85ED-0D11-59AC6B26252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36C7ECBC-114A-0C55-A88C-A7D7FBB02A73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6CC9D34-C78C-05B9-CD96-36AA2C6D474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6897347-49DB-67ED-E7F6-C7EBDC122EA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CF131837-3185-6AC8-1006-83009542C3A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154459E1-97FE-75E0-A791-EEDB453B1310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0A412603-C72E-4EEA-50CA-84803EBDCEC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257D5424-DF6C-6471-BD7C-117D1B45C9C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BD882B85-696C-57FA-DA96-C2BC7AB8BA9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51995F43-7F85-20FA-3A76-AC49CF2F92B0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07D222C0-BA00-C21E-F18E-169193C48B2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18BE6D27-9449-3F4D-3645-47D9425DFF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4E4746D1-5FD3-12EE-E43A-CAFB24315D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0AF5894C-AD47-9C9A-AE21-9E538DF64F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47004C49-2ABF-626A-23E2-B065FE5F989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09E6E0D-EBC6-7B95-3B6B-8F6591273431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C0832FC4-E6B1-F4E3-1653-91E1F366723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317AA2F9-4DA9-3A86-1B9A-4108943605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CC958543-D210-BA54-F3A9-B1100B4FF5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73B2248D-C913-E2CD-74F6-A92CB47438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56FA522E-4759-F22C-394D-FBCD94EC5D6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5D60ECEB-BC37-9836-B864-5E3197882A8F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AFCD2259-1408-3758-A6D8-15A38413DAF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9FD5907B-D6E6-61DC-E283-70F6A5447DB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A458E51D-73C3-89A1-136A-6F07F30C896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B585DF71-1E9D-6170-B171-82A5967D4B09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A18AA87B-0D55-A1CA-2AD6-5E785A976D3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BFA466DB-28C7-9CBA-4D04-2F2FFF15261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F7061E26-9049-396D-299F-F3529D3EB5C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CE37D322-3AB7-3AF3-0558-3BD233BF4951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5CCD0E4B-C478-168B-658D-2F6282FA0C1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64546AC4-A60C-EC2A-D2E9-83330D9C1D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96DDB444-ABDF-0763-94B0-778C45A92C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1093E3D0-9B10-6206-C3BC-AAC0A47CE7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86E144D8-ED3F-2447-2AA1-75A9A7DBED7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E45C0074-E35E-E8F7-FD0C-DB0501C70BDC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F0475B1B-3050-7244-54EE-0ADB4DAD741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2A4487D2-AC81-3EBF-FBFD-204227F3C4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642C6CA3-8AAE-0301-4ACA-FD603DF5AE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4EF26866-39A1-4530-9188-61BE2CB976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39C4A154-574C-E825-81BD-07BBF90E7AA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EF463AA6-F666-16CC-847F-933481EDA440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4EBA3053-213C-2CC2-499A-093A5730F63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1D483F9C-6F3D-EA93-86BF-641DDB98A10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E84FD108-091F-79A7-2B38-B43EDFE7F89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523DC457-BD07-1285-D7B9-C01E96B8232A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B577C470-006F-CDB8-0A5B-C2C7F96811A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2AB6692A-094C-C0F9-1268-2D3051A9866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B4BA5F80-028E-7ED8-9E15-1A607C4E2BB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4709DCEE-A96F-B37E-C5DD-F30DAE8858BB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F1143336-1B60-BFF3-26F0-4F128175485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44373429-2110-3654-6E56-FD83B5A393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40E90EE2-DD9A-B193-6C4F-5619BF1FB7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1AFDB567-05CA-FEDA-B296-7D529E22D5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41B5815B-5757-45ED-FC8E-E0D51E7EE27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9A89CC7-7CE6-5C48-1450-CE17676811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3C49C37-7933-E934-99BB-EC013506AB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ECB9B463-0C81-B21B-8608-667561DB46E2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95EE03AA-CFD9-2EC2-3600-6F28A611B49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0D71AF85-CE62-0479-09FA-FBAA091FE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85051274-F0FB-E937-01AA-49830FE40F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9EE4C855-441C-3507-E363-C59632A103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78CC4A13-A4E9-0300-13EF-B5493AD43AF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79BBD6AF-F842-8FA1-33F2-3A1124BAAB2B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3F24C5BC-EC00-81E7-3AA1-8607DA78F50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033BE17B-911C-68D5-C79D-AFB8B2ABCA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4270E8CE-3448-6278-C8F4-9E487B29BC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4DE90351-B288-D376-9727-554A4CAC05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2C307D36-BC0A-A6C2-A909-F0FAAE67066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09832F48-9B86-E3AC-F8E5-8453B276382F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0CFC3FD8-C248-2DFB-1C0F-FBCD2DFEFC0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2EDD13FD-55B8-70C9-AEF7-FCE123DE5FE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F8B309FC-3AAD-120D-8432-07787E8AADC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F5BF2057-CE71-D60E-B235-45E49E49CB1E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C9943BD4-C819-5252-D954-B6618150E62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8E612322-DD56-1025-1379-4EB46DF9688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834F57ED-B583-DA4C-FB79-681987ABD3A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0284498-5359-DDF1-1128-1AF2A7757638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0B25563E-C7EB-0CEF-8B68-BB6A4E1E2C4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BA07A105-8891-4E33-D7D1-54EBF2703F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F8FCAA37-1C18-03BF-7322-A27F4C1B2C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EE9A79A5-BB67-B90B-003E-3247DE5F69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6C34607C-00E7-1DBA-ED09-23D689B6476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7ED43B1F-AE5E-4B35-4966-260868DE69F2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9D19CE7F-F3AD-B3EE-42D3-000B191CE4A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DECA9A38-3DDF-FFC5-C460-C622F08E73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5FD8AF9A-2660-15D4-6BED-B8A934DC3E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518C8498-04EF-373B-E13F-431B3FFB57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6242EDA6-B977-451C-E558-5DFD23C51E5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CA504D56-A5DD-E42B-389B-28C1C043812F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A613926A-0273-1639-4DF4-9D8AAAB0C8A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99509376-DA00-98CC-C0BE-77B6209EB49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747AD66E-62CB-2665-194E-5A4136BBD87A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3BA6F3F1-63B8-117F-B88D-7B1144C5F288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FCF4A786-C896-917C-37AF-1D30DAB5F09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A67F7165-E88C-5A5D-91EE-76C40E99BFE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05DBB26D-08EE-D7D6-840F-3ACCEAA32D80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9883E2FC-E931-DA0F-8F5B-397B0D204254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86DEC5B1-BEF4-B2DE-053C-EE01E34B29B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6B2AA3DA-181D-CB0E-AD6A-8474DD9F9B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565F14AF-919B-C99C-2EF7-960FA3F79E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8BE34128-E0A0-742D-057A-0688BB5F2A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2404C1C9-29E7-880B-9537-8228929D105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F110CCD5-5A23-481B-9AC4-8FBC972BCE26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26C42264-2544-A9E0-1A11-190F1F0D5F1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1E333FF2-8B57-4DDC-EAF7-7A37F66CAD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AC0006B8-CD5B-4924-A676-2DDBBBB498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1FC23E8E-250B-3A08-12B6-F0C198FEC8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64E1D682-48F2-2A23-3ACC-36400631E20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EC5313FB-3CA7-3C90-ECBC-9072D3D4765D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22CC91C4-6B75-CB41-FCA8-451B2FF7DE1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4859C48B-6E57-D9CA-E6E4-283D97AFCDF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E06A1B46-C472-C7F2-AE3B-0A940FD0746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53507BFB-957F-EDE1-7885-6627601C0479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91AF24F7-1CBD-86B7-7CAF-C94FADBFB12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671B9614-1C09-93E5-FF40-628DBA44520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9E75FA31-4740-5514-58A5-85A840E4243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68ADF9B9-99ED-E52D-EBB5-AAD9D58B2BD0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7EF52D0-848B-26D6-F80F-4571CFC0043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3F328F39-C9D7-DBD6-23F9-11A67D9C01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683A690B-D1A9-169E-63B4-30D331D941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B0FBC23F-2125-544F-DF71-3B33647F44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02208778-3F94-D72A-81F7-762977CE6D4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C1353466-7ED9-3F2F-2093-E4B0E1D1659D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783E2BC4-6BF3-482A-227D-2FC0BC536967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612690DE-1280-91CC-8250-BEE9411BA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0E95A5A2-A80A-1821-4377-C71A8C6B2C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4B52742F-B84C-294E-E42D-E8D5402656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F5C119D0-1143-8714-298A-1849C31A80C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15F22B5C-0D8B-DBC7-DCB1-E48E4F9EE2DD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FFD50EEC-6667-61F6-4EE8-B44B7176EDF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CC8BB6EA-5DB7-A186-ABE5-64ACB8292DA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C3E95C04-A427-4351-D480-AB31D157B3D0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3098C18-50A4-6C6D-A6A4-94766F9DD628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9C7B88B4-2627-2CB5-E691-B2735D18774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D63F4FC8-AB44-A631-491D-1D08976F654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78F1382F-1593-FD89-6534-E0DE5F69EA9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E5947BA7-015F-0204-9F1C-19F9E467D5FD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5AB80484-0C48-8E40-F7C0-0BC24A3CEF4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6A3FB6DD-D44D-EA6E-C6DA-F8E99A145B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B3D3F9F0-2CCC-91FA-09F9-E98CD3188E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1B19D415-7CF7-5B63-3AD5-37C82AD144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8684FCAB-D100-6475-8CB7-74DFC452633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447EAA35-213F-DA32-03AE-9A9E844CC221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759EDDD7-02F3-A9C2-FDF5-D3BA2410CF0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AC0E8EB2-ED8B-3DDA-DCDB-AAB55E9CAE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EE91F73A-B9AE-E7C2-4EF1-BF8FAE9293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C4F0B587-ABCC-D59B-F6BE-2BF307B4B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AB67878B-9396-5384-17DC-8C11C06280C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8289E624-080D-6791-6186-01E9503AF13D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07DE845E-71DF-EBD0-1176-96C7F1333CA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805E2AF3-7087-1D05-37E8-9669FA099A7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4F4AD865-FF62-7847-B5E5-C683979963D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D323018-DADD-1A49-FA95-63A24E713502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102F917-3A1F-BA88-215E-AE4A11EDD30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5F698F29-309D-921D-2499-3B055CFF87F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945DE346-071B-C770-EB6F-BAFE53D517D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3" name="Picture 932">
            <a:extLst>
              <a:ext uri="{FF2B5EF4-FFF2-40B4-BE49-F238E27FC236}">
                <a16:creationId xmlns:a16="http://schemas.microsoft.com/office/drawing/2014/main" id="{C57D4EF2-EB02-BD06-7CBE-FCBD6180D94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39F9A8-BF5D-2C75-E61C-DB0146CF10C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17" r="19"/>
          <a:stretch/>
        </p:blipFill>
        <p:spPr>
          <a:xfrm>
            <a:off x="7034072" y="1268678"/>
            <a:ext cx="3950522" cy="4353824"/>
          </a:xfrm>
          <a:prstGeom prst="rect">
            <a:avLst/>
          </a:prstGeom>
        </p:spPr>
      </p:pic>
      <p:pic>
        <p:nvPicPr>
          <p:cNvPr id="2" name="Sound effect 02">
            <a:hlinkClick r:id="" action="ppaction://media"/>
            <a:extLst>
              <a:ext uri="{FF2B5EF4-FFF2-40B4-BE49-F238E27FC236}">
                <a16:creationId xmlns:a16="http://schemas.microsoft.com/office/drawing/2014/main" id="{E4DE9760-6097-00FF-0156-28DE9211F9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0763" y="-300038"/>
            <a:ext cx="244475" cy="244475"/>
          </a:xfrm>
          <a:prstGeom prst="rect">
            <a:avLst/>
          </a:prstGeom>
        </p:spPr>
      </p:pic>
      <p:pic>
        <p:nvPicPr>
          <p:cNvPr id="6" name="Sound effect 03">
            <a:hlinkClick r:id="" action="ppaction://media"/>
            <a:extLst>
              <a:ext uri="{FF2B5EF4-FFF2-40B4-BE49-F238E27FC236}">
                <a16:creationId xmlns:a16="http://schemas.microsoft.com/office/drawing/2014/main" id="{327638FF-5CA0-EAF2-6EDD-E155FFFF49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44675" y="-593725"/>
            <a:ext cx="244475" cy="244475"/>
          </a:xfrm>
          <a:prstGeom prst="rect">
            <a:avLst/>
          </a:prstGeom>
        </p:spPr>
      </p:pic>
      <p:sp>
        <p:nvSpPr>
          <p:cNvPr id="3" name="TIMER">
            <a:extLst>
              <a:ext uri="{FF2B5EF4-FFF2-40B4-BE49-F238E27FC236}">
                <a16:creationId xmlns:a16="http://schemas.microsoft.com/office/drawing/2014/main" id="{0CF6A3CB-72E0-DCBE-8A04-532A2D2EFE4F}"/>
              </a:ext>
            </a:extLst>
          </p:cNvPr>
          <p:cNvSpPr/>
          <p:nvPr/>
        </p:nvSpPr>
        <p:spPr>
          <a:xfrm>
            <a:off x="12219766" y="6062096"/>
            <a:ext cx="795904" cy="795904"/>
          </a:xfrm>
          <a:prstGeom prst="star4">
            <a:avLst/>
          </a:prstGeom>
          <a:solidFill>
            <a:srgbClr val="8F2126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3D97F2-BAA6-6631-1FD5-0D486801829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FCBCF4-635C-52F3-7308-635A4E50E0CD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299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3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0.01719 -0.00024 L -2.29167E-6 4.44444E-6 " pathEditMode="relative" rAng="0" ptsTypes="AA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grpId="1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0.01719 -0.00023 L -1.04167E-6 -4.44444E-6 " pathEditMode="relative" rAng="0" ptsTypes="AA">
                                      <p:cBhvr>
                                        <p:cTn id="5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9167E-6 0.03889 L -2.29167E-6 -4.81481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63" dur="1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65" dur="12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4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" grpId="0"/>
      <p:bldP spid="4" grpId="1"/>
      <p:bldP spid="5" grpId="0"/>
      <p:bldP spid="5" grpId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760A2-C550-C569-D4EF-9AAC3CD8A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9797AE0-F287-73CF-6E32-324D1E556C74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9584B50-F345-0838-BE7E-ECFF9187329D}"/>
              </a:ext>
            </a:extLst>
          </p:cNvPr>
          <p:cNvSpPr/>
          <p:nvPr/>
        </p:nvSpPr>
        <p:spPr>
          <a:xfrm>
            <a:off x="9015648" y="286405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17" name="Picture 101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081D8A96-6DBE-B8B9-F67A-CA0C1F5950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697CE52-1AD9-2B72-CB2B-F17F04A0FD5A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14268A02-22BA-C6E7-9677-CA5BA58A986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pic>
        <p:nvPicPr>
          <p:cNvPr id="1014" name="Picture 1013">
            <a:extLst>
              <a:ext uri="{FF2B5EF4-FFF2-40B4-BE49-F238E27FC236}">
                <a16:creationId xmlns:a16="http://schemas.microsoft.com/office/drawing/2014/main" id="{D4BFA062-908F-4CA0-A91A-247E4596FFA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0" name="Picture 1019">
            <a:extLst>
              <a:ext uri="{FF2B5EF4-FFF2-40B4-BE49-F238E27FC236}">
                <a16:creationId xmlns:a16="http://schemas.microsoft.com/office/drawing/2014/main" id="{8AF5908C-E09F-6EB1-C09E-EAB3DDA1DDF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AF48A7F7-E83D-8949-0A45-DCA14F21659B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C67A09B6-ABD3-4262-EFB6-DB8262A53122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C2959C9C-F9ED-9C2B-BD5B-CEE19AE46736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40371717-FABB-A6E9-15D0-8FE88F968534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A16B0537-2A14-1221-1DB4-60B5D5FE3044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C23FA257-BD16-89CD-EB1F-B2981FFC5C72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35E6A114-3DE9-F673-1E4F-6C205B01C34C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75D729C8-9E13-FF78-D3E8-7BEBB608A723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44652E35-CDBC-A879-C624-6A7DD71BAA29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00B63C7F-660E-1E54-0269-B1A5F3EEFBE8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04A4F90E-4D04-5126-8047-C79FCCBD43EA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0F85D5C6-FE4F-22CE-A4E7-868A89CA12F2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075BF3AF-BDE1-4B0A-A390-5E0029CA89FE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6C5F31B6-B893-5B58-9799-BEBC375FA611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9A8C75C7-40D9-E34D-A590-92F842DBC995}"/>
              </a:ext>
            </a:extLst>
          </p:cNvPr>
          <p:cNvGrpSpPr/>
          <p:nvPr/>
        </p:nvGrpSpPr>
        <p:grpSpPr>
          <a:xfrm>
            <a:off x="11797704" y="-5757182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7D2A15E7-BA4F-D67F-4098-56659D373849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3EACB573-38D5-1518-E418-FE6338C201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23B1FA99-9D40-EFD7-6087-A76A0FB721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C951515E-B1C6-D63E-2957-5B06711D8533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63172B52-3C77-1CD2-5CD6-FD332DAC61B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2A007CF1-8E66-0600-4810-039C2DD886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2116BA52-5403-40A7-4A17-45A240F43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9C4E611E-55BD-0F2A-E14C-87B2D1720B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67E87B66-B64E-6CA1-0613-BD30C0C716A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11F4E80D-D396-CF86-E66B-3D4BA3B58E54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19005DF4-A9F4-94D4-9B03-6D0B5F4A6F9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D0EF8E54-E00A-3469-B013-B93D94DB8C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19836E9D-971A-AAA7-C1E5-23B2C0F84C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385C139D-E413-BA7F-F516-411C9D9A0F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803B44CD-DBE5-3BD1-8D3C-9583237997F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86D76917-BAFE-A3D4-84CA-8F2B74C58347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B18C2287-1196-153A-02FE-EEECC3296C6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A9EF8866-C7F8-AF95-54F4-AE05A246B3F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251CBD8F-3BAB-B92A-BA65-2C98D894387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E33CF59B-2621-1DC4-DA76-15A23EED76C5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8A9952DF-7037-FB88-550E-90F925B316D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902E25A6-47F7-392A-C7DF-C255F8F7CD5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1404EC6C-B7B4-5FED-2C15-56713134F3F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50F51729-B492-2A6A-6001-6A84751D4C5A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D79DF99D-E914-A6B3-7EE8-BC13B6C2F86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0DF1C978-040C-4717-E0AC-3F3A582DDD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3ADDB701-0239-6BDC-52BD-6F3F0C9F08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2910A81C-C6E5-8BB6-EC13-8BA10EA045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5D94E60E-BAC1-C3A3-A890-BE88998DCE7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EBD401B1-35AC-69E5-6A71-AAD88433210F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1F87BFAD-7938-361C-BB86-A6B0CC85473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302C7A5E-263E-C441-F0A7-CA6657BE87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D6A9AF88-68F3-478B-5EDD-BD650A83CE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D1E1A6DE-F7AA-C443-43BD-E29E9E53AF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50F02B58-16E8-1D49-B4F5-3E87A9D3402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7C2B74F4-4D27-2A35-7AB8-31F6C57D65C4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7FE740D7-9FE7-572F-8014-D1939370650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BE7EDBFF-FB54-8E88-FAA3-E2885AFA620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089D0990-E728-BA96-268F-4879192D385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A9F95A8D-69CE-40C9-28EF-32751F200AF1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DBF672AB-5C22-FE20-C8FB-178D1BD2370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68F0EBDB-F169-81A7-A667-312BDF83B4A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88441457-8FB4-588C-1DDD-20DB49E1B04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90D853C4-6DA6-6AFF-E19B-5E66A81DA7F6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16CF985B-BC84-FB27-A615-C1ADE0432C7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7D12BDBA-A77D-1E39-4239-EF82B1BA8E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C746CB3F-8A24-6C72-870B-CDE1F5AF60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3A424A49-B732-9618-900F-8A1609A602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613E50C8-3A43-F427-155F-8022B7AE0F9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AAEBE8A5-4E6C-A8F0-D498-5C778A949AD8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439ABC3E-F6B0-B3F6-3768-0A21142A040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36D4EA72-1F94-1AF1-412D-26758F092F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8824F6BF-8231-D69D-7E1D-463741A5D5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C5FFC1FF-BAE6-F21C-BEC3-C43FE949E4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90F7F3B1-CD77-FD22-3C2B-F3865EB45DE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B70E66FD-F25D-DA74-106B-70E489CCB010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CBF73E29-00FA-91ED-6064-B18368F3CD5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6A78808A-0F9F-1EAD-1C1D-9133CA3DDA0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782787FB-39F5-7AF2-7607-2CB9926E28C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FC1FD9C1-799C-9531-CE6A-44A14169CF01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2EB21786-657E-DD89-A3DB-6F762A42870F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A8E0749C-2030-F1AA-6CE6-8B3175CDB26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F9A10271-0161-608C-C3BD-54259B21B13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B55966F3-5800-3D96-B2E5-C8EC888C62DA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32AD679A-9627-9051-AE64-BD1727FD8B0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A5B4453D-CC4B-7354-0E80-FEBB7F6B2D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2BD021A6-77F3-A160-D7FC-19279208B2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41BC38C1-C4F3-5274-632D-788CF54A5F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15D993C9-7A1C-5451-67E0-30A1A63895C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0F60C864-34A8-0514-6C73-6E08FC4F14AD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74F751BF-ADCD-90FF-97F1-782B7490997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DD1801C8-3CE6-EE23-A464-CD916CDC6B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3A36F42E-3372-2783-4514-7CE279CB76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4241DE60-F5D1-C8E6-DE9C-4757BE5A9A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A98506DA-7329-AAAD-0334-B46ADBFD40E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78EFF5E1-5AE4-5BAE-B1C7-2431FD63A3C7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60E9EA3E-664E-D707-DE8D-31A09835992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DAFDB208-4C08-13BA-EC5F-AEF9BF24580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E5548949-E416-3354-16EF-791072B2876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16900C1B-6B86-6F88-3FAF-42A2DBF3A52F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F9269D3B-2108-48B5-EC9E-3CE63C47176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E78F922F-9EFB-FB48-CBCD-56722E6263E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92C620B4-1A28-B013-BA94-8B84889260E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B6076316-0A81-7786-5104-7782A7814C7F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E4E23EED-7A31-B1AF-E43F-56B21EC9EA3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2824DB02-7DD4-BEA4-6957-015E9F2C95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E5FCB46E-1C47-BDD1-B5B8-E43B0D091E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CB91B9DA-B6C9-CAB8-2B57-5122FAF5F5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D43596C6-9570-74B8-0BB9-F4F71957035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DD867C29-8447-5735-AC22-4930019D4365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135430DB-5C29-9933-21A2-DE281F12C76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86D24DCA-AFDD-A641-6C5E-523C88D3CF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6D5046B2-6DFA-24B6-CA27-A1D8A0ADAD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B26FFAD0-153C-1D55-24BB-E420402A46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84F5E4BD-E231-53D3-B80C-774A6A428A5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A518DA48-A854-66B2-2B01-57D137534246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45329E2E-A879-48BD-5361-C5392F9498A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643F9AF8-00BF-6A04-2451-0677B73331A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07E21CF4-8107-033D-6840-C9468EB95CE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5AAADE63-E30E-6866-472C-EE4C4AA04FF9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70E3F105-2324-442B-49FC-D2F8C8BEF1B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E83DFFE4-876F-D1CA-E2AE-1C55ABFC4F0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70E41113-7E1D-603A-EB4B-0792885130B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9E1FCE8C-1624-2AB1-FD7F-E424B3D7AF17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9745A3ED-0C66-510E-9A5A-6859A0D74A9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85F1C69B-D6CD-5390-DE4D-CABCF0CEAB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50CDAA12-BDBF-1EF4-9A84-3C3C80BAA6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EB63500B-CE98-DD16-5BFA-563A489309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C6D131A6-779B-820B-94BB-4B1C5F9DD7F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4C66C16B-0D83-7985-E44A-16628B0A60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0C6EFB86-92AC-F2C9-6CF2-0317350B9F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CED7F5AD-406D-BD2B-C7A8-03AB30AB4785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296DD8E0-729A-7DC7-16B6-F5C3F831C70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80D68EEB-0564-4137-ED02-895B501CE7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247AD724-00F3-1F08-9887-75E2BF1FE3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FDF87176-CD96-08D8-07E0-F47E6F1D8B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EBABE703-9C4A-20FA-2FC0-69954BC4D93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E8871579-9B5E-C670-5BAB-21C1ADC05798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24E0D26C-6F9F-F9CA-50FF-98FF92B3FA98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AF21247C-4444-764C-0A06-C94C2427B4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C1A7F319-EDDB-62BC-2029-61D2EF430C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AA03B729-F69C-2369-54EE-98512DF142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52FABF59-F764-113C-CDF7-9438668F8AAF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63E3B360-D0FA-DBB7-5856-8A79E33D5AF0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E5DE8945-D581-4A64-803A-D4B55727258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204AFF9C-0344-F95C-4DBC-888C92E0055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338944B5-8476-1A6A-DBCD-087148FC609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5A8EE31F-2771-C293-FD41-ACC948E4C3DD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389D071F-B950-9AF0-CD60-A74704ED00D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F96B2813-08EF-B45D-2254-9F150E68ACA5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8D348BFF-133E-D694-4353-F124253B5C9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93434280-011E-DD43-EB81-DC3E2B312161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9EFCC80B-C094-8022-6E9D-010498652A3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C70951BC-26F9-FBDC-4C12-FC98FF9873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F2920106-845A-BBD4-2DED-D3F8FC0CE0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6FFCA6A0-5ECB-3291-11B7-68D9593F30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D8539309-C953-A8B4-9B16-24459A191FC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E9233D17-0CC3-EF74-F2AB-E11823221749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41756316-06C1-79BD-87AA-A1D3E426876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81DE9F02-8AB2-1A49-920A-0481D150A0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68D45B57-6448-4C28-8430-DF1EBD5E36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4073BE25-E865-D62A-AC2B-D3ABD44050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FD14F6DB-E4FE-AA08-9F65-74941713493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56192F28-CB04-54B2-6983-69036DFD072A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836F94ED-F02E-3706-5DB0-08865F94FAA6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200C0431-ABE4-D1E8-D641-E58D5D76304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DFF4C574-C9A8-CBF2-C5C5-AA379282959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8D733DC3-B63D-16DA-5FF3-39980F39DB4B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C2299D4B-DC2B-0A1D-6E27-4613C48CCB6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8C84A7CF-1105-14A3-DA02-A181021F1CB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6D0D0E21-70C5-B3E4-77BA-E14DC3AE15A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D627CA3F-9358-85EC-69A7-928D4440507D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BA4759CA-C345-BDE4-84F9-4DA305E857E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62D0FB39-3986-052E-BA0E-1A4FCE7702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CEAB9BF1-9EE4-D22D-D191-1C180D68A2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3958A57A-9C48-5628-8798-673FE44195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FD61C1D1-4B9F-75EB-0EC2-ED503190DBC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B2B28ECB-E8BC-7179-7B58-74CD349D4C9E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9447D138-A962-3282-E3B5-702D15B0167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8A988B14-36C4-C9FD-A4DD-5FD051B9A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E9C7D068-0C1B-4BBE-5D8C-0F593242C4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FF7846A0-9F21-9AAE-0604-CEAD76F2C2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2BB56E85-DD6C-FDCB-19CC-5283ACEA817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AA2A9B44-F292-E783-1ED2-6AF7C4D19FDA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CD3EE46B-F162-B3D2-2AF3-73051AC61B6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48173EAA-3E57-BF90-DB08-6A79FE8976D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D7C3AF64-A96C-BF23-C6D8-2EA838C8E36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0FEA48A8-6D71-001B-C94E-CB6308718769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F3388C5D-B50D-3C19-E71F-C3F097E5C1E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6F9E0224-71B6-AB18-2419-F35FBAE2478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E131BB43-5801-1FC3-A047-2B87C0207BF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D8BB7C27-C468-D24B-C5FF-A669A634ABB4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40F2EDFA-AB93-9188-8DC0-208DCC4FED3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F72B8E14-177B-4FCA-5BAA-539A4542F3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A3F19FD4-A8A0-7AAC-D034-6A63AD3F64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E0CFDABD-1D51-C0B4-0E57-605EAD3B60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8BA0ECE6-57C2-2184-4E20-0B1F95CE46D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89806C3C-D0D5-9768-032D-1B4B8E7D030B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AC3BC9F2-C8C6-F1C3-05AE-FD2AD434277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CF43E4B5-34BA-2AAE-842D-CD3678FCD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DC23A982-7376-4115-61E4-06CCDA65F9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DCC66AA9-E3FF-E326-AE56-581DF3F95D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F962B4C6-DB9B-0138-8166-EB55B4A04D4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57C16E47-D9B7-F5A2-1EB3-C390F75FE08D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3EF76D06-9D73-22A7-E451-9305D5A3044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E1A5C525-999D-C54D-6070-A0914DE5021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62989A03-A4AC-42DC-1C4D-1E5ADA074F9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0A1A1724-3462-C4E2-B665-469A7D833612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49B3043E-34E0-CA6F-37B2-F07E60F8B59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AE5F2AAC-202B-EB91-E775-129C0DDAF05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6BEE10CD-3509-8828-1089-15E60E8F5C3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9B6C0564-4889-1394-F18A-F414322B12B5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8C557403-787C-BD17-A6E9-FEB4EE8A8D1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70CCE043-F752-3320-F069-765EF9F756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932EF5AC-1C13-CBA5-390E-057C6BEF34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47CA641D-80C2-E202-C766-F8AF659282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96CE674C-1A0A-5636-277E-D57B0CF47A1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D3D905CD-2E22-BFBD-2058-91E8AB867F28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E754BAFC-4F1C-6E9A-EAEA-63A9D9A6D8A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4131849C-937B-DDD9-9B6A-5564EF98BF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D1905B88-40B8-308F-812A-01E2020418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3F91B3AA-D39A-DA2D-3DA2-8EAA91CA06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1D373088-CAA7-2B5E-2F0C-CC2F1660DA3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76F8AA23-C07D-2FA8-60C9-5E812C91F007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C26797F8-118A-E33B-2C56-C048E068B81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B22433CD-F840-5BE7-EDC5-F3D66E5F3B0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7D1320DD-170D-99DB-1E34-EB6B32CD96A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CACA3144-01E0-B315-D149-9689BBE4A478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B4098DD3-7DD2-2F1A-BF2C-2A44EFF0300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F582DCBC-F5C3-FE7B-9A70-4187610F4E1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FD37C364-0818-AB9E-9313-E1C8E887609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4D8074EC-92A7-9C40-587C-C194A1E6DF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996" name="Group 995">
            <a:extLst>
              <a:ext uri="{FF2B5EF4-FFF2-40B4-BE49-F238E27FC236}">
                <a16:creationId xmlns:a16="http://schemas.microsoft.com/office/drawing/2014/main" id="{2CB492B8-DD47-A8F0-7B77-5A520908D9DA}"/>
              </a:ext>
            </a:extLst>
          </p:cNvPr>
          <p:cNvGrpSpPr/>
          <p:nvPr/>
        </p:nvGrpSpPr>
        <p:grpSpPr>
          <a:xfrm>
            <a:off x="6316980" y="5905501"/>
            <a:ext cx="5113020" cy="471218"/>
            <a:chOff x="6316980" y="5905501"/>
            <a:chExt cx="5113020" cy="471218"/>
          </a:xfrm>
        </p:grpSpPr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5AD9BB8F-25E0-ECCB-B258-9612B2E83ADA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66C8620D-F745-77F1-9CC3-8F0BB9F40089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9" name="Star: 4 Points 998">
              <a:extLst>
                <a:ext uri="{FF2B5EF4-FFF2-40B4-BE49-F238E27FC236}">
                  <a16:creationId xmlns:a16="http://schemas.microsoft.com/office/drawing/2014/main" id="{E529CF3D-1B83-B23D-59E8-3393075F3D82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D388C2BA-A0A4-3727-5A5F-895C05F0D98C}"/>
              </a:ext>
            </a:extLst>
          </p:cNvPr>
          <p:cNvGrpSpPr/>
          <p:nvPr/>
        </p:nvGrpSpPr>
        <p:grpSpPr>
          <a:xfrm>
            <a:off x="762000" y="5905501"/>
            <a:ext cx="5113020" cy="471218"/>
            <a:chOff x="6316980" y="5905501"/>
            <a:chExt cx="5113020" cy="471218"/>
          </a:xfrm>
        </p:grpSpPr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ED571B50-FC1E-DA76-E2DE-B470C77444BB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216F60BA-C1AF-7993-9A74-65E8BE0B7A9F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3" name="Star: 4 Points 1002">
              <a:extLst>
                <a:ext uri="{FF2B5EF4-FFF2-40B4-BE49-F238E27FC236}">
                  <a16:creationId xmlns:a16="http://schemas.microsoft.com/office/drawing/2014/main" id="{F7F3785C-5711-7938-C3A1-9FD935666F32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71718976-4DFC-4130-E628-D09754829288}"/>
              </a:ext>
            </a:extLst>
          </p:cNvPr>
          <p:cNvGrpSpPr/>
          <p:nvPr/>
        </p:nvGrpSpPr>
        <p:grpSpPr>
          <a:xfrm>
            <a:off x="762000" y="332015"/>
            <a:ext cx="5113020" cy="471218"/>
            <a:chOff x="6316980" y="5905501"/>
            <a:chExt cx="5113020" cy="471218"/>
          </a:xfrm>
        </p:grpSpPr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0BDE79D7-D6F4-3484-CEEB-704D150B0B13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063E4786-D4FD-7D4A-E1DC-659B2A731979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7" name="Star: 4 Points 1006">
              <a:extLst>
                <a:ext uri="{FF2B5EF4-FFF2-40B4-BE49-F238E27FC236}">
                  <a16:creationId xmlns:a16="http://schemas.microsoft.com/office/drawing/2014/main" id="{9E1D195E-D880-6E92-B14D-DA3D1EC237A4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8" name="Group 1007">
            <a:extLst>
              <a:ext uri="{FF2B5EF4-FFF2-40B4-BE49-F238E27FC236}">
                <a16:creationId xmlns:a16="http://schemas.microsoft.com/office/drawing/2014/main" id="{E35E32D5-7ABF-F320-D452-B4E788B7995E}"/>
              </a:ext>
            </a:extLst>
          </p:cNvPr>
          <p:cNvGrpSpPr/>
          <p:nvPr/>
        </p:nvGrpSpPr>
        <p:grpSpPr>
          <a:xfrm>
            <a:off x="6316980" y="332015"/>
            <a:ext cx="5113020" cy="471218"/>
            <a:chOff x="6316980" y="5905501"/>
            <a:chExt cx="5113020" cy="471218"/>
          </a:xfrm>
        </p:grpSpPr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39C0A348-98A3-FBE3-0CD7-8A4C02CFCE84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0E151296-4E24-0694-C5B8-D69E88E1A49B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1" name="Star: 4 Points 1010">
              <a:extLst>
                <a:ext uri="{FF2B5EF4-FFF2-40B4-BE49-F238E27FC236}">
                  <a16:creationId xmlns:a16="http://schemas.microsoft.com/office/drawing/2014/main" id="{4179D912-0ADC-3077-E0CA-2936DBD2DD8A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Text 01">
            <a:extLst>
              <a:ext uri="{FF2B5EF4-FFF2-40B4-BE49-F238E27FC236}">
                <a16:creationId xmlns:a16="http://schemas.microsoft.com/office/drawing/2014/main" id="{0EAF08CA-B3C5-134D-84F5-C01833E4CD35}"/>
              </a:ext>
            </a:extLst>
          </p:cNvPr>
          <p:cNvSpPr txBox="1"/>
          <p:nvPr/>
        </p:nvSpPr>
        <p:spPr>
          <a:xfrm>
            <a:off x="1961244" y="1524000"/>
            <a:ext cx="2667000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Bauble vowed balance,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no drama, no spin,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just quiet reflection,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soft light within...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endParaRPr lang="en-GB" sz="1600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sp>
        <p:nvSpPr>
          <p:cNvPr id="5" name="Text 02">
            <a:extLst>
              <a:ext uri="{FF2B5EF4-FFF2-40B4-BE49-F238E27FC236}">
                <a16:creationId xmlns:a16="http://schemas.microsoft.com/office/drawing/2014/main" id="{5237B08E-D281-893F-3C82-28DA7B452706}"/>
              </a:ext>
            </a:extLst>
          </p:cNvPr>
          <p:cNvSpPr txBox="1"/>
          <p:nvPr/>
        </p:nvSpPr>
        <p:spPr>
          <a:xfrm>
            <a:off x="7586436" y="3975967"/>
            <a:ext cx="2672443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defRPr>
            </a:lvl1pPr>
          </a:lstStyle>
          <a:p>
            <a:r>
              <a:rPr lang="en-US" dirty="0"/>
              <a:t>Then music began,</a:t>
            </a:r>
            <a:br>
              <a:rPr lang="en-US" dirty="0"/>
            </a:br>
            <a:r>
              <a:rPr lang="en-US" dirty="0"/>
              <a:t>and her dancing was wild.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She’s twirling again, completely beguiled.</a:t>
            </a:r>
            <a:endParaRPr lang="en-GB" dirty="0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80D4984A-504F-3D7A-B5B5-5843095B598D}"/>
              </a:ext>
            </a:extLst>
          </p:cNvPr>
          <p:cNvGrpSpPr/>
          <p:nvPr/>
        </p:nvGrpSpPr>
        <p:grpSpPr>
          <a:xfrm>
            <a:off x="153019" y="-5757182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05BF6A6E-183D-A95E-96BF-54645927E327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100FB67-2D7B-0C25-5063-CFC1A099F3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0BABEFD-C522-BE67-FB88-BED74872B6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E4349D0-46DB-012E-2839-7A5423F58243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EE8FB1F3-F3CB-0F92-8DAC-B5187744802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850FAD4C-77A0-59C9-21BF-E790725B3D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F7FF167B-EE57-0E8F-62E2-1E3D000E0A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56FAFEC4-8206-D0DC-5B3B-176D8842E7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57203C67-1C82-FABA-86AB-C1597F15BAC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2938C30F-4B89-F901-FD7B-88F93F9E59DB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E67208CC-4A59-61B0-542C-98AEF75858A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D465D27D-086E-E0D0-5BF0-2E79CC261B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C49D4F1-AF01-8FFB-F2DF-FC7797117B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BE3E5843-AC1B-A419-D628-3F1C835755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C74DB5F3-3E2C-040F-6633-0F678262543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29E0F2D1-9BDC-733D-BE1A-9071C0DBDC75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72B2E610-6B46-17E6-3814-AB8A4996D70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FC01C001-B064-17F4-6B9B-A1F5D2B2778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C57D0B79-E0A8-E123-051D-BAFF3FD7CD0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13AA66B-5D36-89E0-918F-D9137FC47423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231275E2-52ED-8BB1-D17E-FDDF67AC805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7F08991-04F9-AFF9-632A-90BCA3E7159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6B1573EE-9DA8-8735-70B1-05518E0153A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EA653ED3-6E73-751F-9B34-4C10D1A24501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BE6994B3-59E1-D6DA-CF05-8C303E23C64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38639C47-E3DA-5A78-2BAC-0D306B5C45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8388751E-32A2-5CCB-F092-74461141F4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DB7737E-3595-29E1-7701-9A202C1E2F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6466DD70-2707-4758-E198-512832D7A92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FF1F9D0-D9E6-46FF-BC45-59111972AEF8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C71A4C13-3410-CDAF-CFAD-85B4A620283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21299F5F-9834-558E-CD37-52D3CACC20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BBAECD4C-0893-9D81-6A87-539DF2958B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5994C05F-A363-78A9-666E-947C71ADE0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56FAD6FD-8FC9-01F2-FBC7-F5E744FA92F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392C36A4-BA1A-430C-4735-DB17DBFE8535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EBEC90E1-61A1-59EA-E262-0218DAEF392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19FE0F7F-9630-DC2D-1FD3-293568E00FF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B0327119-DD6F-5B41-5B8D-F6FF58F8901A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1D84B00E-36AE-ECD1-C0AB-959B2B8B3067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2412E2BC-4FB5-2226-5ED9-8A9FD547BB6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3E293C9C-C2CE-A9C5-CC15-D1293180E10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3D2D77D0-D732-792D-3693-CF3FE2DB1EF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7E18E5B1-23FB-392D-545D-D291676B1FC1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BDA2FB00-0EE0-DC3A-82CE-4F61C71EF63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E91C49B9-6420-8399-FFE7-799B6F8B09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07B2E455-7D27-FB89-2D91-AFD1305191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3F899288-8671-F8A9-03F6-2E5C687D86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E316D9CF-C03C-69CC-F270-D70D1E85CD7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80BFE74D-B885-640F-1832-0318CDFB242A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D6901A3C-514E-0411-FFBF-2FC5495C456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A945B12C-71AD-2D5A-1A12-21A4AC7B6C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9ABE88F8-F068-BA00-8FBA-763F53A9C3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A4AF99D6-BFBB-F722-870A-93530F5A9A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E79DE661-275A-1AED-42E4-A3A46DCB757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D1510104-C71E-D512-DC28-0F8F78D0F9F1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1B977624-2B22-BB9A-4CFB-FDE8EBF0864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36779831-2CF2-1C7B-3C52-EB3A1A507E2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791B985D-6682-7AE5-111D-6917F1EFD5C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CD3B7C2A-E60A-3F5D-1D83-224BE6134B17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89D4D95F-CB4C-9F76-39EC-92633F689EB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5E4C3E8D-7FAC-0143-0A4F-B16C9F29965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6C1CCC8E-A25E-1E30-0A75-2B64409C2D1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2AFD79D4-BDA7-90F5-CFB1-22B4558652E6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83D27BFA-252C-52DA-953D-78371786715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9CE556BA-5DD6-4C88-7CCF-E4A3141720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73B8C731-2CF7-0001-8B03-92F3CBB3DF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522A9D51-41C0-CF4C-002D-84732A2BC5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124C4B67-4EF3-0AA1-6BDD-F6B5B12AE8E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F5A63011-E886-5773-613F-557C898E1006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7BEBE1E5-2489-894E-CF0F-0B73897E305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97A054E1-91A3-0425-4B51-F66E83A10E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3800AB0F-F798-5D95-0263-4A44F344B2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4E2E8ECA-D58E-2D55-04F2-C4B0EA75A5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68F1FB31-226B-09A7-D86E-5EEDE961D7A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5CA545E1-1071-F4C9-B4D3-5730A5A86202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7AF9A89E-095B-7DF9-01DC-89B057BF19C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EC490F51-1213-BF69-1BB5-A2145D53D73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3664B44C-D6B5-2CE4-E361-6A7A0EDAFB5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9174EE1A-E748-37C7-FF07-B97FA97E9226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4AD07285-F48C-31BA-BEE0-CB14111833F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9C560676-3D51-8ED0-B827-6C4EB4FC2C1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49F7DF70-700D-95E8-83DA-42532E31536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13850D64-C0DB-9F76-99BC-4F522B70FE0D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F823F243-0251-BB46-C6B1-344BB465880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B5CD514C-B768-2E69-1C0C-5D5B1D5224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13706662-6D89-3B4B-8313-6E0B6471EA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EB00B0E5-2DE3-8AF4-978B-C8E9A54BF4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5DDCC21A-6B8B-83F7-2964-EA3174D70EE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F5C7E222-A3CE-B5A6-0ED8-E61E6667A9EA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64811333-EFA1-8395-415F-0017BCFE980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16DAF0A3-94B9-3605-86D9-6E1B0131DB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EDF60233-C641-C759-4A71-8E018A616D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0ABFA3DE-F01B-D476-E080-8936FA6D3E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EE057E5C-AB97-3B11-5C9A-FD6045EC540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6B3009B1-E86F-16C4-DD85-C5C4FB5B4CB7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C6F4B388-68C8-1AFA-2AD9-24204B2003F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A0103FEA-130A-525C-F0F6-1B3F3F091E8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17635F14-CAD8-309B-1F8E-D110603F385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600E2C1D-2FB6-E938-D698-4D25B125AA48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67540627-0787-16D1-5444-30CD703ED37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217DCC61-01A8-7C46-C7D5-BC76DDC77D8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67A153FE-E796-06C6-FE90-ADC11EBF13A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6C077B7C-194D-AC45-D616-F1DDDA9BFC81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8DAAD4F7-455F-FF8D-0040-0188DF97F46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78C17887-9F1C-3914-4174-CFE890E428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91420DE3-FF93-4CBF-094A-E8F71B2987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9ADD5A62-CCDC-2528-C718-9BB282EB03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5467139A-5A7A-0194-EBF8-91DB5EB9CC1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CFCD9A3-D9EF-1C85-D7B2-2EB2BB5C60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ECA82ED-7B1E-9F4C-956F-8223B4EA21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EC01636F-6E07-8475-FD88-E1926C0DA2AD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18BBF02A-13B6-2754-A67A-A3616730017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15B0A184-5F8E-8BAD-F676-4EDB43D146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D318B92C-8831-4E59-AD87-C527432822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589FC5C7-4D5F-49B2-550F-58E55454CC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A75B59FD-B52C-938B-F6F3-2916D49E174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8FF94748-E480-31C1-19C4-BFE47FCDB471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0CBEBF2C-0EE3-B1BD-0A63-6689DCD32B5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D8519FD2-784C-1AA9-2E3F-D09EF1F409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34CE8980-B12F-C4D2-FB82-89749C2B9A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C37B38D5-F7E0-6455-BDC7-B44BE99C803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21DCA60D-CCE5-4281-C9C1-24E4446E981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CDA9FD7C-AC40-9453-F758-9EAF042BBCD3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73099B99-C30A-082C-F07F-3B570E6DD62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3D4CF71F-3FA8-BC53-84A6-B5BC101860E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9635CC35-26E0-0C65-2CBE-5FC26D51051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7D44564B-AC7A-ABDD-C779-BE47C905F814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C4AB10B5-474A-1295-56D6-4C47E474112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9D65A8CA-5DEF-AA53-CE84-78F80B64CB1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271F0F95-8BD5-7C16-C1BC-6E94A760709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3469AEE-FB33-FFFE-91CA-BBCE79964F3F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9446A7D-E9A9-DAC8-3278-1E35184907A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D731FEB2-CE7C-2F94-1773-C6ACA2BBA1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B08FB2E3-F1DE-D033-4666-79ADD2F947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2F8888DB-2A44-0DF8-5FD0-1B60D25258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9245430A-FE48-1362-D29C-D6B8C2D6CBF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E99D1EE1-1EE0-60A9-360C-8AEB1F253DE3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45E2D53E-450B-B3EF-0A71-DFEDA44D63D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8EE373FE-AD83-CEF1-BEA6-8E6D57CF38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E4097CB9-37DE-E5AF-207A-DF6C3D2F97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ECBBC431-23A3-D0F9-3910-8029BAAD0F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06B7BED2-17A6-3FB0-3684-0AE92674608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743B47CC-B3E9-0718-572D-DF72BA2938BD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CD91407D-0B9F-58D5-22D4-62D32325091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002DAD70-3E6C-683F-58B2-5520FAE57C2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F19A6754-0806-87CA-23BD-44BB23A47CE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A78C6B94-1E58-1C56-6E0F-8DA0D7C18472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25187048-D9E5-D6C7-3C7F-F25EADF25F16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2E677915-5729-93FD-E706-5D35CED1216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AB0E9ACA-4BA1-08EF-5E1E-E54D06AA25B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66D1085A-5271-F337-A354-6142844A6DFD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D517EF3F-3F7D-F67B-E962-6B34A70A8B4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D8013D31-2836-D55B-8D7E-4D134ECC5B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44238BB8-FFDF-3145-FBDE-1D7F1F12CE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B9C3B6CA-2F2E-0830-ADCD-32F3FFBCF8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C02867A5-9D8E-6CF2-3156-601E41804FF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E7255A31-FBBE-9FF2-019A-38AC0235CCD2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9B8E4807-23B8-3FFF-EF24-B60EFFC635B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ED3425BC-CB52-C513-39AF-0C25B75AD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EFCBF643-6A21-0B00-05B4-340A374DD2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1C01B66C-2B37-0AA2-6384-00424D948A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F7FEBCB9-263D-F658-C50D-37CD3621A82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8CA07A4A-EB3B-5F96-D1C7-BB9B11FEFE62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ABF9B9DF-0684-6AE7-4B1C-9AE969AA2EB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36194480-2E27-912F-AA52-0C5A67E492C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2C6DFC7E-0A21-21CF-4C31-3D30BEB1FC3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F00BD222-E1EB-F346-58C4-B3B478BFCFB1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B14D4E25-7176-E096-8B3A-69FF3EEDA75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98199088-C21B-BD96-4EAE-7E48815D54A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AB5574BE-3E25-F127-EF2D-26C43213884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BF3C13C4-5897-7277-8649-2E467D2FD7F7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C74054BE-0920-D796-04A4-F0318D3DEC0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6574183-760B-3766-F4B3-70203F9295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39BF19F6-4436-90AD-3879-BC945DE95D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6249400B-D561-39A1-C90D-458505A100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0079EEBF-82D8-89AE-E01D-55D99E3DB9B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89C23590-932A-E92F-824F-F76EDC372385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6337AB51-AF47-D1C3-6B43-0130E4A1766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A0A5A9DB-A20E-4B69-C862-5AF6D1DC28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E089AB74-F137-BC86-E97B-BF193B66B6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8B70D737-1D1C-C9E0-962D-944704DE7A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E2A1B640-C118-C9A2-6D3F-81CB604774D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0A8F5F57-108E-710D-B2BC-54E6AEF7A2C5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BD94D555-DC13-9266-5FDB-E6756ED50E3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2CB42951-3203-1E34-D973-213ECEFF4C1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DF588F09-2213-1E86-2BE2-7ED2F0D700E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DB7BA75A-C54E-3B3C-E661-67D85131F909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7A0D058D-7312-080E-1412-A8DADAF21764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27BBDE20-3204-501C-8038-0F9B617F8B6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B8F315C8-66D1-A394-B36C-5FEA851D747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C27E324A-F152-A487-7D68-A22A62BD5C68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420EF34F-6EA8-B165-D415-1FD36538D70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48C98E9F-E0CE-2EE0-8843-2AFC879E9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FC1562DC-7AD6-F7FA-2409-06B8777F57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477228AB-A3F8-4E08-A1E7-21E53F2C98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F05AB658-7219-FDEE-89F1-27EFA309045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BBAD86DB-93C7-AA4F-45E1-C9ECA81942B2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7ABDE293-29DB-4857-7DAA-872180B1EBA8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19574766-B2AD-5A10-7C85-DD0623927D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A9E6C42-B85F-27C0-0A2E-2D9D823349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0C4751E8-04B2-CF5F-6F82-A84D359B6E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34740860-656D-EA0C-58F9-66DAC1DF40A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50B9BAFB-359B-1200-D29F-B2E01357FEC9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DEB2A16A-D555-57AF-95DE-F6075066B62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110819A-AD78-12EB-4B0F-BF6847BD1A2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11A20B75-EA95-3658-22AC-9965EFF87FB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98ACA27-8E84-A1FA-0A53-D5340ED040E6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FD791349-6818-503B-68F2-39FD020E821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84A5F5AC-7FF5-39FD-AEA6-545F20AD08E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7C9C618E-2D42-323F-97FA-C7ACE24306E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3" name="Picture 932">
            <a:extLst>
              <a:ext uri="{FF2B5EF4-FFF2-40B4-BE49-F238E27FC236}">
                <a16:creationId xmlns:a16="http://schemas.microsoft.com/office/drawing/2014/main" id="{149E12A6-44C1-F281-8B69-779D3440842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F8DDD11-EC02-079E-C7D5-9C3B3EBA2A22}"/>
              </a:ext>
            </a:extLst>
          </p:cNvPr>
          <p:cNvGrpSpPr/>
          <p:nvPr/>
        </p:nvGrpSpPr>
        <p:grpSpPr>
          <a:xfrm rot="20980264">
            <a:off x="702366" y="-151231"/>
            <a:ext cx="5621224" cy="5702082"/>
            <a:chOff x="641407" y="-143612"/>
            <a:chExt cx="5621224" cy="57020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2C865C-427D-DBEB-70FB-31CA39CD2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885950" y="2467321"/>
              <a:ext cx="3046186" cy="3091149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D1AF8B2-4AB6-7CAD-E723-C0845EA4D13F}"/>
                </a:ext>
              </a:extLst>
            </p:cNvPr>
            <p:cNvSpPr/>
            <p:nvPr/>
          </p:nvSpPr>
          <p:spPr>
            <a:xfrm>
              <a:off x="641407" y="-143612"/>
              <a:ext cx="5621224" cy="56212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200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EA6B00-2D17-D310-B9DC-7C52EF993184}"/>
              </a:ext>
            </a:extLst>
          </p:cNvPr>
          <p:cNvGrpSpPr/>
          <p:nvPr/>
        </p:nvGrpSpPr>
        <p:grpSpPr>
          <a:xfrm>
            <a:off x="5774551" y="-2686096"/>
            <a:ext cx="6197600" cy="6197600"/>
            <a:chOff x="5774551" y="-2686096"/>
            <a:chExt cx="6197600" cy="61976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1C52C3A-4347-143C-ACD2-F58A4807E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373967">
              <a:off x="6642031" y="239239"/>
              <a:ext cx="3430799" cy="2847211"/>
            </a:xfrm>
            <a:prstGeom prst="rect">
              <a:avLst/>
            </a:prstGeom>
          </p:spPr>
        </p:pic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11D96B0-E0A2-A5B9-EC76-CEAC2DB0EE81}"/>
                </a:ext>
              </a:extLst>
            </p:cNvPr>
            <p:cNvSpPr/>
            <p:nvPr/>
          </p:nvSpPr>
          <p:spPr>
            <a:xfrm>
              <a:off x="5774551" y="-2686096"/>
              <a:ext cx="6197600" cy="6197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200" dirty="0" err="1">
                <a:solidFill>
                  <a:schemeClr val="tx1"/>
                </a:solidFill>
              </a:endParaRPr>
            </a:p>
          </p:txBody>
        </p:sp>
      </p:grpSp>
      <p:pic>
        <p:nvPicPr>
          <p:cNvPr id="3" name="Sound effect 04">
            <a:hlinkClick r:id="" action="ppaction://media"/>
            <a:extLst>
              <a:ext uri="{FF2B5EF4-FFF2-40B4-BE49-F238E27FC236}">
                <a16:creationId xmlns:a16="http://schemas.microsoft.com/office/drawing/2014/main" id="{A8ECC485-F772-D3A1-A70D-86746EE661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9150" y="-454025"/>
            <a:ext cx="244475" cy="244475"/>
          </a:xfrm>
          <a:prstGeom prst="rect">
            <a:avLst/>
          </a:prstGeom>
        </p:spPr>
      </p:pic>
      <p:pic>
        <p:nvPicPr>
          <p:cNvPr id="7" name="Sound effect 05">
            <a:hlinkClick r:id="" action="ppaction://media"/>
            <a:extLst>
              <a:ext uri="{FF2B5EF4-FFF2-40B4-BE49-F238E27FC236}">
                <a16:creationId xmlns:a16="http://schemas.microsoft.com/office/drawing/2014/main" id="{2341ACAC-876A-89F8-2897-E4D870B843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87475" y="-422275"/>
            <a:ext cx="244475" cy="244475"/>
          </a:xfrm>
          <a:prstGeom prst="rect">
            <a:avLst/>
          </a:prstGeom>
        </p:spPr>
      </p:pic>
      <p:sp>
        <p:nvSpPr>
          <p:cNvPr id="2" name="TIMER">
            <a:extLst>
              <a:ext uri="{FF2B5EF4-FFF2-40B4-BE49-F238E27FC236}">
                <a16:creationId xmlns:a16="http://schemas.microsoft.com/office/drawing/2014/main" id="{710FA521-38DC-AB04-FC9A-107C4C9A04B5}"/>
              </a:ext>
            </a:extLst>
          </p:cNvPr>
          <p:cNvSpPr/>
          <p:nvPr/>
        </p:nvSpPr>
        <p:spPr>
          <a:xfrm>
            <a:off x="12219766" y="6062096"/>
            <a:ext cx="795904" cy="795904"/>
          </a:xfrm>
          <a:prstGeom prst="star4">
            <a:avLst/>
          </a:prstGeom>
          <a:solidFill>
            <a:srgbClr val="8F2126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2FA9AD-E21A-B25E-B617-D2030D224DC4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FE85C81-AEBE-9736-A0E3-FA6081B79AE2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9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3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0.01719 -0.00023 L -2.29167E-6 -1.11111E-6 " pathEditMode="relative" rAng="0" ptsTypes="AA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1200000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decel="100000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animRot by="-900000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animRot by="300000">
                                      <p:cBhvr>
                                        <p:cTn id="6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2000" accel="50000" decel="5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-2400000">
                                      <p:cBhvr>
                                        <p:cTn id="6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2.91667E-6 0.26365 " pathEditMode="relative" rAng="0" ptsTypes="AA">
                                      <p:cBhvr>
                                        <p:cTn id="67" dur="9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7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2.91667E-6 0.26365 " pathEditMode="relative" rAng="0" ptsTypes="AA">
                                      <p:cBhvr>
                                        <p:cTn id="69" dur="9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7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6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5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100000" fill="hold" grpId="1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0.01667 -0.00046 L -8.33333E-7 -4.44444E-6 " pathEditMode="relative" rAng="0" ptsTypes="AA">
                                      <p:cBhvr>
                                        <p:cTn id="7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" grpId="0"/>
      <p:bldP spid="4" grpId="1"/>
      <p:bldP spid="5" grpId="0"/>
      <p:bldP spid="5" grpId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11A09-AF8B-C8D3-B2EF-F3CAA716A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B5E0E6-E316-D19E-736C-60FD82E11DEF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BA479A-5214-2FF6-16F0-923A2C46F744}"/>
              </a:ext>
            </a:extLst>
          </p:cNvPr>
          <p:cNvSpPr/>
          <p:nvPr/>
        </p:nvSpPr>
        <p:spPr>
          <a:xfrm>
            <a:off x="9059191" y="315434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17" name="Picture 101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FF9C3B23-34C6-35AD-8FED-3EF8418449D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F0E8CCC5-55C6-4D8F-2B9A-CBD914139A46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5255E486-FEEC-B769-43F9-EF553A3759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pic>
        <p:nvPicPr>
          <p:cNvPr id="1014" name="Picture 1013">
            <a:extLst>
              <a:ext uri="{FF2B5EF4-FFF2-40B4-BE49-F238E27FC236}">
                <a16:creationId xmlns:a16="http://schemas.microsoft.com/office/drawing/2014/main" id="{641B72C7-B610-C2C2-8C62-4A47236FEB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0" name="Picture 1019">
            <a:extLst>
              <a:ext uri="{FF2B5EF4-FFF2-40B4-BE49-F238E27FC236}">
                <a16:creationId xmlns:a16="http://schemas.microsoft.com/office/drawing/2014/main" id="{26A4B2E2-8511-E236-4758-3BFA038812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484884B7-D93F-6266-F53E-E4D1965DBD01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F5AC552E-CD2E-15DA-9D13-CB34A5F23441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C275D0B7-1BE2-4E17-B899-1E50D1EED4E7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B3F22587-D112-85EB-DE91-8AFF7CB9D3C6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03CCAE00-AFD8-122B-C717-DE1D220D1419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2209998F-18A4-441A-C52D-A564783BB1D1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4A7C0BDD-8466-331B-0B4D-5A2E10B5A88A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FDDA4CCB-9305-3604-7C9E-45A5875A1E8C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E893FA6B-DE3B-F676-298F-F67EBF910095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8B1A12BE-A150-EB1D-C373-9D0C51B6F0E6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10D3A0A5-E67B-8CF8-59C6-0CD02A720088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F040E690-FD04-D426-BF65-B3D23C84F2F4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F600F719-5141-9C99-8A9E-A4A2FB10ED4A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98D17525-4099-615D-9114-0DC80735CD88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20C39638-054C-5A5F-3CE2-2EDC86BE13A5}"/>
              </a:ext>
            </a:extLst>
          </p:cNvPr>
          <p:cNvGrpSpPr/>
          <p:nvPr/>
        </p:nvGrpSpPr>
        <p:grpSpPr>
          <a:xfrm>
            <a:off x="11797704" y="-5757182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8CAFE702-9B6C-CF94-CAD3-66F3AF150FDB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6EF3CCF3-27DB-8011-4D0F-1C5AFC1F85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8864F31A-F097-7B34-F43D-629457F319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45D6268A-C2FC-FB9C-32BB-0E20636D1521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52785C7E-A5E7-1F98-7DAC-B4B2C5B031B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E24AA4A7-18AA-0774-B903-B5B8260401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F9E21D3D-8016-86F7-E299-70CB8A748D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CC65E844-470D-FF4E-827D-A681AE4D4A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249B1DBC-B7C2-1F28-BB48-DBE88BD54F1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47F263EE-C449-0295-875A-1393F5FDA2B6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BCAC52E4-2A44-A393-63F4-4749A3516F5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641676C2-2028-C0CB-A199-2F20ACC51C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916FC3A9-916D-4C1C-7341-982FE8AB91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41640423-4674-4566-5F31-BCD4070BDD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04F91260-C27E-9C17-629C-8297D502AF2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A125E2BD-FE48-B666-D0A9-D17AF1FDA1D0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21D4782A-0DB5-BDCE-9F1A-A986399DD7FF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0647819E-E4EE-32A9-8602-281E96890966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12A11391-ABEE-8264-4D29-49E5AF87CF8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96C49A2D-651B-E0B0-2E8E-9C0CB0C0DE0A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C16EF785-CDFB-91EB-3F28-8AA6726533DF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72090834-3704-5B43-2153-85E5D392323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A5851480-8DA3-CFFF-EAD6-E3F67E9C82E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94A88392-B8B4-8660-53E0-4875A9B9FE9F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BA85C6D6-D48C-AED5-6C50-2EF0D22FD29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9E8BE13A-9853-9BBA-8487-C8FC2E3F5E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8B340F6C-5B5B-27DF-67D9-ED8725DF06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48C7D34B-2D55-7A43-E656-5ACCDBA7CB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E84A01E1-8B67-1B67-4324-3E4195F3359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46C6C1C9-92E0-755A-E4EC-DC724F1C5D90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EF0EA5EE-3D35-018F-255B-217038DF8E4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E3F07564-76A3-9EFA-07CE-827E5FA25B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DC774463-A3A7-3C64-D38E-7BB7FCFFEC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B77ED805-10D3-E703-2476-A5B3852A46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2E41185D-9E88-7B7D-5575-906AE46CEF8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042D38A8-C0BC-7F04-73D7-E7C6F667AB9F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8CEC41ED-35E4-2609-1BF6-5D37364419F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6D572349-B044-B3AE-F8DB-D9A33FCBFCA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84DC63CF-03E7-C3C7-1C45-9D50AF12F71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6D9FC604-2B0F-A9DD-9A2A-590CD8344C69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67D1F419-3051-104A-3FE8-4ECE74F916A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4714F4F3-0D89-8108-3E2F-154968991DD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57B985DE-905A-523B-78C4-ED72A1282298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63F85171-7298-7A96-1C28-C795EC5870A7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84E6C533-2E6F-3E6A-2702-0EFC91C00DB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A6E80F62-60D2-1861-8267-2FFAB5930B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98DC4011-E790-3DE1-2D94-BD648958F7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EFC624CD-CAF7-002E-9C58-8E04CA0F4C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3FA1ED1D-B072-3C4D-F423-F7BC0E88B0D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9016E730-2E6D-C252-0FB5-849FF3C89F8B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FCB055F1-D626-8F3A-42D9-57C0610A2FB3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8E003332-01AB-F1F4-5630-30DC2C9B85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14A989B7-8735-3139-3171-98B641A637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9C2E7F38-CFCF-350E-B9F5-4D0A04045B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32DEE120-FB5C-859C-B72F-5E3D2A200A3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918761BB-64B4-00B8-FF33-DE59F795F4B3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F9D43A89-5578-A437-5E2E-D6D6ABDA588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482EC989-5312-5E74-CA73-168ACD6628E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8E6CFF8B-26F2-2B19-AEF0-5DD5CA05893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57F1475E-4FDE-F9C6-88EE-F90C5B814D29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6FB1EA3F-12C6-48AA-C3BC-EF90CD903F8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6A2409B8-CCAB-6CB1-782E-18A2EF28B97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4CF45F04-8B7E-2948-D1B5-A2A2AA036E1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6907B691-A554-03F1-0BC4-0465A62E7A6D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265DAACA-FF1D-7F17-7397-6C1BB421086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76C47D24-4FBC-F46F-47A6-FE1C969891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6F928DAD-78F1-182C-57B0-2CC70720BD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210616B8-C30E-3A04-85F8-1234EB5DEA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E0AB30CE-B1DB-AEF0-AD6C-F3D71B3203D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6967D46A-1A92-36F3-2535-E9000302C2BF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F2C1362C-1D85-1CFF-F0A2-0F69191C543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1D0E232A-4180-8053-6077-E7831D7EF0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6C3603DF-96EF-EE93-A0AA-B8313EDD49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8E7732ED-386B-E536-22E4-FA48247379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5E1F3812-FB5D-45D2-3C80-A680DBAC834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C78D1E2B-6FD3-3ECE-8334-1C71B178C291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BA53D98D-97F3-C5F0-085D-7DF2BE253B4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4304A339-2E2A-9041-D3DD-CA0C2735185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75B71254-3B5D-26CD-9B57-9C0FA259E86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1C9DE397-5DFB-976E-C503-5B3E47976351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D01736D2-0342-71D4-EB29-BAAAE078C9A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A674E2AA-DC52-3F44-1958-6893B1F1828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04305E0B-D1C7-BB74-4610-A30BD86768F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3E8EB30D-2A3F-19E1-067C-9753B3E6E225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E5D3B236-4C1F-524B-D85C-B034F948D92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112D5BFF-0C5C-CC8D-66B6-D119B5032B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5B3CE211-9A80-FA0B-46A4-7AFBC582F1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26B02756-38B9-34CE-DA8E-4F094ABB80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510DEA5A-4766-2554-5CED-E93B141BA5B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EB0A4C59-AD4F-163C-3E0F-A94B9BFDCDC3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BEE0A2F3-4713-07FE-869F-877F71E2CCB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0B601E49-FFDB-BB4B-BD24-3644A07A3A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820B55AE-FDB1-2287-964C-5719319AB5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3AE10576-C160-FC34-8DA4-BBD7B9ABE0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116204A7-62C3-4063-6616-59C0106A357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FAF1E987-BAB8-44F6-39D9-76EDA51AA754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75FA8D69-00AF-2536-99A2-F518D6B5CD47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7866C5E4-EDA8-CD37-EC3E-9DC82E37BD6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801D6834-D1B6-3602-B964-2A6AD60B136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877D4D8A-C622-EBCB-ABBF-9A70F4856EC7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8B7A42AB-2ADB-29CC-6707-AD9786A0C16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C56BF8E4-581F-B35C-8D86-9E71E7A32B6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3AD546BD-5008-E48B-8596-DF3719877BE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D9092045-F068-C867-BEC3-31C2DA972D2F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2E397472-7390-7C22-8AC3-F8DEE5F9298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9BBA9B70-F1CB-9906-47D0-30D9B616E3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579B8DCA-5D5F-A509-F1B9-772D1472DF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C4A7127A-6C33-9BA1-3718-2F9E745929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8127CEC0-3DD9-E336-422A-F3FD0080BBB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5F76DA3B-FD71-A767-015A-CAAC330111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90246B56-52A3-AC12-9194-0486063545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B4D64946-2111-0784-F9D3-3C0D2DAEA981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D5DC2755-3008-92D7-CCC8-210A3EFCE4C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7A6A234F-AEC7-19D4-F20B-751AEEAC39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E102ACE5-0CF1-2969-C0DF-5AF4768BD8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CDE50361-223D-D715-F46D-811850133B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F805B271-FFEF-18DC-F66B-64616EF7538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E0667C92-665D-97B8-E5DC-8DDE8E640AC6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3914149D-4E9B-6F97-6A2F-513E4B06765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2920D72B-B7FB-A980-8762-559C6C85B0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CA4C6945-83D0-FFF1-C683-57BF709C24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8D56A5B5-781A-787C-E034-E5898A5C6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CD6EB956-FD18-081D-9122-0D537556A1E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3FD3CE11-6133-86E4-5685-5EAB13EF61FF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15566705-B957-F7D2-5A4D-66109CCBEE9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992B222F-6413-E906-0E58-604391CF741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16425645-A728-AAC0-F8F6-B25A044E192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23A27B14-8FE5-4BD5-AE93-AFC30F8E2D5B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7D6289C1-3210-060C-3DCB-063ADC22512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D4D935BF-E625-796F-4B84-993D74555105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B8493922-6F93-DB6D-2559-E74E22B2F92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8D476D46-23A3-F205-584C-717BFFD959CF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7126E9F6-83BD-33A1-9945-35BFB06582F7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88095FBD-3FD3-3BDA-B58B-63357BA775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FD931AFB-9022-F267-D802-AAB4BB7F3B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B008FB9A-3902-5AD8-069D-1FD668D4BF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41D6B023-6508-4258-CF7A-B8079260310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9B1BC098-F8C2-93E8-2CAA-CB9925531454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374AD638-589D-E1FB-11A0-14D80F31E90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9FCF4998-6368-68AC-0B95-4295B20C4E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C1F78200-1805-4662-83CD-5833CCB129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50CF3E4E-83CB-BF01-EBEC-5F6B9A7333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BCB5C60A-FAA0-7D38-E6FC-16FD9E73F95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82598531-2089-4295-9F9B-B77C9717CC7C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53E27DAA-C498-7CFB-FBAD-49E3F869455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156D0EA5-CE55-505A-19F3-DC4A063761C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BDECE4EE-AF52-92D2-43B5-830F157232F0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862CDEBA-18D6-2B4C-4D23-DC1C3703245E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CEF054E8-BBC7-0948-010F-CC2C12C494B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AA8A32F5-E89E-FC97-84F4-768347ADC75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1AD84580-DFDF-64C1-C113-E81C3BC1E3B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49F4A589-C3AF-DA56-D427-71C4F448A151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BB19981C-E3B4-BE33-5049-0B66B4443228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95650303-F22B-F463-2E1F-054EB4FB3B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D3E72C7A-D65C-87AB-C6FD-D3A8B96AD5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FCF55E92-06B2-1168-F4DA-F8B979EF54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60AD2DD7-9DA1-C16A-CF39-E416DA9308D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A4A8EB6B-CA0F-C351-DFDC-8ADDA5F27F52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D7BBA923-080D-F6A4-6F86-B504AC1AA80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992670A4-4201-B358-831D-6EC4805C23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6A72E074-1EED-20E2-8192-62A303E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05EE91BB-341B-D8BC-B3F3-C598497D0B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1B679BC1-3CB1-4CDD-F4AA-C048FC8EA20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98331FFF-36AE-1EE8-1531-C65351AD9319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722DE34D-8ECD-E7FF-CDC9-DCAEAF6CD7B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3F43D2CF-5A37-9C92-DB7C-6BF0BF2AA5D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3029E200-3C79-98B6-643B-22368F7337C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B4B07C35-2668-1F13-39C1-A1BBF337FEC9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C0EE2E4C-592E-D9F1-3FCB-F4F782F3C4B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FEE2A8CD-4D14-0E96-23E3-9EAF2AE44DE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B127AB2E-AD45-0384-5B0F-1390E108089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D571A67F-0AB7-E010-0C23-FBEB6F463B0D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512B0F68-192B-DA3A-E284-87A39D2A839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CD5AA147-973C-62A2-E563-020C51EDA8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08762EC6-37A7-E3C7-2C7C-E5FA07E5E1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B04AE24D-67CF-6481-C97A-B2FF02B7F4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D7F8AEBE-7A80-BE10-1A04-FB00FB395F5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3CA7827D-5772-2082-56D7-F09003B789B9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6E34ABAB-0614-87D9-AB03-F9491F4CD9E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D449041B-7D2C-BBE4-B06E-7ABDF1D58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C1AFCE62-EA2E-E41C-3E7B-BC999FABE3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B67AB032-52A8-BCBD-4ADF-7A6648BB5B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A8A6E587-58C5-8172-4836-F71F2C6F3A7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4737B10A-7BE4-E5FE-D96A-EE012C606049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AA45864E-1EFC-9705-AEF3-2E42C128033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5D2E5E6D-F781-4DB0-B648-206BB2AB7F2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B993D48D-6385-ACC5-BD18-EBA939046CC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6DDD78A1-41FF-0965-2365-A803375BEF89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4826FF14-4395-ADFD-D3E3-F2F6FF4E61C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6B739BDA-D092-7097-4827-ED5AA577A4D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A72420E6-B884-8D87-06F8-51DEF590353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F0E9B9C0-3F99-2797-0411-AD4BEFCCE151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79FFD63F-B8E7-1503-9875-2BDD29DF16B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EBEC2B6C-AA9F-2311-5E22-2B0EF554E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B3EA2C99-561A-C5D7-22C9-AAC08A26CE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6DCAA758-3173-FC6C-D827-068C808613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DB22FA5A-C8B3-C7FF-94CF-12C4EFF8EE72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A4F8A7D2-E194-0C7B-0D38-70A1189F8413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FB854F36-C24E-F3D9-B0A9-375C9170CDE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EDB2B8A3-0124-FB75-EB24-59808A3865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7739B318-4526-391C-F3AC-F048823551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38F4DF79-8C6E-79C2-92DA-042EA12DC4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EB712241-8972-4BC9-643D-5A9D1D3984E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31FBC489-39AB-3042-6E6A-799BDDDCA2E7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12E21D49-641B-A13A-3204-F37392580AF0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2DC5D1A6-B7A5-715C-2A94-3543C26F8A5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7BA09A57-C1CE-7FEC-7C1D-8A271575D95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02063126-E55C-4694-3D3B-59BB7F30BF89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9679F390-434D-C241-F332-50C9257A5B6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26329F30-BDF3-91B0-023A-521C6F03A2F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EB9D714D-CF87-DA03-5C55-2BDC45C7FC4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810B6530-5AE9-A494-B96F-9765D8B1AE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996" name="Group 995">
            <a:extLst>
              <a:ext uri="{FF2B5EF4-FFF2-40B4-BE49-F238E27FC236}">
                <a16:creationId xmlns:a16="http://schemas.microsoft.com/office/drawing/2014/main" id="{1CEB643A-697E-02D4-2540-F0C1CB2EA8CD}"/>
              </a:ext>
            </a:extLst>
          </p:cNvPr>
          <p:cNvGrpSpPr/>
          <p:nvPr/>
        </p:nvGrpSpPr>
        <p:grpSpPr>
          <a:xfrm>
            <a:off x="6316980" y="5905501"/>
            <a:ext cx="5113020" cy="471218"/>
            <a:chOff x="6316980" y="5905501"/>
            <a:chExt cx="5113020" cy="471218"/>
          </a:xfrm>
        </p:grpSpPr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7785F119-B573-5A5B-6004-68347DF9ADE9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AEEA9C99-F247-6EF0-CB0C-283C51C14224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9" name="Star: 4 Points 998">
              <a:extLst>
                <a:ext uri="{FF2B5EF4-FFF2-40B4-BE49-F238E27FC236}">
                  <a16:creationId xmlns:a16="http://schemas.microsoft.com/office/drawing/2014/main" id="{70A8A2B2-A69B-DBDE-FF9B-F4AECD337AC6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3C49B90A-7F9C-D43A-D1F0-E6DBC43C377C}"/>
              </a:ext>
            </a:extLst>
          </p:cNvPr>
          <p:cNvGrpSpPr/>
          <p:nvPr/>
        </p:nvGrpSpPr>
        <p:grpSpPr>
          <a:xfrm>
            <a:off x="762000" y="5905501"/>
            <a:ext cx="5113020" cy="471218"/>
            <a:chOff x="6316980" y="5905501"/>
            <a:chExt cx="5113020" cy="471218"/>
          </a:xfrm>
        </p:grpSpPr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ACC48C45-1914-0141-367D-62EF0F3473BD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8703D39F-EBF2-E5D7-AF02-E256DF3A4209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3" name="Star: 4 Points 1002">
              <a:extLst>
                <a:ext uri="{FF2B5EF4-FFF2-40B4-BE49-F238E27FC236}">
                  <a16:creationId xmlns:a16="http://schemas.microsoft.com/office/drawing/2014/main" id="{4286C666-5F10-B618-161E-A515FCD709ED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97C405ED-3637-BAD2-74FF-FB080178902C}"/>
              </a:ext>
            </a:extLst>
          </p:cNvPr>
          <p:cNvGrpSpPr/>
          <p:nvPr/>
        </p:nvGrpSpPr>
        <p:grpSpPr>
          <a:xfrm>
            <a:off x="762000" y="332015"/>
            <a:ext cx="5113020" cy="471218"/>
            <a:chOff x="6316980" y="5905501"/>
            <a:chExt cx="5113020" cy="471218"/>
          </a:xfrm>
        </p:grpSpPr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D6150FBE-1064-873D-F5CD-011257ED34B7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2A98C19-0A4B-5DDF-D710-48781F3D28CE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7" name="Star: 4 Points 1006">
              <a:extLst>
                <a:ext uri="{FF2B5EF4-FFF2-40B4-BE49-F238E27FC236}">
                  <a16:creationId xmlns:a16="http://schemas.microsoft.com/office/drawing/2014/main" id="{58CC4ED3-C5EE-5F40-994D-A44D0BD68733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8" name="Group 1007">
            <a:extLst>
              <a:ext uri="{FF2B5EF4-FFF2-40B4-BE49-F238E27FC236}">
                <a16:creationId xmlns:a16="http://schemas.microsoft.com/office/drawing/2014/main" id="{2A1FEAD3-7D14-E41A-C2EA-07EB5FD909DB}"/>
              </a:ext>
            </a:extLst>
          </p:cNvPr>
          <p:cNvGrpSpPr/>
          <p:nvPr/>
        </p:nvGrpSpPr>
        <p:grpSpPr>
          <a:xfrm>
            <a:off x="6316980" y="332015"/>
            <a:ext cx="5113020" cy="471218"/>
            <a:chOff x="6316980" y="5905501"/>
            <a:chExt cx="5113020" cy="471218"/>
          </a:xfrm>
        </p:grpSpPr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C7691A6A-137B-B8E4-9187-085AC4A1E508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1C252258-9D0E-99E7-AC9C-DD6217034DC5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1" name="Star: 4 Points 1010">
              <a:extLst>
                <a:ext uri="{FF2B5EF4-FFF2-40B4-BE49-F238E27FC236}">
                  <a16:creationId xmlns:a16="http://schemas.microsoft.com/office/drawing/2014/main" id="{12D49A5E-1A1F-D7A6-3267-00F19A4DC876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Text 01">
            <a:extLst>
              <a:ext uri="{FF2B5EF4-FFF2-40B4-BE49-F238E27FC236}">
                <a16:creationId xmlns:a16="http://schemas.microsoft.com/office/drawing/2014/main" id="{A10B7844-2ECC-9C7C-317A-7C4314411CA3}"/>
              </a:ext>
            </a:extLst>
          </p:cNvPr>
          <p:cNvSpPr txBox="1"/>
          <p:nvPr/>
        </p:nvSpPr>
        <p:spPr>
          <a:xfrm>
            <a:off x="1961244" y="1524000"/>
            <a:ext cx="266700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Gift dressed sharp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in his paper and bow,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straight lines, neat corners,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a festive show.</a:t>
            </a:r>
            <a:endParaRPr lang="en-GB" sz="1600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sp>
        <p:nvSpPr>
          <p:cNvPr id="5" name="Text 02">
            <a:extLst>
              <a:ext uri="{FF2B5EF4-FFF2-40B4-BE49-F238E27FC236}">
                <a16:creationId xmlns:a16="http://schemas.microsoft.com/office/drawing/2014/main" id="{3468ADEC-B710-29F5-76EE-0D4989B755EA}"/>
              </a:ext>
            </a:extLst>
          </p:cNvPr>
          <p:cNvSpPr txBox="1"/>
          <p:nvPr/>
        </p:nvSpPr>
        <p:spPr>
          <a:xfrm>
            <a:off x="7586436" y="1524000"/>
            <a:ext cx="2672443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defRPr>
            </a:lvl1pPr>
          </a:lstStyle>
          <a:p>
            <a:r>
              <a:rPr lang="en-US" dirty="0"/>
              <a:t>Inside, of course,</a:t>
            </a:r>
            <a:br>
              <a:rPr lang="en-US" dirty="0"/>
            </a:br>
            <a:r>
              <a:rPr lang="en-US" dirty="0"/>
              <a:t>were socks once more,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But somehow,</a:t>
            </a:r>
            <a:br>
              <a:rPr lang="en-US" dirty="0"/>
            </a:br>
            <a:r>
              <a:rPr lang="en-US" dirty="0"/>
              <a:t>that’s what gifts are for. </a:t>
            </a:r>
            <a:endParaRPr lang="en-GB" dirty="0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78B5907A-B9C3-64AE-E955-EDDFC2A7529B}"/>
              </a:ext>
            </a:extLst>
          </p:cNvPr>
          <p:cNvGrpSpPr/>
          <p:nvPr/>
        </p:nvGrpSpPr>
        <p:grpSpPr>
          <a:xfrm>
            <a:off x="153019" y="-5757182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B5179937-6FEB-4796-4C36-4DDB84CE5BFB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4AD0143-9578-5F71-9D1B-2A2D5947B3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9559086-C712-909A-6DC8-6B306087D3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2A8CA6B-DEA2-4B75-7768-78746F02FA80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E73ED4B5-DFE9-2633-1A09-9B4C651DBEE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FE40E0C-C72A-DEDC-B196-91FF04E9D4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20C15D2-1AD8-E808-0970-54F379EC71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560FE9C7-A1FC-F162-D5BD-5BCC97EF46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12BD4941-1A0B-E320-CA3A-320CA272E6E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B7DDD1F-6EE6-189E-523D-06A900DC56C4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AA1DC498-190D-F4BB-8E32-C38FA66ACE3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0266F214-06E9-48CA-5692-B3D2AD4905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198DDA75-3188-EEF5-1596-7448502D3E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85273AB-E392-1E2A-6B44-0C910CBA77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A9E59B69-1AEC-495F-03AB-4DCD4B47353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C900DE73-D920-5459-3BB4-C83ED0BF685A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9ACF5CDB-2156-0B7B-59CF-345C7E4FD3B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EF7735D1-58D0-8002-111C-DE7860FD84E1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CF42FEEA-B621-A47B-0E22-17443E4FDE2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7553E7B7-115B-8891-0C67-0C435ADD02A5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B7BBA4A4-0FA7-A971-8F43-A581EAB66BF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5DB22982-A67D-5261-8B3D-541707A528F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1EDD14BA-E8DA-9288-2CE7-36E13548B13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9024C06F-D3C6-5722-0284-A6F5623BA876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74766969-D2AC-29A1-8B75-F0D1FAD9EEC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539B999F-746E-F747-57B5-31C378BC5B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4D5626AB-3EC0-4126-B702-8903D34B3D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3F694223-3810-7BED-F128-FA8BBA7E21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FECF976F-4915-F05F-BDF1-609A0E41BD8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3B60FC94-39E6-9E1E-0944-368986C1A9FC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FDDEEC01-26C2-B19D-F9DD-3CFB8FEAAAD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CFE90F93-96EC-C6FA-067F-1F16CAD46C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AEDDBABF-C2BC-E6E5-F060-E91F58CBE1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740C2186-1AEA-141B-2040-09BE0E67EA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4AC53281-C75F-92B1-115A-A20B5ECA1782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B2556AA5-C850-B1C8-92FB-B87C4F94D538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8DE56144-BFFE-9D53-C4F7-CF4187BFC0A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9FC4C444-BD1D-58ED-E9FE-7A840FF4BD6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3CDEBF09-F5A7-BA72-6536-645A8B05DE2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844C07F-6055-B0A4-793D-CCCF8907F723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D83D6D-829B-6405-DDC8-526950D7891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98C21FBC-C24A-76AD-D9B2-B6B572578AA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AEDAE0D7-CD0A-1B48-D869-36C5A433D5D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B8A93A8B-6CF3-FC5D-9DA3-56C72C82D08D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A819D835-04C3-CDAC-B660-96AF736E7E7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F07DC4E2-9206-6C97-F598-E499C2989F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E11EFF15-CA6F-69C9-895F-B054D15E4B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5AA10A98-6455-2EE0-CB0C-047F944FEC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F87E6DFC-6EAC-4457-9F25-87A97DD8D41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81B175D8-7F26-BDEA-A026-49BF63472D60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AC59DFA8-7F26-0472-6460-4FCF448EC0D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220BDE28-6720-00DE-0665-5E67CF159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16D105D6-0B5C-BF20-8407-A4BEF91E82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754ED19B-80A1-60C1-E8FB-D6F403491D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5702DE85-086B-433D-6DE9-C4C1353E8ED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D8478508-4709-CCBE-85DF-8EFA650C1ED2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FEF356C-966E-8BF6-BD70-0D1B4431141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3FEDB12-5405-000C-1C50-60C1531C1F4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8C99EEBD-63D3-CDB1-DEC8-952079ACA35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4FB9E42C-A9B0-911A-7A46-CCFBDE45D0F6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06AB0E80-38BD-7F4A-5E23-04C7ED497AF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8AE87D35-3194-D995-8271-C4430624D79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347D2A17-2675-9594-8A38-A0B62DFD805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B0A9FF1D-35C0-EEB3-ECE0-34F8AD1893F0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6B55433C-08A5-A44A-F536-7FBA1A01E42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FFDF4D60-3EF2-2E76-C508-567F0E9671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CF667CD7-1D88-A04F-6583-068367FA25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E070B55C-4687-407E-A4D4-E45A61C2B8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649F75B0-441A-603A-A731-0A30B040A3E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4D27B926-C63F-ECD3-D012-9B3FBB094834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C26C860E-BD6C-F949-7908-F05107F99EE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79852391-B9E2-08FF-33A7-8FD6743860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789CFEAD-B555-60CF-87DD-ED18BC0FB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9ECE5842-019C-CB78-CA57-B233B80BBF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E30F989D-B32B-2B0C-AB1B-4A66DF60F52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CD40C92D-1A51-E26F-0BC9-725DB63279A7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D3EDC077-FCD0-8E47-3FB1-B0405FF4CAC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6FA6C77F-FFAB-CF1B-AA5F-23C17C4A6EA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C48F2600-A73E-06D4-810E-D8184CA209B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6234FD53-DB16-A233-09E2-580AFF2B1329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FC60DBC8-8369-3014-09B0-2C4AB0A56C6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CF1716B7-B509-B76A-B9FC-6791D3C6AD1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54A6EA24-CB41-419F-7395-6C231B544C4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177DCC6E-0175-7E88-0FF6-02A254945B21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680DAECD-CB82-6D75-6D1C-9F8687C9FED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F3F04CF9-D81F-801F-ED0C-9CEC998636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5BBFD9F0-F133-4B33-05CC-F5E0ACEC01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655074E6-63A2-68AF-B251-86458D968D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FCB61755-7317-AB0F-1471-6B756E7F0A8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79C44848-9716-FD4D-0C1F-9BF0975D6EC5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6BDA5248-28A2-7494-4795-4AA5DB68801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8900F038-71E0-776C-9290-17215528F3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DA5F7E42-43B6-F5A5-1FEE-40A23AD160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DE9E4664-7917-30DA-F003-4C25D05CB2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FD3F515B-8A63-E00F-FA07-EF229273584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52C4B0D4-255B-3150-78A3-F24BB5C3C669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FF503948-E187-D17E-ED8F-173755E3CF2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46A0379B-CC9C-26C1-7CDE-FF9C55BF06A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5FA50482-00E6-B20E-F250-B7714B596E5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F89B0532-14AD-415C-A536-3E07440F18E3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929B7ECC-BEBA-48FF-FF4B-F27D816B9D6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FDC2887D-5AFB-0382-5671-83BD7CC7977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6C727DDE-74B6-5C73-866B-D668D7294EA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0132426D-7DBD-EFE7-E82B-AC756D11B933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BBEC8EA1-9469-E5AA-4EBA-A96DBEA8044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19951304-7657-3CE9-8A26-A912B3D535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5EADCE7D-8419-CD87-E892-629A8CD0B7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4F2E54C5-F207-2478-237A-B4D67BDD13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F53B2402-DD5B-65F7-1EF0-629B49373D4C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0C33155-A0E9-E7F1-80AD-E09207F82B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40C633D6-4DC2-F742-19E8-3BBE7199CD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DA855B68-77AF-13FE-CD28-EAFF1E94BB37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CEB2A0A5-F1F1-9AB9-1A42-9CF1C230812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3E2FBB70-2EF2-6C01-7806-5FDF9C6B17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15575D82-D013-16FE-8E26-8534075A6E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88CA0AA8-284D-B719-9AB9-28BE29EACA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8114A0F5-E29D-D6BA-1D2C-B22EA4DC9F2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9D15BE51-FE3D-018F-92BB-BB9C2B8C76D6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E798CE43-4D8F-FF38-7AE8-5055EB70A92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0C33E2DF-D16D-A97A-564A-EADC19A116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12EAAEF8-579D-2410-89E3-0569EC975F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A46439BE-99AD-6423-25A1-78AB85971B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D846F01A-5C36-8651-85BB-021C687E91A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762FACDC-D196-1089-1777-719DE7DCF2A7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F0979B9E-2B85-C7C2-909B-964EB0B68CA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69D4FCDA-B2E1-8258-E7DA-066FEDAB3F0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415A56DC-627A-E3C3-5571-4A19707377C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1AF1944C-9F13-5863-3D4E-5BD841C0A458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C0FF2354-D7F7-C1BE-5B6D-F67FB0DB830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5ECC9C79-E5DF-3D4F-51DF-B4CF2221D5A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61B4D74B-18A7-FE5B-35E4-1C7D8A26F18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A39D68C-CD67-3BDC-4C36-FF8056AFDF64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CD2D6709-D92D-F106-9970-E4DC770AC86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9F2AF424-E3CF-8CF5-6F08-A71C8F40B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6A7329F3-7A3F-5838-CB10-33E095A1E0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6407DBFE-3736-854B-FA1A-7057309011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73354628-2CE5-D7E5-9C50-E2E47B29F4E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56454A75-06AB-E896-813B-41007574A56D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1AF82F70-6839-F60A-F3F7-EC55E010B64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5BBA3E93-1D72-516D-6DDE-C36AEB7B6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E803F00A-B471-EC88-024E-9068C04041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2A1E2628-8993-4D3F-67BC-526BF13BD8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F7023ABD-5DCE-AA03-20E0-52EFACD63F5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E2A2CD5B-A3D8-D5AC-DEF5-D2BBC2715A5C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7DEE41C7-60FB-4822-42FA-221965A71E1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01F3C255-312D-D82E-9192-3E2CB837220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76313174-F448-08F8-5197-15BB8247AE3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3701705F-EF83-9622-3FA4-0A7651D74999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610975E5-F1BA-C998-618F-8E64C480A3C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985BC390-2035-F99B-118C-9C170FECA8B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A153119E-FD53-C1D1-0371-0DF573A065C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85BF067-32C2-8BC6-FEFE-0C52266932F0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5F7FFA9B-4554-AD3C-A61C-0B6B35937C9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B6F08AAD-144D-3404-38B6-FF1E8408E7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2AA4B86A-F098-0499-9C3B-C8F34FAC0E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4EB3A561-3B79-FF72-E747-F174572E57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40BE28B7-92BA-5BEC-D8C5-3C6587E5182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19869F13-3ADE-A15B-32D6-D2AC48031AEC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01B0C603-B7B4-6F01-630C-94B154BEA5C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DD2510E2-42F5-0F73-3E46-2BE1541357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035C31C3-0BEC-D5AB-AA97-EC54EBBAB2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2ACCBC10-2413-2D84-9457-206644A957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B40516E0-6042-9203-B8E5-932C11E2B5A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2A6EE5FF-5404-A1D5-6B3E-9375613E1FB2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79A672D5-22A1-53E2-2CA6-A7E88E6B0B3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9059ACE1-64C3-2305-6DF2-A2463009917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6B4C871D-DDA5-FEB4-44A3-39C7B406404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4F71925F-0EF4-498B-7C75-31F199BB1DA2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6AD0D78E-0D74-5196-12A3-A00ECEB09F7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5F9C6BD5-EB20-717A-0A6D-404673AF4B7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4495EEB3-D78D-9ABA-43AE-41756EEB2E3F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7323D4D-5015-72E9-83C5-FD24A7937FD9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3FD266F-B2EC-0D7C-25C2-7C3B05AFB1B4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708338F5-9909-4C4D-0A40-0C8F085C5E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D473B757-08D4-AEBD-D607-13208D23E8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1E78BEFA-F509-BA16-CBB8-6CC8F89045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B201C072-3982-6977-45F0-D684EFD9F64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DDB497AA-E970-B383-CC9E-5715AFC15D22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D8027164-6361-58D8-84A4-68B36FF264E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0C2A5339-F862-A9CC-C80A-153D3AE400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9EB867B9-348B-B87C-D2AB-E792B72237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8FFCD502-7E8D-B991-6437-486F723F04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A13E46B2-5C60-5157-939D-843A8F8BDB1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C9995FDA-429F-8E0D-CC11-2734CDD7D87A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2D26E10-4BCE-7981-DC07-1A6B149570F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46721ADB-918D-0AEE-3267-50EA3471BAD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00434C17-AFD6-DDC1-1B2C-382FE2A8D32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DDBD7FD-EBBB-FCAB-BB61-04502534C3E2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185BED59-9320-1D1E-DE3E-51105C5027A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C65512FF-375B-3728-4009-2DE69CE8000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4C5EED62-732D-F15E-6C19-D49FDEAA6EE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2015688B-9967-69DF-5AC6-86FA282107AC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C93CC6D1-0444-0792-F0A0-DFB1A8A44D97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219BF38-8324-A376-A566-6DA6531B41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3344073-C1D5-34F1-223A-1F54682A34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846A6E79-0B1B-85FF-C3E4-152A9A492A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0A6EBA10-3F77-F007-C7B3-EAB1563953A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5FFF529B-4DA0-2CF3-2EA7-0380DF6BEBBE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DDB6E813-8B13-02CC-536D-71E42FF9DC6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AE7AE28C-CE17-3189-811A-30CFE53EB6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291B96F2-E605-B313-435B-F5C9336644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E25273B9-58F9-54EC-E7A2-8C78C1FDD2B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D72C4723-AF6A-B47B-B43E-C2212A9D627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1E4A98B5-BDE7-F740-A8CD-61C4F65A0184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B3226F48-9BF7-7E5D-43DF-F601FD4B5D3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D2EC17FD-18FE-AD27-D7D2-2366CBBE8F8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3B1502B0-B22C-8E3F-7557-76241422F6E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194CAA25-0371-92EA-D93F-CFB304A7E0BF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9943923D-CB59-0ACC-2EC2-37575D2E995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85A1E8B3-15AD-D222-FCCF-64CB0BAF633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0992334F-A98D-B207-8F49-F79158D9B5A0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3" name="Picture 932">
            <a:extLst>
              <a:ext uri="{FF2B5EF4-FFF2-40B4-BE49-F238E27FC236}">
                <a16:creationId xmlns:a16="http://schemas.microsoft.com/office/drawing/2014/main" id="{68EEB260-45A2-C1C5-D62D-104025FBA17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pic>
        <p:nvPicPr>
          <p:cNvPr id="36" name="Picture 35" descr="A black background with white lines&#10;&#10;AI-generated content may be incorrect.">
            <a:extLst>
              <a:ext uri="{FF2B5EF4-FFF2-40B4-BE49-F238E27FC236}">
                <a16:creationId xmlns:a16="http://schemas.microsoft.com/office/drawing/2014/main" id="{442FEE39-8EDF-40CE-FE0A-93C4A7AE627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8853" y="5435600"/>
            <a:ext cx="4774293" cy="305410"/>
          </a:xfrm>
          <a:custGeom>
            <a:avLst/>
            <a:gdLst>
              <a:gd name="connsiteX0" fmla="*/ 0 w 3833586"/>
              <a:gd name="connsiteY0" fmla="*/ 0 h 2653703"/>
              <a:gd name="connsiteX1" fmla="*/ 3833586 w 3833586"/>
              <a:gd name="connsiteY1" fmla="*/ 0 h 2653703"/>
              <a:gd name="connsiteX2" fmla="*/ 3833586 w 3833586"/>
              <a:gd name="connsiteY2" fmla="*/ 2653703 h 2653703"/>
              <a:gd name="connsiteX3" fmla="*/ 0 w 3833586"/>
              <a:gd name="connsiteY3" fmla="*/ 2653703 h 265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3586" h="2653703">
                <a:moveTo>
                  <a:pt x="0" y="0"/>
                </a:moveTo>
                <a:lnTo>
                  <a:pt x="3833586" y="0"/>
                </a:lnTo>
                <a:lnTo>
                  <a:pt x="3833586" y="2653703"/>
                </a:lnTo>
                <a:lnTo>
                  <a:pt x="0" y="2653703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CA4132-5A97-3106-3C51-D2158401761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802" b="2572"/>
          <a:stretch>
            <a:fillRect/>
          </a:stretch>
        </p:blipFill>
        <p:spPr>
          <a:xfrm>
            <a:off x="3708853" y="2359317"/>
            <a:ext cx="4774293" cy="3304884"/>
          </a:xfrm>
          <a:prstGeom prst="rect">
            <a:avLst/>
          </a:prstGeom>
        </p:spPr>
      </p:pic>
      <p:pic>
        <p:nvPicPr>
          <p:cNvPr id="2" name="Sound effect 06">
            <a:hlinkClick r:id="" action="ppaction://media"/>
            <a:extLst>
              <a:ext uri="{FF2B5EF4-FFF2-40B4-BE49-F238E27FC236}">
                <a16:creationId xmlns:a16="http://schemas.microsoft.com/office/drawing/2014/main" id="{AC7C458D-100C-3C0E-86D5-EA02E530BE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4525" y="-422275"/>
            <a:ext cx="244475" cy="244475"/>
          </a:xfrm>
          <a:prstGeom prst="rect">
            <a:avLst/>
          </a:prstGeom>
        </p:spPr>
      </p:pic>
      <p:sp>
        <p:nvSpPr>
          <p:cNvPr id="3" name="TIMER">
            <a:extLst>
              <a:ext uri="{FF2B5EF4-FFF2-40B4-BE49-F238E27FC236}">
                <a16:creationId xmlns:a16="http://schemas.microsoft.com/office/drawing/2014/main" id="{A156D6BD-7CD3-73DD-3CFF-D82CCCB234E1}"/>
              </a:ext>
            </a:extLst>
          </p:cNvPr>
          <p:cNvSpPr/>
          <p:nvPr/>
        </p:nvSpPr>
        <p:spPr>
          <a:xfrm>
            <a:off x="12219766" y="6062096"/>
            <a:ext cx="795904" cy="795904"/>
          </a:xfrm>
          <a:prstGeom prst="star4">
            <a:avLst/>
          </a:prstGeom>
          <a:solidFill>
            <a:srgbClr val="8F2126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sp>
        <p:nvSpPr>
          <p:cNvPr id="6" name="TIMER">
            <a:extLst>
              <a:ext uri="{FF2B5EF4-FFF2-40B4-BE49-F238E27FC236}">
                <a16:creationId xmlns:a16="http://schemas.microsoft.com/office/drawing/2014/main" id="{DA83086B-435C-C295-B825-5C4FB9FE9FD5}"/>
              </a:ext>
            </a:extLst>
          </p:cNvPr>
          <p:cNvSpPr/>
          <p:nvPr/>
        </p:nvSpPr>
        <p:spPr>
          <a:xfrm>
            <a:off x="12192000" y="6062096"/>
            <a:ext cx="795904" cy="795904"/>
          </a:xfrm>
          <a:prstGeom prst="star4">
            <a:avLst/>
          </a:prstGeom>
          <a:solidFill>
            <a:srgbClr val="8F2126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9FA874-059A-D227-E02F-DA41528D515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40C372-EDEF-F8D4-4683-23674D779B52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620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3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0.01719 -0.00024 L -2.29167E-6 4.44444E-6 " pathEditMode="relative" rAng="0" ptsTypes="AA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0 -0.22754 L 0 -3.7037E-6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66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autoRev="1" fill="hold" nodeType="withEffect">
                                  <p:stCondLst>
                                    <p:cond delay="4470"/>
                                  </p:stCondLst>
                                  <p:childTnLst>
                                    <p:animMotion origin="layout" path="M 0 -3.7037E-6 L 0 -0.00833 " pathEditMode="relative" rAng="0" ptsTypes="AA">
                                      <p:cBhvr>
                                        <p:cTn id="6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6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0.01719 -0.00024 L -8.33333E-7 4.44444E-6 " pathEditMode="relative" rAng="0" ptsTypes="AA">
                                      <p:cBhvr>
                                        <p:cTn id="7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2.91667E-6 0.26365 " pathEditMode="relative" rAng="0" ptsTypes="AA">
                                      <p:cBhvr>
                                        <p:cTn id="72" dur="1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7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2.91667E-6 0.26365 " pathEditMode="relative" rAng="0" ptsTypes="AA">
                                      <p:cBhvr>
                                        <p:cTn id="74" dur="120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71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" grpId="0"/>
      <p:bldP spid="4" grpId="1"/>
      <p:bldP spid="5" grpId="0"/>
      <p:bldP spid="5" grpId="1"/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BF2C99-ED1B-9E06-9FB8-4633F5F7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CB449B8-0919-7D70-8A31-8841C5B8F9D2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E82CDB-C006-2E6E-0C24-24DE3CE86372}"/>
              </a:ext>
            </a:extLst>
          </p:cNvPr>
          <p:cNvSpPr/>
          <p:nvPr/>
        </p:nvSpPr>
        <p:spPr>
          <a:xfrm>
            <a:off x="9059191" y="315434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17" name="Picture 101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F703D18B-B04F-BFD4-3A1F-75729D4032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68B10E8-9BA0-FE23-0975-6697F9C02FF0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E7FF348D-303C-B0C6-755C-E1B10033F5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pic>
        <p:nvPicPr>
          <p:cNvPr id="1014" name="Picture 1013">
            <a:extLst>
              <a:ext uri="{FF2B5EF4-FFF2-40B4-BE49-F238E27FC236}">
                <a16:creationId xmlns:a16="http://schemas.microsoft.com/office/drawing/2014/main" id="{3A4CA34E-AF41-5CCC-AC30-F05D2E3AAA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0" name="Picture 1019">
            <a:extLst>
              <a:ext uri="{FF2B5EF4-FFF2-40B4-BE49-F238E27FC236}">
                <a16:creationId xmlns:a16="http://schemas.microsoft.com/office/drawing/2014/main" id="{2468C432-E085-066A-24D8-3F1350E745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73135464-D9A1-D9EF-7618-18A4CFBCC632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A40885D2-326C-DD2C-30DC-398FC602BF3B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E6BBAAA8-B847-E898-88F9-58E3A10F8838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836D390E-7839-52C8-C585-FDE09FD6B56F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0904893D-A5D5-55EF-729B-65675F3BCFA2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21701F85-9248-3C50-522D-06A3652ADC87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5F686DBE-F6D6-E8EE-7BBA-B084E63D919D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C05AF61B-3DF5-DBAA-B2A4-F1CD4D0FDBC5}"/>
              </a:ext>
            </a:extLst>
          </p:cNvPr>
          <p:cNvSpPr/>
          <p:nvPr/>
        </p:nvSpPr>
        <p:spPr>
          <a:xfrm>
            <a:off x="6384810" y="3047319"/>
            <a:ext cx="135053" cy="135053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1EAD8630-DB28-C05D-FD87-7A53AEFDCEE4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8F6DE1E2-06BB-0458-8FE9-1568404B6B50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9424D467-EE80-8E05-2C20-1A5A8F827D06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4B0F37F3-A886-1A17-1AD1-20CD2C9BBE43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9F9570CF-0A2E-EAE7-581A-3568775DD1DB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E0C92F48-A77F-540F-6622-4DCE9CCD5B70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C9261A60-92BD-D2F2-02CD-514982EA1D0C}"/>
              </a:ext>
            </a:extLst>
          </p:cNvPr>
          <p:cNvGrpSpPr/>
          <p:nvPr/>
        </p:nvGrpSpPr>
        <p:grpSpPr>
          <a:xfrm>
            <a:off x="11797704" y="-5757182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C0B8C6C7-1438-E41C-57D2-F92BF12D2BD1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34E54FB3-6EF7-AE44-5699-29703E8966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6E470BB2-808C-DA35-DFA1-B1E9BEC6FD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8144717B-69A4-CD1C-4F15-39B3D65122BC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08AC8777-27F9-B8A5-5555-4198CB6C744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1C0CBC07-7321-A1D8-AC01-1F882B9632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1FBADF01-BBA8-C84A-CABF-DF46E22834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BFC937A2-4A33-E81E-5B1D-ACC49E394E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2791E9CF-49E8-71DF-A06C-B2A77F35333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0E5B3D8D-D0EC-F8A4-5331-B7CD4C579443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7F8D6E9F-A30F-02C8-BBD5-B96546408B8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BFC9627E-65F8-8723-C766-875289C294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7631A31D-7414-6C3D-3568-D7962A9438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6B8401F2-88D8-5B71-839C-3D91DC0FCF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245CC825-A22F-7310-7940-794FF9448195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222E3612-B21C-6709-0417-F50AC151DE5D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1358E628-7465-C26C-5D92-7824A99E92F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4477E490-8CFE-D2EF-8AFE-3FD840DFFB1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29AB5B4C-AEF6-FB6A-C161-ED0AC0621B2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0285EFF6-C3BF-7E2C-6AB9-5677D17C45B8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1744B1C4-B1F2-B405-820F-EDA4352A1CD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38163DE1-F6B7-A58F-CEDC-3F47D9C975B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A5DE172D-2771-F3F9-35C3-B09772E3A41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18EE75EF-EF71-2E96-2FA8-87B6E6EF90FC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75D2F6DF-0653-20A9-64D8-3719E85A38A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CDB59FA0-756F-C194-C581-43BFCEBDF5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1B858513-08A9-C432-7E63-B9EE6E77D5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DA106D85-6A53-0DF9-A97D-46680F581E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B445FFBF-8C70-9A4F-683E-113E776BAD8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C6FF7F99-ACFB-E830-AECA-1AE3AF4EDBF5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F1563B15-BCA6-681A-473F-21CF5BF47DD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9E100B9C-C832-3D29-E835-E863CE6F11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A7935872-E159-5318-5F11-965AEF26F9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50F21AD0-6694-BEF4-4C09-F7964D7AE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2BAF1C44-CCC7-B0EB-41BB-424BC712F98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74C3D0B3-7CDF-D512-B503-830A7DF674F8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59539F42-0E0C-DED7-2599-6F4994E521B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6DD9F8DB-7ACB-61B3-3CBE-96768EA9B83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1F110289-6DEB-0F11-29C7-C44825BF9A3A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729A7E5D-6B71-223B-1C61-9EED0BA56D97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5D92BBDF-6D38-FB82-978C-8047034A400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DF563FBA-0BD5-3205-3999-14E5F8BC3AA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CC56DC2D-5657-BBEF-4FCF-B6FEE8F7BB7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B57D6326-473D-EE4D-91AD-AB5F4C8DC05D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AB656AFA-BB08-C8C7-8C19-A9A58EDE1A1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FEDD5B2A-2BE2-BEBA-63DA-76650C32D6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710D72C8-FA57-D398-D2D4-A18EF0E823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2EF44326-0AC4-9071-9B7F-E7E6FA8690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D23C461C-4CD9-D878-1169-1DCE018A0A5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B93EEE4E-A11C-41B3-0951-204FA20B2EA4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FC9C501B-4B19-5EB8-B520-6EA249B7718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6873BD27-0E00-46D8-541C-9E0685EBE7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5250F6C7-9B4B-7E0C-85B1-B9A9AE1F26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A8766CFE-2A1C-DFF2-AA39-D803C754C8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FC3F4812-BD79-1847-C127-6DEDFB8674A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E8646F21-B907-3846-DE61-FE2872F2933E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A3879331-AE11-96B9-E001-74E576FE326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690D9AD0-E64B-CFAD-2E91-77D667BC1CB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281C7835-40B1-1C0A-FCDE-519F8553BC9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BAC13256-9D2A-D8E4-9C95-EA6444984AFB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30C267C2-B1B8-3424-E158-8E68E099B1F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798AEB47-BF57-739E-2539-FCB641686BD6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F2D663DD-46FD-63A8-8140-DEB7FDBB35B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445144F1-7F0C-E397-8A54-B78B9DD14648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A013F37B-69E1-1863-8784-B72E410A75B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33303524-B071-B236-A04F-26D4B4588A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F4D96373-849C-F94C-6E5F-69A0E76274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7BB071CD-5CCF-9F06-AB74-31D9E44C84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C493A37E-AC4A-AE09-F97E-33997875D90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16F9AE62-3347-8AED-0EED-545ABEFC0019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0D0DCB32-199F-8E5D-AEE2-6EC673A1D223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76C53426-1A1E-ACBC-E965-3AD7AF24FB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A4380E72-51E3-00B3-8EE8-1B41376BA2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F0D2B67A-5276-3086-58D1-AE2EEE8050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BFBF938F-B0FA-72CF-874D-5BE9B59BF5B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03EB1621-1CA3-84F0-7ADB-FAD5934052F4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D022ACC5-F07F-B5C7-8C4C-D8425FB0925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F196D667-06BC-188A-78F2-F01193DFA21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A48AA5D5-7A2B-9432-62EE-85B82FA41D9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1A4F35B5-FFCF-988B-DDDE-5EC98A08ED2B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6D42387A-6243-5BE1-DFA7-259F1B5B20D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90131AD7-CC03-8E7C-7E0A-0BE49E52C6D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2A6EB136-B2D2-5032-1F13-4F12CC8E30A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5AA0C69D-70F6-C8DC-BD5F-E168DF605720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1CA53981-1B1D-4939-AAEE-EBFAAD916DB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FA4CF258-08C5-4DA1-905E-95984CC767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68547CA1-71C7-2F8D-2FB1-76E10350F3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E6F8C1C0-38B3-3D61-F1B5-CC72290E39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8D57510E-1EF5-6AA7-7894-EB1F7FF9D44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A970F149-3775-9CC9-D5F3-7AD61702E124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800F80C6-322E-B2D3-2676-D4AEA997C84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F91F8F85-EE5B-3E68-2C53-213979208C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7FFB71F8-19BF-CDA0-2083-A0B929E42C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524890B3-4FAD-EABE-CCD2-B704DE1F8E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9A5A8665-EC45-2163-BB48-8C4E23D1B4C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FBDCFB18-C359-8F23-9455-23973F4555D6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BD6751F4-6BC8-72A7-63E7-B03710B704C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5D512A98-6E3C-93FC-3DC3-4E3EF3EBB24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BB9BC951-8A0E-4199-E0FC-C3D39E2560A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F1995BF6-D508-DF38-0363-277A9A78819C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40D1528E-A9E2-BA9F-A22E-13A4608A045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97CF60E3-9F41-824F-8D60-4205AA65C7E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971D9304-7532-0987-E058-40B92F7B20B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8F20883D-7155-7051-26E8-6135CF07BEF3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A7651663-2962-E59D-29DA-E07D9BDF340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76361B44-55D7-F9F2-DCBC-B02566AE73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F4516947-A387-D6A9-C47D-53446A44FC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0808D599-B4FD-4FD9-1EF5-1E1B384352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26519241-3C18-6D8A-711B-7055C1941333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CCF18561-0553-9AE5-F606-18168CF2D3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CA95EB78-9E2C-E2C0-9867-08E1F0D84D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961B4FD3-D087-8638-82CF-A7FD3587283C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092D8BB4-17B1-A6CE-DD0E-0027449AA3C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F9045A56-B2F5-89FD-5751-3B831F6AA9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47A3F813-862D-E29C-B6A9-0C4545B459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878D0D38-9242-266E-4BE9-6D943E3943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D54C4428-DEB9-E0E8-F951-F51FA27D4A8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1A0E2CD7-0BBF-5173-B092-3D1337F63A7A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DF92B425-3357-33DB-0D52-601AC886B79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FD0AD2BC-75E8-0518-47DC-2A552801B3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61C0141E-0753-A920-BB05-85B151ED5A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053B37F7-5C14-7C0A-09B0-36C1DE5222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A280734B-8035-CFC7-B88B-A70C53F5D60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CFB70A73-589F-A6DE-89A7-10185426C6DE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134E6FEB-7504-3C79-0FAD-AE73B5DEB66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2F162451-F5AF-1E0C-6688-1B1C729E267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CA8CF5D3-6B73-7F34-45CF-17CB5F1E463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94359939-5291-28CF-E834-D5BE1610857D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AF6F820E-0431-BA40-9BE5-FA86749003C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B5FD86F8-6BBE-0042-D918-6E947633C67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CA9F0252-AE8D-E79B-9F4A-5D65CCE85F0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A5C0A0BF-105A-9C6C-35CB-8AFBCD6EBF1E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931D7CA7-9550-E2AF-8487-846EBEDC857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80EAAD1B-E45C-6B5A-0360-C7F6626C7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F14176B1-8CD7-5DEA-A920-67C8550E1F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CE614DC9-8369-A6B4-08DF-7147B08D66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EBCF2021-3FB8-4CA6-3386-70D83686A55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6C38E6DC-824C-7A6A-C5D2-F5D045D0C41E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2848DB5D-E019-41B5-2DAD-48BEA392DEC7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AB67EA69-DBC7-526E-A0BE-58E77FB53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E97A1B44-1A29-D4B3-9AC3-16E06F9326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4B11465D-CEBC-4E80-328B-8DC76C5AB1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99AE690E-AC4D-83A5-CB35-027BA958B2F8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8B695761-8B66-1729-964F-267562000F1A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449D8FA2-63DE-35BB-5860-1C0C545D4604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B35CBB5D-7930-0E70-E83D-FD6E3C8F9B5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A009C939-2E72-9D28-40E8-79CEB405879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84D36FDE-5A10-42CD-2E02-57F260F8A02F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8C0B704A-684B-49DE-479E-BF1B36418FF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61C9E626-98D2-A876-7E08-88DBA656F28B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085C2E02-372D-6D6B-760A-49CD2E47253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447A1A0E-B62B-793F-8542-7E2C5D53DAF7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CC946705-AB86-8466-BC96-56295272411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89C4E865-190F-595B-3D92-601D2851AD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458866FB-C981-FD2A-D2EC-0B5332ED0D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1BF2D5A2-6B14-A4D7-0FE3-3E876F2873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D421E759-DFF9-02D6-DC7E-F193974DD05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B0149284-D046-A3BD-3AA3-DC6F4FB0B922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1027B175-028A-CDBC-A65B-3342FB36A45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78E86131-EF91-4C93-F728-D8F2D53279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097CB817-CEC3-7148-5A34-3C2C413E2D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B84CA6BC-FB82-B0D2-7A26-77FF04639B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69D84C2A-D534-FD3B-C60E-2BAB937E9D2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17A17654-4A24-2561-4AE6-D8AE2292D90B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16E186D5-AF83-94CF-BD0D-2287C41C76A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BCFF06EC-0013-B00A-A7A4-480138474F7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C8907C40-D12D-9DEC-7A32-F350B159F80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474497C1-47A3-DE39-BC61-C8E65420BF6F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63872617-67E1-E786-AEC3-89CB88E3C27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57511032-9C1A-BD9A-6CC4-DE9EC0323FA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175A73AF-DB04-C274-563A-F51E7EF39A6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E87C2D02-52FC-B287-A5AD-D64601591063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10468955-DCE0-844E-0CD7-957DF4272FD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D431FF8E-37C4-3C80-EC7F-C2B3DDF904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2DF8928E-6228-D6FC-75AE-512297EBCC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701ECA3D-E2FD-1F24-65C9-40F2EDB501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4D21B83B-5538-86D2-5732-BC5A16D20E1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6BBB9DEF-A67B-7169-E85D-4C5B2FD745AE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EF775477-D005-0F44-E3FE-97C29A14FB9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FFE46DBC-1199-59D7-FBE0-409D27C79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6F52DC09-5138-8180-FFC8-B8A04552AF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ABAC5C03-577D-A661-C5CF-9E3B1B015C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498F7DA1-1A70-C6F1-8BDB-FB704FC9A46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A3810BAE-5884-8204-5FD4-20DA44EFE126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F8CE387D-2A22-333A-AA72-37B6B4CCE8D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8600D3F3-ADC4-9147-5E4D-29106C24D21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A988D259-1E98-4295-5A58-7D68903664CA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F67775D5-126D-0E64-CABE-6B90EBD882BE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887C53BE-B4B0-8D3A-30FA-C07FB255194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3251A69D-8D1A-7805-A7CE-A8E494BE3E3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8B096ACD-5C38-E77C-386A-C24C47D5EB1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F69ACCA4-B2E6-0B22-D4D6-0F72E82A89C3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5367870B-B42C-82C9-32C4-449AC0333AE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A8380CE3-E504-2F92-5441-0CC3B3C520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74646A50-7809-B93A-86A0-237D7CEDA4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F3CBEEBD-D609-500A-04A3-2833C568B1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3AE34F9C-542A-3E48-F064-61FCCEC378E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7EBDB278-F02E-8E70-C731-7A64539F7D5C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C1AB1EE3-C866-AAC3-D408-AB13344F515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748A38A1-86F0-A315-DBA3-CEAF94E004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1C103546-2BBF-3338-14AF-8995979F8A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32131E0D-A4EA-BBFA-5847-C9D584FDF4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CE0E8163-13D6-8937-C5ED-A4A4A0415D4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18A4794E-A708-6F39-A275-4BD053046069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71B35A8A-6E48-53B3-905D-99A2DA2CFB1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12406C3B-1D8A-F1C5-9427-5E168BE1E66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366F5BBF-AAF8-07DA-E06C-313E0EF97DF2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CA6842EC-AEB9-89FD-0DD4-635D05AC2D47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77698765-E545-DA5A-BEB5-84B01B391A7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930BF1AD-0800-2C5D-C0E1-8842A71F73D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F5FD24A7-8240-CD62-38A6-98EF58B6A5F1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6834A796-7B25-B5E6-9A08-C6975B476E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996" name="Group 995">
            <a:extLst>
              <a:ext uri="{FF2B5EF4-FFF2-40B4-BE49-F238E27FC236}">
                <a16:creationId xmlns:a16="http://schemas.microsoft.com/office/drawing/2014/main" id="{7A2B8782-96D2-3F7B-E187-DEE00CC7442D}"/>
              </a:ext>
            </a:extLst>
          </p:cNvPr>
          <p:cNvGrpSpPr/>
          <p:nvPr/>
        </p:nvGrpSpPr>
        <p:grpSpPr>
          <a:xfrm>
            <a:off x="6316980" y="5905501"/>
            <a:ext cx="5113020" cy="471218"/>
            <a:chOff x="6316980" y="5905501"/>
            <a:chExt cx="5113020" cy="471218"/>
          </a:xfrm>
        </p:grpSpPr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F28275CF-BB65-23CB-0ED9-0E0FA99818F2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C50CB8C3-CB5D-E0D1-F982-99761B6FB6FF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9" name="Star: 4 Points 998">
              <a:extLst>
                <a:ext uri="{FF2B5EF4-FFF2-40B4-BE49-F238E27FC236}">
                  <a16:creationId xmlns:a16="http://schemas.microsoft.com/office/drawing/2014/main" id="{D53A250A-B9C1-EAA6-888E-9362DA1D42FE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9C9333F1-0781-2D0F-882C-B6B864D9A047}"/>
              </a:ext>
            </a:extLst>
          </p:cNvPr>
          <p:cNvGrpSpPr/>
          <p:nvPr/>
        </p:nvGrpSpPr>
        <p:grpSpPr>
          <a:xfrm>
            <a:off x="762000" y="5905501"/>
            <a:ext cx="5113020" cy="471218"/>
            <a:chOff x="6316980" y="5905501"/>
            <a:chExt cx="5113020" cy="471218"/>
          </a:xfrm>
        </p:grpSpPr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D24770DB-B2C2-E847-DA73-7D593634793E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693EB1B0-9006-85F4-C4F9-E34DF7332935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3" name="Star: 4 Points 1002">
              <a:extLst>
                <a:ext uri="{FF2B5EF4-FFF2-40B4-BE49-F238E27FC236}">
                  <a16:creationId xmlns:a16="http://schemas.microsoft.com/office/drawing/2014/main" id="{8951905F-7E37-ED4C-99D7-51ED76E5E51C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693DD66C-C534-2251-A35A-B773E7586BF9}"/>
              </a:ext>
            </a:extLst>
          </p:cNvPr>
          <p:cNvGrpSpPr/>
          <p:nvPr/>
        </p:nvGrpSpPr>
        <p:grpSpPr>
          <a:xfrm>
            <a:off x="762000" y="332015"/>
            <a:ext cx="5113020" cy="471218"/>
            <a:chOff x="6316980" y="5905501"/>
            <a:chExt cx="5113020" cy="471218"/>
          </a:xfrm>
        </p:grpSpPr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4A40FF87-7E25-1814-21BB-5A826C43B857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6E300235-5D45-C81A-9F49-B7CBBD305DAF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7" name="Star: 4 Points 1006">
              <a:extLst>
                <a:ext uri="{FF2B5EF4-FFF2-40B4-BE49-F238E27FC236}">
                  <a16:creationId xmlns:a16="http://schemas.microsoft.com/office/drawing/2014/main" id="{A4206470-F4F4-BD8C-06DD-D639537F7750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8" name="Group 1007">
            <a:extLst>
              <a:ext uri="{FF2B5EF4-FFF2-40B4-BE49-F238E27FC236}">
                <a16:creationId xmlns:a16="http://schemas.microsoft.com/office/drawing/2014/main" id="{BA17E7DD-7763-6B3A-A541-806C89431E35}"/>
              </a:ext>
            </a:extLst>
          </p:cNvPr>
          <p:cNvGrpSpPr/>
          <p:nvPr/>
        </p:nvGrpSpPr>
        <p:grpSpPr>
          <a:xfrm>
            <a:off x="6316980" y="332015"/>
            <a:ext cx="5113020" cy="471218"/>
            <a:chOff x="6316980" y="5905501"/>
            <a:chExt cx="5113020" cy="471218"/>
          </a:xfrm>
        </p:grpSpPr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EFE088D0-478C-8737-91A1-A3DA2C034034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9AE86CF8-F832-2C3E-33CB-0FC519917E4C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1" name="Star: 4 Points 1010">
              <a:extLst>
                <a:ext uri="{FF2B5EF4-FFF2-40B4-BE49-F238E27FC236}">
                  <a16:creationId xmlns:a16="http://schemas.microsoft.com/office/drawing/2014/main" id="{F131F3A2-BBC9-C91A-DE98-FA13E3C56482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Text 01">
            <a:extLst>
              <a:ext uri="{FF2B5EF4-FFF2-40B4-BE49-F238E27FC236}">
                <a16:creationId xmlns:a16="http://schemas.microsoft.com/office/drawing/2014/main" id="{39C49C85-3FBD-6016-7D52-87793768E50B}"/>
              </a:ext>
            </a:extLst>
          </p:cNvPr>
          <p:cNvSpPr txBox="1"/>
          <p:nvPr/>
        </p:nvSpPr>
        <p:spPr>
          <a:xfrm>
            <a:off x="1961244" y="2813447"/>
            <a:ext cx="266700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And so it goes,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each year the same,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plans get tossed,</a:t>
            </a:r>
            <a:b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</a:br>
            <a:r>
              <a:rPr lang="en-US" sz="16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and none are that tame.</a:t>
            </a:r>
            <a:endParaRPr lang="en-GB" sz="1600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sp>
        <p:nvSpPr>
          <p:cNvPr id="5" name="Text 02">
            <a:extLst>
              <a:ext uri="{FF2B5EF4-FFF2-40B4-BE49-F238E27FC236}">
                <a16:creationId xmlns:a16="http://schemas.microsoft.com/office/drawing/2014/main" id="{D7B806D9-BD69-5213-DD66-F5BF9E225C0B}"/>
              </a:ext>
            </a:extLst>
          </p:cNvPr>
          <p:cNvSpPr txBox="1"/>
          <p:nvPr/>
        </p:nvSpPr>
        <p:spPr>
          <a:xfrm>
            <a:off x="7586436" y="2813447"/>
            <a:ext cx="2672443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60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defRPr>
            </a:lvl1pPr>
          </a:lstStyle>
          <a:p>
            <a:r>
              <a:rPr lang="en-US" dirty="0"/>
              <a:t>Yet somehow, through sparkle, chaos, and cheer,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it all feels exactly like Christmas is here.</a:t>
            </a:r>
            <a:endParaRPr lang="en-GB" dirty="0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8687D7BF-64D8-60D9-CF87-699F6BAF883B}"/>
              </a:ext>
            </a:extLst>
          </p:cNvPr>
          <p:cNvGrpSpPr/>
          <p:nvPr/>
        </p:nvGrpSpPr>
        <p:grpSpPr>
          <a:xfrm>
            <a:off x="153019" y="-5757182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156A949E-4AB6-D3DF-9CEA-841230871A07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E706AA7-D8C4-21DF-08A7-2C261E3D29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9EC4C1C-FC2F-0851-EA2B-BCAADA85A4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DCDC8D57-180F-30F0-6A3E-63BB6761D12C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4CAB21D1-E627-9DA1-37F5-49DEB08CD023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D2E0E8BB-F6D2-A75E-9DA1-8F4590FB2B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EA670E9-F4C6-491E-1652-9222DF211C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A991D142-027E-F1EE-B966-9555E69C3B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7583C1B5-A160-D5D1-784E-CE28BEEEC10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D470EF3-D0AC-535B-49C6-A708876CB183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071C1261-AAF1-32B5-44CE-5AECAAD9EEA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B75C2BF4-E2EB-E4B6-9DD8-B088916765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0F3BDBB5-6919-04A3-A8A3-CE3329AA86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DB361EA4-7556-01A0-78C6-4C1BF0EDF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F121C030-2611-4AC3-1AF4-521F0B661F8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BAD324E2-462B-C4EE-CFD1-93618BCE57C7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16AB3CA1-4386-6B5B-5C67-D95F5883E416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20E2306-E3B8-AA27-83CD-B8CB4EB99DE9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DEE4EF18-BFD0-63D2-C2AE-8616339FC19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9A0BF374-3304-F954-25E4-230799BCB79D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CD4BFB69-E27E-694C-AF8E-4F15950FCB2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D579E4A2-0CF1-E283-41C7-53C1EC20E57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F13BC6AC-B84E-1620-3ED5-D93DB885BCB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A467D917-45B8-6147-161C-9CD6C791C4BA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FE356D9A-6521-D5E9-1A98-1E6E30D35B7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9E614577-D064-787B-6E6C-6BB19CD1F0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D63BE6A2-E0B6-DB98-F4E8-A67A7494AC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29C48386-5FFF-AD42-B59F-C41DC6A522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247D44CA-31AD-5AE5-D545-3440E1B7B6D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246284B-7AFC-EDB3-5FE6-61187B3D4FE6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97F12AEF-2E6E-F48D-F86E-6FA14B0E923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5A49AF9D-2380-E8D7-6CED-F12111BB25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44919D38-96AC-4A35-862F-766F3D4DAC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AB4790A0-B6DD-AD9C-0E46-D27F693389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5ED4306B-090D-9215-65A6-7C8EC8A2957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3F91D83-F5E5-B68E-2744-2662F53C99E2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94E2E1BF-F64E-C1EA-DAF9-652A1C55020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6DF2CA11-4193-E131-3771-9947A9B00ED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42FB073F-AA6C-DD85-C1A2-BD02CA8921A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A8144AF8-803A-66DC-500F-B76BA90F4754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80D332E5-B645-4A85-BC98-D04566BDA36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86D7C2EF-42E2-4570-1A66-850E1E71EFF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366B9F2D-8B8A-B722-9D77-8261E8BCC16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9AFFB1-1737-A6AC-41FB-B3A27379BF54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98B69BF-B684-BA3B-3FB0-F1D305586186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0CF5AEB8-6037-AEE9-8727-21FCA124C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86003F29-6256-2DD9-ACB0-D9CCCA8D52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FA4B8B24-2EE1-2BFE-D2A0-D24EF53857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D502CCAF-3585-CF85-C302-1C7B9CF8B9E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7B4BC2FF-F423-2A12-19D3-BAB98C5346CC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CF758DEE-02F2-2757-0B99-B343665A318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2BC438ED-129F-1977-8949-3E6540DB1A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C18FDBF0-C10E-721C-D8EC-378B5FCB1C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4B06F53E-CD78-C7F6-19C4-C01C85AB30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66F6D4C9-55A7-067B-A7CC-6CB785E8C24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CC859B19-A647-6136-3442-090BCACA9204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EED155A2-1AE9-1639-86C7-389AACDA8FB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D32B97F4-EC9D-6A38-D3FA-388DB058D0C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474A661B-3B63-884E-55EF-7ACE8561402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CB0228EF-C35E-EE61-06A1-EE378FD5448F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ED4A9B6A-77CA-E5D0-A7BB-F7FD46EF75D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D44B64EF-C767-8DBF-89B2-59303112360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16A75AA0-744B-F96F-DF8E-1F5E91B5374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C3BB743A-3411-48D1-CAAC-82795C366615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97F8C5E5-041F-85C8-BB5F-7C1279E829D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7B02BBA3-6A11-9822-667B-FBF5CD3B97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822E9E1A-77DB-BCAC-7F3F-5490500A1F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0B2CAD7A-DE55-5C92-B296-71AD663268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92DC13D7-D11F-7E86-6C96-4998EDF4A8AE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F279517-08FD-5BD2-2241-14FCA41DD432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284BD256-07A0-448B-539F-7EA2AE4AEE05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94169AC9-B3DC-E154-AB06-C5A74C792F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1CB935E3-9988-BB89-619F-9C24EC8087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F2C0993E-6C7C-674F-210F-2409858AD6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3746034A-D779-6AF9-ABED-A1D73466404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04C52FE1-CBB3-A9B2-E542-62DFD2BE92EE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B86237D9-D581-858E-77E5-7131085DC22F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3708FC6F-A2EB-F8B0-833C-5429B555F21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DBE46E49-B79A-83D2-CB05-250A1EB0730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F7A85AB-EC7C-3EAA-C01F-5D4970C82D76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54FBBEA6-34DB-D787-2445-C5D94B0DBA0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9EBEE1FA-4BEA-25C4-E97C-B1D47D644554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B62944DA-82CD-ED50-25C4-6C810076607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17B01153-4A33-FEFC-AAAB-C51807230861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0390FFF7-947E-D6AC-6283-7DE622F6E50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30FE63FB-9F94-0F67-171F-ED30760921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E722D129-FDF4-2356-A83F-B93146F8DB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F67C241E-AFEF-0A24-01F8-69E81F8E52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1BEBF4AD-58BB-B85B-03BA-48F931F8C00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5174B2FD-60C2-4E88-DF8E-31D9856CD2A6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DB82EC90-2ADD-3A58-E431-5D615796786A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40231029-92BF-E5FF-89A5-3D92BC2A8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B657C730-CCE9-39D4-F11C-5ED0472F1A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84ED572B-811C-539D-0BF8-F9C107DEB7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955CF5A5-C71C-3276-C957-D1760FEA2F6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C2975C00-4B7A-DBEB-C572-AF7F009A1AD1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64F08250-B1C6-F4F5-3684-694BA691A5B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0A21B598-CE32-3143-39F4-999F5CFBE01D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1DC5E117-DD97-2DE2-775E-B0EA00E69B72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C5C1C4A5-9BA8-764B-BE06-BEB1BB17CD47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B2BC6BD6-5B9C-3081-FC08-C39108FE247E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2E0ABA5B-EE35-4828-32FE-8FA970F3870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05D5EF04-45FF-4697-CF18-6A6C5CD3B15C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BCA4B94E-5308-D392-5347-0FFF291350E9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32D5BA8F-2E56-6CB7-43E4-7F5C68D16D5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044186F4-0339-DD98-3A5D-B2B574F4E7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13B9299F-85C5-E8DA-2496-7697BA9167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EB3EBF0E-9643-3AB6-3E53-791D8F2A23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9F7EA2C3-8430-B653-D291-9126E9F3C65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438BAC1-935A-80B3-F65F-27052810AE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49F849BA-879E-60D4-959F-E7461D76D0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CFD0C4B0-D6E7-BA5C-5BCE-6CCFA2E7ACFE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997EB1C6-D740-B756-2618-3D957DA483D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FB4594D3-5C60-74CD-8788-EAB6872EE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69BDEC87-1F66-09B8-2B5F-BD7511B65B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0B52D3FA-C8E6-AB1F-BAC7-5422A012B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C97567D4-39BE-1FF8-1561-4CABA77E0A8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DC086D02-E1E3-C2FA-6243-13435B95600D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D76D7569-3828-512A-A229-D97879C654F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77556EB5-FFB9-E24B-EE81-CDDE978E24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4125B571-B2A9-972D-F9C1-537AFC4052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80CAAE9F-CE3F-5FF6-25F8-007AED6836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3B34BA92-92BE-ED8D-B6C8-42D896BB6C0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1B209825-DCAB-369C-969C-52E72AD45F66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54464547-ABA2-0651-E77E-6F85FCF6D63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5EC97596-3470-8961-BE37-34C79246E00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A1EF9EE2-A0E3-6FFA-8C14-7E927672312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EAE0C4E-C0F3-98C6-4C7F-B16574193697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6A20453F-A193-066E-6964-6316291354F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1AA1A4D6-7B29-A1EF-CC02-C2CF1A52E42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9CA03FE3-2810-EC70-4104-6F51E83817E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A465E6EE-C903-C92B-97E6-C6FBF6AFF3E2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B7962246-9A74-CD69-D1E2-92BBB572EEC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54CC5459-4C8B-5DC4-21EC-61881324B6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F473E8F3-788A-01DA-F3C3-7E5FB9307E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C9CD9427-9462-05B5-5000-01CC5C1C7A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B37BB20F-21E4-2B7D-18EB-617C45BE249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36F9DC3E-D45A-B147-F82C-A41BE7D28020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BB7FA37D-21AB-CF05-416B-C6EE270F28A3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6F59791C-A415-6E02-5A8E-74D7BD60FA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69B53BA8-17C7-EDCE-E9BA-C33896C6FE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178BDDBA-AAFD-710A-C293-034DC9213B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7F760F0C-0014-2239-5A32-F7F6E47EBE4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E28B02BD-4949-CD5A-D0FD-85ABF019D2B3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0F22D73E-86A6-10FE-3F11-61C1813D923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95BA0CA3-7DC3-EF7E-D338-B5731FE4312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C0EDB4BF-E467-20FF-A31D-C97FAF14BEF5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C9F32DC9-EAD5-3A7C-B6AA-0C4609B9B521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C0DBA321-72A9-1AA6-F51D-D401E27C053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1E60B4E9-9A8E-6162-407A-49371F0C2C15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63922773-2202-8F88-00ED-556FB6B3359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DB7F089D-4966-164D-DEFB-66AC09126F3C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FCCF45AF-C3C1-B872-2487-DCF9D15258E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7DF26057-5FD9-563A-CE39-BAA409B81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050F65B1-DC48-03AE-F2B8-B532DF38F1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9C87AA7A-1232-291E-6380-BD322747C6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863249D1-85C8-B165-8438-5CF9B663836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9F643421-115D-D296-122A-1CC990D5A49A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3E2EAEF4-92A5-8104-588D-5C9F91053D0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996C0978-5176-D05B-EC02-17AD617490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FAB587F1-5C49-D702-057A-F8291E6C4D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BC9273D0-7FE3-EDC3-1BD0-92768378AF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E6FC1222-CC32-BB48-A9B4-142B94FAA94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CA4358E6-45B5-F1C4-1612-075E18A9A452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A6C77253-ACA3-99D3-94B8-DAA434390E7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44BE883D-F2DA-7C04-3F1C-4FFD9AFCFA5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CF614F99-38AA-7BEB-2131-84BE5024888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056304A0-D916-0F12-D684-8DDF441CB4EE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5D9A3212-92F7-E688-D374-F91E6CB439E8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7092D0D8-A687-8F49-4232-D5E8E3372B3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91C79613-5ED5-5C30-AEAD-BBBE7826CA3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F746085B-6742-BF24-907A-77799CEC621A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B7B14BA-9E58-A67A-0DC9-1B5568CE813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C3A07736-E68F-0F7B-28A0-69DA63B68C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609A2714-4235-9676-0027-042E87EF09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4C5929BE-D25B-4FD2-93CE-A5BDB40AE0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ED299859-9451-2B3B-2305-B8746C61D87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3412D122-8E5C-6F7B-3193-3EB67A8EFF4C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8330F798-71C3-6E80-A2A1-63B3721BD7C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82F764C3-6AE4-691C-8924-CAA9E23A5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12CD72DA-241C-8789-FB6B-7D904C1215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8C0421F5-293D-F466-61AE-476EB843D83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3493C8C5-A8C2-2A20-DA26-BA352A9C87E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203C0886-0999-7055-4DF5-7C0C9D352490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0D0E71E9-9952-460C-FEA2-47E75C277F4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0DCB09B1-AF9B-733B-87B4-BCABB107BFE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32DC47AD-9401-87A6-D903-4DF7DF7DC51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015D411D-09D7-9657-4EF0-72522B6464C2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D5476776-FE88-8CFF-9BA7-043DD56CF41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C22F2D9D-AD5C-7683-3548-01536F89FCB0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BB62CD8E-85FF-70D5-1390-8E545F614759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42C38E4B-EF6F-0D55-35DA-C65629EB7996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85AA3015-AD2D-4729-E3FB-D9E3AF512EF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959328A-84C8-C90D-4A3F-4E8E77B5D7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5796669D-51D1-D866-586B-DD955FB2DC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A3911E19-4017-3B31-0DA5-CBA25BFA72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0263F7D3-D52E-C0CE-D9F1-3D09F6E6BEE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959A29B4-1155-7B2E-2F14-FD636658F184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421C1126-BBE6-CD0B-E31F-0F5F1C089DC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D92ECA9A-7CAF-101B-3919-41AA02E30D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0DE4980D-DB44-3503-2D35-00F934C4DB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C6F776FD-D507-08E4-EE8C-5C020F8C02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46D2CFF3-A1E2-C363-7C04-5612CE746103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65DB01BB-B829-8F09-E702-C3360691F806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327472E5-E5BF-1C73-21D3-6BDDBC2244F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C477A180-06CD-6054-C9F4-2CDEE9A7F1B1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44D648FC-4BDB-ED8B-6DF0-E16B24F6244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4FC7030A-0353-B201-7D17-5DC11E130B86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82B13E93-8424-7B2E-61DA-666490591BE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D698CD2B-E2E3-4A5C-91AE-D24FA306B7C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98BF3DCD-1EAF-C91D-B544-3E7E8F00279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3" name="Picture 932">
            <a:extLst>
              <a:ext uri="{FF2B5EF4-FFF2-40B4-BE49-F238E27FC236}">
                <a16:creationId xmlns:a16="http://schemas.microsoft.com/office/drawing/2014/main" id="{8D5DE396-9D6D-AB50-4729-ED1EC8F55E5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2" name="TIMER">
            <a:extLst>
              <a:ext uri="{FF2B5EF4-FFF2-40B4-BE49-F238E27FC236}">
                <a16:creationId xmlns:a16="http://schemas.microsoft.com/office/drawing/2014/main" id="{4251CF6A-7A7F-7CAA-7E41-3F5BDBC279EE}"/>
              </a:ext>
            </a:extLst>
          </p:cNvPr>
          <p:cNvSpPr/>
          <p:nvPr/>
        </p:nvSpPr>
        <p:spPr>
          <a:xfrm>
            <a:off x="12192000" y="6062096"/>
            <a:ext cx="795904" cy="795904"/>
          </a:xfrm>
          <a:prstGeom prst="star4">
            <a:avLst/>
          </a:prstGeom>
          <a:solidFill>
            <a:srgbClr val="8F2126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CC9DC9-2CE3-2D7A-C94A-9E677F4C613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A95EF4-4AB5-BFB3-76DF-7EF73D242A38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0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3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7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2.29167E-6 0.03889 L -2.29167E-6 0 " pathEditMode="relative" rAng="0" ptsTypes="AA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53" dur="11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55" dur="11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5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-8.33333E-7 0.03889 L -8.33333E-7 0 " pathEditMode="relative" rAng="0" ptsTypes="AA">
                                      <p:cBhvr>
                                        <p:cTn id="6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" grpId="0"/>
      <p:bldP spid="4" grpId="1"/>
      <p:bldP spid="5" grpId="0"/>
      <p:bldP spid="5" grpId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01ADA-63F8-A571-35D9-4A8F4C0EF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F9E5D2-AAFD-7DC4-2876-C6DE2BC81707}"/>
              </a:ext>
            </a:extLst>
          </p:cNvPr>
          <p:cNvSpPr/>
          <p:nvPr/>
        </p:nvSpPr>
        <p:spPr>
          <a:xfrm rot="11566162">
            <a:off x="1412578" y="2863351"/>
            <a:ext cx="10420942" cy="8536573"/>
          </a:xfrm>
          <a:custGeom>
            <a:avLst/>
            <a:gdLst>
              <a:gd name="connsiteX0" fmla="*/ 11296650 w 15697200"/>
              <a:gd name="connsiteY0" fmla="*/ 0 h 12858750"/>
              <a:gd name="connsiteX1" fmla="*/ 15697200 w 15697200"/>
              <a:gd name="connsiteY1" fmla="*/ 4400551 h 12858750"/>
              <a:gd name="connsiteX2" fmla="*/ 11746581 w 15697200"/>
              <a:gd name="connsiteY2" fmla="*/ 8778380 h 12858750"/>
              <a:gd name="connsiteX3" fmla="*/ 11667324 w 15697200"/>
              <a:gd name="connsiteY3" fmla="*/ 8784407 h 12858750"/>
              <a:gd name="connsiteX4" fmla="*/ 11618904 w 15697200"/>
              <a:gd name="connsiteY4" fmla="*/ 8927509 h 12858750"/>
              <a:gd name="connsiteX5" fmla="*/ 5991226 w 15697200"/>
              <a:gd name="connsiteY5" fmla="*/ 12858750 h 12858750"/>
              <a:gd name="connsiteX6" fmla="*/ 0 w 15697200"/>
              <a:gd name="connsiteY6" fmla="*/ 6867525 h 12858750"/>
              <a:gd name="connsiteX7" fmla="*/ 5991226 w 15697200"/>
              <a:gd name="connsiteY7" fmla="*/ 876300 h 12858750"/>
              <a:gd name="connsiteX8" fmla="*/ 8051209 w 15697200"/>
              <a:gd name="connsiteY8" fmla="*/ 1239846 h 12858750"/>
              <a:gd name="connsiteX9" fmla="*/ 8182513 w 15697200"/>
              <a:gd name="connsiteY9" fmla="*/ 1291618 h 12858750"/>
              <a:gd name="connsiteX10" fmla="*/ 8184991 w 15697200"/>
              <a:gd name="connsiteY10" fmla="*/ 1288891 h 12858750"/>
              <a:gd name="connsiteX11" fmla="*/ 11296650 w 15697200"/>
              <a:gd name="connsiteY11" fmla="*/ 0 h 128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7200" h="12858750">
                <a:moveTo>
                  <a:pt x="11296650" y="0"/>
                </a:moveTo>
                <a:cubicBezTo>
                  <a:pt x="13727007" y="0"/>
                  <a:pt x="15697200" y="1970193"/>
                  <a:pt x="15697200" y="4400551"/>
                </a:cubicBezTo>
                <a:cubicBezTo>
                  <a:pt x="15697200" y="6679010"/>
                  <a:pt x="13965585" y="8553028"/>
                  <a:pt x="11746581" y="8778380"/>
                </a:cubicBezTo>
                <a:lnTo>
                  <a:pt x="11667324" y="8784407"/>
                </a:lnTo>
                <a:lnTo>
                  <a:pt x="11618904" y="8927509"/>
                </a:lnTo>
                <a:cubicBezTo>
                  <a:pt x="10778937" y="11221566"/>
                  <a:pt x="8576274" y="12858750"/>
                  <a:pt x="5991226" y="12858750"/>
                </a:cubicBezTo>
                <a:cubicBezTo>
                  <a:pt x="2682363" y="12858750"/>
                  <a:pt x="0" y="10176387"/>
                  <a:pt x="0" y="6867525"/>
                </a:cubicBezTo>
                <a:cubicBezTo>
                  <a:pt x="0" y="3558663"/>
                  <a:pt x="2682363" y="876300"/>
                  <a:pt x="5991226" y="876300"/>
                </a:cubicBezTo>
                <a:cubicBezTo>
                  <a:pt x="6715039" y="876300"/>
                  <a:pt x="7408874" y="1004656"/>
                  <a:pt x="8051209" y="1239846"/>
                </a:cubicBezTo>
                <a:lnTo>
                  <a:pt x="8182513" y="1291618"/>
                </a:lnTo>
                <a:lnTo>
                  <a:pt x="8184991" y="1288891"/>
                </a:lnTo>
                <a:cubicBezTo>
                  <a:pt x="8981334" y="492548"/>
                  <a:pt x="10081471" y="0"/>
                  <a:pt x="11296650" y="0"/>
                </a:cubicBezTo>
                <a:close/>
              </a:path>
            </a:pathLst>
          </a:custGeom>
          <a:solidFill>
            <a:srgbClr val="5C1519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E7574B6-95FC-62C8-36C1-3F7C030E5F50}"/>
              </a:ext>
            </a:extLst>
          </p:cNvPr>
          <p:cNvSpPr/>
          <p:nvPr/>
        </p:nvSpPr>
        <p:spPr>
          <a:xfrm>
            <a:off x="9059191" y="315434"/>
            <a:ext cx="5010150" cy="5010150"/>
          </a:xfrm>
          <a:prstGeom prst="ellipse">
            <a:avLst/>
          </a:prstGeom>
          <a:solidFill>
            <a:srgbClr val="391312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17" name="Picture 1016" descr="A blurry red and green background&#10;&#10;AI-generated content may be incorrect.">
            <a:extLst>
              <a:ext uri="{FF2B5EF4-FFF2-40B4-BE49-F238E27FC236}">
                <a16:creationId xmlns:a16="http://schemas.microsoft.com/office/drawing/2014/main" id="{9A728DAB-E036-5BE6-FB9F-2FD9CB0CEF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804F418-CF44-F5EE-C6F9-667700FD37F8}"/>
              </a:ext>
            </a:extLst>
          </p:cNvPr>
          <p:cNvSpPr/>
          <p:nvPr/>
        </p:nvSpPr>
        <p:spPr>
          <a:xfrm>
            <a:off x="319548" y="-2933700"/>
            <a:ext cx="7353300" cy="7353300"/>
          </a:xfrm>
          <a:prstGeom prst="ellipse">
            <a:avLst/>
          </a:prstGeom>
          <a:solidFill>
            <a:srgbClr val="C80425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D1D182EA-E77F-6DC5-9373-7F17F635AE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2190" y="2790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pic>
        <p:nvPicPr>
          <p:cNvPr id="1014" name="Picture 1013">
            <a:extLst>
              <a:ext uri="{FF2B5EF4-FFF2-40B4-BE49-F238E27FC236}">
                <a16:creationId xmlns:a16="http://schemas.microsoft.com/office/drawing/2014/main" id="{37DA0ED3-4812-179F-8666-4CFAA7E0619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40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1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40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1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effectLst>
            <a:outerShdw blurRad="1270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0" name="Picture 1019">
            <a:extLst>
              <a:ext uri="{FF2B5EF4-FFF2-40B4-BE49-F238E27FC236}">
                <a16:creationId xmlns:a16="http://schemas.microsoft.com/office/drawing/2014/main" id="{37D748D7-5AD5-C91F-F344-A84D1740AA9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210" y="266388"/>
            <a:ext cx="5562600" cy="6325224"/>
          </a:xfrm>
          <a:custGeom>
            <a:avLst/>
            <a:gdLst>
              <a:gd name="connsiteX0" fmla="*/ 2753418 w 5562600"/>
              <a:gd name="connsiteY0" fmla="*/ 1038 h 6325224"/>
              <a:gd name="connsiteX1" fmla="*/ 3940788 w 5562600"/>
              <a:gd name="connsiteY1" fmla="*/ 93443 h 6325224"/>
              <a:gd name="connsiteX2" fmla="*/ 5473500 w 5562600"/>
              <a:gd name="connsiteY2" fmla="*/ 435707 h 6325224"/>
              <a:gd name="connsiteX3" fmla="*/ 5532739 w 5562600"/>
              <a:gd name="connsiteY3" fmla="*/ 456191 h 6325224"/>
              <a:gd name="connsiteX4" fmla="*/ 5533952 w 5562600"/>
              <a:gd name="connsiteY4" fmla="*/ 456191 h 6325224"/>
              <a:gd name="connsiteX5" fmla="*/ 5562600 w 5562600"/>
              <a:gd name="connsiteY5" fmla="*/ 467564 h 6325224"/>
              <a:gd name="connsiteX6" fmla="*/ 5562600 w 5562600"/>
              <a:gd name="connsiteY6" fmla="*/ 6325224 h 6325224"/>
              <a:gd name="connsiteX7" fmla="*/ 5554780 w 5562600"/>
              <a:gd name="connsiteY7" fmla="*/ 6325224 h 6325224"/>
              <a:gd name="connsiteX8" fmla="*/ 5473500 w 5562600"/>
              <a:gd name="connsiteY8" fmla="*/ 6297117 h 6325224"/>
              <a:gd name="connsiteX9" fmla="*/ 3940788 w 5562600"/>
              <a:gd name="connsiteY9" fmla="*/ 5954853 h 6325224"/>
              <a:gd name="connsiteX10" fmla="*/ 139945 w 5562600"/>
              <a:gd name="connsiteY10" fmla="*/ 6261946 h 6325224"/>
              <a:gd name="connsiteX11" fmla="*/ 0 w 5562600"/>
              <a:gd name="connsiteY11" fmla="*/ 6317039 h 6325224"/>
              <a:gd name="connsiteX12" fmla="*/ 0 w 5562600"/>
              <a:gd name="connsiteY12" fmla="*/ 456191 h 6325224"/>
              <a:gd name="connsiteX13" fmla="*/ 3445 w 5562600"/>
              <a:gd name="connsiteY13" fmla="*/ 456191 h 6325224"/>
              <a:gd name="connsiteX14" fmla="*/ 187727 w 5562600"/>
              <a:gd name="connsiteY14" fmla="*/ 383098 h 6325224"/>
              <a:gd name="connsiteX15" fmla="*/ 2372935 w 5562600"/>
              <a:gd name="connsiteY15" fmla="*/ 3285 h 6325224"/>
              <a:gd name="connsiteX16" fmla="*/ 2753418 w 5562600"/>
              <a:gd name="connsiteY16" fmla="*/ 1038 h 632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62600" h="6325224">
                <a:moveTo>
                  <a:pt x="2753418" y="1038"/>
                </a:moveTo>
                <a:cubicBezTo>
                  <a:pt x="3138323" y="6833"/>
                  <a:pt x="3535896" y="36974"/>
                  <a:pt x="3940788" y="93443"/>
                </a:cubicBezTo>
                <a:cubicBezTo>
                  <a:pt x="4480645" y="168735"/>
                  <a:pt x="4995185" y="285485"/>
                  <a:pt x="5473500" y="435707"/>
                </a:cubicBezTo>
                <a:lnTo>
                  <a:pt x="5532739" y="456191"/>
                </a:lnTo>
                <a:lnTo>
                  <a:pt x="5533952" y="456191"/>
                </a:lnTo>
                <a:lnTo>
                  <a:pt x="5562600" y="467564"/>
                </a:lnTo>
                <a:lnTo>
                  <a:pt x="5562600" y="6325224"/>
                </a:lnTo>
                <a:lnTo>
                  <a:pt x="5554780" y="6325224"/>
                </a:lnTo>
                <a:lnTo>
                  <a:pt x="5473500" y="6297117"/>
                </a:lnTo>
                <a:cubicBezTo>
                  <a:pt x="4995185" y="6146896"/>
                  <a:pt x="4480645" y="6030145"/>
                  <a:pt x="3940788" y="5954853"/>
                </a:cubicBezTo>
                <a:cubicBezTo>
                  <a:pt x="2501169" y="5754076"/>
                  <a:pt x="1154095" y="5886133"/>
                  <a:pt x="139945" y="6261946"/>
                </a:cubicBezTo>
                <a:lnTo>
                  <a:pt x="0" y="6317039"/>
                </a:lnTo>
                <a:lnTo>
                  <a:pt x="0" y="456191"/>
                </a:lnTo>
                <a:lnTo>
                  <a:pt x="3445" y="456191"/>
                </a:lnTo>
                <a:lnTo>
                  <a:pt x="187727" y="383098"/>
                </a:lnTo>
                <a:cubicBezTo>
                  <a:pt x="812029" y="158742"/>
                  <a:pt x="1558562" y="25418"/>
                  <a:pt x="2372935" y="3285"/>
                </a:cubicBezTo>
                <a:cubicBezTo>
                  <a:pt x="2498224" y="-120"/>
                  <a:pt x="2625117" y="-893"/>
                  <a:pt x="2753418" y="1038"/>
                </a:cubicBezTo>
                <a:close/>
              </a:path>
            </a:pathLst>
          </a:custGeom>
          <a:ln w="1270">
            <a:noFill/>
          </a:ln>
          <a:effectLst>
            <a:innerShdw blurRad="1270000">
              <a:schemeClr val="tx1">
                <a:alpha val="20000"/>
              </a:schemeClr>
            </a:innerShdw>
          </a:effectLst>
        </p:spPr>
      </p:pic>
      <p:sp>
        <p:nvSpPr>
          <p:cNvPr id="19" name="Star: 4 Points 18">
            <a:extLst>
              <a:ext uri="{FF2B5EF4-FFF2-40B4-BE49-F238E27FC236}">
                <a16:creationId xmlns:a16="http://schemas.microsoft.com/office/drawing/2014/main" id="{A80F8406-186E-DDBC-ACF2-83D63695DFEA}"/>
              </a:ext>
            </a:extLst>
          </p:cNvPr>
          <p:cNvSpPr/>
          <p:nvPr/>
        </p:nvSpPr>
        <p:spPr>
          <a:xfrm>
            <a:off x="10698615" y="3939153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4 Points 19">
            <a:extLst>
              <a:ext uri="{FF2B5EF4-FFF2-40B4-BE49-F238E27FC236}">
                <a16:creationId xmlns:a16="http://schemas.microsoft.com/office/drawing/2014/main" id="{E268B97D-D108-5C23-C2C5-14AD77935A9C}"/>
              </a:ext>
            </a:extLst>
          </p:cNvPr>
          <p:cNvSpPr/>
          <p:nvPr/>
        </p:nvSpPr>
        <p:spPr>
          <a:xfrm>
            <a:off x="11043897" y="3698648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FB487ACC-D835-5B76-B656-67C6A9453B43}"/>
              </a:ext>
            </a:extLst>
          </p:cNvPr>
          <p:cNvSpPr/>
          <p:nvPr/>
        </p:nvSpPr>
        <p:spPr>
          <a:xfrm>
            <a:off x="3775301" y="3955481"/>
            <a:ext cx="73819" cy="73819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410D12B3-D3DB-4B77-30BE-532AB49F6B71}"/>
              </a:ext>
            </a:extLst>
          </p:cNvPr>
          <p:cNvSpPr/>
          <p:nvPr/>
        </p:nvSpPr>
        <p:spPr>
          <a:xfrm>
            <a:off x="6576558" y="2692739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F6D97D1C-20DE-C450-047C-880937EA0EA8}"/>
              </a:ext>
            </a:extLst>
          </p:cNvPr>
          <p:cNvSpPr/>
          <p:nvPr/>
        </p:nvSpPr>
        <p:spPr>
          <a:xfrm>
            <a:off x="9145586" y="472054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4 Points 24">
            <a:extLst>
              <a:ext uri="{FF2B5EF4-FFF2-40B4-BE49-F238E27FC236}">
                <a16:creationId xmlns:a16="http://schemas.microsoft.com/office/drawing/2014/main" id="{378C1800-9D4B-EDE1-9BFF-2198CBCD883D}"/>
              </a:ext>
            </a:extLst>
          </p:cNvPr>
          <p:cNvSpPr/>
          <p:nvPr/>
        </p:nvSpPr>
        <p:spPr>
          <a:xfrm>
            <a:off x="8649039" y="1857147"/>
            <a:ext cx="124053" cy="124053"/>
          </a:xfrm>
          <a:prstGeom prst="star4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4 Points 25">
            <a:extLst>
              <a:ext uri="{FF2B5EF4-FFF2-40B4-BE49-F238E27FC236}">
                <a16:creationId xmlns:a16="http://schemas.microsoft.com/office/drawing/2014/main" id="{DD19FE48-65E0-0FE3-48B8-F8DAECE674CD}"/>
              </a:ext>
            </a:extLst>
          </p:cNvPr>
          <p:cNvSpPr/>
          <p:nvPr/>
        </p:nvSpPr>
        <p:spPr>
          <a:xfrm>
            <a:off x="11061471" y="38496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4 Points 27">
            <a:extLst>
              <a:ext uri="{FF2B5EF4-FFF2-40B4-BE49-F238E27FC236}">
                <a16:creationId xmlns:a16="http://schemas.microsoft.com/office/drawing/2014/main" id="{17073FA2-4E71-427C-A24B-07E4F37E8EE9}"/>
              </a:ext>
            </a:extLst>
          </p:cNvPr>
          <p:cNvSpPr/>
          <p:nvPr/>
        </p:nvSpPr>
        <p:spPr>
          <a:xfrm>
            <a:off x="738753" y="3061833"/>
            <a:ext cx="181317" cy="181317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Star: 4 Points 28">
            <a:extLst>
              <a:ext uri="{FF2B5EF4-FFF2-40B4-BE49-F238E27FC236}">
                <a16:creationId xmlns:a16="http://schemas.microsoft.com/office/drawing/2014/main" id="{04A73F08-8F4C-5B62-64FB-0712F2389FEF}"/>
              </a:ext>
            </a:extLst>
          </p:cNvPr>
          <p:cNvSpPr/>
          <p:nvPr/>
        </p:nvSpPr>
        <p:spPr>
          <a:xfrm>
            <a:off x="1743301" y="4927938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4 Points 29">
            <a:extLst>
              <a:ext uri="{FF2B5EF4-FFF2-40B4-BE49-F238E27FC236}">
                <a16:creationId xmlns:a16="http://schemas.microsoft.com/office/drawing/2014/main" id="{EAF1D66D-77C1-4C16-AFF9-B64048AC744F}"/>
              </a:ext>
            </a:extLst>
          </p:cNvPr>
          <p:cNvSpPr/>
          <p:nvPr/>
        </p:nvSpPr>
        <p:spPr>
          <a:xfrm>
            <a:off x="6159500" y="6330156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4 Points 30">
            <a:extLst>
              <a:ext uri="{FF2B5EF4-FFF2-40B4-BE49-F238E27FC236}">
                <a16:creationId xmlns:a16="http://schemas.microsoft.com/office/drawing/2014/main" id="{C60498AA-1AEF-08F1-B471-C321457CF0CB}"/>
              </a:ext>
            </a:extLst>
          </p:cNvPr>
          <p:cNvSpPr/>
          <p:nvPr/>
        </p:nvSpPr>
        <p:spPr>
          <a:xfrm>
            <a:off x="7592558" y="5421425"/>
            <a:ext cx="73819" cy="73819"/>
          </a:xfrm>
          <a:prstGeom prst="star4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4 Points 31">
            <a:extLst>
              <a:ext uri="{FF2B5EF4-FFF2-40B4-BE49-F238E27FC236}">
                <a16:creationId xmlns:a16="http://schemas.microsoft.com/office/drawing/2014/main" id="{6B7ED2A8-7DF8-08E0-6063-3209EF62DD50}"/>
              </a:ext>
            </a:extLst>
          </p:cNvPr>
          <p:cNvSpPr/>
          <p:nvPr/>
        </p:nvSpPr>
        <p:spPr>
          <a:xfrm>
            <a:off x="2274630" y="6532893"/>
            <a:ext cx="150360" cy="150360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4 Points 32">
            <a:extLst>
              <a:ext uri="{FF2B5EF4-FFF2-40B4-BE49-F238E27FC236}">
                <a16:creationId xmlns:a16="http://schemas.microsoft.com/office/drawing/2014/main" id="{5F9F17D3-2358-D4F4-0AB5-DAE7201C7E62}"/>
              </a:ext>
            </a:extLst>
          </p:cNvPr>
          <p:cNvSpPr/>
          <p:nvPr/>
        </p:nvSpPr>
        <p:spPr>
          <a:xfrm>
            <a:off x="3691587" y="1320676"/>
            <a:ext cx="89838" cy="89838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424542CC-035E-FF98-4DA8-559CE322C487}"/>
              </a:ext>
            </a:extLst>
          </p:cNvPr>
          <p:cNvGrpSpPr/>
          <p:nvPr/>
        </p:nvGrpSpPr>
        <p:grpSpPr>
          <a:xfrm>
            <a:off x="11797704" y="-5757182"/>
            <a:ext cx="261257" cy="12343039"/>
            <a:chOff x="153019" y="-5757182"/>
            <a:chExt cx="261257" cy="12343039"/>
          </a:xfrm>
        </p:grpSpPr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84CBACC7-81DD-FC73-7D3A-1A7A907B87EA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5398D1E3-714A-FFAB-D68F-0E88722913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30A12240-5537-5E70-4EF2-D7D2C4573B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5B56176C-24E9-21A3-D6FC-3C7D3DD97095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24" name="Straight Connector 923">
                  <a:extLst>
                    <a:ext uri="{FF2B5EF4-FFF2-40B4-BE49-F238E27FC236}">
                      <a16:creationId xmlns:a16="http://schemas.microsoft.com/office/drawing/2014/main" id="{6A4E7D9E-29B6-94B1-0B4C-BE0B85CF9BA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>
                  <a:extLst>
                    <a:ext uri="{FF2B5EF4-FFF2-40B4-BE49-F238E27FC236}">
                      <a16:creationId xmlns:a16="http://schemas.microsoft.com/office/drawing/2014/main" id="{6FE7C39B-72FF-EE01-8434-AE932BC26F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925">
                  <a:extLst>
                    <a:ext uri="{FF2B5EF4-FFF2-40B4-BE49-F238E27FC236}">
                      <a16:creationId xmlns:a16="http://schemas.microsoft.com/office/drawing/2014/main" id="{D171D882-5A72-F1C7-D1EA-09CF751A8E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>
                  <a:extLst>
                    <a:ext uri="{FF2B5EF4-FFF2-40B4-BE49-F238E27FC236}">
                      <a16:creationId xmlns:a16="http://schemas.microsoft.com/office/drawing/2014/main" id="{E4619457-0E17-5185-18D4-D19A929203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" name="Star: 4 Points 927">
                  <a:extLst>
                    <a:ext uri="{FF2B5EF4-FFF2-40B4-BE49-F238E27FC236}">
                      <a16:creationId xmlns:a16="http://schemas.microsoft.com/office/drawing/2014/main" id="{2A64DFB1-1BA4-653B-44C8-A9D1C8EA4E7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C26FF77F-CFBA-123B-8654-C1FC99661B4B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19" name="Straight Connector 918">
                  <a:extLst>
                    <a:ext uri="{FF2B5EF4-FFF2-40B4-BE49-F238E27FC236}">
                      <a16:creationId xmlns:a16="http://schemas.microsoft.com/office/drawing/2014/main" id="{C902DC05-D37A-A428-CB1A-2ED7F75687DD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919">
                  <a:extLst>
                    <a:ext uri="{FF2B5EF4-FFF2-40B4-BE49-F238E27FC236}">
                      <a16:creationId xmlns:a16="http://schemas.microsoft.com/office/drawing/2014/main" id="{A5A5A247-BA50-F91D-DA76-1F340EEF46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1" name="Straight Connector 920">
                  <a:extLst>
                    <a:ext uri="{FF2B5EF4-FFF2-40B4-BE49-F238E27FC236}">
                      <a16:creationId xmlns:a16="http://schemas.microsoft.com/office/drawing/2014/main" id="{8D445731-13D5-ABA1-1909-1960C448B7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921">
                  <a:extLst>
                    <a:ext uri="{FF2B5EF4-FFF2-40B4-BE49-F238E27FC236}">
                      <a16:creationId xmlns:a16="http://schemas.microsoft.com/office/drawing/2014/main" id="{FC605D40-A13B-D7ED-AF94-E89CBE7A5C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" name="Star: 4 Points 922">
                  <a:extLst>
                    <a:ext uri="{FF2B5EF4-FFF2-40B4-BE49-F238E27FC236}">
                      <a16:creationId xmlns:a16="http://schemas.microsoft.com/office/drawing/2014/main" id="{72A5C4B7-39B1-0170-6C26-B5783CAFEE8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5" name="Group 824">
                <a:extLst>
                  <a:ext uri="{FF2B5EF4-FFF2-40B4-BE49-F238E27FC236}">
                    <a16:creationId xmlns:a16="http://schemas.microsoft.com/office/drawing/2014/main" id="{499B3442-8EBB-0BE5-C06B-465F8B8D6959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916" name="Oval 915">
                  <a:extLst>
                    <a:ext uri="{FF2B5EF4-FFF2-40B4-BE49-F238E27FC236}">
                      <a16:creationId xmlns:a16="http://schemas.microsoft.com/office/drawing/2014/main" id="{CD70C958-C616-035F-8B18-FE46A86EEC1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7" name="Oval 916">
                  <a:extLst>
                    <a:ext uri="{FF2B5EF4-FFF2-40B4-BE49-F238E27FC236}">
                      <a16:creationId xmlns:a16="http://schemas.microsoft.com/office/drawing/2014/main" id="{B2AB1561-E7D8-0A11-E007-A5BF960661B0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8" name="Oval 917">
                  <a:extLst>
                    <a:ext uri="{FF2B5EF4-FFF2-40B4-BE49-F238E27FC236}">
                      <a16:creationId xmlns:a16="http://schemas.microsoft.com/office/drawing/2014/main" id="{302FEC99-A5CD-3A2D-898D-46539162404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6" name="Group 825">
                <a:extLst>
                  <a:ext uri="{FF2B5EF4-FFF2-40B4-BE49-F238E27FC236}">
                    <a16:creationId xmlns:a16="http://schemas.microsoft.com/office/drawing/2014/main" id="{9EB8130A-2D5D-817B-5486-3553668DB771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C4181CEB-6B92-AE60-2B45-4337B63D62B8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4" name="Oval 913">
                  <a:extLst>
                    <a:ext uri="{FF2B5EF4-FFF2-40B4-BE49-F238E27FC236}">
                      <a16:creationId xmlns:a16="http://schemas.microsoft.com/office/drawing/2014/main" id="{6E69AA7B-A530-197F-20EE-49E50B0EBF87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5" name="Oval 914">
                  <a:extLst>
                    <a:ext uri="{FF2B5EF4-FFF2-40B4-BE49-F238E27FC236}">
                      <a16:creationId xmlns:a16="http://schemas.microsoft.com/office/drawing/2014/main" id="{A85B1C95-9830-81ED-4813-371EA66BD52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7" name="Group 826">
                <a:extLst>
                  <a:ext uri="{FF2B5EF4-FFF2-40B4-BE49-F238E27FC236}">
                    <a16:creationId xmlns:a16="http://schemas.microsoft.com/office/drawing/2014/main" id="{81719702-8494-042C-86EF-D84F24D77845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8" name="Straight Connector 907">
                  <a:extLst>
                    <a:ext uri="{FF2B5EF4-FFF2-40B4-BE49-F238E27FC236}">
                      <a16:creationId xmlns:a16="http://schemas.microsoft.com/office/drawing/2014/main" id="{399A7F1B-8AF2-15A5-E358-02E26E22FA8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9" name="Straight Connector 908">
                  <a:extLst>
                    <a:ext uri="{FF2B5EF4-FFF2-40B4-BE49-F238E27FC236}">
                      <a16:creationId xmlns:a16="http://schemas.microsoft.com/office/drawing/2014/main" id="{225DB931-B601-2780-7B4E-F8FF1BC074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0" name="Straight Connector 909">
                  <a:extLst>
                    <a:ext uri="{FF2B5EF4-FFF2-40B4-BE49-F238E27FC236}">
                      <a16:creationId xmlns:a16="http://schemas.microsoft.com/office/drawing/2014/main" id="{B6425074-C307-30F0-74A7-747CAE2644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1" name="Straight Connector 910">
                  <a:extLst>
                    <a:ext uri="{FF2B5EF4-FFF2-40B4-BE49-F238E27FC236}">
                      <a16:creationId xmlns:a16="http://schemas.microsoft.com/office/drawing/2014/main" id="{1717E317-D75E-EF9A-A395-0256C9D570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2" name="Star: 4 Points 911">
                  <a:extLst>
                    <a:ext uri="{FF2B5EF4-FFF2-40B4-BE49-F238E27FC236}">
                      <a16:creationId xmlns:a16="http://schemas.microsoft.com/office/drawing/2014/main" id="{641386C9-BAD0-28F1-0371-D541BA3CDEE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8" name="Group 827">
                <a:extLst>
                  <a:ext uri="{FF2B5EF4-FFF2-40B4-BE49-F238E27FC236}">
                    <a16:creationId xmlns:a16="http://schemas.microsoft.com/office/drawing/2014/main" id="{6075205D-E5F7-C2E3-6D17-6A662BA50BEF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903" name="Straight Connector 902">
                  <a:extLst>
                    <a:ext uri="{FF2B5EF4-FFF2-40B4-BE49-F238E27FC236}">
                      <a16:creationId xmlns:a16="http://schemas.microsoft.com/office/drawing/2014/main" id="{41FCC798-0366-4710-8087-6A5B3501D86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4" name="Straight Connector 903">
                  <a:extLst>
                    <a:ext uri="{FF2B5EF4-FFF2-40B4-BE49-F238E27FC236}">
                      <a16:creationId xmlns:a16="http://schemas.microsoft.com/office/drawing/2014/main" id="{1B3FADC8-F75D-799E-1BAE-5C3C2FAC17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5" name="Straight Connector 904">
                  <a:extLst>
                    <a:ext uri="{FF2B5EF4-FFF2-40B4-BE49-F238E27FC236}">
                      <a16:creationId xmlns:a16="http://schemas.microsoft.com/office/drawing/2014/main" id="{87EE4D68-0AA3-9040-425F-EE03217955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6" name="Straight Connector 905">
                  <a:extLst>
                    <a:ext uri="{FF2B5EF4-FFF2-40B4-BE49-F238E27FC236}">
                      <a16:creationId xmlns:a16="http://schemas.microsoft.com/office/drawing/2014/main" id="{87099764-4B47-5B68-D48F-AAF0162A9C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7" name="Star: 4 Points 906">
                  <a:extLst>
                    <a:ext uri="{FF2B5EF4-FFF2-40B4-BE49-F238E27FC236}">
                      <a16:creationId xmlns:a16="http://schemas.microsoft.com/office/drawing/2014/main" id="{94602096-5110-C771-CFA7-2E1A061E5ECA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29" name="Group 828">
                <a:extLst>
                  <a:ext uri="{FF2B5EF4-FFF2-40B4-BE49-F238E27FC236}">
                    <a16:creationId xmlns:a16="http://schemas.microsoft.com/office/drawing/2014/main" id="{74F6FBE7-F326-2284-7C6D-88A21B9800B6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00" name="Oval 899">
                  <a:extLst>
                    <a:ext uri="{FF2B5EF4-FFF2-40B4-BE49-F238E27FC236}">
                      <a16:creationId xmlns:a16="http://schemas.microsoft.com/office/drawing/2014/main" id="{0121F467-8775-87A8-0932-6810B5254EB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1" name="Oval 900">
                  <a:extLst>
                    <a:ext uri="{FF2B5EF4-FFF2-40B4-BE49-F238E27FC236}">
                      <a16:creationId xmlns:a16="http://schemas.microsoft.com/office/drawing/2014/main" id="{70641540-4B32-E566-079E-F36F8D93EF5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2" name="Oval 901">
                  <a:extLst>
                    <a:ext uri="{FF2B5EF4-FFF2-40B4-BE49-F238E27FC236}">
                      <a16:creationId xmlns:a16="http://schemas.microsoft.com/office/drawing/2014/main" id="{DD35C16D-A139-621E-159C-898AD0E94DF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0" name="Group 829">
                <a:extLst>
                  <a:ext uri="{FF2B5EF4-FFF2-40B4-BE49-F238E27FC236}">
                    <a16:creationId xmlns:a16="http://schemas.microsoft.com/office/drawing/2014/main" id="{98D0CE9D-6321-CA6E-1093-AF3CFB9246F5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897" name="Oval 896">
                  <a:extLst>
                    <a:ext uri="{FF2B5EF4-FFF2-40B4-BE49-F238E27FC236}">
                      <a16:creationId xmlns:a16="http://schemas.microsoft.com/office/drawing/2014/main" id="{9119FE64-088B-2F8E-610A-D219F6B152E4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8" name="Oval 897">
                  <a:extLst>
                    <a:ext uri="{FF2B5EF4-FFF2-40B4-BE49-F238E27FC236}">
                      <a16:creationId xmlns:a16="http://schemas.microsoft.com/office/drawing/2014/main" id="{555092D6-6A35-03F1-6881-4AF1DF8AEED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9" name="Oval 898">
                  <a:extLst>
                    <a:ext uri="{FF2B5EF4-FFF2-40B4-BE49-F238E27FC236}">
                      <a16:creationId xmlns:a16="http://schemas.microsoft.com/office/drawing/2014/main" id="{E94F5A32-8AD8-35D9-2BC0-EFFEFD695BF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1" name="Group 830">
                <a:extLst>
                  <a:ext uri="{FF2B5EF4-FFF2-40B4-BE49-F238E27FC236}">
                    <a16:creationId xmlns:a16="http://schemas.microsoft.com/office/drawing/2014/main" id="{61651025-FF6B-1011-637A-8A7F10FCDDB9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92" name="Straight Connector 891">
                  <a:extLst>
                    <a:ext uri="{FF2B5EF4-FFF2-40B4-BE49-F238E27FC236}">
                      <a16:creationId xmlns:a16="http://schemas.microsoft.com/office/drawing/2014/main" id="{D29988BE-50D5-D22D-6787-AED4CFA7A9D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3" name="Straight Connector 892">
                  <a:extLst>
                    <a:ext uri="{FF2B5EF4-FFF2-40B4-BE49-F238E27FC236}">
                      <a16:creationId xmlns:a16="http://schemas.microsoft.com/office/drawing/2014/main" id="{D2125EDD-81C5-CDE2-C7AA-E8C57BC91C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16735BAF-579E-C2EB-30BA-FB007B01BA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8EEC6804-AB21-B93F-6658-F2F3C0DAC2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6" name="Star: 4 Points 895">
                  <a:extLst>
                    <a:ext uri="{FF2B5EF4-FFF2-40B4-BE49-F238E27FC236}">
                      <a16:creationId xmlns:a16="http://schemas.microsoft.com/office/drawing/2014/main" id="{9478708F-2D22-29D1-79F2-0554F426033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2" name="Group 831">
                <a:extLst>
                  <a:ext uri="{FF2B5EF4-FFF2-40B4-BE49-F238E27FC236}">
                    <a16:creationId xmlns:a16="http://schemas.microsoft.com/office/drawing/2014/main" id="{F9DF16D8-FFFE-6E10-BA7C-BE4784348279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87" name="Straight Connector 886">
                  <a:extLst>
                    <a:ext uri="{FF2B5EF4-FFF2-40B4-BE49-F238E27FC236}">
                      <a16:creationId xmlns:a16="http://schemas.microsoft.com/office/drawing/2014/main" id="{46A59714-329F-8A2E-B70C-89697441E0A8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8" name="Straight Connector 887">
                  <a:extLst>
                    <a:ext uri="{FF2B5EF4-FFF2-40B4-BE49-F238E27FC236}">
                      <a16:creationId xmlns:a16="http://schemas.microsoft.com/office/drawing/2014/main" id="{81A876AD-E3F0-9309-FA4F-D8C6D68406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9" name="Straight Connector 888">
                  <a:extLst>
                    <a:ext uri="{FF2B5EF4-FFF2-40B4-BE49-F238E27FC236}">
                      <a16:creationId xmlns:a16="http://schemas.microsoft.com/office/drawing/2014/main" id="{8BDEC116-C5F4-BA98-C60D-0A85DF8684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0" name="Straight Connector 889">
                  <a:extLst>
                    <a:ext uri="{FF2B5EF4-FFF2-40B4-BE49-F238E27FC236}">
                      <a16:creationId xmlns:a16="http://schemas.microsoft.com/office/drawing/2014/main" id="{49C17398-5D51-FF44-37B5-546BF5D2DB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1" name="Star: 4 Points 890">
                  <a:extLst>
                    <a:ext uri="{FF2B5EF4-FFF2-40B4-BE49-F238E27FC236}">
                      <a16:creationId xmlns:a16="http://schemas.microsoft.com/office/drawing/2014/main" id="{CA6C6860-9FBA-2ED0-9DF0-11A1A3C3DE71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3" name="Group 832">
                <a:extLst>
                  <a:ext uri="{FF2B5EF4-FFF2-40B4-BE49-F238E27FC236}">
                    <a16:creationId xmlns:a16="http://schemas.microsoft.com/office/drawing/2014/main" id="{DFC1F764-E499-3447-3D6D-D073708068BE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884" name="Oval 883">
                  <a:extLst>
                    <a:ext uri="{FF2B5EF4-FFF2-40B4-BE49-F238E27FC236}">
                      <a16:creationId xmlns:a16="http://schemas.microsoft.com/office/drawing/2014/main" id="{259DF6E3-94FC-B044-D97F-1E5A78F49B92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5" name="Oval 884">
                  <a:extLst>
                    <a:ext uri="{FF2B5EF4-FFF2-40B4-BE49-F238E27FC236}">
                      <a16:creationId xmlns:a16="http://schemas.microsoft.com/office/drawing/2014/main" id="{317C120E-080C-D480-F11F-6E49CCE1941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6" name="Oval 885">
                  <a:extLst>
                    <a:ext uri="{FF2B5EF4-FFF2-40B4-BE49-F238E27FC236}">
                      <a16:creationId xmlns:a16="http://schemas.microsoft.com/office/drawing/2014/main" id="{9D9F1168-51B6-0071-CBBE-A5705C11DA54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4" name="Group 833">
                <a:extLst>
                  <a:ext uri="{FF2B5EF4-FFF2-40B4-BE49-F238E27FC236}">
                    <a16:creationId xmlns:a16="http://schemas.microsoft.com/office/drawing/2014/main" id="{54A102AC-73DB-496A-48A9-31562A5A8398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881" name="Oval 880">
                  <a:extLst>
                    <a:ext uri="{FF2B5EF4-FFF2-40B4-BE49-F238E27FC236}">
                      <a16:creationId xmlns:a16="http://schemas.microsoft.com/office/drawing/2014/main" id="{FBF6EF12-5BA5-6CBB-6789-99C77B44DBAC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2" name="Oval 881">
                  <a:extLst>
                    <a:ext uri="{FF2B5EF4-FFF2-40B4-BE49-F238E27FC236}">
                      <a16:creationId xmlns:a16="http://schemas.microsoft.com/office/drawing/2014/main" id="{269FA335-2559-3698-F0B4-DBD66249343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3" name="Oval 882">
                  <a:extLst>
                    <a:ext uri="{FF2B5EF4-FFF2-40B4-BE49-F238E27FC236}">
                      <a16:creationId xmlns:a16="http://schemas.microsoft.com/office/drawing/2014/main" id="{5A051500-C047-A745-EB23-7DA4D343217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5" name="Group 834">
                <a:extLst>
                  <a:ext uri="{FF2B5EF4-FFF2-40B4-BE49-F238E27FC236}">
                    <a16:creationId xmlns:a16="http://schemas.microsoft.com/office/drawing/2014/main" id="{E22C2124-E5FE-1F16-3B00-022C32530CC4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6" name="Straight Connector 875">
                  <a:extLst>
                    <a:ext uri="{FF2B5EF4-FFF2-40B4-BE49-F238E27FC236}">
                      <a16:creationId xmlns:a16="http://schemas.microsoft.com/office/drawing/2014/main" id="{B1D10634-6DFF-FD47-9526-4CD7E0D1F09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>
                  <a:extLst>
                    <a:ext uri="{FF2B5EF4-FFF2-40B4-BE49-F238E27FC236}">
                      <a16:creationId xmlns:a16="http://schemas.microsoft.com/office/drawing/2014/main" id="{6984BB68-81FE-9DDB-24BD-4AED1E299B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8" name="Straight Connector 877">
                  <a:extLst>
                    <a:ext uri="{FF2B5EF4-FFF2-40B4-BE49-F238E27FC236}">
                      <a16:creationId xmlns:a16="http://schemas.microsoft.com/office/drawing/2014/main" id="{01213831-17DB-F2D7-5C22-CBDDFE7538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>
                  <a:extLst>
                    <a:ext uri="{FF2B5EF4-FFF2-40B4-BE49-F238E27FC236}">
                      <a16:creationId xmlns:a16="http://schemas.microsoft.com/office/drawing/2014/main" id="{D7F423FE-0C65-6038-9D14-819517343E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0" name="Star: 4 Points 879">
                  <a:extLst>
                    <a:ext uri="{FF2B5EF4-FFF2-40B4-BE49-F238E27FC236}">
                      <a16:creationId xmlns:a16="http://schemas.microsoft.com/office/drawing/2014/main" id="{24005E30-4A36-CA99-EED5-A24B7CB7BDF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6" name="Group 835">
                <a:extLst>
                  <a:ext uri="{FF2B5EF4-FFF2-40B4-BE49-F238E27FC236}">
                    <a16:creationId xmlns:a16="http://schemas.microsoft.com/office/drawing/2014/main" id="{464C9F7D-8E36-C65F-AACD-D3F0E821FC6C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71" name="Straight Connector 870">
                  <a:extLst>
                    <a:ext uri="{FF2B5EF4-FFF2-40B4-BE49-F238E27FC236}">
                      <a16:creationId xmlns:a16="http://schemas.microsoft.com/office/drawing/2014/main" id="{BFE5CCB0-34C4-941F-EAF5-F299B79D93EE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2" name="Straight Connector 871">
                  <a:extLst>
                    <a:ext uri="{FF2B5EF4-FFF2-40B4-BE49-F238E27FC236}">
                      <a16:creationId xmlns:a16="http://schemas.microsoft.com/office/drawing/2014/main" id="{91E76694-73DB-B906-2C80-A6A73F2B17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>
                  <a:extLst>
                    <a:ext uri="{FF2B5EF4-FFF2-40B4-BE49-F238E27FC236}">
                      <a16:creationId xmlns:a16="http://schemas.microsoft.com/office/drawing/2014/main" id="{2D090133-D5B1-0475-2E57-3BC4A9B62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4" name="Straight Connector 873">
                  <a:extLst>
                    <a:ext uri="{FF2B5EF4-FFF2-40B4-BE49-F238E27FC236}">
                      <a16:creationId xmlns:a16="http://schemas.microsoft.com/office/drawing/2014/main" id="{AAE181BD-4A02-4856-8556-DF0E091DBB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5" name="Star: 4 Points 874">
                  <a:extLst>
                    <a:ext uri="{FF2B5EF4-FFF2-40B4-BE49-F238E27FC236}">
                      <a16:creationId xmlns:a16="http://schemas.microsoft.com/office/drawing/2014/main" id="{3AC31258-1D3D-8D9F-B9C5-00199645DBF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37" name="Group 836">
                <a:extLst>
                  <a:ext uri="{FF2B5EF4-FFF2-40B4-BE49-F238E27FC236}">
                    <a16:creationId xmlns:a16="http://schemas.microsoft.com/office/drawing/2014/main" id="{AE1DB995-24B4-B34D-C5D6-E821756FC7CF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868" name="Oval 867">
                  <a:extLst>
                    <a:ext uri="{FF2B5EF4-FFF2-40B4-BE49-F238E27FC236}">
                      <a16:creationId xmlns:a16="http://schemas.microsoft.com/office/drawing/2014/main" id="{8D6E9A4C-B53D-E1DD-693B-716175267C0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9" name="Oval 868">
                  <a:extLst>
                    <a:ext uri="{FF2B5EF4-FFF2-40B4-BE49-F238E27FC236}">
                      <a16:creationId xmlns:a16="http://schemas.microsoft.com/office/drawing/2014/main" id="{44EFB6A8-A33A-6A4F-4CB8-90D6DB800D1F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0" name="Oval 869">
                  <a:extLst>
                    <a:ext uri="{FF2B5EF4-FFF2-40B4-BE49-F238E27FC236}">
                      <a16:creationId xmlns:a16="http://schemas.microsoft.com/office/drawing/2014/main" id="{2710EDFD-4AA1-5C59-1B68-DEECBF0664E0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8" name="Group 837">
                <a:extLst>
                  <a:ext uri="{FF2B5EF4-FFF2-40B4-BE49-F238E27FC236}">
                    <a16:creationId xmlns:a16="http://schemas.microsoft.com/office/drawing/2014/main" id="{73678716-1F59-C3D8-FA34-E89A41494E56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865" name="Oval 864">
                  <a:extLst>
                    <a:ext uri="{FF2B5EF4-FFF2-40B4-BE49-F238E27FC236}">
                      <a16:creationId xmlns:a16="http://schemas.microsoft.com/office/drawing/2014/main" id="{66CCCBCD-8245-8E6D-B83F-804767A7E2C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6" name="Oval 865">
                  <a:extLst>
                    <a:ext uri="{FF2B5EF4-FFF2-40B4-BE49-F238E27FC236}">
                      <a16:creationId xmlns:a16="http://schemas.microsoft.com/office/drawing/2014/main" id="{190380E9-2070-0E49-207C-6C7C47C39132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7" name="Oval 866">
                  <a:extLst>
                    <a:ext uri="{FF2B5EF4-FFF2-40B4-BE49-F238E27FC236}">
                      <a16:creationId xmlns:a16="http://schemas.microsoft.com/office/drawing/2014/main" id="{975FC78C-C1F4-9A1A-5161-B7F0F666157F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9" name="Group 838">
                <a:extLst>
                  <a:ext uri="{FF2B5EF4-FFF2-40B4-BE49-F238E27FC236}">
                    <a16:creationId xmlns:a16="http://schemas.microsoft.com/office/drawing/2014/main" id="{297ACE90-4B3D-8259-200D-268385F5E68E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60" name="Straight Connector 859">
                  <a:extLst>
                    <a:ext uri="{FF2B5EF4-FFF2-40B4-BE49-F238E27FC236}">
                      <a16:creationId xmlns:a16="http://schemas.microsoft.com/office/drawing/2014/main" id="{7EEF2162-80C4-ECE0-C7A3-9CBBCCB3A5B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120DD087-50FD-408C-9EF4-0202DDE192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2" name="Straight Connector 861">
                  <a:extLst>
                    <a:ext uri="{FF2B5EF4-FFF2-40B4-BE49-F238E27FC236}">
                      <a16:creationId xmlns:a16="http://schemas.microsoft.com/office/drawing/2014/main" id="{41152D28-BE0D-6973-B64C-76A967ACD3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862">
                  <a:extLst>
                    <a:ext uri="{FF2B5EF4-FFF2-40B4-BE49-F238E27FC236}">
                      <a16:creationId xmlns:a16="http://schemas.microsoft.com/office/drawing/2014/main" id="{571651C8-A38A-0784-F1EE-51417A9E56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4" name="Star: 4 Points 863">
                  <a:extLst>
                    <a:ext uri="{FF2B5EF4-FFF2-40B4-BE49-F238E27FC236}">
                      <a16:creationId xmlns:a16="http://schemas.microsoft.com/office/drawing/2014/main" id="{5BE8C7E8-C167-FA48-853E-E3E6FD0D000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0" name="Group 839">
                <a:extLst>
                  <a:ext uri="{FF2B5EF4-FFF2-40B4-BE49-F238E27FC236}">
                    <a16:creationId xmlns:a16="http://schemas.microsoft.com/office/drawing/2014/main" id="{DE2651FC-E08A-2D4B-5E30-B2FC31D5D74B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D72A6580-0B9B-D06B-AE50-E10DCF1B4E53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6" name="Straight Connector 855">
                  <a:extLst>
                    <a:ext uri="{FF2B5EF4-FFF2-40B4-BE49-F238E27FC236}">
                      <a16:creationId xmlns:a16="http://schemas.microsoft.com/office/drawing/2014/main" id="{EC774542-FDD4-E503-9A6D-7370BB1A1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7" name="Straight Connector 856">
                  <a:extLst>
                    <a:ext uri="{FF2B5EF4-FFF2-40B4-BE49-F238E27FC236}">
                      <a16:creationId xmlns:a16="http://schemas.microsoft.com/office/drawing/2014/main" id="{745C4F00-4254-3EA9-72DF-CD4CB79818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E3390240-A00C-62FF-1133-9CB8BD6CA9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9" name="Star: 4 Points 858">
                  <a:extLst>
                    <a:ext uri="{FF2B5EF4-FFF2-40B4-BE49-F238E27FC236}">
                      <a16:creationId xmlns:a16="http://schemas.microsoft.com/office/drawing/2014/main" id="{16CEDE05-5F0B-5FC5-E03D-654F346E39AB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1" name="Group 840">
                <a:extLst>
                  <a:ext uri="{FF2B5EF4-FFF2-40B4-BE49-F238E27FC236}">
                    <a16:creationId xmlns:a16="http://schemas.microsoft.com/office/drawing/2014/main" id="{2A283D1A-5663-CE0C-9FAE-92CECA80C494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852" name="Oval 851">
                  <a:extLst>
                    <a:ext uri="{FF2B5EF4-FFF2-40B4-BE49-F238E27FC236}">
                      <a16:creationId xmlns:a16="http://schemas.microsoft.com/office/drawing/2014/main" id="{5E00B3B3-1B37-157B-6540-199F03940B91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3" name="Oval 852">
                  <a:extLst>
                    <a:ext uri="{FF2B5EF4-FFF2-40B4-BE49-F238E27FC236}">
                      <a16:creationId xmlns:a16="http://schemas.microsoft.com/office/drawing/2014/main" id="{E7BEF18E-548A-D597-BFBB-2A505A4F752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4" name="Oval 853">
                  <a:extLst>
                    <a:ext uri="{FF2B5EF4-FFF2-40B4-BE49-F238E27FC236}">
                      <a16:creationId xmlns:a16="http://schemas.microsoft.com/office/drawing/2014/main" id="{435AFD41-AAAA-57E5-D3C2-94DD4E2C4747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2" name="Group 841">
                <a:extLst>
                  <a:ext uri="{FF2B5EF4-FFF2-40B4-BE49-F238E27FC236}">
                    <a16:creationId xmlns:a16="http://schemas.microsoft.com/office/drawing/2014/main" id="{3C8BBB9D-5F09-D165-CA4B-0BD1F0A3E730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849" name="Oval 848">
                  <a:extLst>
                    <a:ext uri="{FF2B5EF4-FFF2-40B4-BE49-F238E27FC236}">
                      <a16:creationId xmlns:a16="http://schemas.microsoft.com/office/drawing/2014/main" id="{F718ABE2-9B3B-0525-B2DB-2024FF171215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0" name="Oval 849">
                  <a:extLst>
                    <a:ext uri="{FF2B5EF4-FFF2-40B4-BE49-F238E27FC236}">
                      <a16:creationId xmlns:a16="http://schemas.microsoft.com/office/drawing/2014/main" id="{AE8663D0-650E-4B6F-9E7C-78B9EAC1639A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1" name="Oval 850">
                  <a:extLst>
                    <a:ext uri="{FF2B5EF4-FFF2-40B4-BE49-F238E27FC236}">
                      <a16:creationId xmlns:a16="http://schemas.microsoft.com/office/drawing/2014/main" id="{7E7B1D37-80BE-2E5F-3E13-EF9DD4FC37B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3" name="Group 842">
                <a:extLst>
                  <a:ext uri="{FF2B5EF4-FFF2-40B4-BE49-F238E27FC236}">
                    <a16:creationId xmlns:a16="http://schemas.microsoft.com/office/drawing/2014/main" id="{DC29F0E1-53FA-3443-CB13-C94BAAB37B75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E10C1530-13DA-FCDF-6779-51EFAA01E437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5" name="Straight Connector 844">
                  <a:extLst>
                    <a:ext uri="{FF2B5EF4-FFF2-40B4-BE49-F238E27FC236}">
                      <a16:creationId xmlns:a16="http://schemas.microsoft.com/office/drawing/2014/main" id="{B6EDE50E-3DFD-4422-5ECB-C05220C881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6" name="Straight Connector 845">
                  <a:extLst>
                    <a:ext uri="{FF2B5EF4-FFF2-40B4-BE49-F238E27FC236}">
                      <a16:creationId xmlns:a16="http://schemas.microsoft.com/office/drawing/2014/main" id="{5548AEFB-F9DE-8B9D-3F6E-67667BB593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7" name="Straight Connector 846">
                  <a:extLst>
                    <a:ext uri="{FF2B5EF4-FFF2-40B4-BE49-F238E27FC236}">
                      <a16:creationId xmlns:a16="http://schemas.microsoft.com/office/drawing/2014/main" id="{80EE0F08-B772-E093-A836-A41760F400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8" name="Star: 4 Points 847">
                  <a:extLst>
                    <a:ext uri="{FF2B5EF4-FFF2-40B4-BE49-F238E27FC236}">
                      <a16:creationId xmlns:a16="http://schemas.microsoft.com/office/drawing/2014/main" id="{8397CDBA-81E6-2509-AA94-E967654F0BF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19" name="Straight Connector 718">
              <a:extLst>
                <a:ext uri="{FF2B5EF4-FFF2-40B4-BE49-F238E27FC236}">
                  <a16:creationId xmlns:a16="http://schemas.microsoft.com/office/drawing/2014/main" id="{B58E746A-6A1B-9294-1C7F-84C290E546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158666AA-16D5-638E-CCF5-3FEF45FA24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82304D5E-CB83-9BC0-498F-CC700BBB5761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816" name="Straight Connector 815">
                <a:extLst>
                  <a:ext uri="{FF2B5EF4-FFF2-40B4-BE49-F238E27FC236}">
                    <a16:creationId xmlns:a16="http://schemas.microsoft.com/office/drawing/2014/main" id="{1A17D85D-6758-592A-F2C9-0C0F533CF5F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Straight Connector 816">
                <a:extLst>
                  <a:ext uri="{FF2B5EF4-FFF2-40B4-BE49-F238E27FC236}">
                    <a16:creationId xmlns:a16="http://schemas.microsoft.com/office/drawing/2014/main" id="{562FB8AE-ABD3-2343-BF54-D4EC0480E2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13FC3E51-9556-1D4A-D900-86E463D2A6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CA981BFB-FBD2-3A2F-1409-80067B3245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0" name="Star: 4 Points 819">
                <a:extLst>
                  <a:ext uri="{FF2B5EF4-FFF2-40B4-BE49-F238E27FC236}">
                    <a16:creationId xmlns:a16="http://schemas.microsoft.com/office/drawing/2014/main" id="{3B52DA0F-F9AB-E19A-B2AA-66C1655DFB3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D5E43EF3-DE91-DFED-275B-B2F31100B009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AC3E8C42-0CDA-97C1-CE07-6A2FE455B24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Straight Connector 811">
                <a:extLst>
                  <a:ext uri="{FF2B5EF4-FFF2-40B4-BE49-F238E27FC236}">
                    <a16:creationId xmlns:a16="http://schemas.microsoft.com/office/drawing/2014/main" id="{9EEAFE8C-0D12-7500-D310-49B6A1CDE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Straight Connector 812">
                <a:extLst>
                  <a:ext uri="{FF2B5EF4-FFF2-40B4-BE49-F238E27FC236}">
                    <a16:creationId xmlns:a16="http://schemas.microsoft.com/office/drawing/2014/main" id="{C1DBA7E6-5195-7827-51C2-D97EF7EEDD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Straight Connector 813">
                <a:extLst>
                  <a:ext uri="{FF2B5EF4-FFF2-40B4-BE49-F238E27FC236}">
                    <a16:creationId xmlns:a16="http://schemas.microsoft.com/office/drawing/2014/main" id="{ABDEB8B3-8A12-C7F4-D2F3-91530D2545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5" name="Star: 4 Points 814">
                <a:extLst>
                  <a:ext uri="{FF2B5EF4-FFF2-40B4-BE49-F238E27FC236}">
                    <a16:creationId xmlns:a16="http://schemas.microsoft.com/office/drawing/2014/main" id="{77288754-5BBA-8EB6-3B55-CE5B84E9F37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2875EE5F-2AE6-B7EE-984E-AAC7D360FF57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808" name="Oval 807">
                <a:extLst>
                  <a:ext uri="{FF2B5EF4-FFF2-40B4-BE49-F238E27FC236}">
                    <a16:creationId xmlns:a16="http://schemas.microsoft.com/office/drawing/2014/main" id="{7662C995-25F2-9F31-4955-24977B36DAB4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9" name="Oval 808">
                <a:extLst>
                  <a:ext uri="{FF2B5EF4-FFF2-40B4-BE49-F238E27FC236}">
                    <a16:creationId xmlns:a16="http://schemas.microsoft.com/office/drawing/2014/main" id="{0BC10530-4E82-881D-C817-3018E32CE03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Oval 809">
                <a:extLst>
                  <a:ext uri="{FF2B5EF4-FFF2-40B4-BE49-F238E27FC236}">
                    <a16:creationId xmlns:a16="http://schemas.microsoft.com/office/drawing/2014/main" id="{42D740F6-2994-2B36-CCD7-D52EF88B117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4" name="Group 723">
              <a:extLst>
                <a:ext uri="{FF2B5EF4-FFF2-40B4-BE49-F238E27FC236}">
                  <a16:creationId xmlns:a16="http://schemas.microsoft.com/office/drawing/2014/main" id="{B19E5966-32C8-DC67-A88A-23B6C5C4D387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805" name="Oval 804">
                <a:extLst>
                  <a:ext uri="{FF2B5EF4-FFF2-40B4-BE49-F238E27FC236}">
                    <a16:creationId xmlns:a16="http://schemas.microsoft.com/office/drawing/2014/main" id="{A2C9FB36-FD23-105B-1545-0FC03D7617A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Oval 805">
                <a:extLst>
                  <a:ext uri="{FF2B5EF4-FFF2-40B4-BE49-F238E27FC236}">
                    <a16:creationId xmlns:a16="http://schemas.microsoft.com/office/drawing/2014/main" id="{0DE4CB50-2F3A-FBD8-0074-CFEFE3C86DC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Oval 806">
                <a:extLst>
                  <a:ext uri="{FF2B5EF4-FFF2-40B4-BE49-F238E27FC236}">
                    <a16:creationId xmlns:a16="http://schemas.microsoft.com/office/drawing/2014/main" id="{8CA21C88-05D9-F519-93E7-9FA890D1921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5" name="Group 724">
              <a:extLst>
                <a:ext uri="{FF2B5EF4-FFF2-40B4-BE49-F238E27FC236}">
                  <a16:creationId xmlns:a16="http://schemas.microsoft.com/office/drawing/2014/main" id="{28857C55-33D8-8CF3-0B25-DE60D2F5A323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4B0671DB-7EC1-1876-DB5C-53EA7C8E1A5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Connector 800">
                <a:extLst>
                  <a:ext uri="{FF2B5EF4-FFF2-40B4-BE49-F238E27FC236}">
                    <a16:creationId xmlns:a16="http://schemas.microsoft.com/office/drawing/2014/main" id="{E856A73F-67F6-F53A-A471-59340CCF0A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28950587-D995-98A5-A708-43D853D79B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97412416-69C0-4738-479B-6FD3057FFA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4" name="Star: 4 Points 803">
                <a:extLst>
                  <a:ext uri="{FF2B5EF4-FFF2-40B4-BE49-F238E27FC236}">
                    <a16:creationId xmlns:a16="http://schemas.microsoft.com/office/drawing/2014/main" id="{DEC9E592-304E-C21F-49DE-773D3A2F3D9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2241053B-9437-D9E7-5001-41C4FC1C5771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795" name="Straight Connector 794">
                <a:extLst>
                  <a:ext uri="{FF2B5EF4-FFF2-40B4-BE49-F238E27FC236}">
                    <a16:creationId xmlns:a16="http://schemas.microsoft.com/office/drawing/2014/main" id="{6EA8AC79-C775-34E5-E140-30349A5F235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>
                <a:extLst>
                  <a:ext uri="{FF2B5EF4-FFF2-40B4-BE49-F238E27FC236}">
                    <a16:creationId xmlns:a16="http://schemas.microsoft.com/office/drawing/2014/main" id="{5A690315-CF24-709D-1585-079F02E2B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F23190AD-3DD9-28A7-20B1-A3A8694762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4ED61EA9-F5F9-9214-A315-32401D0FFA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9" name="Star: 4 Points 798">
                <a:extLst>
                  <a:ext uri="{FF2B5EF4-FFF2-40B4-BE49-F238E27FC236}">
                    <a16:creationId xmlns:a16="http://schemas.microsoft.com/office/drawing/2014/main" id="{7D4BB2E6-2048-5657-9107-56B7A6CE2D76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7" name="Group 726">
              <a:extLst>
                <a:ext uri="{FF2B5EF4-FFF2-40B4-BE49-F238E27FC236}">
                  <a16:creationId xmlns:a16="http://schemas.microsoft.com/office/drawing/2014/main" id="{1673DBFD-5410-0F2C-4638-90AFFFC5C2C5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792" name="Oval 791">
                <a:extLst>
                  <a:ext uri="{FF2B5EF4-FFF2-40B4-BE49-F238E27FC236}">
                    <a16:creationId xmlns:a16="http://schemas.microsoft.com/office/drawing/2014/main" id="{42F55AF8-6E62-AB09-8FD8-1A68D133A8EC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A601F8B8-C444-16B0-08BD-94357AD9B969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4" name="Oval 793">
                <a:extLst>
                  <a:ext uri="{FF2B5EF4-FFF2-40B4-BE49-F238E27FC236}">
                    <a16:creationId xmlns:a16="http://schemas.microsoft.com/office/drawing/2014/main" id="{C4B34D8D-3196-1BA1-FE04-6517D1F31E2E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7105BB59-0B7F-34AD-550A-9C13033CADF1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789" name="Oval 788">
                <a:extLst>
                  <a:ext uri="{FF2B5EF4-FFF2-40B4-BE49-F238E27FC236}">
                    <a16:creationId xmlns:a16="http://schemas.microsoft.com/office/drawing/2014/main" id="{8D1C2DE5-2B1D-B083-EC91-B8C6464AD9C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Oval 789">
                <a:extLst>
                  <a:ext uri="{FF2B5EF4-FFF2-40B4-BE49-F238E27FC236}">
                    <a16:creationId xmlns:a16="http://schemas.microsoft.com/office/drawing/2014/main" id="{CD919954-84B3-6BC1-874B-5EA17C5E51C2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Oval 790">
                <a:extLst>
                  <a:ext uri="{FF2B5EF4-FFF2-40B4-BE49-F238E27FC236}">
                    <a16:creationId xmlns:a16="http://schemas.microsoft.com/office/drawing/2014/main" id="{079C5F55-8393-40AB-D7C6-337AC3F87FD5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1B73A9A9-2E7C-FEF8-26C0-ED1CBB271990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784" name="Straight Connector 783">
                <a:extLst>
                  <a:ext uri="{FF2B5EF4-FFF2-40B4-BE49-F238E27FC236}">
                    <a16:creationId xmlns:a16="http://schemas.microsoft.com/office/drawing/2014/main" id="{7718D6C8-BAB2-BCE1-05EB-52FF29C487CD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5" name="Straight Connector 784">
                <a:extLst>
                  <a:ext uri="{FF2B5EF4-FFF2-40B4-BE49-F238E27FC236}">
                    <a16:creationId xmlns:a16="http://schemas.microsoft.com/office/drawing/2014/main" id="{8874CB25-D7AA-14EE-938C-5F9A71632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Connector 785">
                <a:extLst>
                  <a:ext uri="{FF2B5EF4-FFF2-40B4-BE49-F238E27FC236}">
                    <a16:creationId xmlns:a16="http://schemas.microsoft.com/office/drawing/2014/main" id="{939C25DD-1355-1DBC-6A0C-4C4AB14E0A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965AE04E-D899-0040-C183-E683079FF3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8" name="Star: 4 Points 787">
                <a:extLst>
                  <a:ext uri="{FF2B5EF4-FFF2-40B4-BE49-F238E27FC236}">
                    <a16:creationId xmlns:a16="http://schemas.microsoft.com/office/drawing/2014/main" id="{94982FB9-D5D8-FF2A-00DB-CB10AD92925B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0" name="Group 729">
              <a:extLst>
                <a:ext uri="{FF2B5EF4-FFF2-40B4-BE49-F238E27FC236}">
                  <a16:creationId xmlns:a16="http://schemas.microsoft.com/office/drawing/2014/main" id="{E275B710-5E0C-9295-7AFB-F187EF2B87C8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E88534A4-7BA3-3410-564E-A8E1C81A990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27894AE2-C3FC-817C-60EB-5606E9A0A6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Straight Connector 780">
                <a:extLst>
                  <a:ext uri="{FF2B5EF4-FFF2-40B4-BE49-F238E27FC236}">
                    <a16:creationId xmlns:a16="http://schemas.microsoft.com/office/drawing/2014/main" id="{BC1FB067-177D-B986-F1D8-433F9A8C55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2" name="Straight Connector 781">
                <a:extLst>
                  <a:ext uri="{FF2B5EF4-FFF2-40B4-BE49-F238E27FC236}">
                    <a16:creationId xmlns:a16="http://schemas.microsoft.com/office/drawing/2014/main" id="{731F0AAD-6D24-5D09-4EFB-D1EC2BF0E9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Star: 4 Points 782">
                <a:extLst>
                  <a:ext uri="{FF2B5EF4-FFF2-40B4-BE49-F238E27FC236}">
                    <a16:creationId xmlns:a16="http://schemas.microsoft.com/office/drawing/2014/main" id="{760B6DAD-8C7D-CDFF-408C-D1CEC943494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D8D0210D-B91B-642D-F736-A3FB8690D13C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776" name="Oval 775">
                <a:extLst>
                  <a:ext uri="{FF2B5EF4-FFF2-40B4-BE49-F238E27FC236}">
                    <a16:creationId xmlns:a16="http://schemas.microsoft.com/office/drawing/2014/main" id="{D820140C-FB16-9A1C-D60A-74BA272DA6B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Oval 776">
                <a:extLst>
                  <a:ext uri="{FF2B5EF4-FFF2-40B4-BE49-F238E27FC236}">
                    <a16:creationId xmlns:a16="http://schemas.microsoft.com/office/drawing/2014/main" id="{33AFC935-872E-6E56-0C38-244EA0D4E216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Oval 777">
                <a:extLst>
                  <a:ext uri="{FF2B5EF4-FFF2-40B4-BE49-F238E27FC236}">
                    <a16:creationId xmlns:a16="http://schemas.microsoft.com/office/drawing/2014/main" id="{A6A97F05-D878-2933-F513-BB78166629D7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C0F2B078-41FB-655E-9DF3-13F46A4BCCC4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773" name="Oval 772">
                <a:extLst>
                  <a:ext uri="{FF2B5EF4-FFF2-40B4-BE49-F238E27FC236}">
                    <a16:creationId xmlns:a16="http://schemas.microsoft.com/office/drawing/2014/main" id="{8C805B3E-2771-DAFD-07A0-F2FDA9D8D6A7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Oval 773">
                <a:extLst>
                  <a:ext uri="{FF2B5EF4-FFF2-40B4-BE49-F238E27FC236}">
                    <a16:creationId xmlns:a16="http://schemas.microsoft.com/office/drawing/2014/main" id="{0483A356-12F8-2859-0682-6400CB307B8C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Oval 774">
                <a:extLst>
                  <a:ext uri="{FF2B5EF4-FFF2-40B4-BE49-F238E27FC236}">
                    <a16:creationId xmlns:a16="http://schemas.microsoft.com/office/drawing/2014/main" id="{5D4BBC94-08D6-9C8A-052E-23C65A0406F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51FFDAC8-7BAA-980D-BDC2-D5DF9A23B6A7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85235B3B-F462-FB74-16D5-ABF618EC5D15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02D14578-DD41-7C96-1931-229F6D74CD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5B86FDAA-8781-86E3-F117-5BFAE6AE6D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>
                <a:extLst>
                  <a:ext uri="{FF2B5EF4-FFF2-40B4-BE49-F238E27FC236}">
                    <a16:creationId xmlns:a16="http://schemas.microsoft.com/office/drawing/2014/main" id="{41434DAD-9717-BE8C-B4F2-25F0BC69B8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2" name="Star: 4 Points 771">
                <a:extLst>
                  <a:ext uri="{FF2B5EF4-FFF2-40B4-BE49-F238E27FC236}">
                    <a16:creationId xmlns:a16="http://schemas.microsoft.com/office/drawing/2014/main" id="{9629E016-8E8E-12A0-1A27-98AE4DDCFC24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4" name="Group 733">
              <a:extLst>
                <a:ext uri="{FF2B5EF4-FFF2-40B4-BE49-F238E27FC236}">
                  <a16:creationId xmlns:a16="http://schemas.microsoft.com/office/drawing/2014/main" id="{54D5B495-EF12-E6CA-7DD5-A78091983432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763" name="Straight Connector 762">
                <a:extLst>
                  <a:ext uri="{FF2B5EF4-FFF2-40B4-BE49-F238E27FC236}">
                    <a16:creationId xmlns:a16="http://schemas.microsoft.com/office/drawing/2014/main" id="{28221287-D521-6B07-150B-697750899AC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>
                <a:extLst>
                  <a:ext uri="{FF2B5EF4-FFF2-40B4-BE49-F238E27FC236}">
                    <a16:creationId xmlns:a16="http://schemas.microsoft.com/office/drawing/2014/main" id="{8090008A-BFDE-1A7B-5147-2B7E9BFADB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>
                <a:extLst>
                  <a:ext uri="{FF2B5EF4-FFF2-40B4-BE49-F238E27FC236}">
                    <a16:creationId xmlns:a16="http://schemas.microsoft.com/office/drawing/2014/main" id="{8B827964-F76A-BE3D-FD75-1C92549FC9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>
                <a:extLst>
                  <a:ext uri="{FF2B5EF4-FFF2-40B4-BE49-F238E27FC236}">
                    <a16:creationId xmlns:a16="http://schemas.microsoft.com/office/drawing/2014/main" id="{64B49641-775E-9AAC-2D39-4F9F92643F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7" name="Star: 4 Points 766">
                <a:extLst>
                  <a:ext uri="{FF2B5EF4-FFF2-40B4-BE49-F238E27FC236}">
                    <a16:creationId xmlns:a16="http://schemas.microsoft.com/office/drawing/2014/main" id="{3C5C9D93-613E-C4E2-AC5B-4D4DD4C9AED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5" name="Group 734">
              <a:extLst>
                <a:ext uri="{FF2B5EF4-FFF2-40B4-BE49-F238E27FC236}">
                  <a16:creationId xmlns:a16="http://schemas.microsoft.com/office/drawing/2014/main" id="{931BF38D-D0A9-8E42-E035-82AC3423D074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5455DA53-1D76-B6FC-1117-477810C698E4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Oval 760">
                <a:extLst>
                  <a:ext uri="{FF2B5EF4-FFF2-40B4-BE49-F238E27FC236}">
                    <a16:creationId xmlns:a16="http://schemas.microsoft.com/office/drawing/2014/main" id="{9BC519C0-74C2-49BF-A7DE-E60244CC56C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F316F278-9B0C-FF83-0FE6-10C798DEDA5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6" name="Group 735">
              <a:extLst>
                <a:ext uri="{FF2B5EF4-FFF2-40B4-BE49-F238E27FC236}">
                  <a16:creationId xmlns:a16="http://schemas.microsoft.com/office/drawing/2014/main" id="{074F3BDF-0124-13BE-D9A6-1ED76DEC38B2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E0949D99-76ED-5969-3503-1632292F6869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A1CD1D97-4876-165A-9B72-14E89EE0D495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563D159F-49F3-21E0-3C4B-E87B613CCAF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7" name="Group 736">
              <a:extLst>
                <a:ext uri="{FF2B5EF4-FFF2-40B4-BE49-F238E27FC236}">
                  <a16:creationId xmlns:a16="http://schemas.microsoft.com/office/drawing/2014/main" id="{E29ACA74-A3C5-D85D-6E2A-D4C2E1914449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09FD7F8C-701F-6B82-5591-2F07E8EC4DF6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BD6C5E31-7CE3-5F6C-6383-14135A37EF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99AE026F-73CA-50C2-925F-D530DE112F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A5DADC6D-69A6-BFC4-338F-913CAF19E5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6" name="Star: 4 Points 755">
                <a:extLst>
                  <a:ext uri="{FF2B5EF4-FFF2-40B4-BE49-F238E27FC236}">
                    <a16:creationId xmlns:a16="http://schemas.microsoft.com/office/drawing/2014/main" id="{7F82DF51-5650-170E-6E69-C5FBB71DF157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8" name="Group 737">
              <a:extLst>
                <a:ext uri="{FF2B5EF4-FFF2-40B4-BE49-F238E27FC236}">
                  <a16:creationId xmlns:a16="http://schemas.microsoft.com/office/drawing/2014/main" id="{2E6A85A9-54F1-76E3-6C2B-E8032D4FEBBB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747" name="Straight Connector 746">
                <a:extLst>
                  <a:ext uri="{FF2B5EF4-FFF2-40B4-BE49-F238E27FC236}">
                    <a16:creationId xmlns:a16="http://schemas.microsoft.com/office/drawing/2014/main" id="{8342BF9B-12EF-8AC1-F6E5-9392247947B1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Straight Connector 747">
                <a:extLst>
                  <a:ext uri="{FF2B5EF4-FFF2-40B4-BE49-F238E27FC236}">
                    <a16:creationId xmlns:a16="http://schemas.microsoft.com/office/drawing/2014/main" id="{E13CC53E-5044-31F3-66EE-1F48851AF4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Straight Connector 748">
                <a:extLst>
                  <a:ext uri="{FF2B5EF4-FFF2-40B4-BE49-F238E27FC236}">
                    <a16:creationId xmlns:a16="http://schemas.microsoft.com/office/drawing/2014/main" id="{9ED07540-2064-1353-1994-93AEF42449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Straight Connector 749">
                <a:extLst>
                  <a:ext uri="{FF2B5EF4-FFF2-40B4-BE49-F238E27FC236}">
                    <a16:creationId xmlns:a16="http://schemas.microsoft.com/office/drawing/2014/main" id="{F531E6DF-DC31-DFC9-5946-1983466D23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1" name="Star: 4 Points 750">
                <a:extLst>
                  <a:ext uri="{FF2B5EF4-FFF2-40B4-BE49-F238E27FC236}">
                    <a16:creationId xmlns:a16="http://schemas.microsoft.com/office/drawing/2014/main" id="{44170597-001E-C33B-0912-B1F54E83EB5D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39" name="Group 738">
              <a:extLst>
                <a:ext uri="{FF2B5EF4-FFF2-40B4-BE49-F238E27FC236}">
                  <a16:creationId xmlns:a16="http://schemas.microsoft.com/office/drawing/2014/main" id="{4D7B72C9-6D5A-67B7-92BC-66400CF0A4F6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6EB08AAE-9684-EBDC-55D5-C482CF311F6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2E5E4153-7EDD-61BD-6CD5-BDFE36F07B4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6" name="Oval 745">
                <a:extLst>
                  <a:ext uri="{FF2B5EF4-FFF2-40B4-BE49-F238E27FC236}">
                    <a16:creationId xmlns:a16="http://schemas.microsoft.com/office/drawing/2014/main" id="{D6416FDC-594B-2364-3612-76BB5559429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0" name="Group 739">
              <a:extLst>
                <a:ext uri="{FF2B5EF4-FFF2-40B4-BE49-F238E27FC236}">
                  <a16:creationId xmlns:a16="http://schemas.microsoft.com/office/drawing/2014/main" id="{22F6AE48-7B13-63EA-2A54-2A3CF716A0DA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741" name="Oval 740">
                <a:extLst>
                  <a:ext uri="{FF2B5EF4-FFF2-40B4-BE49-F238E27FC236}">
                    <a16:creationId xmlns:a16="http://schemas.microsoft.com/office/drawing/2014/main" id="{C7864154-8E8A-4AA0-29A1-ADAC55DFB8AB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E0EEFE3A-4DB0-4AE2-F2F1-E860B14E0CBD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338BA137-0DCA-7B19-CC3F-88165E77405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1" name="Picture 930">
            <a:extLst>
              <a:ext uri="{FF2B5EF4-FFF2-40B4-BE49-F238E27FC236}">
                <a16:creationId xmlns:a16="http://schemas.microsoft.com/office/drawing/2014/main" id="{7934B12D-3102-BBC2-CD7E-0BAC305EF53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45900" y="-83344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grpSp>
        <p:nvGrpSpPr>
          <p:cNvPr id="996" name="Group 995">
            <a:extLst>
              <a:ext uri="{FF2B5EF4-FFF2-40B4-BE49-F238E27FC236}">
                <a16:creationId xmlns:a16="http://schemas.microsoft.com/office/drawing/2014/main" id="{6E095716-7F0E-DDBC-8141-C977D0AFB3F6}"/>
              </a:ext>
            </a:extLst>
          </p:cNvPr>
          <p:cNvGrpSpPr/>
          <p:nvPr/>
        </p:nvGrpSpPr>
        <p:grpSpPr>
          <a:xfrm>
            <a:off x="6316980" y="5905501"/>
            <a:ext cx="5113020" cy="471218"/>
            <a:chOff x="6316980" y="5905501"/>
            <a:chExt cx="5113020" cy="471218"/>
          </a:xfrm>
        </p:grpSpPr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4EC7C0D6-73FA-9C02-BB31-A594F20B5D25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B4A9E013-7660-BF70-409A-F8EA0A5758DE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9" name="Star: 4 Points 998">
              <a:extLst>
                <a:ext uri="{FF2B5EF4-FFF2-40B4-BE49-F238E27FC236}">
                  <a16:creationId xmlns:a16="http://schemas.microsoft.com/office/drawing/2014/main" id="{CE40A39E-8A0C-A5CA-3CBD-CB5D7DE788CC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599522B4-7823-7976-4AA0-1FB54CC57CB2}"/>
              </a:ext>
            </a:extLst>
          </p:cNvPr>
          <p:cNvGrpSpPr/>
          <p:nvPr/>
        </p:nvGrpSpPr>
        <p:grpSpPr>
          <a:xfrm>
            <a:off x="762000" y="5905501"/>
            <a:ext cx="5113020" cy="471218"/>
            <a:chOff x="6316980" y="5905501"/>
            <a:chExt cx="5113020" cy="471218"/>
          </a:xfrm>
        </p:grpSpPr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C7F56B13-BBF4-BE64-D858-C7485BD17C3A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BE2D6771-53D4-6D81-645E-764AF6E74239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3" name="Star: 4 Points 1002">
              <a:extLst>
                <a:ext uri="{FF2B5EF4-FFF2-40B4-BE49-F238E27FC236}">
                  <a16:creationId xmlns:a16="http://schemas.microsoft.com/office/drawing/2014/main" id="{93498F27-B8EC-962B-A93B-40C32E90F3E8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88B3D4F6-8160-0410-6828-E8C089E4D1E5}"/>
              </a:ext>
            </a:extLst>
          </p:cNvPr>
          <p:cNvGrpSpPr/>
          <p:nvPr/>
        </p:nvGrpSpPr>
        <p:grpSpPr>
          <a:xfrm>
            <a:off x="762000" y="332015"/>
            <a:ext cx="5113020" cy="471218"/>
            <a:chOff x="6316980" y="5905501"/>
            <a:chExt cx="5113020" cy="471218"/>
          </a:xfrm>
        </p:grpSpPr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2586D2B4-D5C3-F92C-E5E6-96A4500938BE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E2340FC2-A3A8-7E43-A824-A3213AE49DDB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7" name="Star: 4 Points 1006">
              <a:extLst>
                <a:ext uri="{FF2B5EF4-FFF2-40B4-BE49-F238E27FC236}">
                  <a16:creationId xmlns:a16="http://schemas.microsoft.com/office/drawing/2014/main" id="{703CD5CD-88FF-2E78-7B02-7401827620B8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08" name="Group 1007">
            <a:extLst>
              <a:ext uri="{FF2B5EF4-FFF2-40B4-BE49-F238E27FC236}">
                <a16:creationId xmlns:a16="http://schemas.microsoft.com/office/drawing/2014/main" id="{2E5BC4BD-781F-BC2B-92FB-2B5A1B8AD36F}"/>
              </a:ext>
            </a:extLst>
          </p:cNvPr>
          <p:cNvGrpSpPr/>
          <p:nvPr/>
        </p:nvGrpSpPr>
        <p:grpSpPr>
          <a:xfrm>
            <a:off x="6316980" y="332015"/>
            <a:ext cx="5113020" cy="471218"/>
            <a:chOff x="6316980" y="5905501"/>
            <a:chExt cx="5113020" cy="471218"/>
          </a:xfrm>
        </p:grpSpPr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A8702884-1788-FB52-15B3-8BDA39796D07}"/>
                </a:ext>
              </a:extLst>
            </p:cNvPr>
            <p:cNvSpPr/>
            <p:nvPr/>
          </p:nvSpPr>
          <p:spPr>
            <a:xfrm>
              <a:off x="6316980" y="5981984"/>
              <a:ext cx="2449354" cy="369929"/>
            </a:xfrm>
            <a:custGeom>
              <a:avLst/>
              <a:gdLst>
                <a:gd name="connsiteX0" fmla="*/ 2449354 w 2449354"/>
                <a:gd name="connsiteY0" fmla="*/ 0 h 381812"/>
                <a:gd name="connsiteX1" fmla="*/ 2449354 w 2449354"/>
                <a:gd name="connsiteY1" fmla="*/ 381812 h 381812"/>
                <a:gd name="connsiteX2" fmla="*/ 0 w 2449354"/>
                <a:gd name="connsiteY2" fmla="*/ 369929 h 381812"/>
                <a:gd name="connsiteX3" fmla="*/ 158828 w 2449354"/>
                <a:gd name="connsiteY3" fmla="*/ 315454 h 381812"/>
                <a:gd name="connsiteX4" fmla="*/ 2148145 w 2449354"/>
                <a:gd name="connsiteY4" fmla="*/ 1779 h 381812"/>
                <a:gd name="connsiteX0" fmla="*/ 2449354 w 2540794"/>
                <a:gd name="connsiteY0" fmla="*/ 381812 h 473252"/>
                <a:gd name="connsiteX1" fmla="*/ 0 w 2540794"/>
                <a:gd name="connsiteY1" fmla="*/ 369929 h 473252"/>
                <a:gd name="connsiteX2" fmla="*/ 158828 w 2540794"/>
                <a:gd name="connsiteY2" fmla="*/ 315454 h 473252"/>
                <a:gd name="connsiteX3" fmla="*/ 2148145 w 2540794"/>
                <a:gd name="connsiteY3" fmla="*/ 1779 h 473252"/>
                <a:gd name="connsiteX4" fmla="*/ 2449354 w 2540794"/>
                <a:gd name="connsiteY4" fmla="*/ 0 h 473252"/>
                <a:gd name="connsiteX5" fmla="*/ 2540794 w 2540794"/>
                <a:gd name="connsiteY5" fmla="*/ 473252 h 473252"/>
                <a:gd name="connsiteX0" fmla="*/ 2449354 w 2449354"/>
                <a:gd name="connsiteY0" fmla="*/ 381812 h 381812"/>
                <a:gd name="connsiteX1" fmla="*/ 0 w 2449354"/>
                <a:gd name="connsiteY1" fmla="*/ 369929 h 381812"/>
                <a:gd name="connsiteX2" fmla="*/ 158828 w 2449354"/>
                <a:gd name="connsiteY2" fmla="*/ 315454 h 381812"/>
                <a:gd name="connsiteX3" fmla="*/ 2148145 w 2449354"/>
                <a:gd name="connsiteY3" fmla="*/ 1779 h 381812"/>
                <a:gd name="connsiteX4" fmla="*/ 2449354 w 2449354"/>
                <a:gd name="connsiteY4" fmla="*/ 0 h 381812"/>
                <a:gd name="connsiteX0" fmla="*/ 0 w 2449354"/>
                <a:gd name="connsiteY0" fmla="*/ 369929 h 369929"/>
                <a:gd name="connsiteX1" fmla="*/ 158828 w 2449354"/>
                <a:gd name="connsiteY1" fmla="*/ 315454 h 369929"/>
                <a:gd name="connsiteX2" fmla="*/ 2148145 w 2449354"/>
                <a:gd name="connsiteY2" fmla="*/ 1779 h 369929"/>
                <a:gd name="connsiteX3" fmla="*/ 2449354 w 2449354"/>
                <a:gd name="connsiteY3" fmla="*/ 0 h 36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9354" h="369929">
                  <a:moveTo>
                    <a:pt x="0" y="369929"/>
                  </a:moveTo>
                  <a:lnTo>
                    <a:pt x="158828" y="315454"/>
                  </a:lnTo>
                  <a:cubicBezTo>
                    <a:pt x="741087" y="131057"/>
                    <a:pt x="1417298" y="21643"/>
                    <a:pt x="2148145" y="1779"/>
                  </a:cubicBezTo>
                  <a:lnTo>
                    <a:pt x="2449354" y="0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44793639-8C96-264F-8D1B-96DDCA07F1CD}"/>
                </a:ext>
              </a:extLst>
            </p:cNvPr>
            <p:cNvSpPr/>
            <p:nvPr/>
          </p:nvSpPr>
          <p:spPr>
            <a:xfrm>
              <a:off x="8980646" y="5985667"/>
              <a:ext cx="2449354" cy="391052"/>
            </a:xfrm>
            <a:custGeom>
              <a:avLst/>
              <a:gdLst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  <a:gd name="connsiteX5" fmla="*/ 0 w 2449354"/>
                <a:gd name="connsiteY5" fmla="*/ 379170 h 391052"/>
                <a:gd name="connsiteX0" fmla="*/ 0 w 2449354"/>
                <a:gd name="connsiteY0" fmla="*/ 379170 h 470610"/>
                <a:gd name="connsiteX1" fmla="*/ 0 w 2449354"/>
                <a:gd name="connsiteY1" fmla="*/ 0 h 470610"/>
                <a:gd name="connsiteX2" fmla="*/ 155933 w 2449354"/>
                <a:gd name="connsiteY2" fmla="*/ 4792 h 470610"/>
                <a:gd name="connsiteX3" fmla="*/ 1052332 w 2449354"/>
                <a:gd name="connsiteY3" fmla="*/ 88254 h 470610"/>
                <a:gd name="connsiteX4" fmla="*/ 2219686 w 2449354"/>
                <a:gd name="connsiteY4" fmla="*/ 324253 h 470610"/>
                <a:gd name="connsiteX5" fmla="*/ 2449354 w 2449354"/>
                <a:gd name="connsiteY5" fmla="*/ 391052 h 470610"/>
                <a:gd name="connsiteX6" fmla="*/ 91440 w 2449354"/>
                <a:gd name="connsiteY6" fmla="*/ 470610 h 470610"/>
                <a:gd name="connsiteX0" fmla="*/ 0 w 2449354"/>
                <a:gd name="connsiteY0" fmla="*/ 379170 h 391052"/>
                <a:gd name="connsiteX1" fmla="*/ 0 w 2449354"/>
                <a:gd name="connsiteY1" fmla="*/ 0 h 391052"/>
                <a:gd name="connsiteX2" fmla="*/ 155933 w 2449354"/>
                <a:gd name="connsiteY2" fmla="*/ 4792 h 391052"/>
                <a:gd name="connsiteX3" fmla="*/ 1052332 w 2449354"/>
                <a:gd name="connsiteY3" fmla="*/ 88254 h 391052"/>
                <a:gd name="connsiteX4" fmla="*/ 2219686 w 2449354"/>
                <a:gd name="connsiteY4" fmla="*/ 324253 h 391052"/>
                <a:gd name="connsiteX5" fmla="*/ 2449354 w 2449354"/>
                <a:gd name="connsiteY5" fmla="*/ 391052 h 391052"/>
                <a:gd name="connsiteX0" fmla="*/ 0 w 2449354"/>
                <a:gd name="connsiteY0" fmla="*/ 0 h 391052"/>
                <a:gd name="connsiteX1" fmla="*/ 155933 w 2449354"/>
                <a:gd name="connsiteY1" fmla="*/ 4792 h 391052"/>
                <a:gd name="connsiteX2" fmla="*/ 1052332 w 2449354"/>
                <a:gd name="connsiteY2" fmla="*/ 88254 h 391052"/>
                <a:gd name="connsiteX3" fmla="*/ 2219686 w 2449354"/>
                <a:gd name="connsiteY3" fmla="*/ 324253 h 391052"/>
                <a:gd name="connsiteX4" fmla="*/ 2449354 w 2449354"/>
                <a:gd name="connsiteY4" fmla="*/ 391052 h 39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354" h="391052">
                  <a:moveTo>
                    <a:pt x="0" y="0"/>
                  </a:moveTo>
                  <a:lnTo>
                    <a:pt x="155933" y="4792"/>
                  </a:lnTo>
                  <a:cubicBezTo>
                    <a:pt x="449111" y="18361"/>
                    <a:pt x="748662" y="45903"/>
                    <a:pt x="1052332" y="88254"/>
                  </a:cubicBezTo>
                  <a:cubicBezTo>
                    <a:pt x="1457225" y="144723"/>
                    <a:pt x="1847877" y="224513"/>
                    <a:pt x="2219686" y="324253"/>
                  </a:cubicBezTo>
                  <a:lnTo>
                    <a:pt x="2449354" y="391052"/>
                  </a:lnTo>
                </a:path>
              </a:pathLst>
            </a:custGeom>
            <a:noFill/>
            <a:ln w="6350" cap="flat" cmpd="sng" algn="ctr">
              <a:solidFill>
                <a:sysClr val="window" lastClr="FFFFFF">
                  <a:alpha val="90000"/>
                </a:sys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1" name="Star: 4 Points 1010">
              <a:extLst>
                <a:ext uri="{FF2B5EF4-FFF2-40B4-BE49-F238E27FC236}">
                  <a16:creationId xmlns:a16="http://schemas.microsoft.com/office/drawing/2014/main" id="{64BAA1DF-83AA-9E83-A6BC-23F1CB3749A9}"/>
                </a:ext>
              </a:extLst>
            </p:cNvPr>
            <p:cNvSpPr/>
            <p:nvPr/>
          </p:nvSpPr>
          <p:spPr>
            <a:xfrm>
              <a:off x="8795193" y="5905501"/>
              <a:ext cx="156595" cy="156595"/>
            </a:xfrm>
            <a:prstGeom prst="star4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A5EE3458-0BE2-8593-D25A-1BC5C8C4E8A4}"/>
              </a:ext>
            </a:extLst>
          </p:cNvPr>
          <p:cNvGrpSpPr/>
          <p:nvPr/>
        </p:nvGrpSpPr>
        <p:grpSpPr>
          <a:xfrm>
            <a:off x="153019" y="-5757182"/>
            <a:ext cx="261257" cy="12343039"/>
            <a:chOff x="153019" y="-5757182"/>
            <a:chExt cx="261257" cy="12343039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5ABA53C1-545B-F351-DE17-A970170CD02C}"/>
                </a:ext>
              </a:extLst>
            </p:cNvPr>
            <p:cNvGrpSpPr/>
            <p:nvPr/>
          </p:nvGrpSpPr>
          <p:grpSpPr>
            <a:xfrm>
              <a:off x="153019" y="272142"/>
              <a:ext cx="261257" cy="6313715"/>
              <a:chOff x="153019" y="272142"/>
              <a:chExt cx="261257" cy="631371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BD5FD2A-C419-2E7C-6FC4-F40F4436FE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4276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EF598DA-1617-5F15-CD55-39A85D55E2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19" y="272142"/>
                <a:ext cx="0" cy="6313715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dashDot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A279999-B1FF-BFDD-7735-43F54B7538BF}"/>
                  </a:ext>
                </a:extLst>
              </p:cNvPr>
              <p:cNvGrpSpPr/>
              <p:nvPr/>
            </p:nvGrpSpPr>
            <p:grpSpPr>
              <a:xfrm>
                <a:off x="211019" y="27214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1D2A6363-9827-50B2-9D4B-BF10A065F23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208C9264-2EFA-4179-FE46-F49D925D4E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A1EC8068-5B0E-76C0-4FCD-01FFC2796E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F0C01DAA-745F-9661-836E-BC49C76A4A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Star: 4 Points 53">
                  <a:extLst>
                    <a:ext uri="{FF2B5EF4-FFF2-40B4-BE49-F238E27FC236}">
                      <a16:creationId xmlns:a16="http://schemas.microsoft.com/office/drawing/2014/main" id="{890B10CB-DC6C-56FB-129C-3340018C266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A2F19EAE-F2AD-AAAC-D4C9-EF8BC3CC3F96}"/>
                  </a:ext>
                </a:extLst>
              </p:cNvPr>
              <p:cNvGrpSpPr/>
              <p:nvPr/>
            </p:nvGrpSpPr>
            <p:grpSpPr>
              <a:xfrm>
                <a:off x="211019" y="87501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D2CE002D-044E-76EF-D802-4FF029D9A9A2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929D0B7E-7B97-C582-8329-C6A4CB8A56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460FDBD3-1B5A-2853-EB78-E18512158C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828E531D-81A2-9FE7-1F1B-7A597FDCF9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Star: 4 Points 60">
                  <a:extLst>
                    <a:ext uri="{FF2B5EF4-FFF2-40B4-BE49-F238E27FC236}">
                      <a16:creationId xmlns:a16="http://schemas.microsoft.com/office/drawing/2014/main" id="{B84C21A8-E6AF-67B5-4A4D-FCDAD4F15D1F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1716BB56-EA49-66DE-B922-7F5EEE1859C2}"/>
                  </a:ext>
                </a:extLst>
              </p:cNvPr>
              <p:cNvGrpSpPr/>
              <p:nvPr/>
            </p:nvGrpSpPr>
            <p:grpSpPr>
              <a:xfrm>
                <a:off x="274647" y="627371"/>
                <a:ext cx="18000" cy="177420"/>
                <a:chOff x="274647" y="618860"/>
                <a:chExt cx="18000" cy="17742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865F9E61-01EB-AA72-A1F5-BAEE93527A4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5C86674E-EAB2-B0D2-6466-6E9A45C574F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BCEFCCF8-AAF6-BEC5-F1EB-309E1BFB369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144D34C-A6C4-E6B7-CF58-2431A4816500}"/>
                  </a:ext>
                </a:extLst>
              </p:cNvPr>
              <p:cNvGrpSpPr/>
              <p:nvPr/>
            </p:nvGrpSpPr>
            <p:grpSpPr>
              <a:xfrm>
                <a:off x="274647" y="1230241"/>
                <a:ext cx="18000" cy="177420"/>
                <a:chOff x="274647" y="618860"/>
                <a:chExt cx="18000" cy="177420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1D31B870-DEB0-E47E-108E-8B34FCAAE53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DBB9A4DA-5660-D679-330C-CD26CB6CBB46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1E89F38B-1572-93ED-E8C7-BD4DEA33363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6CBE50DE-AF6E-E483-4D62-1F18C8076275}"/>
                  </a:ext>
                </a:extLst>
              </p:cNvPr>
              <p:cNvGrpSpPr/>
              <p:nvPr/>
            </p:nvGrpSpPr>
            <p:grpSpPr>
              <a:xfrm>
                <a:off x="211019" y="147788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D97712E1-8974-744D-0C44-281D7981948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3E83C216-5FB2-8569-AF57-7D71836AC8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C2B2C17B-C66E-D5EC-F183-5418D0F76D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218C2E29-EEBE-8113-BAEF-87B242EA4C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Star: 4 Points 80">
                  <a:extLst>
                    <a:ext uri="{FF2B5EF4-FFF2-40B4-BE49-F238E27FC236}">
                      <a16:creationId xmlns:a16="http://schemas.microsoft.com/office/drawing/2014/main" id="{A4FEBFBD-B5FA-92DD-C833-44E3BB21A1E6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846D1C96-5DB2-C9C7-12DF-7D022EE538CE}"/>
                  </a:ext>
                </a:extLst>
              </p:cNvPr>
              <p:cNvGrpSpPr/>
              <p:nvPr/>
            </p:nvGrpSpPr>
            <p:grpSpPr>
              <a:xfrm>
                <a:off x="211019" y="208075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BE4DBCB1-7830-3553-F996-A5F3FC3F3F99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CBB515B9-54AE-336D-04CB-5672EC430A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60BD1DE2-7AC5-4147-E601-F965EF0FCB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3CA294FE-15D6-8B8F-7BAA-B05A938D3C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Star: 4 Points 88">
                  <a:extLst>
                    <a:ext uri="{FF2B5EF4-FFF2-40B4-BE49-F238E27FC236}">
                      <a16:creationId xmlns:a16="http://schemas.microsoft.com/office/drawing/2014/main" id="{598D5846-AB81-8998-F6BB-572B5FE5CF5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74EEC6BD-99EE-79D1-B3CD-118502D0C026}"/>
                  </a:ext>
                </a:extLst>
              </p:cNvPr>
              <p:cNvGrpSpPr/>
              <p:nvPr/>
            </p:nvGrpSpPr>
            <p:grpSpPr>
              <a:xfrm>
                <a:off x="274647" y="1833111"/>
                <a:ext cx="18000" cy="177420"/>
                <a:chOff x="274647" y="618860"/>
                <a:chExt cx="18000" cy="17742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1412D84B-15CF-0739-82AD-37C49843B66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ECCA318B-53F4-3E37-B62D-83A0EF376DC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AFF2EC75-1DAD-6BB5-3262-459DE37EFDB5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78C0F40D-D815-C223-84F5-00240FC7B397}"/>
                  </a:ext>
                </a:extLst>
              </p:cNvPr>
              <p:cNvGrpSpPr/>
              <p:nvPr/>
            </p:nvGrpSpPr>
            <p:grpSpPr>
              <a:xfrm>
                <a:off x="274647" y="2435981"/>
                <a:ext cx="18000" cy="177420"/>
                <a:chOff x="274647" y="618860"/>
                <a:chExt cx="18000" cy="17742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45FCDA23-BFDD-EFE2-36B1-56EAFF794E8B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7CCB33D4-7EF4-EE99-1E41-CFBC04CCA89E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E7F53B67-C793-0C43-BB16-D99BF235CE7D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DF9BF535-F853-8E1D-7BBB-ECD4220CD097}"/>
                  </a:ext>
                </a:extLst>
              </p:cNvPr>
              <p:cNvGrpSpPr/>
              <p:nvPr/>
            </p:nvGrpSpPr>
            <p:grpSpPr>
              <a:xfrm>
                <a:off x="211019" y="268362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874FFB25-9EBD-A051-7747-FEBEF59EDBB0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3A17B79D-11EF-2C61-A4AD-8BEE547BFB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32C7CCE-4D2C-ADE4-F7E0-AEE2AC52A9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D268955E-FFCF-FC1F-329F-54B1995057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Star: 4 Points 113">
                  <a:extLst>
                    <a:ext uri="{FF2B5EF4-FFF2-40B4-BE49-F238E27FC236}">
                      <a16:creationId xmlns:a16="http://schemas.microsoft.com/office/drawing/2014/main" id="{1EE0B73E-0E92-146A-301E-2B5E26A46C77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0C670F4E-20B5-0DD0-0E67-024D8F946E07}"/>
                  </a:ext>
                </a:extLst>
              </p:cNvPr>
              <p:cNvGrpSpPr/>
              <p:nvPr/>
            </p:nvGrpSpPr>
            <p:grpSpPr>
              <a:xfrm>
                <a:off x="211019" y="328649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87097165-47C3-E443-B781-4088F71A06CC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B0D84B25-2CF9-ACF9-F028-0B09F14311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C74F9D52-DA94-FBC4-12C4-70DC83E97E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BA1E1DA6-0C33-B795-2203-6912AA028F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Star: 4 Points 122">
                  <a:extLst>
                    <a:ext uri="{FF2B5EF4-FFF2-40B4-BE49-F238E27FC236}">
                      <a16:creationId xmlns:a16="http://schemas.microsoft.com/office/drawing/2014/main" id="{366F12FA-F0A4-F267-7F7E-7DC56564B3E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00A7759E-5D82-0EE9-0CA6-5117C44E617C}"/>
                  </a:ext>
                </a:extLst>
              </p:cNvPr>
              <p:cNvGrpSpPr/>
              <p:nvPr/>
            </p:nvGrpSpPr>
            <p:grpSpPr>
              <a:xfrm>
                <a:off x="274647" y="3038851"/>
                <a:ext cx="18000" cy="177420"/>
                <a:chOff x="274647" y="618860"/>
                <a:chExt cx="18000" cy="177420"/>
              </a:xfrm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43F69FEB-B4DB-AA9B-4C46-D06BD0463F9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2E383B87-2E9B-70D2-7271-93A284C42548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8D2A34EE-EDF4-0D6E-5E9A-1FF7C8A204D6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9D671B72-55C1-9117-79FD-CEBE1ECF3543}"/>
                  </a:ext>
                </a:extLst>
              </p:cNvPr>
              <p:cNvGrpSpPr/>
              <p:nvPr/>
            </p:nvGrpSpPr>
            <p:grpSpPr>
              <a:xfrm>
                <a:off x="274647" y="3641721"/>
                <a:ext cx="18000" cy="177420"/>
                <a:chOff x="274647" y="618860"/>
                <a:chExt cx="18000" cy="177420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3343C0B1-B45D-7629-31CF-EA989532F1C0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E038C518-1069-713D-33F9-EFC242BE7B56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7011D1FA-AB15-64B5-455C-23946CA7C7CB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72BEDE3E-4026-3BB9-ECBA-1B69B631602A}"/>
                  </a:ext>
                </a:extLst>
              </p:cNvPr>
              <p:cNvGrpSpPr/>
              <p:nvPr/>
            </p:nvGrpSpPr>
            <p:grpSpPr>
              <a:xfrm>
                <a:off x="211019" y="388936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073E6A54-1032-4AC6-5E7F-5E845BB39F0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2B79A8FC-F267-9F87-E9F4-CC0D6E7D7B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AAF885DE-3D6C-C7BA-E519-D70521C00B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C120BFB0-4942-3D9B-3A6D-B10C1EA853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Star: 4 Points 136">
                  <a:extLst>
                    <a:ext uri="{FF2B5EF4-FFF2-40B4-BE49-F238E27FC236}">
                      <a16:creationId xmlns:a16="http://schemas.microsoft.com/office/drawing/2014/main" id="{662C413E-3685-A864-4A73-320BB24D2D14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5F12C540-14F7-1B19-9252-79BF439426A8}"/>
                  </a:ext>
                </a:extLst>
              </p:cNvPr>
              <p:cNvGrpSpPr/>
              <p:nvPr/>
            </p:nvGrpSpPr>
            <p:grpSpPr>
              <a:xfrm>
                <a:off x="211019" y="449223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26A39389-12A7-0144-F83A-572FBE139DB1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8812D564-6774-ADB9-57B1-0691C065FB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0C733B98-0E83-ABE9-501E-F4A5D62F4E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4F2CC9AB-5D05-2E4F-F93C-4C7AA30372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Star: 4 Points 142">
                  <a:extLst>
                    <a:ext uri="{FF2B5EF4-FFF2-40B4-BE49-F238E27FC236}">
                      <a16:creationId xmlns:a16="http://schemas.microsoft.com/office/drawing/2014/main" id="{0A6FCCDC-F0D9-06FE-381D-3B365D1043A9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13B5ABA1-71CB-7C4C-0140-F320BE472FBC}"/>
                  </a:ext>
                </a:extLst>
              </p:cNvPr>
              <p:cNvGrpSpPr/>
              <p:nvPr/>
            </p:nvGrpSpPr>
            <p:grpSpPr>
              <a:xfrm>
                <a:off x="274647" y="4244591"/>
                <a:ext cx="18000" cy="177420"/>
                <a:chOff x="274647" y="618860"/>
                <a:chExt cx="18000" cy="17742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D41D10B4-A2C5-AEC1-99F0-33173E3898DD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49DD0759-4092-A40A-B875-070A4D34E065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269CDC18-FB66-CB05-E102-D2987D242021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767CC492-A83C-4230-8A1E-A78D64F50E39}"/>
                  </a:ext>
                </a:extLst>
              </p:cNvPr>
              <p:cNvGrpSpPr/>
              <p:nvPr/>
            </p:nvGrpSpPr>
            <p:grpSpPr>
              <a:xfrm>
                <a:off x="274647" y="4847461"/>
                <a:ext cx="18000" cy="177420"/>
                <a:chOff x="274647" y="618860"/>
                <a:chExt cx="18000" cy="177420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D7B8303D-2C18-35D2-0D96-3EA55C85EE19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8DF5C9FF-47CE-E4DE-85EE-FA0292FB5CCC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3C800724-923F-B388-8346-DF6A0C1A0253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68AF5325-3559-B929-01F8-2712DC32B52F}"/>
                  </a:ext>
                </a:extLst>
              </p:cNvPr>
              <p:cNvGrpSpPr/>
              <p:nvPr/>
            </p:nvGrpSpPr>
            <p:grpSpPr>
              <a:xfrm>
                <a:off x="211019" y="509510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B69B0890-A0B2-F65E-8731-2938BD8C0CFF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FDDD37BD-18B3-960E-778E-05B29E4BA4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B6C72175-DFAD-6D40-1C48-18C6CBE777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DA86BEB9-D5B0-DEFC-0747-868EBA14C4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Star: 4 Points 156">
                  <a:extLst>
                    <a:ext uri="{FF2B5EF4-FFF2-40B4-BE49-F238E27FC236}">
                      <a16:creationId xmlns:a16="http://schemas.microsoft.com/office/drawing/2014/main" id="{7FE74762-D9EC-637E-449F-6B6499B9EDCD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42C14959-D2F7-D0DA-87A8-7D19B27A1A48}"/>
                  </a:ext>
                </a:extLst>
              </p:cNvPr>
              <p:cNvGrpSpPr/>
              <p:nvPr/>
            </p:nvGrpSpPr>
            <p:grpSpPr>
              <a:xfrm>
                <a:off x="211019" y="5697972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B0DBE3CB-4ADF-34C3-7609-064ABD4A7844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B2C8D82C-F411-2907-72BC-8761A49CB6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D946F8A6-E4D4-847B-2E65-C78269E57D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6D505C75-E0F7-BAD9-5AB7-E8C23B56B1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Star: 4 Points 162">
                  <a:extLst>
                    <a:ext uri="{FF2B5EF4-FFF2-40B4-BE49-F238E27FC236}">
                      <a16:creationId xmlns:a16="http://schemas.microsoft.com/office/drawing/2014/main" id="{EF8D0A70-DB5D-A1B4-9768-F05B7F9A4F70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40C8704F-6CE4-016A-C042-3916468CD6BA}"/>
                  </a:ext>
                </a:extLst>
              </p:cNvPr>
              <p:cNvGrpSpPr/>
              <p:nvPr/>
            </p:nvGrpSpPr>
            <p:grpSpPr>
              <a:xfrm>
                <a:off x="274647" y="5450331"/>
                <a:ext cx="18000" cy="177420"/>
                <a:chOff x="274647" y="618860"/>
                <a:chExt cx="18000" cy="177420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34BAC96C-9C6C-C244-EB03-6D0AB9AE73D3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3D4AD084-98C9-7E0E-A052-EC936493A173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6DF0EB52-FE6B-91F0-8EB2-79DF90C04129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839E71A9-F34B-49F5-A7CB-9BE9209E9537}"/>
                  </a:ext>
                </a:extLst>
              </p:cNvPr>
              <p:cNvGrpSpPr/>
              <p:nvPr/>
            </p:nvGrpSpPr>
            <p:grpSpPr>
              <a:xfrm>
                <a:off x="274647" y="6053201"/>
                <a:ext cx="18000" cy="177420"/>
                <a:chOff x="274647" y="618860"/>
                <a:chExt cx="18000" cy="177420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F2608139-2647-4691-8D87-5436B57D9A7A}"/>
                    </a:ext>
                  </a:extLst>
                </p:cNvPr>
                <p:cNvSpPr/>
                <p:nvPr/>
              </p:nvSpPr>
              <p:spPr>
                <a:xfrm>
                  <a:off x="274647" y="61886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2395213F-A22F-2192-51E8-AC9FFB4D957B}"/>
                    </a:ext>
                  </a:extLst>
                </p:cNvPr>
                <p:cNvSpPr/>
                <p:nvPr/>
              </p:nvSpPr>
              <p:spPr>
                <a:xfrm>
                  <a:off x="274647" y="69857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56ECB0EA-4623-0A60-3608-6BF5F844E75E}"/>
                    </a:ext>
                  </a:extLst>
                </p:cNvPr>
                <p:cNvSpPr/>
                <p:nvPr/>
              </p:nvSpPr>
              <p:spPr>
                <a:xfrm>
                  <a:off x="274647" y="778280"/>
                  <a:ext cx="18000" cy="18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GB" sz="1200" dirty="0" err="1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ED37AA24-82E6-BCF2-F636-D42D2FBCD7F9}"/>
                  </a:ext>
                </a:extLst>
              </p:cNvPr>
              <p:cNvGrpSpPr/>
              <p:nvPr/>
            </p:nvGrpSpPr>
            <p:grpSpPr>
              <a:xfrm>
                <a:off x="211019" y="6300849"/>
                <a:ext cx="145256" cy="285008"/>
                <a:chOff x="211019" y="473302"/>
                <a:chExt cx="145256" cy="285008"/>
              </a:xfrm>
            </p:grpSpPr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F50FC7C3-28E7-A111-51F7-904A4B1E62EB}"/>
                    </a:ext>
                  </a:extLst>
                </p:cNvPr>
                <p:cNvCxnSpPr/>
                <p:nvPr/>
              </p:nvCxnSpPr>
              <p:spPr>
                <a:xfrm>
                  <a:off x="283647" y="473302"/>
                  <a:ext cx="0" cy="285008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2549C26A-0E90-AE64-35A5-6D94407AAF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1019" y="615806"/>
                  <a:ext cx="145256" cy="0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CBAEE191-FA29-573F-4DA5-0D70C6E400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7F3E352D-BF7B-44B2-3892-1C9F227A4B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43166" y="582469"/>
                  <a:ext cx="80963" cy="65231"/>
                </a:xfrm>
                <a:prstGeom prst="line">
                  <a:avLst/>
                </a:prstGeom>
                <a:ln w="6350" cap="rnd">
                  <a:solidFill>
                    <a:schemeClr val="tx1">
                      <a:alpha val="90000"/>
                    </a:schemeClr>
                  </a:solidFill>
                  <a:prstDash val="solid"/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Star: 4 Points 176">
                  <a:extLst>
                    <a:ext uri="{FF2B5EF4-FFF2-40B4-BE49-F238E27FC236}">
                      <a16:creationId xmlns:a16="http://schemas.microsoft.com/office/drawing/2014/main" id="{AC5F266D-8877-D13F-6256-436C536A1878}"/>
                    </a:ext>
                  </a:extLst>
                </p:cNvPr>
                <p:cNvSpPr/>
                <p:nvPr/>
              </p:nvSpPr>
              <p:spPr>
                <a:xfrm>
                  <a:off x="240826" y="572985"/>
                  <a:ext cx="85643" cy="85643"/>
                </a:xfrm>
                <a:prstGeom prst="star4">
                  <a:avLst/>
                </a:prstGeom>
                <a:solidFill>
                  <a:schemeClr val="tx1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8E2B0D9-5824-B508-CC81-81ED23B20D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276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2511402-46BD-AF51-449B-604AC9AD1B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19" y="-5757182"/>
              <a:ext cx="0" cy="6054838"/>
            </a:xfrm>
            <a:prstGeom prst="line">
              <a:avLst/>
            </a:prstGeom>
            <a:ln w="6350" cap="rnd">
              <a:solidFill>
                <a:schemeClr val="tx1">
                  <a:alpha val="90000"/>
                </a:schemeClr>
              </a:solidFill>
              <a:prstDash val="dash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E0B91794-D986-82D6-F2C5-5E38851E1FF8}"/>
                </a:ext>
              </a:extLst>
            </p:cNvPr>
            <p:cNvGrpSpPr/>
            <p:nvPr/>
          </p:nvGrpSpPr>
          <p:grpSpPr>
            <a:xfrm>
              <a:off x="211019" y="-5757182"/>
              <a:ext cx="145256" cy="285008"/>
              <a:chOff x="211019" y="473302"/>
              <a:chExt cx="145256" cy="285008"/>
            </a:xfrm>
          </p:grpSpPr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88BD8120-625B-4BBA-9239-782DA353D8CB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427F5A72-A9B1-EA84-8FBF-E156349CBB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30DB17F7-A3B0-3B42-95F2-9F46769047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7141B81A-15FA-7979-316A-C2B9E0A6C8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Star: 4 Points 287">
                <a:extLst>
                  <a:ext uri="{FF2B5EF4-FFF2-40B4-BE49-F238E27FC236}">
                    <a16:creationId xmlns:a16="http://schemas.microsoft.com/office/drawing/2014/main" id="{49ABDA3B-A57F-5E87-E817-0E826043D65C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ABDD318-8F39-2895-A8D8-377050867FF0}"/>
                </a:ext>
              </a:extLst>
            </p:cNvPr>
            <p:cNvGrpSpPr/>
            <p:nvPr/>
          </p:nvGrpSpPr>
          <p:grpSpPr>
            <a:xfrm>
              <a:off x="211019" y="-5154312"/>
              <a:ext cx="145256" cy="285008"/>
              <a:chOff x="211019" y="473302"/>
              <a:chExt cx="145256" cy="285008"/>
            </a:xfrm>
          </p:grpSpPr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C6CE7406-320A-7FFD-63A4-1C344B3F2A4F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214F9F5C-02DD-ADFC-1821-A85F140409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3A4E264F-148B-98A2-11FE-6959C7BCD0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C221349F-CE41-E99F-718F-8E01918ACE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Star: 4 Points 282">
                <a:extLst>
                  <a:ext uri="{FF2B5EF4-FFF2-40B4-BE49-F238E27FC236}">
                    <a16:creationId xmlns:a16="http://schemas.microsoft.com/office/drawing/2014/main" id="{BCB43B64-62C7-BE84-DE73-AF76FC162A2E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CD0FC1C4-69B8-BBC9-C246-CBF64E6FDC24}"/>
                </a:ext>
              </a:extLst>
            </p:cNvPr>
            <p:cNvGrpSpPr/>
            <p:nvPr/>
          </p:nvGrpSpPr>
          <p:grpSpPr>
            <a:xfrm>
              <a:off x="274647" y="-5401953"/>
              <a:ext cx="18000" cy="177420"/>
              <a:chOff x="274647" y="618860"/>
              <a:chExt cx="18000" cy="177420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1DFBC2AB-D5F2-C3AF-80C8-95352AFF212A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A2A0E9AB-473B-33C2-081F-4456DA17AA8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013D8C97-E2E6-9959-805F-84CC188D8E84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DE07EE26-D872-797D-CE6A-81C7F82E54D4}"/>
                </a:ext>
              </a:extLst>
            </p:cNvPr>
            <p:cNvGrpSpPr/>
            <p:nvPr/>
          </p:nvGrpSpPr>
          <p:grpSpPr>
            <a:xfrm>
              <a:off x="274647" y="-4799083"/>
              <a:ext cx="18000" cy="177420"/>
              <a:chOff x="274647" y="618860"/>
              <a:chExt cx="18000" cy="177420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B280D1E2-D3A8-01D7-156D-41C256623E02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D003CFD8-C223-B403-451D-F783D523D88E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D9C23500-9CFB-966A-998A-48BCFDEC2ABC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5E95F203-D5A7-D15A-24CD-E1652C323D9E}"/>
                </a:ext>
              </a:extLst>
            </p:cNvPr>
            <p:cNvGrpSpPr/>
            <p:nvPr/>
          </p:nvGrpSpPr>
          <p:grpSpPr>
            <a:xfrm>
              <a:off x="211019" y="-4551442"/>
              <a:ext cx="145256" cy="285008"/>
              <a:chOff x="211019" y="473302"/>
              <a:chExt cx="145256" cy="285008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011D0ACD-8CA4-E0A0-3DB6-321D4A76A71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47F20094-B6D4-D5EF-678E-A011ADFB3B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9198A133-F053-35F0-D85D-CC681D85FD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786B6A81-3D95-B381-89A0-7B1FE71575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Star: 4 Points 271">
                <a:extLst>
                  <a:ext uri="{FF2B5EF4-FFF2-40B4-BE49-F238E27FC236}">
                    <a16:creationId xmlns:a16="http://schemas.microsoft.com/office/drawing/2014/main" id="{AB86F383-37FA-B677-6D82-FE817D4597A9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A492EA53-37BE-F26E-769A-7DB580C5271F}"/>
                </a:ext>
              </a:extLst>
            </p:cNvPr>
            <p:cNvGrpSpPr/>
            <p:nvPr/>
          </p:nvGrpSpPr>
          <p:grpSpPr>
            <a:xfrm>
              <a:off x="211019" y="-3948572"/>
              <a:ext cx="145256" cy="285008"/>
              <a:chOff x="211019" y="473302"/>
              <a:chExt cx="145256" cy="285008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9F2EBA7F-4013-DDA1-691D-01FC86F9BE6A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B70652E3-4F4F-B454-4308-E90DEA7B12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FA5B0937-BABA-1932-389B-7343108937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7BCFB9A2-EDE5-2123-2AD1-56768F19B5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Star: 4 Points 266">
                <a:extLst>
                  <a:ext uri="{FF2B5EF4-FFF2-40B4-BE49-F238E27FC236}">
                    <a16:creationId xmlns:a16="http://schemas.microsoft.com/office/drawing/2014/main" id="{24DBB1B7-46E1-14A0-0275-168C73C1005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25491FBF-9607-CBCF-B6C4-540DBC4AA134}"/>
                </a:ext>
              </a:extLst>
            </p:cNvPr>
            <p:cNvGrpSpPr/>
            <p:nvPr/>
          </p:nvGrpSpPr>
          <p:grpSpPr>
            <a:xfrm>
              <a:off x="274647" y="-4196213"/>
              <a:ext cx="18000" cy="177420"/>
              <a:chOff x="274647" y="618860"/>
              <a:chExt cx="18000" cy="177420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B1CFC125-B455-3DAE-3D0D-C63E17AA84A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47EB0619-E3FF-7C13-DD9D-A8A91477EB6F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E6BDC41D-7067-90B3-11AD-FC1A6C373E2B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B5AA331A-B636-4730-CA38-B55D7FD5CFF0}"/>
                </a:ext>
              </a:extLst>
            </p:cNvPr>
            <p:cNvGrpSpPr/>
            <p:nvPr/>
          </p:nvGrpSpPr>
          <p:grpSpPr>
            <a:xfrm>
              <a:off x="274647" y="-3593343"/>
              <a:ext cx="18000" cy="177420"/>
              <a:chOff x="274647" y="618860"/>
              <a:chExt cx="18000" cy="1774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8FEC9F5E-01D5-D322-C8B7-5A89B323F35D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550A2DC0-6D46-07FC-F739-016602BF194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84773FE7-76AE-98BF-8077-D5B0919364B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5A1D1DE4-562B-9FBE-014A-E7843AE202B2}"/>
                </a:ext>
              </a:extLst>
            </p:cNvPr>
            <p:cNvGrpSpPr/>
            <p:nvPr/>
          </p:nvGrpSpPr>
          <p:grpSpPr>
            <a:xfrm>
              <a:off x="211019" y="-3345702"/>
              <a:ext cx="145256" cy="285008"/>
              <a:chOff x="211019" y="473302"/>
              <a:chExt cx="145256" cy="285008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190BE3D3-0859-1431-23A5-B8C4EC917BD9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1CC844F9-F140-4F29-CB4D-CD79A9FCB6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C4EC2B1E-0C6F-37F8-D4E7-83F0076FD7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BD146302-003A-1D51-459B-3387DA2B9B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Star: 4 Points 255">
                <a:extLst>
                  <a:ext uri="{FF2B5EF4-FFF2-40B4-BE49-F238E27FC236}">
                    <a16:creationId xmlns:a16="http://schemas.microsoft.com/office/drawing/2014/main" id="{7C7347B4-4498-9A4D-7DAB-9CAF2D52DDE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7D6359BD-8A61-EC87-98AB-09C8B4C068E0}"/>
                </a:ext>
              </a:extLst>
            </p:cNvPr>
            <p:cNvGrpSpPr/>
            <p:nvPr/>
          </p:nvGrpSpPr>
          <p:grpSpPr>
            <a:xfrm>
              <a:off x="211019" y="-2742832"/>
              <a:ext cx="145256" cy="285008"/>
              <a:chOff x="211019" y="473302"/>
              <a:chExt cx="145256" cy="2850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3B484247-4ECC-D2C0-1558-9228D05F18CE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90AF699C-9676-A30B-1C0B-D54BDDEBF4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ED1B6B38-8401-3617-FADF-AF7EA6CD92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0523121F-D159-82FB-A0B4-6FD11AC42B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Star: 4 Points 250">
                <a:extLst>
                  <a:ext uri="{FF2B5EF4-FFF2-40B4-BE49-F238E27FC236}">
                    <a16:creationId xmlns:a16="http://schemas.microsoft.com/office/drawing/2014/main" id="{FBB53EE6-2258-9C07-860E-8F4FC989E1F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B9ABF24F-5D8C-FD1C-E1F6-6F85151D84BF}"/>
                </a:ext>
              </a:extLst>
            </p:cNvPr>
            <p:cNvGrpSpPr/>
            <p:nvPr/>
          </p:nvGrpSpPr>
          <p:grpSpPr>
            <a:xfrm>
              <a:off x="274647" y="-2990473"/>
              <a:ext cx="18000" cy="177420"/>
              <a:chOff x="274647" y="618860"/>
              <a:chExt cx="18000" cy="177420"/>
            </a:xfrm>
          </p:grpSpPr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3A98326A-8C68-5DAA-6916-88567D33456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856D377C-AE0F-CEF6-84E9-7B6E41FED918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FCF8FAE0-43BD-1C05-9D18-169D4902052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4F4F81E0-402A-FD77-685D-426E5B29206B}"/>
                </a:ext>
              </a:extLst>
            </p:cNvPr>
            <p:cNvGrpSpPr/>
            <p:nvPr/>
          </p:nvGrpSpPr>
          <p:grpSpPr>
            <a:xfrm>
              <a:off x="274647" y="-2387603"/>
              <a:ext cx="18000" cy="177420"/>
              <a:chOff x="274647" y="618860"/>
              <a:chExt cx="18000" cy="177420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94834053-685C-6BE1-C2A6-A593285DF171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F75F63A8-3408-317F-EE4A-4C4AAC22AF07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3D9E0911-FC25-12F0-C705-DECF317E834D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AE891ECB-0092-0ED5-53BE-4F033D6799DE}"/>
                </a:ext>
              </a:extLst>
            </p:cNvPr>
            <p:cNvGrpSpPr/>
            <p:nvPr/>
          </p:nvGrpSpPr>
          <p:grpSpPr>
            <a:xfrm>
              <a:off x="211019" y="-2139962"/>
              <a:ext cx="145256" cy="285008"/>
              <a:chOff x="211019" y="473302"/>
              <a:chExt cx="145256" cy="285008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CAA18294-508C-2D04-9C35-FCA3A30CE19C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7DB2873E-4FE6-C377-C499-5C93F6330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5CB0615F-6BC6-7A0F-5256-9FDDB399EB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982B535C-CD79-32D9-C10B-0BE45FA2C4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Star: 4 Points 239">
                <a:extLst>
                  <a:ext uri="{FF2B5EF4-FFF2-40B4-BE49-F238E27FC236}">
                    <a16:creationId xmlns:a16="http://schemas.microsoft.com/office/drawing/2014/main" id="{FAA8718D-618F-9D31-BE9D-013D4E63A205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80BD96C7-9F43-145C-80B6-989F597E99AB}"/>
                </a:ext>
              </a:extLst>
            </p:cNvPr>
            <p:cNvGrpSpPr/>
            <p:nvPr/>
          </p:nvGrpSpPr>
          <p:grpSpPr>
            <a:xfrm>
              <a:off x="211019" y="-1537092"/>
              <a:ext cx="145256" cy="285008"/>
              <a:chOff x="211019" y="473302"/>
              <a:chExt cx="145256" cy="285008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31F7ED80-436F-A6CB-EB8F-9FDA2A53E742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D884C3B2-84E4-B902-B5D6-93553AE3D6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88FFD484-8E58-DA10-2AE0-28FA9A6686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44EB6AA9-CBEB-0C42-0419-5CC02B550B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Star: 4 Points 234">
                <a:extLst>
                  <a:ext uri="{FF2B5EF4-FFF2-40B4-BE49-F238E27FC236}">
                    <a16:creationId xmlns:a16="http://schemas.microsoft.com/office/drawing/2014/main" id="{C56DBFF7-0923-0316-5071-FB19EB194431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3B756D65-12B1-60BD-578D-35BCAB92E8AF}"/>
                </a:ext>
              </a:extLst>
            </p:cNvPr>
            <p:cNvGrpSpPr/>
            <p:nvPr/>
          </p:nvGrpSpPr>
          <p:grpSpPr>
            <a:xfrm>
              <a:off x="274647" y="-1784733"/>
              <a:ext cx="18000" cy="177420"/>
              <a:chOff x="274647" y="618860"/>
              <a:chExt cx="18000" cy="177420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C6D0BB3F-5BD6-E9F5-13CF-088180F0992E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3E63F631-9B91-0392-AF92-B59BDC5EF4A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5BD1E8BE-7624-2A3E-2845-72768A8A80E8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5C57C15E-DC07-D2E8-07A0-23578D8B7099}"/>
                </a:ext>
              </a:extLst>
            </p:cNvPr>
            <p:cNvGrpSpPr/>
            <p:nvPr/>
          </p:nvGrpSpPr>
          <p:grpSpPr>
            <a:xfrm>
              <a:off x="274647" y="-1181863"/>
              <a:ext cx="18000" cy="177420"/>
              <a:chOff x="274647" y="618860"/>
              <a:chExt cx="18000" cy="177420"/>
            </a:xfrm>
          </p:grpSpPr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FBA62A76-BA07-3546-607B-05B538A2BB65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04BD6069-4415-42F8-72E7-4B2273243034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AA7A5550-CD4C-9AA1-9423-4E4C2839E9E2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68B794C7-E83C-277E-4F22-057F48BD580B}"/>
                </a:ext>
              </a:extLst>
            </p:cNvPr>
            <p:cNvGrpSpPr/>
            <p:nvPr/>
          </p:nvGrpSpPr>
          <p:grpSpPr>
            <a:xfrm>
              <a:off x="211019" y="-934222"/>
              <a:ext cx="145256" cy="285008"/>
              <a:chOff x="211019" y="473302"/>
              <a:chExt cx="145256" cy="285008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63C6CB0F-298A-233F-114F-0BE3236362A8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C22671BB-0812-5969-DDD6-DA34E1BDC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7BEAAA78-C855-6B94-486D-53FCBB795D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CCE14EDB-FE2D-D1B0-CED0-AB31D69CAE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Star: 4 Points 223">
                <a:extLst>
                  <a:ext uri="{FF2B5EF4-FFF2-40B4-BE49-F238E27FC236}">
                    <a16:creationId xmlns:a16="http://schemas.microsoft.com/office/drawing/2014/main" id="{9740D790-490A-106F-7F9A-A05676FC25BA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B7C431FA-989E-658A-3AFC-439A822BBBEE}"/>
                </a:ext>
              </a:extLst>
            </p:cNvPr>
            <p:cNvGrpSpPr/>
            <p:nvPr/>
          </p:nvGrpSpPr>
          <p:grpSpPr>
            <a:xfrm>
              <a:off x="211019" y="-331352"/>
              <a:ext cx="145256" cy="285008"/>
              <a:chOff x="211019" y="473302"/>
              <a:chExt cx="145256" cy="285008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032474BB-58B5-4AB8-542B-6FEE7275FFF0}"/>
                  </a:ext>
                </a:extLst>
              </p:cNvPr>
              <p:cNvCxnSpPr/>
              <p:nvPr/>
            </p:nvCxnSpPr>
            <p:spPr>
              <a:xfrm>
                <a:off x="283647" y="473302"/>
                <a:ext cx="0" cy="285008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D7541603-7174-CB8A-398B-2AFF83ED7A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019" y="615806"/>
                <a:ext cx="145256" cy="0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651C2126-D145-1BA5-B458-9AAD43AACB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B51C1B3A-EFE8-DBD2-B2D7-9705D0D863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166" y="582469"/>
                <a:ext cx="80963" cy="65231"/>
              </a:xfrm>
              <a:prstGeom prst="line">
                <a:avLst/>
              </a:prstGeom>
              <a:ln w="6350" cap="rnd">
                <a:solidFill>
                  <a:schemeClr val="tx1">
                    <a:alpha val="90000"/>
                  </a:schemeClr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Star: 4 Points 218">
                <a:extLst>
                  <a:ext uri="{FF2B5EF4-FFF2-40B4-BE49-F238E27FC236}">
                    <a16:creationId xmlns:a16="http://schemas.microsoft.com/office/drawing/2014/main" id="{0F4D65D0-706C-2E50-4D2D-53AAE468B9F0}"/>
                  </a:ext>
                </a:extLst>
              </p:cNvPr>
              <p:cNvSpPr/>
              <p:nvPr/>
            </p:nvSpPr>
            <p:spPr>
              <a:xfrm>
                <a:off x="240826" y="572985"/>
                <a:ext cx="85643" cy="85643"/>
              </a:xfrm>
              <a:prstGeom prst="star4">
                <a:avLst/>
              </a:prstGeom>
              <a:solidFill>
                <a:schemeClr val="tx1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1D7CEC40-558E-4EE2-386C-2B26B4A6CF92}"/>
                </a:ext>
              </a:extLst>
            </p:cNvPr>
            <p:cNvGrpSpPr/>
            <p:nvPr/>
          </p:nvGrpSpPr>
          <p:grpSpPr>
            <a:xfrm>
              <a:off x="274647" y="-578993"/>
              <a:ext cx="18000" cy="177420"/>
              <a:chOff x="274647" y="618860"/>
              <a:chExt cx="18000" cy="177420"/>
            </a:xfrm>
          </p:grpSpPr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8843D932-BDD7-C898-DBF8-034A219D50CF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2A09BEE8-1D18-8719-A1C2-D0B4E6EE18BA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0476BBD4-038D-17BF-54C2-A1E00ACCC3F6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32E5007A-150E-FE1C-AF91-6FABBDDB53F5}"/>
                </a:ext>
              </a:extLst>
            </p:cNvPr>
            <p:cNvGrpSpPr/>
            <p:nvPr/>
          </p:nvGrpSpPr>
          <p:grpSpPr>
            <a:xfrm>
              <a:off x="274647" y="23877"/>
              <a:ext cx="18000" cy="177420"/>
              <a:chOff x="274647" y="618860"/>
              <a:chExt cx="18000" cy="177420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6FB6A8A4-56A4-95DC-196D-D6DD82457AE3}"/>
                  </a:ext>
                </a:extLst>
              </p:cNvPr>
              <p:cNvSpPr/>
              <p:nvPr/>
            </p:nvSpPr>
            <p:spPr>
              <a:xfrm>
                <a:off x="274647" y="61886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1F51CF26-73A8-CD78-740F-BDA00D20DCD3}"/>
                  </a:ext>
                </a:extLst>
              </p:cNvPr>
              <p:cNvSpPr/>
              <p:nvPr/>
            </p:nvSpPr>
            <p:spPr>
              <a:xfrm>
                <a:off x="274647" y="69857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405D27FF-D8DA-E318-604D-A1EEBDBAF223}"/>
                  </a:ext>
                </a:extLst>
              </p:cNvPr>
              <p:cNvSpPr/>
              <p:nvPr/>
            </p:nvSpPr>
            <p:spPr>
              <a:xfrm>
                <a:off x="274647" y="778280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GB" sz="1200" dirty="0" err="1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33" name="Picture 932">
            <a:extLst>
              <a:ext uri="{FF2B5EF4-FFF2-40B4-BE49-F238E27FC236}">
                <a16:creationId xmlns:a16="http://schemas.microsoft.com/office/drawing/2014/main" id="{526C75A1-FDCE-EDA6-3AED-533973F2A28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71438"/>
            <a:ext cx="546100" cy="427038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2" name="Title 01">
            <a:extLst>
              <a:ext uri="{FF2B5EF4-FFF2-40B4-BE49-F238E27FC236}">
                <a16:creationId xmlns:a16="http://schemas.microsoft.com/office/drawing/2014/main" id="{CB638C2C-770E-DA0D-7999-D087C841C0D6}"/>
              </a:ext>
            </a:extLst>
          </p:cNvPr>
          <p:cNvSpPr txBox="1"/>
          <p:nvPr/>
        </p:nvSpPr>
        <p:spPr>
          <a:xfrm>
            <a:off x="2972714" y="3108752"/>
            <a:ext cx="6246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Merry Christmas</a:t>
            </a:r>
          </a:p>
        </p:txBody>
      </p:sp>
      <p:sp>
        <p:nvSpPr>
          <p:cNvPr id="9" name="Text 01">
            <a:extLst>
              <a:ext uri="{FF2B5EF4-FFF2-40B4-BE49-F238E27FC236}">
                <a16:creationId xmlns:a16="http://schemas.microsoft.com/office/drawing/2014/main" id="{3BF86382-2534-B1AC-AA77-A7E66DD9D454}"/>
              </a:ext>
            </a:extLst>
          </p:cNvPr>
          <p:cNvSpPr txBox="1"/>
          <p:nvPr/>
        </p:nvSpPr>
        <p:spPr>
          <a:xfrm>
            <a:off x="4930804" y="4452257"/>
            <a:ext cx="2330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  <a:latin typeface="Yu Mincho Demibold" panose="020B0400000000000000" pitchFamily="18" charset="-128"/>
                <a:ea typeface="Yu Mincho Demibold" panose="020B0400000000000000" pitchFamily="18" charset="-128"/>
              </a:rPr>
              <a:t>[Insert name here]</a:t>
            </a:r>
            <a:endParaRPr lang="en-GB" dirty="0">
              <a:solidFill>
                <a:prstClr val="white"/>
              </a:solidFill>
              <a:latin typeface="Yu Mincho Demibold" panose="020B0400000000000000" pitchFamily="18" charset="-128"/>
              <a:ea typeface="Yu Mincho Demibold" panose="020B0400000000000000" pitchFamily="18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085232-BFED-3423-9072-41C7E1985F7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81" r="24581"/>
          <a:stretch/>
        </p:blipFill>
        <p:spPr>
          <a:xfrm rot="21440660">
            <a:off x="730202" y="2837959"/>
            <a:ext cx="3321312" cy="3674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F5CA88-CBAB-32F7-EAFD-7285BF8418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" r="6518"/>
          <a:stretch/>
        </p:blipFill>
        <p:spPr>
          <a:xfrm>
            <a:off x="2747193" y="635675"/>
            <a:ext cx="1899073" cy="22493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EB3E2A-617C-D5AB-63C2-E0AC11C426F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1" t="26567" r="-871" b="-3193"/>
          <a:stretch>
            <a:fillRect/>
          </a:stretch>
        </p:blipFill>
        <p:spPr>
          <a:xfrm rot="222411">
            <a:off x="7959170" y="4081235"/>
            <a:ext cx="3111128" cy="2153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1F811E8-5B4F-BB8A-19F4-07EA31324063}"/>
              </a:ext>
            </a:extLst>
          </p:cNvPr>
          <p:cNvSpPr txBox="1"/>
          <p:nvPr/>
        </p:nvSpPr>
        <p:spPr>
          <a:xfrm>
            <a:off x="5384006" y="4124716"/>
            <a:ext cx="1423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prstClr val="white"/>
                </a:solidFill>
                <a:latin typeface="Yu Mincho Light" panose="020B0400000000000000" pitchFamily="18" charset="-128"/>
                <a:ea typeface="Yu Mincho Light" panose="020B0400000000000000" pitchFamily="18" charset="-128"/>
              </a:rPr>
              <a:t>Best wishes,</a:t>
            </a:r>
            <a:endParaRPr lang="en-GB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5AF59F-CA80-A68D-C743-D26F9C15B4BD}"/>
              </a:ext>
            </a:extLst>
          </p:cNvPr>
          <p:cNvGrpSpPr/>
          <p:nvPr/>
        </p:nvGrpSpPr>
        <p:grpSpPr>
          <a:xfrm>
            <a:off x="6079305" y="-2381296"/>
            <a:ext cx="5594396" cy="5594396"/>
            <a:chOff x="5774551" y="-2686096"/>
            <a:chExt cx="6197600" cy="6197600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8C6C832-9A68-B90A-918A-F3E4C8DB7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373967">
              <a:off x="6642031" y="239239"/>
              <a:ext cx="3430799" cy="2847211"/>
            </a:xfrm>
            <a:prstGeom prst="rect">
              <a:avLst/>
            </a:prstGeom>
          </p:spPr>
        </p:pic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D55A6F2-8F19-9455-50DD-8C03672DD1CF}"/>
                </a:ext>
              </a:extLst>
            </p:cNvPr>
            <p:cNvSpPr/>
            <p:nvPr/>
          </p:nvSpPr>
          <p:spPr>
            <a:xfrm>
              <a:off x="5774551" y="-2686096"/>
              <a:ext cx="6197600" cy="61976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2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F2D81DC9-16C8-647B-80B6-D5CFA92C67AF}"/>
              </a:ext>
            </a:extLst>
          </p:cNvPr>
          <p:cNvSpPr/>
          <p:nvPr/>
        </p:nvSpPr>
        <p:spPr>
          <a:xfrm>
            <a:off x="6711950" y="3175000"/>
            <a:ext cx="203200" cy="203200"/>
          </a:xfrm>
          <a:prstGeom prst="ellipse">
            <a:avLst/>
          </a:prstGeom>
          <a:solidFill>
            <a:srgbClr val="1530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sp>
        <p:nvSpPr>
          <p:cNvPr id="27" name="Star: 4 Points 26">
            <a:extLst>
              <a:ext uri="{FF2B5EF4-FFF2-40B4-BE49-F238E27FC236}">
                <a16:creationId xmlns:a16="http://schemas.microsoft.com/office/drawing/2014/main" id="{9F1C90E9-704B-1CE8-936E-3660EBB951EB}"/>
              </a:ext>
            </a:extLst>
          </p:cNvPr>
          <p:cNvSpPr/>
          <p:nvPr/>
        </p:nvSpPr>
        <p:spPr>
          <a:xfrm>
            <a:off x="6700722" y="3202894"/>
            <a:ext cx="172131" cy="172131"/>
          </a:xfrm>
          <a:prstGeom prst="star4">
            <a:avLst/>
          </a:prstGeom>
          <a:solidFill>
            <a:schemeClr val="tx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66B60C-1822-928E-49D9-E2A39DD6424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502400"/>
            <a:ext cx="546100" cy="438944"/>
          </a:xfrm>
          <a:custGeom>
            <a:avLst/>
            <a:gdLst>
              <a:gd name="connsiteX0" fmla="*/ 0 w 546100"/>
              <a:gd name="connsiteY0" fmla="*/ 0 h 355600"/>
              <a:gd name="connsiteX1" fmla="*/ 546100 w 546100"/>
              <a:gd name="connsiteY1" fmla="*/ 0 h 355600"/>
              <a:gd name="connsiteX2" fmla="*/ 546100 w 546100"/>
              <a:gd name="connsiteY2" fmla="*/ 355600 h 355600"/>
              <a:gd name="connsiteX3" fmla="*/ 0 w 546100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355600">
                <a:moveTo>
                  <a:pt x="0" y="0"/>
                </a:moveTo>
                <a:lnTo>
                  <a:pt x="546100" y="0"/>
                </a:lnTo>
                <a:lnTo>
                  <a:pt x="546100" y="355600"/>
                </a:lnTo>
                <a:lnTo>
                  <a:pt x="0" y="355600"/>
                </a:lnTo>
                <a:close/>
              </a:path>
            </a:pathLst>
          </a:custGeom>
          <a:effectLst>
            <a:softEdge rad="508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9722B6-6CE7-E42B-A26D-8DCC56976634}"/>
              </a:ext>
            </a:extLst>
          </p:cNvPr>
          <p:cNvSpPr/>
          <p:nvPr/>
        </p:nvSpPr>
        <p:spPr>
          <a:xfrm>
            <a:off x="11697838" y="6502400"/>
            <a:ext cx="494162" cy="381794"/>
          </a:xfrm>
          <a:prstGeom prst="rect">
            <a:avLst/>
          </a:prstGeom>
          <a:gradFill>
            <a:gsLst>
              <a:gs pos="30000">
                <a:srgbClr val="044B23"/>
              </a:gs>
              <a:gs pos="0">
                <a:srgbClr val="054923">
                  <a:alpha val="0"/>
                </a:srgbClr>
              </a:gs>
            </a:gsLst>
            <a:lin ang="54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3" name="Sound effect 07">
            <a:hlinkClick r:id="" action="ppaction://media"/>
            <a:extLst>
              <a:ext uri="{FF2B5EF4-FFF2-40B4-BE49-F238E27FC236}">
                <a16:creationId xmlns:a16="http://schemas.microsoft.com/office/drawing/2014/main" id="{33F5FEE7-B0C9-25B9-BF7E-717E7F7E8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9762" y="-387778"/>
            <a:ext cx="244475" cy="2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58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3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37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7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7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37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.03889 L 0 1.11111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10000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6.25E-7 0.0588 L -6.25E-7 3.7037E-7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3889 L 1.25E-6 1.85185E-6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8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86" dur="875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56945 E" pathEditMode="relative" ptsTypes="">
                                      <p:cBhvr>
                                        <p:cTn id="88" dur="87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2" grpId="0"/>
      <p:bldP spid="2" grpId="1"/>
      <p:bldP spid="9" grpId="0"/>
      <p:bldP spid="9" grpId="1"/>
      <p:bldP spid="18" grpId="0"/>
      <p:bldP spid="18" grpId="1"/>
      <p:bldP spid="4" grpId="0" animBg="1"/>
      <p:bldP spid="4" grpId="1" animBg="1"/>
      <p:bldP spid="27" grpId="0" animBg="1"/>
      <p:bldP spid="27" grpId="1" animBg="1"/>
    </p:bldLst>
  </p:timing>
</p:sld>
</file>

<file path=ppt/theme/theme1.xml><?xml version="1.0" encoding="utf-8"?>
<a:theme xmlns:a="http://schemas.openxmlformats.org/drawingml/2006/main" name="InterSystems Dark">
  <a:themeElements>
    <a:clrScheme name="Office">
      <a:dk1>
        <a:srgbClr val="000000"/>
      </a:dk1>
      <a:lt1>
        <a:srgbClr val="FFFFFF"/>
      </a:lt1>
      <a:dk2>
        <a:srgbClr val="2F2A95"/>
      </a:dk2>
      <a:lt2>
        <a:srgbClr val="F2F2F2"/>
      </a:lt2>
      <a:accent1>
        <a:srgbClr val="C5B4E2"/>
      </a:accent1>
      <a:accent2>
        <a:srgbClr val="92C0E9"/>
      </a:accent2>
      <a:accent3>
        <a:srgbClr val="006990"/>
      </a:accent3>
      <a:accent4>
        <a:srgbClr val="00B2A9"/>
      </a:accent4>
      <a:accent5>
        <a:srgbClr val="D0BAA9"/>
      </a:accent5>
      <a:accent6>
        <a:srgbClr val="FFA489"/>
      </a:accent6>
      <a:hlink>
        <a:srgbClr val="54C8E8"/>
      </a:hlink>
      <a:folHlink>
        <a:srgbClr val="C5B4E2"/>
      </a:folHlink>
    </a:clrScheme>
    <a:fontScheme name="InterSystem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0" tIns="0" rIns="0" bIns="0" rtlCol="0" anchor="ctr"/>
      <a:lstStyle>
        <a:defPPr algn="ctr">
          <a:defRPr sz="12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_Dark.potx" id="{30CCD2C4-43DA-4898-824C-37CA6A6DEDED}" vid="{709802D6-EE4A-4634-9E5A-4415E52872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9da124da9f2097d9ab28551a133e2621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1a734ca0c3ccbab351e52f3e6dd04027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834CCF21-14BB-4792-9109-DD89AC1D0C09}"/>
</file>

<file path=customXml/itemProps2.xml><?xml version="1.0" encoding="utf-8"?>
<ds:datastoreItem xmlns:ds="http://schemas.openxmlformats.org/officeDocument/2006/customXml" ds:itemID="{8A9CBAB8-8475-4704-AEE2-77F54B7195F3}"/>
</file>

<file path=customXml/itemProps3.xml><?xml version="1.0" encoding="utf-8"?>
<ds:datastoreItem xmlns:ds="http://schemas.openxmlformats.org/officeDocument/2006/customXml" ds:itemID="{A696C60F-BCD8-4115-AF5A-B17CCFBEAD3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</Words>
  <Application>Microsoft Office PowerPoint</Application>
  <PresentationFormat>Widescreen</PresentationFormat>
  <Paragraphs>25</Paragraphs>
  <Slides>8</Slides>
  <Notes>8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Yu Mincho Demibold</vt:lpstr>
      <vt:lpstr>Yu Mincho Light</vt:lpstr>
      <vt:lpstr>Aptos</vt:lpstr>
      <vt:lpstr>Verdana</vt:lpstr>
      <vt:lpstr>InterSystems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BrightCarbon</dc:creator>
  <cp:lastModifiedBy>Maggie Thomas-Ellis</cp:lastModifiedBy>
  <cp:revision>5</cp:revision>
  <dcterms:created xsi:type="dcterms:W3CDTF">2025-11-13T09:53:22Z</dcterms:created>
  <dcterms:modified xsi:type="dcterms:W3CDTF">2025-12-03T16:27:57Z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  <property fmtid="{D5CDD505-2E9C-101B-9397-08002B2CF9AE}" pid="3" name="MediaServiceImageTags">
    <vt:lpwstr/>
  </property>
</Properties>
</file>